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0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7.jpg" ContentType="image/jpeg"/>
  <Override PartName="/ppt/media/image30.jpg" ContentType="image/jpeg"/>
  <Override PartName="/ppt/media/image31.jpg" ContentType="image/jpeg"/>
  <Override PartName="/ppt/media/image32.jpg" ContentType="image/jpeg"/>
  <Override PartName="/ppt/notesSlides/notesSlide2.xml" ContentType="application/vnd.openxmlformats-officedocument.presentationml.notesSlide+xml"/>
  <Override PartName="/ppt/media/image34.jpg" ContentType="image/jpeg"/>
  <Override PartName="/ppt/media/image35.jpg" ContentType="image/jpeg"/>
  <Override PartName="/ppt/media/image37.jpg" ContentType="image/jpeg"/>
  <Override PartName="/ppt/media/image38.jpg" ContentType="image/jpeg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media/image41.jpg" ContentType="image/jpeg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media/image47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306" r:id="rId3"/>
    <p:sldId id="258" r:id="rId4"/>
    <p:sldId id="257" r:id="rId5"/>
    <p:sldId id="267" r:id="rId6"/>
    <p:sldId id="288" r:id="rId7"/>
    <p:sldId id="280" r:id="rId8"/>
    <p:sldId id="297" r:id="rId9"/>
    <p:sldId id="281" r:id="rId10"/>
    <p:sldId id="259" r:id="rId11"/>
    <p:sldId id="263" r:id="rId12"/>
    <p:sldId id="268" r:id="rId13"/>
    <p:sldId id="293" r:id="rId14"/>
    <p:sldId id="302" r:id="rId15"/>
    <p:sldId id="260" r:id="rId16"/>
    <p:sldId id="264" r:id="rId17"/>
    <p:sldId id="283" r:id="rId18"/>
    <p:sldId id="289" r:id="rId19"/>
    <p:sldId id="284" r:id="rId20"/>
    <p:sldId id="291" r:id="rId21"/>
    <p:sldId id="285" r:id="rId22"/>
    <p:sldId id="292" r:id="rId23"/>
    <p:sldId id="282" r:id="rId24"/>
    <p:sldId id="261" r:id="rId25"/>
    <p:sldId id="266" r:id="rId26"/>
    <p:sldId id="270" r:id="rId27"/>
    <p:sldId id="299" r:id="rId28"/>
    <p:sldId id="271" r:id="rId29"/>
    <p:sldId id="286" r:id="rId30"/>
    <p:sldId id="262" r:id="rId31"/>
    <p:sldId id="265" r:id="rId32"/>
    <p:sldId id="269" r:id="rId33"/>
    <p:sldId id="303" r:id="rId34"/>
    <p:sldId id="272" r:id="rId35"/>
    <p:sldId id="301" r:id="rId36"/>
    <p:sldId id="274" r:id="rId37"/>
    <p:sldId id="298" r:id="rId38"/>
    <p:sldId id="273" r:id="rId39"/>
    <p:sldId id="294" r:id="rId40"/>
    <p:sldId id="304" r:id="rId41"/>
    <p:sldId id="305" r:id="rId42"/>
    <p:sldId id="275" r:id="rId43"/>
    <p:sldId id="287" r:id="rId44"/>
    <p:sldId id="277" r:id="rId45"/>
    <p:sldId id="300" r:id="rId46"/>
    <p:sldId id="276" r:id="rId47"/>
    <p:sldId id="296" r:id="rId48"/>
    <p:sldId id="278" r:id="rId49"/>
    <p:sldId id="295" r:id="rId50"/>
    <p:sldId id="279" r:id="rId51"/>
    <p:sldId id="307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EE699A-F654-4743-851F-D099764A2A6D}">
          <p14:sldIdLst>
            <p14:sldId id="256"/>
            <p14:sldId id="306"/>
          </p14:sldIdLst>
        </p14:section>
        <p14:section name="فصل اول" id="{40977CA3-EE0D-4C8A-9C0D-6F4DCD93FB4B}">
          <p14:sldIdLst>
            <p14:sldId id="258"/>
            <p14:sldId id="257"/>
            <p14:sldId id="267"/>
            <p14:sldId id="288"/>
            <p14:sldId id="280"/>
            <p14:sldId id="297"/>
            <p14:sldId id="281"/>
          </p14:sldIdLst>
        </p14:section>
        <p14:section name="فصل دوم" id="{29362A8A-C08D-4EDA-A485-82F47A4E6A6B}">
          <p14:sldIdLst>
            <p14:sldId id="259"/>
            <p14:sldId id="263"/>
            <p14:sldId id="268"/>
            <p14:sldId id="293"/>
            <p14:sldId id="302"/>
          </p14:sldIdLst>
        </p14:section>
        <p14:section name="فصل سوم" id="{CE9EF83B-21AB-4FFD-A1E9-D7D201122708}">
          <p14:sldIdLst>
            <p14:sldId id="260"/>
            <p14:sldId id="264"/>
            <p14:sldId id="283"/>
            <p14:sldId id="289"/>
            <p14:sldId id="284"/>
            <p14:sldId id="291"/>
            <p14:sldId id="285"/>
            <p14:sldId id="292"/>
            <p14:sldId id="282"/>
          </p14:sldIdLst>
        </p14:section>
        <p14:section name="فصل چهارم" id="{5B229A49-174D-4936-BDE8-8FF2D575E0D7}">
          <p14:sldIdLst>
            <p14:sldId id="261"/>
            <p14:sldId id="266"/>
            <p14:sldId id="270"/>
            <p14:sldId id="299"/>
            <p14:sldId id="271"/>
            <p14:sldId id="286"/>
          </p14:sldIdLst>
        </p14:section>
        <p14:section name="فصل پنجم" id="{CA117690-EC0A-4653-8AF5-BAE4D18403FA}">
          <p14:sldIdLst>
            <p14:sldId id="262"/>
            <p14:sldId id="265"/>
            <p14:sldId id="269"/>
            <p14:sldId id="303"/>
            <p14:sldId id="272"/>
            <p14:sldId id="301"/>
            <p14:sldId id="274"/>
            <p14:sldId id="298"/>
            <p14:sldId id="273"/>
            <p14:sldId id="294"/>
          </p14:sldIdLst>
        </p14:section>
        <p14:section name="فصل ششم" id="{75693FCB-12F1-45B5-A800-4F9808A1A7A0}">
          <p14:sldIdLst>
            <p14:sldId id="304"/>
            <p14:sldId id="305"/>
            <p14:sldId id="275"/>
            <p14:sldId id="287"/>
            <p14:sldId id="277"/>
            <p14:sldId id="300"/>
            <p14:sldId id="276"/>
            <p14:sldId id="296"/>
            <p14:sldId id="278"/>
            <p14:sldId id="295"/>
            <p14:sldId id="279"/>
            <p14:sldId id="30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BC7A"/>
    <a:srgbClr val="017E81"/>
    <a:srgbClr val="C62027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9" y="139"/>
      </p:cViewPr>
      <p:guideLst/>
    </p:cSldViewPr>
  </p:slideViewPr>
  <p:outlineViewPr>
    <p:cViewPr>
      <p:scale>
        <a:sx n="33" d="100"/>
        <a:sy n="33" d="100"/>
      </p:scale>
      <p:origin x="0" y="-39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299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D5BC7A"/>
            </a:solidFill>
            <a:ln>
              <a:noFill/>
            </a:ln>
            <a:effectLst/>
          </c:spPr>
          <c:cat>
            <c:numRef>
              <c:f>Sheet1!$A$2:$A$33</c:f>
              <c:numCache>
                <c:formatCode>m/d/yyyy</c:formatCode>
                <c:ptCount val="32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</c:numCache>
            </c:numRef>
          </c:cat>
          <c:val>
            <c:numRef>
              <c:f>Sheet1!$D$2:$D$33</c:f>
              <c:numCache>
                <c:formatCode>General</c:formatCode>
                <c:ptCount val="32"/>
                <c:pt idx="0">
                  <c:v>13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5</c:v>
                </c:pt>
                <c:pt idx="6">
                  <c:v>7</c:v>
                </c:pt>
                <c:pt idx="7">
                  <c:v>10</c:v>
                </c:pt>
                <c:pt idx="8">
                  <c:v>9.5</c:v>
                </c:pt>
                <c:pt idx="9">
                  <c:v>10.5</c:v>
                </c:pt>
                <c:pt idx="10">
                  <c:v>11.5</c:v>
                </c:pt>
                <c:pt idx="11">
                  <c:v>12.5</c:v>
                </c:pt>
                <c:pt idx="12">
                  <c:v>13.5</c:v>
                </c:pt>
                <c:pt idx="13">
                  <c:v>10</c:v>
                </c:pt>
                <c:pt idx="14">
                  <c:v>5</c:v>
                </c:pt>
                <c:pt idx="15">
                  <c:v>4</c:v>
                </c:pt>
                <c:pt idx="16">
                  <c:v>3</c:v>
                </c:pt>
                <c:pt idx="17">
                  <c:v>2</c:v>
                </c:pt>
                <c:pt idx="18">
                  <c:v>10</c:v>
                </c:pt>
                <c:pt idx="19">
                  <c:v>12</c:v>
                </c:pt>
                <c:pt idx="20">
                  <c:v>12</c:v>
                </c:pt>
                <c:pt idx="21">
                  <c:v>1</c:v>
                </c:pt>
                <c:pt idx="22">
                  <c:v>10</c:v>
                </c:pt>
                <c:pt idx="23">
                  <c:v>11</c:v>
                </c:pt>
                <c:pt idx="24">
                  <c:v>9</c:v>
                </c:pt>
                <c:pt idx="25">
                  <c:v>8</c:v>
                </c:pt>
                <c:pt idx="26">
                  <c:v>7</c:v>
                </c:pt>
                <c:pt idx="27">
                  <c:v>6</c:v>
                </c:pt>
                <c:pt idx="28">
                  <c:v>5</c:v>
                </c:pt>
                <c:pt idx="29">
                  <c:v>4</c:v>
                </c:pt>
                <c:pt idx="30">
                  <c:v>10</c:v>
                </c:pt>
                <c:pt idx="3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61-4300-8095-5BF44FF1AB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7782719"/>
        <c:axId val="1107765247"/>
      </c:area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7E81"/>
            </a:solidFill>
            <a:ln>
              <a:noFill/>
            </a:ln>
            <a:effectLst/>
          </c:spPr>
          <c:invertIfNegative val="0"/>
          <c:cat>
            <c:numRef>
              <c:f>Sheet1!$A$2:$A$33</c:f>
              <c:numCache>
                <c:formatCode>m/d/yyyy</c:formatCode>
                <c:ptCount val="32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</c:numCache>
            </c:numRef>
          </c:cat>
          <c:val>
            <c:numRef>
              <c:f>Sheet1!$B$2:$B$33</c:f>
              <c:numCache>
                <c:formatCode>General</c:formatCode>
                <c:ptCount val="32"/>
                <c:pt idx="0">
                  <c:v>30</c:v>
                </c:pt>
                <c:pt idx="1">
                  <c:v>35</c:v>
                </c:pt>
                <c:pt idx="2">
                  <c:v>26</c:v>
                </c:pt>
                <c:pt idx="3">
                  <c:v>26</c:v>
                </c:pt>
                <c:pt idx="4">
                  <c:v>24</c:v>
                </c:pt>
                <c:pt idx="5">
                  <c:v>26</c:v>
                </c:pt>
                <c:pt idx="6">
                  <c:v>25</c:v>
                </c:pt>
                <c:pt idx="7">
                  <c:v>25</c:v>
                </c:pt>
                <c:pt idx="8">
                  <c:v>30</c:v>
                </c:pt>
                <c:pt idx="9">
                  <c:v>40</c:v>
                </c:pt>
                <c:pt idx="10">
                  <c:v>40</c:v>
                </c:pt>
                <c:pt idx="11">
                  <c:v>40</c:v>
                </c:pt>
                <c:pt idx="12">
                  <c:v>25</c:v>
                </c:pt>
                <c:pt idx="13">
                  <c:v>29</c:v>
                </c:pt>
                <c:pt idx="14">
                  <c:v>30</c:v>
                </c:pt>
                <c:pt idx="15">
                  <c:v>30</c:v>
                </c:pt>
                <c:pt idx="16">
                  <c:v>40</c:v>
                </c:pt>
                <c:pt idx="17">
                  <c:v>30</c:v>
                </c:pt>
                <c:pt idx="18">
                  <c:v>35</c:v>
                </c:pt>
                <c:pt idx="19">
                  <c:v>40</c:v>
                </c:pt>
                <c:pt idx="20">
                  <c:v>25</c:v>
                </c:pt>
                <c:pt idx="21">
                  <c:v>26</c:v>
                </c:pt>
                <c:pt idx="22">
                  <c:v>27</c:v>
                </c:pt>
                <c:pt idx="23">
                  <c:v>28</c:v>
                </c:pt>
                <c:pt idx="24">
                  <c:v>29</c:v>
                </c:pt>
                <c:pt idx="25">
                  <c:v>25</c:v>
                </c:pt>
                <c:pt idx="26">
                  <c:v>31</c:v>
                </c:pt>
                <c:pt idx="27">
                  <c:v>40</c:v>
                </c:pt>
                <c:pt idx="28">
                  <c:v>33</c:v>
                </c:pt>
                <c:pt idx="29">
                  <c:v>40</c:v>
                </c:pt>
                <c:pt idx="30">
                  <c:v>30</c:v>
                </c:pt>
                <c:pt idx="3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61-4300-8095-5BF44FF1AB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3825167"/>
        <c:axId val="130382558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C62027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62027"/>
              </a:solidFill>
              <a:ln w="9525">
                <a:solidFill>
                  <a:srgbClr val="C62027"/>
                </a:solidFill>
              </a:ln>
              <a:effectLst/>
            </c:spPr>
          </c:marker>
          <c:cat>
            <c:numRef>
              <c:f>Sheet1!$A$2:$A$33</c:f>
              <c:numCache>
                <c:formatCode>m/d/yyyy</c:formatCode>
                <c:ptCount val="32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</c:numCache>
            </c:numRef>
          </c:cat>
          <c:val>
            <c:numRef>
              <c:f>Sheet1!$C$2:$C$33</c:f>
              <c:numCache>
                <c:formatCode>General</c:formatCode>
                <c:ptCount val="32"/>
                <c:pt idx="0">
                  <c:v>20</c:v>
                </c:pt>
                <c:pt idx="1">
                  <c:v>19</c:v>
                </c:pt>
                <c:pt idx="2">
                  <c:v>15</c:v>
                </c:pt>
                <c:pt idx="3">
                  <c:v>14</c:v>
                </c:pt>
                <c:pt idx="4">
                  <c:v>17</c:v>
                </c:pt>
                <c:pt idx="5">
                  <c:v>16</c:v>
                </c:pt>
                <c:pt idx="6">
                  <c:v>15</c:v>
                </c:pt>
                <c:pt idx="7">
                  <c:v>20</c:v>
                </c:pt>
                <c:pt idx="8">
                  <c:v>20</c:v>
                </c:pt>
                <c:pt idx="9">
                  <c:v>18</c:v>
                </c:pt>
                <c:pt idx="10">
                  <c:v>17</c:v>
                </c:pt>
                <c:pt idx="11">
                  <c:v>16</c:v>
                </c:pt>
                <c:pt idx="12">
                  <c:v>15</c:v>
                </c:pt>
                <c:pt idx="13">
                  <c:v>16</c:v>
                </c:pt>
                <c:pt idx="14">
                  <c:v>17</c:v>
                </c:pt>
                <c:pt idx="15">
                  <c:v>18</c:v>
                </c:pt>
                <c:pt idx="16">
                  <c:v>19</c:v>
                </c:pt>
                <c:pt idx="17">
                  <c:v>15</c:v>
                </c:pt>
                <c:pt idx="18">
                  <c:v>15</c:v>
                </c:pt>
                <c:pt idx="19">
                  <c:v>15</c:v>
                </c:pt>
                <c:pt idx="20">
                  <c:v>15</c:v>
                </c:pt>
                <c:pt idx="21">
                  <c:v>15</c:v>
                </c:pt>
                <c:pt idx="22">
                  <c:v>18</c:v>
                </c:pt>
                <c:pt idx="23">
                  <c:v>16</c:v>
                </c:pt>
                <c:pt idx="24">
                  <c:v>15</c:v>
                </c:pt>
                <c:pt idx="25">
                  <c:v>17</c:v>
                </c:pt>
                <c:pt idx="26">
                  <c:v>15</c:v>
                </c:pt>
                <c:pt idx="27">
                  <c:v>19</c:v>
                </c:pt>
                <c:pt idx="28">
                  <c:v>17</c:v>
                </c:pt>
                <c:pt idx="29">
                  <c:v>20</c:v>
                </c:pt>
                <c:pt idx="30">
                  <c:v>16</c:v>
                </c:pt>
                <c:pt idx="31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261-4300-8095-5BF44FF1AB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3825167"/>
        <c:axId val="1303825583"/>
      </c:lineChart>
      <c:dateAx>
        <c:axId val="1303825167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1303825583"/>
        <c:crosses val="autoZero"/>
        <c:auto val="1"/>
        <c:lblOffset val="100"/>
        <c:baseTimeUnit val="days"/>
      </c:dateAx>
      <c:valAx>
        <c:axId val="1303825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3825167"/>
        <c:crosses val="autoZero"/>
        <c:crossBetween val="between"/>
      </c:valAx>
      <c:valAx>
        <c:axId val="1107765247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07782719"/>
        <c:crosses val="max"/>
        <c:crossBetween val="between"/>
      </c:valAx>
      <c:dateAx>
        <c:axId val="1107782719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107765247"/>
        <c:crosses val="autoZero"/>
        <c:auto val="1"/>
        <c:lblOffset val="100"/>
        <c:baseTimeUnit val="days"/>
        <c:majorUnit val="1"/>
        <c:minorUnit val="1"/>
      </c:date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5BC7A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2.2147793407398295E-2"/>
                  <c:y val="-2.2172116730084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768-4694-9EDA-1A5198C39DAB}"/>
                </c:ext>
              </c:extLst>
            </c:dLbl>
            <c:dLbl>
              <c:idx val="4"/>
              <c:layout>
                <c:manualLayout>
                  <c:x val="-2.4608659341553658E-2"/>
                  <c:y val="-1.1086058365042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68-4694-9EDA-1A5198C39D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y"/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Sheet1!$A$2:$A$6</c:f>
              <c:numCache>
                <c:formatCode>General</c:formatCode>
                <c:ptCount val="5"/>
                <c:pt idx="0">
                  <c:v>1394</c:v>
                </c:pt>
                <c:pt idx="1">
                  <c:v>1396</c:v>
                </c:pt>
                <c:pt idx="2">
                  <c:v>1398</c:v>
                </c:pt>
                <c:pt idx="3">
                  <c:v>1400</c:v>
                </c:pt>
                <c:pt idx="4">
                  <c:v>1402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68-4694-9EDA-1A5198C39D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450975168"/>
        <c:axId val="1450969760"/>
      </c:area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09751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7E81"/>
            </a:solidFill>
            <a:ln>
              <a:noFill/>
            </a:ln>
            <a:effectLst>
              <a:glow rad="215900">
                <a:schemeClr val="accent1">
                  <a:alpha val="1000"/>
                </a:schemeClr>
              </a:glow>
              <a:outerShdw blurRad="50800" dir="6000000" algn="ctr" rotWithShape="0">
                <a:srgbClr val="000000">
                  <a:alpha val="25000"/>
                </a:srgbClr>
              </a:outerShdw>
              <a:softEdge rad="6350"/>
            </a:effectLst>
          </c:spPr>
          <c:dPt>
            <c:idx val="0"/>
            <c:bubble3D val="0"/>
            <c:spPr>
              <a:solidFill>
                <a:srgbClr val="017E81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1-AE84-4EAB-AC93-FD5219B1EE69}"/>
              </c:ext>
            </c:extLst>
          </c:dPt>
          <c:dPt>
            <c:idx val="1"/>
            <c:bubble3D val="0"/>
            <c:spPr>
              <a:solidFill>
                <a:srgbClr val="017E81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3-AE84-4EAB-AC93-FD5219B1EE69}"/>
              </c:ext>
            </c:extLst>
          </c:dPt>
          <c:dPt>
            <c:idx val="2"/>
            <c:bubble3D val="0"/>
            <c:spPr>
              <a:solidFill>
                <a:srgbClr val="017E81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5-AE84-4EAB-AC93-FD5219B1EE69}"/>
              </c:ext>
            </c:extLst>
          </c:dPt>
          <c:dPt>
            <c:idx val="3"/>
            <c:bubble3D val="0"/>
            <c:spPr>
              <a:solidFill>
                <a:srgbClr val="017E81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7-AE84-4EAB-AC93-FD5219B1EE69}"/>
              </c:ext>
            </c:extLst>
          </c:dPt>
          <c:dLbls>
            <c:dLbl>
              <c:idx val="0"/>
              <c:layout>
                <c:manualLayout>
                  <c:x val="2.8589716556597509E-2"/>
                  <c:y val="-2.3976514343430528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E84-4EAB-AC93-FD5219B1EE69}"/>
                </c:ext>
              </c:extLst>
            </c:dLbl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AE84-4EAB-AC93-FD5219B1EE69}"/>
                </c:ext>
              </c:extLst>
            </c:dLbl>
            <c:dLbl>
              <c:idx val="2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AE84-4EAB-AC93-FD5219B1EE69}"/>
                </c:ext>
              </c:extLst>
            </c:dLbl>
            <c:dLbl>
              <c:idx val="3"/>
              <c:layout>
                <c:manualLayout>
                  <c:x val="-2.8589716556597682E-2"/>
                  <c:y val="-5.4945543968082359E-17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E84-4EAB-AC93-FD5219B1EE69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بهره برداری</c:v>
                </c:pt>
                <c:pt idx="1">
                  <c:v>لوله کشی</c:v>
                </c:pt>
                <c:pt idx="2">
                  <c:v>جوشکاری</c:v>
                </c:pt>
                <c:pt idx="3">
                  <c:v>حفاری ها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0.3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E84-4EAB-AC93-FD5219B1EE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3633375"/>
        <c:axId val="1113632543"/>
      </c:areaChart>
      <c:valAx>
        <c:axId val="11136325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3633375"/>
        <c:crosses val="autoZero"/>
        <c:crossBetween val="midCat"/>
      </c:valAx>
      <c:catAx>
        <c:axId val="111363337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rgbClr val="062D3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defRPr>
            </a:pPr>
            <a:endParaRPr lang="en-US"/>
          </a:p>
        </c:txPr>
        <c:crossAx val="111363254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017E8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92</c:v>
                </c:pt>
                <c:pt idx="1">
                  <c:v>86</c:v>
                </c:pt>
                <c:pt idx="2">
                  <c:v>10</c:v>
                </c:pt>
                <c:pt idx="3">
                  <c:v>150</c:v>
                </c:pt>
                <c:pt idx="4">
                  <c:v>50</c:v>
                </c:pt>
                <c:pt idx="5">
                  <c:v>102</c:v>
                </c:pt>
                <c:pt idx="6">
                  <c:v>128</c:v>
                </c:pt>
                <c:pt idx="7">
                  <c:v>150</c:v>
                </c:pt>
                <c:pt idx="8">
                  <c:v>128</c:v>
                </c:pt>
                <c:pt idx="9">
                  <c:v>92</c:v>
                </c:pt>
                <c:pt idx="10">
                  <c:v>86</c:v>
                </c:pt>
                <c:pt idx="11">
                  <c:v>128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537-4BAA-BB0E-B432C2D4A3D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D2AC67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80</c:v>
                </c:pt>
                <c:pt idx="1">
                  <c:v>100</c:v>
                </c:pt>
                <c:pt idx="2">
                  <c:v>50</c:v>
                </c:pt>
                <c:pt idx="3">
                  <c:v>120</c:v>
                </c:pt>
                <c:pt idx="4">
                  <c:v>130</c:v>
                </c:pt>
                <c:pt idx="5">
                  <c:v>140</c:v>
                </c:pt>
                <c:pt idx="6">
                  <c:v>100</c:v>
                </c:pt>
                <c:pt idx="7">
                  <c:v>130</c:v>
                </c:pt>
                <c:pt idx="8">
                  <c:v>122</c:v>
                </c:pt>
                <c:pt idx="9">
                  <c:v>128</c:v>
                </c:pt>
                <c:pt idx="10">
                  <c:v>130</c:v>
                </c:pt>
                <c:pt idx="11">
                  <c:v>128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D537-4BAA-BB0E-B432C2D4A3D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017E8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75</c:v>
                </c:pt>
                <c:pt idx="1">
                  <c:v>86</c:v>
                </c:pt>
                <c:pt idx="2">
                  <c:v>30</c:v>
                </c:pt>
                <c:pt idx="3">
                  <c:v>120</c:v>
                </c:pt>
                <c:pt idx="4">
                  <c:v>110</c:v>
                </c:pt>
                <c:pt idx="5">
                  <c:v>102</c:v>
                </c:pt>
                <c:pt idx="6">
                  <c:v>80</c:v>
                </c:pt>
                <c:pt idx="7">
                  <c:v>120</c:v>
                </c:pt>
                <c:pt idx="8">
                  <c:v>90</c:v>
                </c:pt>
                <c:pt idx="9">
                  <c:v>50</c:v>
                </c:pt>
                <c:pt idx="10">
                  <c:v>20</c:v>
                </c:pt>
                <c:pt idx="11">
                  <c:v>128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D537-4BAA-BB0E-B432C2D4A3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8096536"/>
        <c:axId val="418093256"/>
      </c:lineChart>
      <c:catAx>
        <c:axId val="418096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18093256"/>
        <c:crosses val="autoZero"/>
        <c:auto val="1"/>
        <c:lblAlgn val="ctr"/>
        <c:lblOffset val="100"/>
        <c:noMultiLvlLbl val="0"/>
      </c:catAx>
      <c:valAx>
        <c:axId val="418093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18096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7E8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92</c:v>
                </c:pt>
                <c:pt idx="1">
                  <c:v>86</c:v>
                </c:pt>
                <c:pt idx="2">
                  <c:v>10</c:v>
                </c:pt>
                <c:pt idx="3">
                  <c:v>150</c:v>
                </c:pt>
                <c:pt idx="4">
                  <c:v>50</c:v>
                </c:pt>
                <c:pt idx="5">
                  <c:v>102</c:v>
                </c:pt>
                <c:pt idx="6">
                  <c:v>128</c:v>
                </c:pt>
                <c:pt idx="7">
                  <c:v>150</c:v>
                </c:pt>
                <c:pt idx="8">
                  <c:v>128</c:v>
                </c:pt>
                <c:pt idx="9">
                  <c:v>92</c:v>
                </c:pt>
                <c:pt idx="10">
                  <c:v>86</c:v>
                </c:pt>
                <c:pt idx="11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C0-44BA-A2DD-42760C60A9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rgbClr val="D2AC67"/>
                </a:gs>
                <a:gs pos="100000">
                  <a:srgbClr val="D2AC67"/>
                </a:gs>
              </a:gsLst>
              <a:lin ang="16200000" scaled="1"/>
            </a:gradFill>
            <a:ln w="19050"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80</c:v>
                </c:pt>
                <c:pt idx="1">
                  <c:v>100</c:v>
                </c:pt>
                <c:pt idx="2">
                  <c:v>50</c:v>
                </c:pt>
                <c:pt idx="3">
                  <c:v>120</c:v>
                </c:pt>
                <c:pt idx="4">
                  <c:v>130</c:v>
                </c:pt>
                <c:pt idx="5">
                  <c:v>140</c:v>
                </c:pt>
                <c:pt idx="6">
                  <c:v>100</c:v>
                </c:pt>
                <c:pt idx="7">
                  <c:v>130</c:v>
                </c:pt>
                <c:pt idx="8">
                  <c:v>122</c:v>
                </c:pt>
                <c:pt idx="9">
                  <c:v>128</c:v>
                </c:pt>
                <c:pt idx="10">
                  <c:v>130</c:v>
                </c:pt>
                <c:pt idx="11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C0-44BA-A2DD-42760C60A9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8096536"/>
        <c:axId val="418093256"/>
      </c:barChart>
      <c:catAx>
        <c:axId val="418096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18093256"/>
        <c:crosses val="autoZero"/>
        <c:auto val="1"/>
        <c:lblAlgn val="ctr"/>
        <c:lblOffset val="100"/>
        <c:noMultiLvlLbl val="0"/>
      </c:catAx>
      <c:valAx>
        <c:axId val="418093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18096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79-4202-82B4-A160C857E77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17E8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79-4202-82B4-A160C857E77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D2AC6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679-4202-82B4-A160C857E7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803999"/>
        <c:axId val="201497215"/>
      </c:barChart>
      <c:catAx>
        <c:axId val="4480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497215"/>
        <c:crosses val="autoZero"/>
        <c:auto val="1"/>
        <c:lblAlgn val="ctr"/>
        <c:lblOffset val="100"/>
        <c:noMultiLvlLbl val="0"/>
      </c:catAx>
      <c:valAx>
        <c:axId val="2014972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039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7E81"/>
            </a:solidFill>
            <a:ln>
              <a:noFill/>
            </a:ln>
            <a:effectLst/>
          </c:spPr>
          <c:invertIfNegative val="0"/>
          <c:cat>
            <c:numRef>
              <c:f>Sheet1!$A$2:$A$13</c:f>
              <c:numCache>
                <c:formatCode>General</c:formatCode>
                <c:ptCount val="12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30</c:v>
                </c:pt>
                <c:pt idx="1">
                  <c:v>19</c:v>
                </c:pt>
                <c:pt idx="2">
                  <c:v>24</c:v>
                </c:pt>
                <c:pt idx="3">
                  <c:v>20</c:v>
                </c:pt>
                <c:pt idx="4">
                  <c:v>30</c:v>
                </c:pt>
                <c:pt idx="5">
                  <c:v>23</c:v>
                </c:pt>
                <c:pt idx="6">
                  <c:v>16</c:v>
                </c:pt>
                <c:pt idx="7">
                  <c:v>28</c:v>
                </c:pt>
                <c:pt idx="8">
                  <c:v>15</c:v>
                </c:pt>
                <c:pt idx="9">
                  <c:v>27</c:v>
                </c:pt>
                <c:pt idx="10">
                  <c:v>23</c:v>
                </c:pt>
                <c:pt idx="1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23-493B-B2F7-7EC8F8A674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9214584"/>
        <c:axId val="429219176"/>
      </c:barChart>
      <c:catAx>
        <c:axId val="429214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29219176"/>
        <c:crosses val="autoZero"/>
        <c:auto val="1"/>
        <c:lblAlgn val="ctr"/>
        <c:lblOffset val="100"/>
        <c:noMultiLvlLbl val="0"/>
      </c:catAx>
      <c:valAx>
        <c:axId val="429219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shade val="5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29214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17E81"/>
            </a:solidFill>
            <a:ln>
              <a:noFill/>
            </a:ln>
            <a:effectLst/>
          </c:spPr>
          <c:cat>
            <c:numRef>
              <c:f>Sheet1!$A$2:$A$13</c:f>
              <c:numCache>
                <c:formatCode>General</c:formatCode>
                <c:ptCount val="12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100</c:v>
                </c:pt>
                <c:pt idx="1">
                  <c:v>90</c:v>
                </c:pt>
                <c:pt idx="2">
                  <c:v>60</c:v>
                </c:pt>
                <c:pt idx="3">
                  <c:v>80</c:v>
                </c:pt>
                <c:pt idx="4">
                  <c:v>50</c:v>
                </c:pt>
                <c:pt idx="5">
                  <c:v>70</c:v>
                </c:pt>
                <c:pt idx="6">
                  <c:v>50</c:v>
                </c:pt>
                <c:pt idx="7">
                  <c:v>40</c:v>
                </c:pt>
                <c:pt idx="8">
                  <c:v>30</c:v>
                </c:pt>
                <c:pt idx="9">
                  <c:v>50</c:v>
                </c:pt>
                <c:pt idx="10">
                  <c:v>60</c:v>
                </c:pt>
                <c:pt idx="1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FD-403F-B820-B9F678F4EC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9214584"/>
        <c:axId val="429219176"/>
      </c:areaChart>
      <c:catAx>
        <c:axId val="429214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29219176"/>
        <c:crosses val="autoZero"/>
        <c:auto val="1"/>
        <c:lblAlgn val="ctr"/>
        <c:lblOffset val="100"/>
        <c:noMultiLvlLbl val="0"/>
      </c:catAx>
      <c:valAx>
        <c:axId val="429219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shade val="5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292145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017E8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100</c:v>
                </c:pt>
                <c:pt idx="1">
                  <c:v>30</c:v>
                </c:pt>
                <c:pt idx="2">
                  <c:v>20</c:v>
                </c:pt>
                <c:pt idx="3">
                  <c:v>20</c:v>
                </c:pt>
                <c:pt idx="4">
                  <c:v>60</c:v>
                </c:pt>
                <c:pt idx="5">
                  <c:v>10</c:v>
                </c:pt>
                <c:pt idx="6">
                  <c:v>100</c:v>
                </c:pt>
                <c:pt idx="7">
                  <c:v>63</c:v>
                </c:pt>
                <c:pt idx="8">
                  <c:v>34</c:v>
                </c:pt>
                <c:pt idx="9">
                  <c:v>46</c:v>
                </c:pt>
                <c:pt idx="10">
                  <c:v>60</c:v>
                </c:pt>
                <c:pt idx="11">
                  <c:v>100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56E-4D53-9943-91B83758DA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9214584"/>
        <c:axId val="429219176"/>
      </c:lineChart>
      <c:catAx>
        <c:axId val="429214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29219176"/>
        <c:crosses val="autoZero"/>
        <c:auto val="1"/>
        <c:lblAlgn val="ctr"/>
        <c:lblOffset val="100"/>
        <c:noMultiLvlLbl val="0"/>
      </c:catAx>
      <c:valAx>
        <c:axId val="429219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shade val="5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29214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056498-1229-46F7-AC6D-F1FD411CA5C5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A7C01-418F-4791-892D-AAC3D7A2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45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DA7C01-418F-4791-892D-AAC3D7A261F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300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DA7C01-418F-4791-892D-AAC3D7A261F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926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17E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7" name="Graphic 1111">
            <a:extLst>
              <a:ext uri="{FF2B5EF4-FFF2-40B4-BE49-F238E27FC236}">
                <a16:creationId xmlns:a16="http://schemas.microsoft.com/office/drawing/2014/main" id="{E77F8E3D-ECE1-5856-FC1A-FE28174AEA3B}"/>
              </a:ext>
            </a:extLst>
          </p:cNvPr>
          <p:cNvGrpSpPr/>
          <p:nvPr userDrawn="1"/>
        </p:nvGrpSpPr>
        <p:grpSpPr>
          <a:xfrm>
            <a:off x="5329238" y="-164941"/>
            <a:ext cx="6862762" cy="6860381"/>
            <a:chOff x="5331618" y="0"/>
            <a:chExt cx="6862762" cy="6860381"/>
          </a:xfrm>
          <a:gradFill flip="none" rotWithShape="1">
            <a:gsLst>
              <a:gs pos="0">
                <a:schemeClr val="accent6">
                  <a:alpha val="37000"/>
                </a:schemeClr>
              </a:gs>
              <a:gs pos="78000">
                <a:schemeClr val="bg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1088" name="Freeform: Shape 1087">
              <a:extLst>
                <a:ext uri="{FF2B5EF4-FFF2-40B4-BE49-F238E27FC236}">
                  <a16:creationId xmlns:a16="http://schemas.microsoft.com/office/drawing/2014/main" id="{9396F09B-D145-502E-E6BA-8B50A1C276A4}"/>
                </a:ext>
              </a:extLst>
            </p:cNvPr>
            <p:cNvSpPr/>
            <p:nvPr/>
          </p:nvSpPr>
          <p:spPr>
            <a:xfrm>
              <a:off x="9148762" y="6572250"/>
              <a:ext cx="542925" cy="288131"/>
            </a:xfrm>
            <a:custGeom>
              <a:avLst/>
              <a:gdLst>
                <a:gd name="connsiteX0" fmla="*/ 466725 w 542925"/>
                <a:gd name="connsiteY0" fmla="*/ 285750 h 288131"/>
                <a:gd name="connsiteX1" fmla="*/ 511969 w 542925"/>
                <a:gd name="connsiteY1" fmla="*/ 235744 h 288131"/>
                <a:gd name="connsiteX2" fmla="*/ 383381 w 542925"/>
                <a:gd name="connsiteY2" fmla="*/ 38100 h 288131"/>
                <a:gd name="connsiteX3" fmla="*/ 145256 w 542925"/>
                <a:gd name="connsiteY3" fmla="*/ 26194 h 288131"/>
                <a:gd name="connsiteX4" fmla="*/ 40481 w 542925"/>
                <a:gd name="connsiteY4" fmla="*/ 235744 h 288131"/>
                <a:gd name="connsiteX5" fmla="*/ 76200 w 542925"/>
                <a:gd name="connsiteY5" fmla="*/ 288131 h 288131"/>
                <a:gd name="connsiteX6" fmla="*/ 42863 w 542925"/>
                <a:gd name="connsiteY6" fmla="*/ 288131 h 288131"/>
                <a:gd name="connsiteX7" fmla="*/ 23813 w 542925"/>
                <a:gd name="connsiteY7" fmla="*/ 261938 h 288131"/>
                <a:gd name="connsiteX8" fmla="*/ 0 w 542925"/>
                <a:gd name="connsiteY8" fmla="*/ 238125 h 288131"/>
                <a:gd name="connsiteX9" fmla="*/ 133350 w 542925"/>
                <a:gd name="connsiteY9" fmla="*/ 0 h 288131"/>
                <a:gd name="connsiteX10" fmla="*/ 407194 w 542925"/>
                <a:gd name="connsiteY10" fmla="*/ 2381 h 288131"/>
                <a:gd name="connsiteX11" fmla="*/ 542925 w 542925"/>
                <a:gd name="connsiteY11" fmla="*/ 235744 h 288131"/>
                <a:gd name="connsiteX12" fmla="*/ 497681 w 542925"/>
                <a:gd name="connsiteY12" fmla="*/ 285750 h 288131"/>
                <a:gd name="connsiteX13" fmla="*/ 466725 w 542925"/>
                <a:gd name="connsiteY13" fmla="*/ 285750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288131">
                  <a:moveTo>
                    <a:pt x="466725" y="285750"/>
                  </a:moveTo>
                  <a:cubicBezTo>
                    <a:pt x="481012" y="269081"/>
                    <a:pt x="495300" y="252413"/>
                    <a:pt x="511969" y="235744"/>
                  </a:cubicBezTo>
                  <a:cubicBezTo>
                    <a:pt x="450056" y="185737"/>
                    <a:pt x="407194" y="119063"/>
                    <a:pt x="383381" y="38100"/>
                  </a:cubicBezTo>
                  <a:cubicBezTo>
                    <a:pt x="302419" y="59531"/>
                    <a:pt x="223838" y="54768"/>
                    <a:pt x="145256" y="26194"/>
                  </a:cubicBezTo>
                  <a:cubicBezTo>
                    <a:pt x="130969" y="109538"/>
                    <a:pt x="95250" y="178594"/>
                    <a:pt x="40481" y="235744"/>
                  </a:cubicBezTo>
                  <a:cubicBezTo>
                    <a:pt x="52387" y="254794"/>
                    <a:pt x="64294" y="271462"/>
                    <a:pt x="76200" y="288131"/>
                  </a:cubicBezTo>
                  <a:cubicBezTo>
                    <a:pt x="64294" y="288131"/>
                    <a:pt x="52387" y="288131"/>
                    <a:pt x="42863" y="288131"/>
                  </a:cubicBezTo>
                  <a:cubicBezTo>
                    <a:pt x="35719" y="278607"/>
                    <a:pt x="30956" y="269081"/>
                    <a:pt x="23813" y="261938"/>
                  </a:cubicBezTo>
                  <a:cubicBezTo>
                    <a:pt x="16669" y="254794"/>
                    <a:pt x="9525" y="247650"/>
                    <a:pt x="0" y="238125"/>
                  </a:cubicBez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3" y="97631"/>
                    <a:pt x="469106" y="176212"/>
                    <a:pt x="542925" y="235744"/>
                  </a:cubicBezTo>
                  <a:cubicBezTo>
                    <a:pt x="526256" y="252413"/>
                    <a:pt x="511969" y="269081"/>
                    <a:pt x="497681" y="285750"/>
                  </a:cubicBezTo>
                  <a:cubicBezTo>
                    <a:pt x="485775" y="285750"/>
                    <a:pt x="476250" y="285750"/>
                    <a:pt x="466725" y="285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9" name="Freeform: Shape 1088">
              <a:extLst>
                <a:ext uri="{FF2B5EF4-FFF2-40B4-BE49-F238E27FC236}">
                  <a16:creationId xmlns:a16="http://schemas.microsoft.com/office/drawing/2014/main" id="{54B204B1-1DCD-450D-2645-171DC4D62BFC}"/>
                </a:ext>
              </a:extLst>
            </p:cNvPr>
            <p:cNvSpPr/>
            <p:nvPr/>
          </p:nvSpPr>
          <p:spPr>
            <a:xfrm>
              <a:off x="11106149" y="6569868"/>
              <a:ext cx="542925" cy="288131"/>
            </a:xfrm>
            <a:custGeom>
              <a:avLst/>
              <a:gdLst>
                <a:gd name="connsiteX0" fmla="*/ 464344 w 542925"/>
                <a:gd name="connsiteY0" fmla="*/ 288131 h 288131"/>
                <a:gd name="connsiteX1" fmla="*/ 507207 w 542925"/>
                <a:gd name="connsiteY1" fmla="*/ 240506 h 288131"/>
                <a:gd name="connsiteX2" fmla="*/ 433388 w 542925"/>
                <a:gd name="connsiteY2" fmla="*/ 150019 h 288131"/>
                <a:gd name="connsiteX3" fmla="*/ 378619 w 542925"/>
                <a:gd name="connsiteY3" fmla="*/ 40482 h 288131"/>
                <a:gd name="connsiteX4" fmla="*/ 145256 w 542925"/>
                <a:gd name="connsiteY4" fmla="*/ 26194 h 288131"/>
                <a:gd name="connsiteX5" fmla="*/ 40482 w 542925"/>
                <a:gd name="connsiteY5" fmla="*/ 235744 h 288131"/>
                <a:gd name="connsiteX6" fmla="*/ 76200 w 542925"/>
                <a:gd name="connsiteY6" fmla="*/ 288131 h 288131"/>
                <a:gd name="connsiteX7" fmla="*/ 42863 w 542925"/>
                <a:gd name="connsiteY7" fmla="*/ 288131 h 288131"/>
                <a:gd name="connsiteX8" fmla="*/ 23813 w 542925"/>
                <a:gd name="connsiteY8" fmla="*/ 261938 h 288131"/>
                <a:gd name="connsiteX9" fmla="*/ 0 w 542925"/>
                <a:gd name="connsiteY9" fmla="*/ 238125 h 288131"/>
                <a:gd name="connsiteX10" fmla="*/ 133350 w 542925"/>
                <a:gd name="connsiteY10" fmla="*/ 0 h 288131"/>
                <a:gd name="connsiteX11" fmla="*/ 407194 w 542925"/>
                <a:gd name="connsiteY11" fmla="*/ 2381 h 288131"/>
                <a:gd name="connsiteX12" fmla="*/ 542925 w 542925"/>
                <a:gd name="connsiteY12" fmla="*/ 235744 h 288131"/>
                <a:gd name="connsiteX13" fmla="*/ 497681 w 542925"/>
                <a:gd name="connsiteY13" fmla="*/ 285750 h 288131"/>
                <a:gd name="connsiteX14" fmla="*/ 464344 w 542925"/>
                <a:gd name="connsiteY14" fmla="*/ 288131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925" h="288131">
                  <a:moveTo>
                    <a:pt x="464344" y="288131"/>
                  </a:moveTo>
                  <a:cubicBezTo>
                    <a:pt x="478631" y="271462"/>
                    <a:pt x="492919" y="254794"/>
                    <a:pt x="507207" y="240506"/>
                  </a:cubicBezTo>
                  <a:cubicBezTo>
                    <a:pt x="483394" y="211931"/>
                    <a:pt x="454819" y="183357"/>
                    <a:pt x="433388" y="150019"/>
                  </a:cubicBezTo>
                  <a:cubicBezTo>
                    <a:pt x="411957" y="116681"/>
                    <a:pt x="397669" y="78582"/>
                    <a:pt x="378619" y="40482"/>
                  </a:cubicBezTo>
                  <a:cubicBezTo>
                    <a:pt x="302419" y="59531"/>
                    <a:pt x="223838" y="54769"/>
                    <a:pt x="145256" y="26194"/>
                  </a:cubicBezTo>
                  <a:cubicBezTo>
                    <a:pt x="130969" y="109538"/>
                    <a:pt x="95250" y="178594"/>
                    <a:pt x="40482" y="235744"/>
                  </a:cubicBezTo>
                  <a:cubicBezTo>
                    <a:pt x="52388" y="254794"/>
                    <a:pt x="64294" y="271462"/>
                    <a:pt x="76200" y="288131"/>
                  </a:cubicBezTo>
                  <a:cubicBezTo>
                    <a:pt x="64294" y="288131"/>
                    <a:pt x="52388" y="288131"/>
                    <a:pt x="42863" y="288131"/>
                  </a:cubicBezTo>
                  <a:cubicBezTo>
                    <a:pt x="35719" y="278607"/>
                    <a:pt x="30956" y="269082"/>
                    <a:pt x="23813" y="261938"/>
                  </a:cubicBezTo>
                  <a:cubicBezTo>
                    <a:pt x="16669" y="254794"/>
                    <a:pt x="9525" y="247650"/>
                    <a:pt x="0" y="238125"/>
                  </a:cubicBez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3" y="97631"/>
                    <a:pt x="469107" y="176212"/>
                    <a:pt x="542925" y="235744"/>
                  </a:cubicBezTo>
                  <a:cubicBezTo>
                    <a:pt x="526256" y="252413"/>
                    <a:pt x="511969" y="269082"/>
                    <a:pt x="497681" y="285750"/>
                  </a:cubicBezTo>
                  <a:cubicBezTo>
                    <a:pt x="483394" y="288131"/>
                    <a:pt x="473869" y="288131"/>
                    <a:pt x="464344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0" name="Freeform: Shape 1089">
              <a:extLst>
                <a:ext uri="{FF2B5EF4-FFF2-40B4-BE49-F238E27FC236}">
                  <a16:creationId xmlns:a16="http://schemas.microsoft.com/office/drawing/2014/main" id="{971514E6-88A5-FF1C-A4F2-3E99E7261CE5}"/>
                </a:ext>
              </a:extLst>
            </p:cNvPr>
            <p:cNvSpPr/>
            <p:nvPr/>
          </p:nvSpPr>
          <p:spPr>
            <a:xfrm>
              <a:off x="6538912" y="6569868"/>
              <a:ext cx="545306" cy="288131"/>
            </a:xfrm>
            <a:custGeom>
              <a:avLst/>
              <a:gdLst>
                <a:gd name="connsiteX0" fmla="*/ 466725 w 545306"/>
                <a:gd name="connsiteY0" fmla="*/ 288131 h 288131"/>
                <a:gd name="connsiteX1" fmla="*/ 483394 w 545306"/>
                <a:gd name="connsiteY1" fmla="*/ 261938 h 288131"/>
                <a:gd name="connsiteX2" fmla="*/ 502444 w 545306"/>
                <a:gd name="connsiteY2" fmla="*/ 238125 h 288131"/>
                <a:gd name="connsiteX3" fmla="*/ 395287 w 545306"/>
                <a:gd name="connsiteY3" fmla="*/ 26194 h 288131"/>
                <a:gd name="connsiteX4" fmla="*/ 157163 w 545306"/>
                <a:gd name="connsiteY4" fmla="*/ 38100 h 288131"/>
                <a:gd name="connsiteX5" fmla="*/ 28575 w 545306"/>
                <a:gd name="connsiteY5" fmla="*/ 235744 h 288131"/>
                <a:gd name="connsiteX6" fmla="*/ 73819 w 545306"/>
                <a:gd name="connsiteY6" fmla="*/ 285750 h 288131"/>
                <a:gd name="connsiteX7" fmla="*/ 45244 w 545306"/>
                <a:gd name="connsiteY7" fmla="*/ 285750 h 288131"/>
                <a:gd name="connsiteX8" fmla="*/ 21431 w 545306"/>
                <a:gd name="connsiteY8" fmla="*/ 257175 h 288131"/>
                <a:gd name="connsiteX9" fmla="*/ 0 w 545306"/>
                <a:gd name="connsiteY9" fmla="*/ 238125 h 288131"/>
                <a:gd name="connsiteX10" fmla="*/ 138113 w 545306"/>
                <a:gd name="connsiteY10" fmla="*/ 2381 h 288131"/>
                <a:gd name="connsiteX11" fmla="*/ 411956 w 545306"/>
                <a:gd name="connsiteY11" fmla="*/ 0 h 288131"/>
                <a:gd name="connsiteX12" fmla="*/ 545306 w 545306"/>
                <a:gd name="connsiteY12" fmla="*/ 235744 h 288131"/>
                <a:gd name="connsiteX13" fmla="*/ 502444 w 545306"/>
                <a:gd name="connsiteY13" fmla="*/ 288131 h 288131"/>
                <a:gd name="connsiteX14" fmla="*/ 466725 w 545306"/>
                <a:gd name="connsiteY14" fmla="*/ 288131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288131">
                  <a:moveTo>
                    <a:pt x="466725" y="288131"/>
                  </a:moveTo>
                  <a:cubicBezTo>
                    <a:pt x="471488" y="278607"/>
                    <a:pt x="476250" y="269082"/>
                    <a:pt x="483394" y="261938"/>
                  </a:cubicBezTo>
                  <a:cubicBezTo>
                    <a:pt x="488156" y="254794"/>
                    <a:pt x="495300" y="247650"/>
                    <a:pt x="502444" y="238125"/>
                  </a:cubicBezTo>
                  <a:cubicBezTo>
                    <a:pt x="445294" y="178594"/>
                    <a:pt x="409575" y="109538"/>
                    <a:pt x="395287" y="26194"/>
                  </a:cubicBezTo>
                  <a:cubicBezTo>
                    <a:pt x="316706" y="52388"/>
                    <a:pt x="240506" y="59531"/>
                    <a:pt x="157163" y="38100"/>
                  </a:cubicBezTo>
                  <a:cubicBezTo>
                    <a:pt x="133350" y="116681"/>
                    <a:pt x="92869" y="183357"/>
                    <a:pt x="28575" y="235744"/>
                  </a:cubicBezTo>
                  <a:cubicBezTo>
                    <a:pt x="42863" y="252413"/>
                    <a:pt x="59531" y="269082"/>
                    <a:pt x="73819" y="285750"/>
                  </a:cubicBezTo>
                  <a:cubicBezTo>
                    <a:pt x="64294" y="285750"/>
                    <a:pt x="54769" y="285750"/>
                    <a:pt x="45244" y="285750"/>
                  </a:cubicBezTo>
                  <a:cubicBezTo>
                    <a:pt x="38100" y="276225"/>
                    <a:pt x="28575" y="266700"/>
                    <a:pt x="21431" y="257175"/>
                  </a:cubicBezTo>
                  <a:cubicBezTo>
                    <a:pt x="14288" y="250031"/>
                    <a:pt x="7144" y="245269"/>
                    <a:pt x="0" y="238125"/>
                  </a:cubicBezTo>
                  <a:cubicBezTo>
                    <a:pt x="73819" y="176212"/>
                    <a:pt x="121444" y="100013"/>
                    <a:pt x="138113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7631"/>
                    <a:pt x="471488" y="176212"/>
                    <a:pt x="545306" y="235744"/>
                  </a:cubicBezTo>
                  <a:cubicBezTo>
                    <a:pt x="531019" y="254794"/>
                    <a:pt x="516731" y="271462"/>
                    <a:pt x="502444" y="288131"/>
                  </a:cubicBezTo>
                  <a:cubicBezTo>
                    <a:pt x="490537" y="288131"/>
                    <a:pt x="478631" y="288131"/>
                    <a:pt x="466725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1" name="Freeform: Shape 1090">
              <a:extLst>
                <a:ext uri="{FF2B5EF4-FFF2-40B4-BE49-F238E27FC236}">
                  <a16:creationId xmlns:a16="http://schemas.microsoft.com/office/drawing/2014/main" id="{319A8DE1-DBE3-1BFE-2460-0A7923A1F241}"/>
                </a:ext>
              </a:extLst>
            </p:cNvPr>
            <p:cNvSpPr/>
            <p:nvPr/>
          </p:nvSpPr>
          <p:spPr>
            <a:xfrm>
              <a:off x="8493918" y="6572250"/>
              <a:ext cx="545306" cy="288131"/>
            </a:xfrm>
            <a:custGeom>
              <a:avLst/>
              <a:gdLst>
                <a:gd name="connsiteX0" fmla="*/ 466725 w 545306"/>
                <a:gd name="connsiteY0" fmla="*/ 285750 h 288131"/>
                <a:gd name="connsiteX1" fmla="*/ 483394 w 545306"/>
                <a:gd name="connsiteY1" fmla="*/ 259556 h 288131"/>
                <a:gd name="connsiteX2" fmla="*/ 500063 w 545306"/>
                <a:gd name="connsiteY2" fmla="*/ 240506 h 288131"/>
                <a:gd name="connsiteX3" fmla="*/ 433387 w 545306"/>
                <a:gd name="connsiteY3" fmla="*/ 140494 h 288131"/>
                <a:gd name="connsiteX4" fmla="*/ 395288 w 545306"/>
                <a:gd name="connsiteY4" fmla="*/ 26194 h 288131"/>
                <a:gd name="connsiteX5" fmla="*/ 157163 w 545306"/>
                <a:gd name="connsiteY5" fmla="*/ 38100 h 288131"/>
                <a:gd name="connsiteX6" fmla="*/ 28575 w 545306"/>
                <a:gd name="connsiteY6" fmla="*/ 235744 h 288131"/>
                <a:gd name="connsiteX7" fmla="*/ 73819 w 545306"/>
                <a:gd name="connsiteY7" fmla="*/ 285750 h 288131"/>
                <a:gd name="connsiteX8" fmla="*/ 45244 w 545306"/>
                <a:gd name="connsiteY8" fmla="*/ 285750 h 288131"/>
                <a:gd name="connsiteX9" fmla="*/ 21431 w 545306"/>
                <a:gd name="connsiteY9" fmla="*/ 257175 h 288131"/>
                <a:gd name="connsiteX10" fmla="*/ 0 w 545306"/>
                <a:gd name="connsiteY10" fmla="*/ 238125 h 288131"/>
                <a:gd name="connsiteX11" fmla="*/ 138113 w 545306"/>
                <a:gd name="connsiteY11" fmla="*/ 2381 h 288131"/>
                <a:gd name="connsiteX12" fmla="*/ 411956 w 545306"/>
                <a:gd name="connsiteY12" fmla="*/ 0 h 288131"/>
                <a:gd name="connsiteX13" fmla="*/ 545306 w 545306"/>
                <a:gd name="connsiteY13" fmla="*/ 235744 h 288131"/>
                <a:gd name="connsiteX14" fmla="*/ 502444 w 545306"/>
                <a:gd name="connsiteY14" fmla="*/ 288131 h 288131"/>
                <a:gd name="connsiteX15" fmla="*/ 466725 w 545306"/>
                <a:gd name="connsiteY15" fmla="*/ 285750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288131">
                  <a:moveTo>
                    <a:pt x="466725" y="285750"/>
                  </a:moveTo>
                  <a:cubicBezTo>
                    <a:pt x="471488" y="276225"/>
                    <a:pt x="476250" y="266700"/>
                    <a:pt x="483394" y="259556"/>
                  </a:cubicBezTo>
                  <a:cubicBezTo>
                    <a:pt x="488156" y="252413"/>
                    <a:pt x="495300" y="245268"/>
                    <a:pt x="500063" y="240506"/>
                  </a:cubicBezTo>
                  <a:cubicBezTo>
                    <a:pt x="476250" y="204788"/>
                    <a:pt x="452438" y="173831"/>
                    <a:pt x="433387" y="140494"/>
                  </a:cubicBezTo>
                  <a:cubicBezTo>
                    <a:pt x="414338" y="107156"/>
                    <a:pt x="402431" y="69056"/>
                    <a:pt x="395288" y="26194"/>
                  </a:cubicBezTo>
                  <a:cubicBezTo>
                    <a:pt x="316706" y="52388"/>
                    <a:pt x="240506" y="59531"/>
                    <a:pt x="157163" y="38100"/>
                  </a:cubicBezTo>
                  <a:cubicBezTo>
                    <a:pt x="133350" y="116681"/>
                    <a:pt x="92869" y="183357"/>
                    <a:pt x="28575" y="235744"/>
                  </a:cubicBezTo>
                  <a:cubicBezTo>
                    <a:pt x="42863" y="252413"/>
                    <a:pt x="59531" y="269081"/>
                    <a:pt x="73819" y="285750"/>
                  </a:cubicBezTo>
                  <a:cubicBezTo>
                    <a:pt x="64294" y="285750"/>
                    <a:pt x="54769" y="285750"/>
                    <a:pt x="45244" y="285750"/>
                  </a:cubicBezTo>
                  <a:cubicBezTo>
                    <a:pt x="38100" y="276225"/>
                    <a:pt x="28575" y="266700"/>
                    <a:pt x="21431" y="257175"/>
                  </a:cubicBezTo>
                  <a:cubicBezTo>
                    <a:pt x="14288" y="250031"/>
                    <a:pt x="7144" y="245268"/>
                    <a:pt x="0" y="238125"/>
                  </a:cubicBezTo>
                  <a:cubicBezTo>
                    <a:pt x="73819" y="176212"/>
                    <a:pt x="121444" y="100013"/>
                    <a:pt x="138113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7631"/>
                    <a:pt x="471488" y="176212"/>
                    <a:pt x="545306" y="235744"/>
                  </a:cubicBezTo>
                  <a:cubicBezTo>
                    <a:pt x="531019" y="254794"/>
                    <a:pt x="516731" y="271462"/>
                    <a:pt x="502444" y="288131"/>
                  </a:cubicBezTo>
                  <a:cubicBezTo>
                    <a:pt x="488156" y="285750"/>
                    <a:pt x="476250" y="285750"/>
                    <a:pt x="466725" y="285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2" name="Freeform: Shape 1091">
              <a:extLst>
                <a:ext uri="{FF2B5EF4-FFF2-40B4-BE49-F238E27FC236}">
                  <a16:creationId xmlns:a16="http://schemas.microsoft.com/office/drawing/2014/main" id="{79BB9DA5-934F-8256-BCDD-853CEFADCC92}"/>
                </a:ext>
              </a:extLst>
            </p:cNvPr>
            <p:cNvSpPr/>
            <p:nvPr/>
          </p:nvSpPr>
          <p:spPr>
            <a:xfrm>
              <a:off x="10446543" y="6569868"/>
              <a:ext cx="545306" cy="288131"/>
            </a:xfrm>
            <a:custGeom>
              <a:avLst/>
              <a:gdLst>
                <a:gd name="connsiteX0" fmla="*/ 466725 w 545306"/>
                <a:gd name="connsiteY0" fmla="*/ 288131 h 288131"/>
                <a:gd name="connsiteX1" fmla="*/ 483394 w 545306"/>
                <a:gd name="connsiteY1" fmla="*/ 261938 h 288131"/>
                <a:gd name="connsiteX2" fmla="*/ 502444 w 545306"/>
                <a:gd name="connsiteY2" fmla="*/ 238125 h 288131"/>
                <a:gd name="connsiteX3" fmla="*/ 395288 w 545306"/>
                <a:gd name="connsiteY3" fmla="*/ 26194 h 288131"/>
                <a:gd name="connsiteX4" fmla="*/ 157163 w 545306"/>
                <a:gd name="connsiteY4" fmla="*/ 38100 h 288131"/>
                <a:gd name="connsiteX5" fmla="*/ 28575 w 545306"/>
                <a:gd name="connsiteY5" fmla="*/ 235744 h 288131"/>
                <a:gd name="connsiteX6" fmla="*/ 73819 w 545306"/>
                <a:gd name="connsiteY6" fmla="*/ 285750 h 288131"/>
                <a:gd name="connsiteX7" fmla="*/ 45244 w 545306"/>
                <a:gd name="connsiteY7" fmla="*/ 285750 h 288131"/>
                <a:gd name="connsiteX8" fmla="*/ 21431 w 545306"/>
                <a:gd name="connsiteY8" fmla="*/ 257175 h 288131"/>
                <a:gd name="connsiteX9" fmla="*/ 0 w 545306"/>
                <a:gd name="connsiteY9" fmla="*/ 238125 h 288131"/>
                <a:gd name="connsiteX10" fmla="*/ 138113 w 545306"/>
                <a:gd name="connsiteY10" fmla="*/ 2381 h 288131"/>
                <a:gd name="connsiteX11" fmla="*/ 411956 w 545306"/>
                <a:gd name="connsiteY11" fmla="*/ 0 h 288131"/>
                <a:gd name="connsiteX12" fmla="*/ 545306 w 545306"/>
                <a:gd name="connsiteY12" fmla="*/ 235744 h 288131"/>
                <a:gd name="connsiteX13" fmla="*/ 502444 w 545306"/>
                <a:gd name="connsiteY13" fmla="*/ 288131 h 288131"/>
                <a:gd name="connsiteX14" fmla="*/ 466725 w 545306"/>
                <a:gd name="connsiteY14" fmla="*/ 288131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288131">
                  <a:moveTo>
                    <a:pt x="466725" y="288131"/>
                  </a:moveTo>
                  <a:cubicBezTo>
                    <a:pt x="471488" y="278607"/>
                    <a:pt x="476250" y="269082"/>
                    <a:pt x="483394" y="261938"/>
                  </a:cubicBezTo>
                  <a:cubicBezTo>
                    <a:pt x="488156" y="254794"/>
                    <a:pt x="495300" y="247650"/>
                    <a:pt x="502444" y="238125"/>
                  </a:cubicBezTo>
                  <a:cubicBezTo>
                    <a:pt x="445294" y="178594"/>
                    <a:pt x="409575" y="109538"/>
                    <a:pt x="395288" y="26194"/>
                  </a:cubicBezTo>
                  <a:cubicBezTo>
                    <a:pt x="316706" y="52388"/>
                    <a:pt x="240506" y="59531"/>
                    <a:pt x="157163" y="38100"/>
                  </a:cubicBezTo>
                  <a:cubicBezTo>
                    <a:pt x="133350" y="116681"/>
                    <a:pt x="92869" y="183357"/>
                    <a:pt x="28575" y="235744"/>
                  </a:cubicBezTo>
                  <a:cubicBezTo>
                    <a:pt x="42863" y="252413"/>
                    <a:pt x="59531" y="269082"/>
                    <a:pt x="73819" y="285750"/>
                  </a:cubicBezTo>
                  <a:cubicBezTo>
                    <a:pt x="64294" y="285750"/>
                    <a:pt x="54769" y="285750"/>
                    <a:pt x="45244" y="285750"/>
                  </a:cubicBezTo>
                  <a:cubicBezTo>
                    <a:pt x="38100" y="276225"/>
                    <a:pt x="28575" y="266700"/>
                    <a:pt x="21431" y="257175"/>
                  </a:cubicBezTo>
                  <a:cubicBezTo>
                    <a:pt x="14288" y="250031"/>
                    <a:pt x="7144" y="245269"/>
                    <a:pt x="0" y="238125"/>
                  </a:cubicBezTo>
                  <a:cubicBezTo>
                    <a:pt x="73819" y="176212"/>
                    <a:pt x="121444" y="100013"/>
                    <a:pt x="138113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7631"/>
                    <a:pt x="471488" y="176212"/>
                    <a:pt x="545306" y="235744"/>
                  </a:cubicBezTo>
                  <a:cubicBezTo>
                    <a:pt x="531019" y="254794"/>
                    <a:pt x="516731" y="271462"/>
                    <a:pt x="502444" y="288131"/>
                  </a:cubicBezTo>
                  <a:cubicBezTo>
                    <a:pt x="490538" y="288131"/>
                    <a:pt x="478631" y="288131"/>
                    <a:pt x="466725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3" name="Freeform: Shape 1092">
              <a:extLst>
                <a:ext uri="{FF2B5EF4-FFF2-40B4-BE49-F238E27FC236}">
                  <a16:creationId xmlns:a16="http://schemas.microsoft.com/office/drawing/2014/main" id="{3821A39D-45B6-D5B2-8ECF-6D39AD57EC7E}"/>
                </a:ext>
              </a:extLst>
            </p:cNvPr>
            <p:cNvSpPr/>
            <p:nvPr/>
          </p:nvSpPr>
          <p:spPr>
            <a:xfrm>
              <a:off x="7198518" y="6569868"/>
              <a:ext cx="542924" cy="288131"/>
            </a:xfrm>
            <a:custGeom>
              <a:avLst/>
              <a:gdLst>
                <a:gd name="connsiteX0" fmla="*/ 464344 w 542924"/>
                <a:gd name="connsiteY0" fmla="*/ 288131 h 288131"/>
                <a:gd name="connsiteX1" fmla="*/ 507206 w 542924"/>
                <a:gd name="connsiteY1" fmla="*/ 240506 h 288131"/>
                <a:gd name="connsiteX2" fmla="*/ 433387 w 542924"/>
                <a:gd name="connsiteY2" fmla="*/ 150019 h 288131"/>
                <a:gd name="connsiteX3" fmla="*/ 378619 w 542924"/>
                <a:gd name="connsiteY3" fmla="*/ 40482 h 288131"/>
                <a:gd name="connsiteX4" fmla="*/ 145256 w 542924"/>
                <a:gd name="connsiteY4" fmla="*/ 26194 h 288131"/>
                <a:gd name="connsiteX5" fmla="*/ 40481 w 542924"/>
                <a:gd name="connsiteY5" fmla="*/ 235744 h 288131"/>
                <a:gd name="connsiteX6" fmla="*/ 76200 w 542924"/>
                <a:gd name="connsiteY6" fmla="*/ 288131 h 288131"/>
                <a:gd name="connsiteX7" fmla="*/ 42862 w 542924"/>
                <a:gd name="connsiteY7" fmla="*/ 288131 h 288131"/>
                <a:gd name="connsiteX8" fmla="*/ 23813 w 542924"/>
                <a:gd name="connsiteY8" fmla="*/ 261938 h 288131"/>
                <a:gd name="connsiteX9" fmla="*/ 0 w 542924"/>
                <a:gd name="connsiteY9" fmla="*/ 238125 h 288131"/>
                <a:gd name="connsiteX10" fmla="*/ 133350 w 542924"/>
                <a:gd name="connsiteY10" fmla="*/ 0 h 288131"/>
                <a:gd name="connsiteX11" fmla="*/ 407194 w 542924"/>
                <a:gd name="connsiteY11" fmla="*/ 2381 h 288131"/>
                <a:gd name="connsiteX12" fmla="*/ 542925 w 542924"/>
                <a:gd name="connsiteY12" fmla="*/ 235744 h 288131"/>
                <a:gd name="connsiteX13" fmla="*/ 497681 w 542924"/>
                <a:gd name="connsiteY13" fmla="*/ 285750 h 288131"/>
                <a:gd name="connsiteX14" fmla="*/ 464344 w 542924"/>
                <a:gd name="connsiteY14" fmla="*/ 288131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924" h="288131">
                  <a:moveTo>
                    <a:pt x="464344" y="288131"/>
                  </a:moveTo>
                  <a:cubicBezTo>
                    <a:pt x="478631" y="271462"/>
                    <a:pt x="492919" y="254794"/>
                    <a:pt x="507206" y="240506"/>
                  </a:cubicBezTo>
                  <a:cubicBezTo>
                    <a:pt x="483394" y="211931"/>
                    <a:pt x="454819" y="183357"/>
                    <a:pt x="433387" y="150019"/>
                  </a:cubicBezTo>
                  <a:cubicBezTo>
                    <a:pt x="411956" y="116681"/>
                    <a:pt x="397669" y="78582"/>
                    <a:pt x="378619" y="40482"/>
                  </a:cubicBezTo>
                  <a:cubicBezTo>
                    <a:pt x="302419" y="59531"/>
                    <a:pt x="223837" y="54769"/>
                    <a:pt x="145256" y="26194"/>
                  </a:cubicBezTo>
                  <a:cubicBezTo>
                    <a:pt x="130969" y="109538"/>
                    <a:pt x="95250" y="178594"/>
                    <a:pt x="40481" y="235744"/>
                  </a:cubicBezTo>
                  <a:cubicBezTo>
                    <a:pt x="52387" y="254794"/>
                    <a:pt x="64294" y="271462"/>
                    <a:pt x="76200" y="288131"/>
                  </a:cubicBezTo>
                  <a:cubicBezTo>
                    <a:pt x="64294" y="288131"/>
                    <a:pt x="52387" y="288131"/>
                    <a:pt x="42862" y="288131"/>
                  </a:cubicBezTo>
                  <a:cubicBezTo>
                    <a:pt x="35719" y="278607"/>
                    <a:pt x="30956" y="269082"/>
                    <a:pt x="23813" y="261938"/>
                  </a:cubicBezTo>
                  <a:cubicBezTo>
                    <a:pt x="16669" y="254794"/>
                    <a:pt x="9525" y="247650"/>
                    <a:pt x="0" y="238125"/>
                  </a:cubicBez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23862" y="97631"/>
                    <a:pt x="469106" y="176212"/>
                    <a:pt x="542925" y="235744"/>
                  </a:cubicBezTo>
                  <a:cubicBezTo>
                    <a:pt x="526256" y="252413"/>
                    <a:pt x="511969" y="269082"/>
                    <a:pt x="497681" y="285750"/>
                  </a:cubicBezTo>
                  <a:cubicBezTo>
                    <a:pt x="483394" y="288131"/>
                    <a:pt x="473869" y="288131"/>
                    <a:pt x="464344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4" name="Freeform: Shape 1093">
              <a:extLst>
                <a:ext uri="{FF2B5EF4-FFF2-40B4-BE49-F238E27FC236}">
                  <a16:creationId xmlns:a16="http://schemas.microsoft.com/office/drawing/2014/main" id="{B5987345-5ABE-53C2-6BAB-538FC8B6F0A0}"/>
                </a:ext>
              </a:extLst>
            </p:cNvPr>
            <p:cNvSpPr/>
            <p:nvPr/>
          </p:nvSpPr>
          <p:spPr>
            <a:xfrm>
              <a:off x="5336381" y="6572250"/>
              <a:ext cx="445293" cy="285750"/>
            </a:xfrm>
            <a:custGeom>
              <a:avLst/>
              <a:gdLst>
                <a:gd name="connsiteX0" fmla="*/ 371475 w 445293"/>
                <a:gd name="connsiteY0" fmla="*/ 285750 h 285750"/>
                <a:gd name="connsiteX1" fmla="*/ 414338 w 445293"/>
                <a:gd name="connsiteY1" fmla="*/ 238125 h 285750"/>
                <a:gd name="connsiteX2" fmla="*/ 340519 w 445293"/>
                <a:gd name="connsiteY2" fmla="*/ 147638 h 285750"/>
                <a:gd name="connsiteX3" fmla="*/ 285750 w 445293"/>
                <a:gd name="connsiteY3" fmla="*/ 38100 h 285750"/>
                <a:gd name="connsiteX4" fmla="*/ 52388 w 445293"/>
                <a:gd name="connsiteY4" fmla="*/ 23813 h 285750"/>
                <a:gd name="connsiteX5" fmla="*/ 4763 w 445293"/>
                <a:gd name="connsiteY5" fmla="*/ 152400 h 285750"/>
                <a:gd name="connsiteX6" fmla="*/ 0 w 445293"/>
                <a:gd name="connsiteY6" fmla="*/ 152400 h 285750"/>
                <a:gd name="connsiteX7" fmla="*/ 2381 w 445293"/>
                <a:gd name="connsiteY7" fmla="*/ 109538 h 285750"/>
                <a:gd name="connsiteX8" fmla="*/ 40481 w 445293"/>
                <a:gd name="connsiteY8" fmla="*/ 0 h 285750"/>
                <a:gd name="connsiteX9" fmla="*/ 309563 w 445293"/>
                <a:gd name="connsiteY9" fmla="*/ 0 h 285750"/>
                <a:gd name="connsiteX10" fmla="*/ 445294 w 445293"/>
                <a:gd name="connsiteY10" fmla="*/ 233362 h 285750"/>
                <a:gd name="connsiteX11" fmla="*/ 400050 w 445293"/>
                <a:gd name="connsiteY11" fmla="*/ 283369 h 285750"/>
                <a:gd name="connsiteX12" fmla="*/ 371475 w 445293"/>
                <a:gd name="connsiteY12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5293" h="285750">
                  <a:moveTo>
                    <a:pt x="371475" y="285750"/>
                  </a:moveTo>
                  <a:cubicBezTo>
                    <a:pt x="385762" y="269081"/>
                    <a:pt x="400050" y="252413"/>
                    <a:pt x="414338" y="238125"/>
                  </a:cubicBezTo>
                  <a:cubicBezTo>
                    <a:pt x="390525" y="207169"/>
                    <a:pt x="361950" y="180975"/>
                    <a:pt x="340519" y="147638"/>
                  </a:cubicBezTo>
                  <a:cubicBezTo>
                    <a:pt x="319088" y="114300"/>
                    <a:pt x="304800" y="76200"/>
                    <a:pt x="285750" y="38100"/>
                  </a:cubicBezTo>
                  <a:cubicBezTo>
                    <a:pt x="209550" y="57150"/>
                    <a:pt x="130969" y="52388"/>
                    <a:pt x="52388" y="23813"/>
                  </a:cubicBezTo>
                  <a:cubicBezTo>
                    <a:pt x="42863" y="69056"/>
                    <a:pt x="30956" y="114300"/>
                    <a:pt x="4763" y="152400"/>
                  </a:cubicBezTo>
                  <a:cubicBezTo>
                    <a:pt x="2381" y="152400"/>
                    <a:pt x="0" y="152400"/>
                    <a:pt x="0" y="152400"/>
                  </a:cubicBezTo>
                  <a:cubicBezTo>
                    <a:pt x="0" y="138112"/>
                    <a:pt x="0" y="123825"/>
                    <a:pt x="2381" y="109538"/>
                  </a:cubicBezTo>
                  <a:cubicBezTo>
                    <a:pt x="14288" y="73819"/>
                    <a:pt x="26194" y="38100"/>
                    <a:pt x="40481" y="0"/>
                  </a:cubicBezTo>
                  <a:cubicBezTo>
                    <a:pt x="126206" y="33337"/>
                    <a:pt x="216694" y="33337"/>
                    <a:pt x="309563" y="0"/>
                  </a:cubicBezTo>
                  <a:cubicBezTo>
                    <a:pt x="326231" y="95250"/>
                    <a:pt x="371475" y="173831"/>
                    <a:pt x="445294" y="233362"/>
                  </a:cubicBezTo>
                  <a:cubicBezTo>
                    <a:pt x="428625" y="250031"/>
                    <a:pt x="414338" y="266700"/>
                    <a:pt x="400050" y="283369"/>
                  </a:cubicBezTo>
                  <a:cubicBezTo>
                    <a:pt x="390525" y="285750"/>
                    <a:pt x="381000" y="285750"/>
                    <a:pt x="371475" y="285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5" name="Freeform: Shape 1094">
              <a:extLst>
                <a:ext uri="{FF2B5EF4-FFF2-40B4-BE49-F238E27FC236}">
                  <a16:creationId xmlns:a16="http://schemas.microsoft.com/office/drawing/2014/main" id="{297D8392-2A6F-160B-C5AD-8CC7061E34E6}"/>
                </a:ext>
              </a:extLst>
            </p:cNvPr>
            <p:cNvSpPr/>
            <p:nvPr/>
          </p:nvSpPr>
          <p:spPr>
            <a:xfrm>
              <a:off x="12082462" y="6086475"/>
              <a:ext cx="111919" cy="316705"/>
            </a:xfrm>
            <a:custGeom>
              <a:avLst/>
              <a:gdLst>
                <a:gd name="connsiteX0" fmla="*/ 109538 w 111919"/>
                <a:gd name="connsiteY0" fmla="*/ 316706 h 316705"/>
                <a:gd name="connsiteX1" fmla="*/ 97631 w 111919"/>
                <a:gd name="connsiteY1" fmla="*/ 290512 h 316705"/>
                <a:gd name="connsiteX2" fmla="*/ 14288 w 111919"/>
                <a:gd name="connsiteY2" fmla="*/ 176212 h 316705"/>
                <a:gd name="connsiteX3" fmla="*/ 0 w 111919"/>
                <a:gd name="connsiteY3" fmla="*/ 161925 h 316705"/>
                <a:gd name="connsiteX4" fmla="*/ 2381 w 111919"/>
                <a:gd name="connsiteY4" fmla="*/ 157163 h 316705"/>
                <a:gd name="connsiteX5" fmla="*/ 111919 w 111919"/>
                <a:gd name="connsiteY5" fmla="*/ 0 h 316705"/>
                <a:gd name="connsiteX6" fmla="*/ 111919 w 111919"/>
                <a:gd name="connsiteY6" fmla="*/ 59531 h 316705"/>
                <a:gd name="connsiteX7" fmla="*/ 38100 w 111919"/>
                <a:gd name="connsiteY7" fmla="*/ 161925 h 316705"/>
                <a:gd name="connsiteX8" fmla="*/ 111919 w 111919"/>
                <a:gd name="connsiteY8" fmla="*/ 264319 h 316705"/>
                <a:gd name="connsiteX9" fmla="*/ 109538 w 111919"/>
                <a:gd name="connsiteY9" fmla="*/ 316706 h 31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5">
                  <a:moveTo>
                    <a:pt x="109538" y="316706"/>
                  </a:moveTo>
                  <a:cubicBezTo>
                    <a:pt x="104775" y="307181"/>
                    <a:pt x="100013" y="300038"/>
                    <a:pt x="97631" y="290512"/>
                  </a:cubicBezTo>
                  <a:cubicBezTo>
                    <a:pt x="76200" y="247650"/>
                    <a:pt x="47625" y="207168"/>
                    <a:pt x="14288" y="176212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3"/>
                    <a:pt x="0" y="157163"/>
                    <a:pt x="2381" y="157163"/>
                  </a:cubicBezTo>
                  <a:cubicBezTo>
                    <a:pt x="52388" y="114300"/>
                    <a:pt x="90488" y="61913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7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6" name="Freeform: Shape 1095">
              <a:extLst>
                <a:ext uri="{FF2B5EF4-FFF2-40B4-BE49-F238E27FC236}">
                  <a16:creationId xmlns:a16="http://schemas.microsoft.com/office/drawing/2014/main" id="{CC3F3A61-CFF2-0B5B-9179-57D9BD644484}"/>
                </a:ext>
              </a:extLst>
            </p:cNvPr>
            <p:cNvSpPr/>
            <p:nvPr/>
          </p:nvSpPr>
          <p:spPr>
            <a:xfrm>
              <a:off x="12082462" y="452437"/>
              <a:ext cx="111919" cy="319087"/>
            </a:xfrm>
            <a:custGeom>
              <a:avLst/>
              <a:gdLst>
                <a:gd name="connsiteX0" fmla="*/ 109538 w 111919"/>
                <a:gd name="connsiteY0" fmla="*/ 319088 h 319087"/>
                <a:gd name="connsiteX1" fmla="*/ 97631 w 111919"/>
                <a:gd name="connsiteY1" fmla="*/ 292894 h 319087"/>
                <a:gd name="connsiteX2" fmla="*/ 14288 w 111919"/>
                <a:gd name="connsiteY2" fmla="*/ 178594 h 319087"/>
                <a:gd name="connsiteX3" fmla="*/ 0 w 111919"/>
                <a:gd name="connsiteY3" fmla="*/ 164306 h 319087"/>
                <a:gd name="connsiteX4" fmla="*/ 0 w 111919"/>
                <a:gd name="connsiteY4" fmla="*/ 161925 h 319087"/>
                <a:gd name="connsiteX5" fmla="*/ 2381 w 111919"/>
                <a:gd name="connsiteY5" fmla="*/ 157163 h 319087"/>
                <a:gd name="connsiteX6" fmla="*/ 111919 w 111919"/>
                <a:gd name="connsiteY6" fmla="*/ 0 h 319087"/>
                <a:gd name="connsiteX7" fmla="*/ 111919 w 111919"/>
                <a:gd name="connsiteY7" fmla="*/ 59531 h 319087"/>
                <a:gd name="connsiteX8" fmla="*/ 38100 w 111919"/>
                <a:gd name="connsiteY8" fmla="*/ 161925 h 319087"/>
                <a:gd name="connsiteX9" fmla="*/ 111919 w 111919"/>
                <a:gd name="connsiteY9" fmla="*/ 264319 h 319087"/>
                <a:gd name="connsiteX10" fmla="*/ 109538 w 111919"/>
                <a:gd name="connsiteY10" fmla="*/ 3190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919" h="319087">
                  <a:moveTo>
                    <a:pt x="109538" y="319088"/>
                  </a:moveTo>
                  <a:cubicBezTo>
                    <a:pt x="104775" y="309563"/>
                    <a:pt x="100013" y="302419"/>
                    <a:pt x="97631" y="292894"/>
                  </a:cubicBezTo>
                  <a:cubicBezTo>
                    <a:pt x="76200" y="250031"/>
                    <a:pt x="47625" y="209550"/>
                    <a:pt x="14288" y="178594"/>
                  </a:cubicBezTo>
                  <a:cubicBezTo>
                    <a:pt x="9525" y="173831"/>
                    <a:pt x="4763" y="169069"/>
                    <a:pt x="0" y="164306"/>
                  </a:cubicBezTo>
                  <a:cubicBezTo>
                    <a:pt x="0" y="164306"/>
                    <a:pt x="0" y="161925"/>
                    <a:pt x="0" y="161925"/>
                  </a:cubicBezTo>
                  <a:cubicBezTo>
                    <a:pt x="0" y="159544"/>
                    <a:pt x="0" y="159544"/>
                    <a:pt x="2381" y="157163"/>
                  </a:cubicBezTo>
                  <a:cubicBezTo>
                    <a:pt x="52388" y="114300"/>
                    <a:pt x="90488" y="61913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3369"/>
                    <a:pt x="109538" y="300038"/>
                    <a:pt x="109538" y="3190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7" name="Freeform: Shape 1096">
              <a:extLst>
                <a:ext uri="{FF2B5EF4-FFF2-40B4-BE49-F238E27FC236}">
                  <a16:creationId xmlns:a16="http://schemas.microsoft.com/office/drawing/2014/main" id="{0708CA60-6006-2432-8AB1-7A2BD85EC57F}"/>
                </a:ext>
              </a:extLst>
            </p:cNvPr>
            <p:cNvSpPr/>
            <p:nvPr/>
          </p:nvSpPr>
          <p:spPr>
            <a:xfrm>
              <a:off x="12082462" y="2707481"/>
              <a:ext cx="111919" cy="316706"/>
            </a:xfrm>
            <a:custGeom>
              <a:avLst/>
              <a:gdLst>
                <a:gd name="connsiteX0" fmla="*/ 109538 w 111919"/>
                <a:gd name="connsiteY0" fmla="*/ 316706 h 316706"/>
                <a:gd name="connsiteX1" fmla="*/ 97631 w 111919"/>
                <a:gd name="connsiteY1" fmla="*/ 290513 h 316706"/>
                <a:gd name="connsiteX2" fmla="*/ 14288 w 111919"/>
                <a:gd name="connsiteY2" fmla="*/ 176213 h 316706"/>
                <a:gd name="connsiteX3" fmla="*/ 0 w 111919"/>
                <a:gd name="connsiteY3" fmla="*/ 161925 h 316706"/>
                <a:gd name="connsiteX4" fmla="*/ 2381 w 111919"/>
                <a:gd name="connsiteY4" fmla="*/ 157163 h 316706"/>
                <a:gd name="connsiteX5" fmla="*/ 111919 w 111919"/>
                <a:gd name="connsiteY5" fmla="*/ 0 h 316706"/>
                <a:gd name="connsiteX6" fmla="*/ 111919 w 111919"/>
                <a:gd name="connsiteY6" fmla="*/ 59531 h 316706"/>
                <a:gd name="connsiteX7" fmla="*/ 38100 w 111919"/>
                <a:gd name="connsiteY7" fmla="*/ 161925 h 316706"/>
                <a:gd name="connsiteX8" fmla="*/ 111919 w 111919"/>
                <a:gd name="connsiteY8" fmla="*/ 264319 h 316706"/>
                <a:gd name="connsiteX9" fmla="*/ 109538 w 111919"/>
                <a:gd name="connsiteY9" fmla="*/ 31670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6">
                  <a:moveTo>
                    <a:pt x="109538" y="316706"/>
                  </a:moveTo>
                  <a:cubicBezTo>
                    <a:pt x="104775" y="307181"/>
                    <a:pt x="100013" y="300038"/>
                    <a:pt x="97631" y="290513"/>
                  </a:cubicBezTo>
                  <a:cubicBezTo>
                    <a:pt x="76200" y="247650"/>
                    <a:pt x="47625" y="207169"/>
                    <a:pt x="14288" y="176213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4"/>
                    <a:pt x="0" y="157163"/>
                    <a:pt x="2381" y="157163"/>
                  </a:cubicBezTo>
                  <a:cubicBezTo>
                    <a:pt x="52388" y="114300"/>
                    <a:pt x="90488" y="61913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8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8" name="Freeform: Shape 1097">
              <a:extLst>
                <a:ext uri="{FF2B5EF4-FFF2-40B4-BE49-F238E27FC236}">
                  <a16:creationId xmlns:a16="http://schemas.microsoft.com/office/drawing/2014/main" id="{E4598DAE-E276-E33A-400F-A1EF9824680F}"/>
                </a:ext>
              </a:extLst>
            </p:cNvPr>
            <p:cNvSpPr/>
            <p:nvPr/>
          </p:nvSpPr>
          <p:spPr>
            <a:xfrm>
              <a:off x="12082462" y="3833812"/>
              <a:ext cx="111919" cy="316706"/>
            </a:xfrm>
            <a:custGeom>
              <a:avLst/>
              <a:gdLst>
                <a:gd name="connsiteX0" fmla="*/ 109538 w 111919"/>
                <a:gd name="connsiteY0" fmla="*/ 316706 h 316706"/>
                <a:gd name="connsiteX1" fmla="*/ 97631 w 111919"/>
                <a:gd name="connsiteY1" fmla="*/ 290512 h 316706"/>
                <a:gd name="connsiteX2" fmla="*/ 14288 w 111919"/>
                <a:gd name="connsiteY2" fmla="*/ 176212 h 316706"/>
                <a:gd name="connsiteX3" fmla="*/ 0 w 111919"/>
                <a:gd name="connsiteY3" fmla="*/ 161925 h 316706"/>
                <a:gd name="connsiteX4" fmla="*/ 2381 w 111919"/>
                <a:gd name="connsiteY4" fmla="*/ 157163 h 316706"/>
                <a:gd name="connsiteX5" fmla="*/ 111919 w 111919"/>
                <a:gd name="connsiteY5" fmla="*/ 0 h 316706"/>
                <a:gd name="connsiteX6" fmla="*/ 111919 w 111919"/>
                <a:gd name="connsiteY6" fmla="*/ 59531 h 316706"/>
                <a:gd name="connsiteX7" fmla="*/ 38100 w 111919"/>
                <a:gd name="connsiteY7" fmla="*/ 161925 h 316706"/>
                <a:gd name="connsiteX8" fmla="*/ 111919 w 111919"/>
                <a:gd name="connsiteY8" fmla="*/ 264319 h 316706"/>
                <a:gd name="connsiteX9" fmla="*/ 109538 w 111919"/>
                <a:gd name="connsiteY9" fmla="*/ 31670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6">
                  <a:moveTo>
                    <a:pt x="109538" y="316706"/>
                  </a:moveTo>
                  <a:cubicBezTo>
                    <a:pt x="104775" y="307181"/>
                    <a:pt x="100013" y="300038"/>
                    <a:pt x="97631" y="290512"/>
                  </a:cubicBezTo>
                  <a:cubicBezTo>
                    <a:pt x="76200" y="247650"/>
                    <a:pt x="47625" y="207169"/>
                    <a:pt x="14288" y="176212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4"/>
                    <a:pt x="0" y="157163"/>
                    <a:pt x="2381" y="157163"/>
                  </a:cubicBezTo>
                  <a:cubicBezTo>
                    <a:pt x="52388" y="114300"/>
                    <a:pt x="90488" y="61913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8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9" name="Freeform: Shape 1098">
              <a:extLst>
                <a:ext uri="{FF2B5EF4-FFF2-40B4-BE49-F238E27FC236}">
                  <a16:creationId xmlns:a16="http://schemas.microsoft.com/office/drawing/2014/main" id="{C700ACF9-9BCD-FCF7-825D-7D93F7E9E033}"/>
                </a:ext>
              </a:extLst>
            </p:cNvPr>
            <p:cNvSpPr/>
            <p:nvPr/>
          </p:nvSpPr>
          <p:spPr>
            <a:xfrm>
              <a:off x="12082462" y="4960143"/>
              <a:ext cx="111919" cy="316706"/>
            </a:xfrm>
            <a:custGeom>
              <a:avLst/>
              <a:gdLst>
                <a:gd name="connsiteX0" fmla="*/ 109538 w 111919"/>
                <a:gd name="connsiteY0" fmla="*/ 316706 h 316706"/>
                <a:gd name="connsiteX1" fmla="*/ 97631 w 111919"/>
                <a:gd name="connsiteY1" fmla="*/ 290512 h 316706"/>
                <a:gd name="connsiteX2" fmla="*/ 14288 w 111919"/>
                <a:gd name="connsiteY2" fmla="*/ 176212 h 316706"/>
                <a:gd name="connsiteX3" fmla="*/ 0 w 111919"/>
                <a:gd name="connsiteY3" fmla="*/ 161925 h 316706"/>
                <a:gd name="connsiteX4" fmla="*/ 2381 w 111919"/>
                <a:gd name="connsiteY4" fmla="*/ 157162 h 316706"/>
                <a:gd name="connsiteX5" fmla="*/ 111919 w 111919"/>
                <a:gd name="connsiteY5" fmla="*/ 0 h 316706"/>
                <a:gd name="connsiteX6" fmla="*/ 111919 w 111919"/>
                <a:gd name="connsiteY6" fmla="*/ 59531 h 316706"/>
                <a:gd name="connsiteX7" fmla="*/ 38100 w 111919"/>
                <a:gd name="connsiteY7" fmla="*/ 161925 h 316706"/>
                <a:gd name="connsiteX8" fmla="*/ 111919 w 111919"/>
                <a:gd name="connsiteY8" fmla="*/ 264319 h 316706"/>
                <a:gd name="connsiteX9" fmla="*/ 109538 w 111919"/>
                <a:gd name="connsiteY9" fmla="*/ 31670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6">
                  <a:moveTo>
                    <a:pt x="109538" y="316706"/>
                  </a:moveTo>
                  <a:cubicBezTo>
                    <a:pt x="104775" y="307181"/>
                    <a:pt x="100013" y="300037"/>
                    <a:pt x="97631" y="290512"/>
                  </a:cubicBezTo>
                  <a:cubicBezTo>
                    <a:pt x="76200" y="247650"/>
                    <a:pt x="47625" y="207169"/>
                    <a:pt x="14288" y="176212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4"/>
                    <a:pt x="0" y="157162"/>
                    <a:pt x="2381" y="157162"/>
                  </a:cubicBezTo>
                  <a:cubicBezTo>
                    <a:pt x="52388" y="114300"/>
                    <a:pt x="90488" y="61912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8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0" name="Freeform: Shape 1099">
              <a:extLst>
                <a:ext uri="{FF2B5EF4-FFF2-40B4-BE49-F238E27FC236}">
                  <a16:creationId xmlns:a16="http://schemas.microsoft.com/office/drawing/2014/main" id="{2CF0229F-0FEA-DBA5-10B4-F9A9A583B8CF}"/>
                </a:ext>
              </a:extLst>
            </p:cNvPr>
            <p:cNvSpPr/>
            <p:nvPr/>
          </p:nvSpPr>
          <p:spPr>
            <a:xfrm>
              <a:off x="12082462" y="1581150"/>
              <a:ext cx="111919" cy="316706"/>
            </a:xfrm>
            <a:custGeom>
              <a:avLst/>
              <a:gdLst>
                <a:gd name="connsiteX0" fmla="*/ 109538 w 111919"/>
                <a:gd name="connsiteY0" fmla="*/ 316706 h 316706"/>
                <a:gd name="connsiteX1" fmla="*/ 97631 w 111919"/>
                <a:gd name="connsiteY1" fmla="*/ 290512 h 316706"/>
                <a:gd name="connsiteX2" fmla="*/ 14288 w 111919"/>
                <a:gd name="connsiteY2" fmla="*/ 176213 h 316706"/>
                <a:gd name="connsiteX3" fmla="*/ 0 w 111919"/>
                <a:gd name="connsiteY3" fmla="*/ 161925 h 316706"/>
                <a:gd name="connsiteX4" fmla="*/ 2381 w 111919"/>
                <a:gd name="connsiteY4" fmla="*/ 157162 h 316706"/>
                <a:gd name="connsiteX5" fmla="*/ 111919 w 111919"/>
                <a:gd name="connsiteY5" fmla="*/ 0 h 316706"/>
                <a:gd name="connsiteX6" fmla="*/ 111919 w 111919"/>
                <a:gd name="connsiteY6" fmla="*/ 59531 h 316706"/>
                <a:gd name="connsiteX7" fmla="*/ 38100 w 111919"/>
                <a:gd name="connsiteY7" fmla="*/ 161925 h 316706"/>
                <a:gd name="connsiteX8" fmla="*/ 111919 w 111919"/>
                <a:gd name="connsiteY8" fmla="*/ 264319 h 316706"/>
                <a:gd name="connsiteX9" fmla="*/ 109538 w 111919"/>
                <a:gd name="connsiteY9" fmla="*/ 31670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6">
                  <a:moveTo>
                    <a:pt x="109538" y="316706"/>
                  </a:moveTo>
                  <a:cubicBezTo>
                    <a:pt x="104775" y="307181"/>
                    <a:pt x="100013" y="300037"/>
                    <a:pt x="97631" y="290512"/>
                  </a:cubicBezTo>
                  <a:cubicBezTo>
                    <a:pt x="76200" y="247650"/>
                    <a:pt x="47625" y="207169"/>
                    <a:pt x="14288" y="176213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4"/>
                    <a:pt x="0" y="157162"/>
                    <a:pt x="2381" y="157162"/>
                  </a:cubicBezTo>
                  <a:cubicBezTo>
                    <a:pt x="52388" y="114300"/>
                    <a:pt x="90488" y="61912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7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1" name="Freeform: Shape 1100">
              <a:extLst>
                <a:ext uri="{FF2B5EF4-FFF2-40B4-BE49-F238E27FC236}">
                  <a16:creationId xmlns:a16="http://schemas.microsoft.com/office/drawing/2014/main" id="{9BC72A4A-D312-193F-3702-25E719645ECF}"/>
                </a:ext>
              </a:extLst>
            </p:cNvPr>
            <p:cNvSpPr/>
            <p:nvPr/>
          </p:nvSpPr>
          <p:spPr>
            <a:xfrm>
              <a:off x="12118181" y="3245643"/>
              <a:ext cx="73818" cy="123824"/>
            </a:xfrm>
            <a:custGeom>
              <a:avLst/>
              <a:gdLst>
                <a:gd name="connsiteX0" fmla="*/ 73819 w 73818"/>
                <a:gd name="connsiteY0" fmla="*/ 19050 h 123824"/>
                <a:gd name="connsiteX1" fmla="*/ 9525 w 73818"/>
                <a:gd name="connsiteY1" fmla="*/ 104775 h 123824"/>
                <a:gd name="connsiteX2" fmla="*/ 0 w 73818"/>
                <a:gd name="connsiteY2" fmla="*/ 123825 h 123824"/>
                <a:gd name="connsiteX3" fmla="*/ 35719 w 73818"/>
                <a:gd name="connsiteY3" fmla="*/ 42863 h 123824"/>
                <a:gd name="connsiteX4" fmla="*/ 71438 w 73818"/>
                <a:gd name="connsiteY4" fmla="*/ 0 h 123824"/>
                <a:gd name="connsiteX5" fmla="*/ 73819 w 73818"/>
                <a:gd name="connsiteY5" fmla="*/ 1905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3"/>
                  </a:cubicBezTo>
                  <a:cubicBezTo>
                    <a:pt x="47625" y="28575"/>
                    <a:pt x="59531" y="14287"/>
                    <a:pt x="71438" y="0"/>
                  </a:cubicBezTo>
                  <a:cubicBezTo>
                    <a:pt x="73819" y="4762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2" name="Freeform: Shape 1101">
              <a:extLst>
                <a:ext uri="{FF2B5EF4-FFF2-40B4-BE49-F238E27FC236}">
                  <a16:creationId xmlns:a16="http://schemas.microsoft.com/office/drawing/2014/main" id="{3B4AE554-CD3C-FB8D-9BB4-C6F2A119EB28}"/>
                </a:ext>
              </a:extLst>
            </p:cNvPr>
            <p:cNvSpPr/>
            <p:nvPr/>
          </p:nvSpPr>
          <p:spPr>
            <a:xfrm>
              <a:off x="12118181" y="4371975"/>
              <a:ext cx="73818" cy="123824"/>
            </a:xfrm>
            <a:custGeom>
              <a:avLst/>
              <a:gdLst>
                <a:gd name="connsiteX0" fmla="*/ 73819 w 73818"/>
                <a:gd name="connsiteY0" fmla="*/ 19050 h 123824"/>
                <a:gd name="connsiteX1" fmla="*/ 9525 w 73818"/>
                <a:gd name="connsiteY1" fmla="*/ 104775 h 123824"/>
                <a:gd name="connsiteX2" fmla="*/ 0 w 73818"/>
                <a:gd name="connsiteY2" fmla="*/ 123825 h 123824"/>
                <a:gd name="connsiteX3" fmla="*/ 35719 w 73818"/>
                <a:gd name="connsiteY3" fmla="*/ 42862 h 123824"/>
                <a:gd name="connsiteX4" fmla="*/ 71438 w 73818"/>
                <a:gd name="connsiteY4" fmla="*/ 0 h 123824"/>
                <a:gd name="connsiteX5" fmla="*/ 73819 w 73818"/>
                <a:gd name="connsiteY5" fmla="*/ 1905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2"/>
                  </a:cubicBezTo>
                  <a:cubicBezTo>
                    <a:pt x="47625" y="28575"/>
                    <a:pt x="59531" y="14287"/>
                    <a:pt x="71438" y="0"/>
                  </a:cubicBezTo>
                  <a:cubicBezTo>
                    <a:pt x="73819" y="4762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3" name="Freeform: Shape 1102">
              <a:extLst>
                <a:ext uri="{FF2B5EF4-FFF2-40B4-BE49-F238E27FC236}">
                  <a16:creationId xmlns:a16="http://schemas.microsoft.com/office/drawing/2014/main" id="{206D0099-6186-F02F-9DF8-B11C7D4AAC4B}"/>
                </a:ext>
              </a:extLst>
            </p:cNvPr>
            <p:cNvSpPr/>
            <p:nvPr/>
          </p:nvSpPr>
          <p:spPr>
            <a:xfrm>
              <a:off x="12118181" y="2119312"/>
              <a:ext cx="73818" cy="123824"/>
            </a:xfrm>
            <a:custGeom>
              <a:avLst/>
              <a:gdLst>
                <a:gd name="connsiteX0" fmla="*/ 73819 w 73818"/>
                <a:gd name="connsiteY0" fmla="*/ 19050 h 123824"/>
                <a:gd name="connsiteX1" fmla="*/ 9525 w 73818"/>
                <a:gd name="connsiteY1" fmla="*/ 104775 h 123824"/>
                <a:gd name="connsiteX2" fmla="*/ 0 w 73818"/>
                <a:gd name="connsiteY2" fmla="*/ 123825 h 123824"/>
                <a:gd name="connsiteX3" fmla="*/ 35719 w 73818"/>
                <a:gd name="connsiteY3" fmla="*/ 42863 h 123824"/>
                <a:gd name="connsiteX4" fmla="*/ 71438 w 73818"/>
                <a:gd name="connsiteY4" fmla="*/ 0 h 123824"/>
                <a:gd name="connsiteX5" fmla="*/ 73819 w 73818"/>
                <a:gd name="connsiteY5" fmla="*/ 1905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3"/>
                  </a:cubicBezTo>
                  <a:cubicBezTo>
                    <a:pt x="47625" y="28575"/>
                    <a:pt x="59531" y="14287"/>
                    <a:pt x="71438" y="0"/>
                  </a:cubicBezTo>
                  <a:cubicBezTo>
                    <a:pt x="73819" y="4762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4" name="Freeform: Shape 1103">
              <a:extLst>
                <a:ext uri="{FF2B5EF4-FFF2-40B4-BE49-F238E27FC236}">
                  <a16:creationId xmlns:a16="http://schemas.microsoft.com/office/drawing/2014/main" id="{75E0E453-F560-CC56-CAFB-EE6B79AB130D}"/>
                </a:ext>
              </a:extLst>
            </p:cNvPr>
            <p:cNvSpPr/>
            <p:nvPr/>
          </p:nvSpPr>
          <p:spPr>
            <a:xfrm>
              <a:off x="12118181" y="992981"/>
              <a:ext cx="73818" cy="123825"/>
            </a:xfrm>
            <a:custGeom>
              <a:avLst/>
              <a:gdLst>
                <a:gd name="connsiteX0" fmla="*/ 73819 w 73818"/>
                <a:gd name="connsiteY0" fmla="*/ 19050 h 123825"/>
                <a:gd name="connsiteX1" fmla="*/ 9525 w 73818"/>
                <a:gd name="connsiteY1" fmla="*/ 104775 h 123825"/>
                <a:gd name="connsiteX2" fmla="*/ 0 w 73818"/>
                <a:gd name="connsiteY2" fmla="*/ 123825 h 123825"/>
                <a:gd name="connsiteX3" fmla="*/ 35719 w 73818"/>
                <a:gd name="connsiteY3" fmla="*/ 42862 h 123825"/>
                <a:gd name="connsiteX4" fmla="*/ 71438 w 73818"/>
                <a:gd name="connsiteY4" fmla="*/ 0 h 123825"/>
                <a:gd name="connsiteX5" fmla="*/ 73819 w 73818"/>
                <a:gd name="connsiteY5" fmla="*/ 1905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5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2"/>
                  </a:cubicBezTo>
                  <a:cubicBezTo>
                    <a:pt x="47625" y="28575"/>
                    <a:pt x="59531" y="14287"/>
                    <a:pt x="71438" y="0"/>
                  </a:cubicBezTo>
                  <a:cubicBezTo>
                    <a:pt x="73819" y="4763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5" name="Freeform: Shape 1104">
              <a:extLst>
                <a:ext uri="{FF2B5EF4-FFF2-40B4-BE49-F238E27FC236}">
                  <a16:creationId xmlns:a16="http://schemas.microsoft.com/office/drawing/2014/main" id="{BAD0C67F-237D-5C2C-D761-E0F0A325B313}"/>
                </a:ext>
              </a:extLst>
            </p:cNvPr>
            <p:cNvSpPr/>
            <p:nvPr/>
          </p:nvSpPr>
          <p:spPr>
            <a:xfrm>
              <a:off x="12118181" y="6622256"/>
              <a:ext cx="73818" cy="123824"/>
            </a:xfrm>
            <a:custGeom>
              <a:avLst/>
              <a:gdLst>
                <a:gd name="connsiteX0" fmla="*/ 73819 w 73818"/>
                <a:gd name="connsiteY0" fmla="*/ 19050 h 123824"/>
                <a:gd name="connsiteX1" fmla="*/ 9525 w 73818"/>
                <a:gd name="connsiteY1" fmla="*/ 104775 h 123824"/>
                <a:gd name="connsiteX2" fmla="*/ 0 w 73818"/>
                <a:gd name="connsiteY2" fmla="*/ 123825 h 123824"/>
                <a:gd name="connsiteX3" fmla="*/ 35719 w 73818"/>
                <a:gd name="connsiteY3" fmla="*/ 42862 h 123824"/>
                <a:gd name="connsiteX4" fmla="*/ 71438 w 73818"/>
                <a:gd name="connsiteY4" fmla="*/ 0 h 123824"/>
                <a:gd name="connsiteX5" fmla="*/ 73819 w 73818"/>
                <a:gd name="connsiteY5" fmla="*/ 1905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8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2"/>
                  </a:cubicBezTo>
                  <a:cubicBezTo>
                    <a:pt x="47625" y="28575"/>
                    <a:pt x="59531" y="14288"/>
                    <a:pt x="71438" y="0"/>
                  </a:cubicBezTo>
                  <a:cubicBezTo>
                    <a:pt x="73819" y="7143"/>
                    <a:pt x="73819" y="14288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6" name="Freeform: Shape 1105">
              <a:extLst>
                <a:ext uri="{FF2B5EF4-FFF2-40B4-BE49-F238E27FC236}">
                  <a16:creationId xmlns:a16="http://schemas.microsoft.com/office/drawing/2014/main" id="{212B076C-380C-997F-DDEC-0A7D6504CE30}"/>
                </a:ext>
              </a:extLst>
            </p:cNvPr>
            <p:cNvSpPr/>
            <p:nvPr/>
          </p:nvSpPr>
          <p:spPr>
            <a:xfrm>
              <a:off x="12118181" y="5498306"/>
              <a:ext cx="73818" cy="123825"/>
            </a:xfrm>
            <a:custGeom>
              <a:avLst/>
              <a:gdLst>
                <a:gd name="connsiteX0" fmla="*/ 73819 w 73818"/>
                <a:gd name="connsiteY0" fmla="*/ 19050 h 123825"/>
                <a:gd name="connsiteX1" fmla="*/ 9525 w 73818"/>
                <a:gd name="connsiteY1" fmla="*/ 104775 h 123825"/>
                <a:gd name="connsiteX2" fmla="*/ 0 w 73818"/>
                <a:gd name="connsiteY2" fmla="*/ 123825 h 123825"/>
                <a:gd name="connsiteX3" fmla="*/ 35719 w 73818"/>
                <a:gd name="connsiteY3" fmla="*/ 42863 h 123825"/>
                <a:gd name="connsiteX4" fmla="*/ 71438 w 73818"/>
                <a:gd name="connsiteY4" fmla="*/ 0 h 123825"/>
                <a:gd name="connsiteX5" fmla="*/ 73819 w 73818"/>
                <a:gd name="connsiteY5" fmla="*/ 1905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5">
                  <a:moveTo>
                    <a:pt x="73819" y="19050"/>
                  </a:moveTo>
                  <a:cubicBezTo>
                    <a:pt x="42863" y="40482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3"/>
                  </a:cubicBezTo>
                  <a:cubicBezTo>
                    <a:pt x="47625" y="28575"/>
                    <a:pt x="59531" y="14288"/>
                    <a:pt x="71438" y="0"/>
                  </a:cubicBezTo>
                  <a:cubicBezTo>
                    <a:pt x="73819" y="4763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7" name="Freeform: Shape 1106">
              <a:extLst>
                <a:ext uri="{FF2B5EF4-FFF2-40B4-BE49-F238E27FC236}">
                  <a16:creationId xmlns:a16="http://schemas.microsoft.com/office/drawing/2014/main" id="{66B42092-87AB-6D4A-E984-11810EA8C7A4}"/>
                </a:ext>
              </a:extLst>
            </p:cNvPr>
            <p:cNvSpPr/>
            <p:nvPr/>
          </p:nvSpPr>
          <p:spPr>
            <a:xfrm>
              <a:off x="12118181" y="1240631"/>
              <a:ext cx="73818" cy="123825"/>
            </a:xfrm>
            <a:custGeom>
              <a:avLst/>
              <a:gdLst>
                <a:gd name="connsiteX0" fmla="*/ 0 w 73818"/>
                <a:gd name="connsiteY0" fmla="*/ 0 h 123825"/>
                <a:gd name="connsiteX1" fmla="*/ 9525 w 73818"/>
                <a:gd name="connsiteY1" fmla="*/ 19050 h 123825"/>
                <a:gd name="connsiteX2" fmla="*/ 73819 w 73818"/>
                <a:gd name="connsiteY2" fmla="*/ 104775 h 123825"/>
                <a:gd name="connsiteX3" fmla="*/ 73819 w 73818"/>
                <a:gd name="connsiteY3" fmla="*/ 123825 h 123825"/>
                <a:gd name="connsiteX4" fmla="*/ 7144 w 73818"/>
                <a:gd name="connsiteY4" fmla="*/ 28575 h 123825"/>
                <a:gd name="connsiteX5" fmla="*/ 0 w 73818"/>
                <a:gd name="connsiteY5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5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8"/>
                    <a:pt x="42863" y="80963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8" name="Freeform: Shape 1107">
              <a:extLst>
                <a:ext uri="{FF2B5EF4-FFF2-40B4-BE49-F238E27FC236}">
                  <a16:creationId xmlns:a16="http://schemas.microsoft.com/office/drawing/2014/main" id="{1FE5F1C4-BB54-5892-408A-ECA9D481D924}"/>
                </a:ext>
              </a:extLst>
            </p:cNvPr>
            <p:cNvSpPr/>
            <p:nvPr/>
          </p:nvSpPr>
          <p:spPr>
            <a:xfrm>
              <a:off x="12118181" y="3493293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9525 w 73818"/>
                <a:gd name="connsiteY1" fmla="*/ 19050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7"/>
                    <a:pt x="42863" y="80963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9" name="Freeform: Shape 1108">
              <a:extLst>
                <a:ext uri="{FF2B5EF4-FFF2-40B4-BE49-F238E27FC236}">
                  <a16:creationId xmlns:a16="http://schemas.microsoft.com/office/drawing/2014/main" id="{C8E98AE2-5F1C-B449-7FCF-D9811EE1C455}"/>
                </a:ext>
              </a:extLst>
            </p:cNvPr>
            <p:cNvSpPr/>
            <p:nvPr/>
          </p:nvSpPr>
          <p:spPr>
            <a:xfrm>
              <a:off x="12118181" y="5745956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14288 w 73818"/>
                <a:gd name="connsiteY1" fmla="*/ 28575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4763" y="9525"/>
                    <a:pt x="9525" y="19050"/>
                    <a:pt x="14288" y="28575"/>
                  </a:cubicBezTo>
                  <a:cubicBezTo>
                    <a:pt x="28575" y="57150"/>
                    <a:pt x="45244" y="85725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0" name="Freeform: Shape 1109">
              <a:extLst>
                <a:ext uri="{FF2B5EF4-FFF2-40B4-BE49-F238E27FC236}">
                  <a16:creationId xmlns:a16="http://schemas.microsoft.com/office/drawing/2014/main" id="{AA031564-6F9D-7799-A990-73B7393D6B28}"/>
                </a:ext>
              </a:extLst>
            </p:cNvPr>
            <p:cNvSpPr/>
            <p:nvPr/>
          </p:nvSpPr>
          <p:spPr>
            <a:xfrm>
              <a:off x="12118181" y="114300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9525 w 73818"/>
                <a:gd name="connsiteY1" fmla="*/ 19050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7"/>
                    <a:pt x="42863" y="80962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1" name="Freeform: Shape 1110">
              <a:extLst>
                <a:ext uri="{FF2B5EF4-FFF2-40B4-BE49-F238E27FC236}">
                  <a16:creationId xmlns:a16="http://schemas.microsoft.com/office/drawing/2014/main" id="{F4C697C2-0B71-659F-3D36-F8AE8F4E4CA2}"/>
                </a:ext>
              </a:extLst>
            </p:cNvPr>
            <p:cNvSpPr/>
            <p:nvPr/>
          </p:nvSpPr>
          <p:spPr>
            <a:xfrm>
              <a:off x="12118181" y="4619625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9525 w 73818"/>
                <a:gd name="connsiteY1" fmla="*/ 19050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7"/>
                    <a:pt x="42863" y="80962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2" name="Freeform: Shape 1111">
              <a:extLst>
                <a:ext uri="{FF2B5EF4-FFF2-40B4-BE49-F238E27FC236}">
                  <a16:creationId xmlns:a16="http://schemas.microsoft.com/office/drawing/2014/main" id="{63D1E5EC-9235-1A47-ED5B-E244D0DB669D}"/>
                </a:ext>
              </a:extLst>
            </p:cNvPr>
            <p:cNvSpPr/>
            <p:nvPr/>
          </p:nvSpPr>
          <p:spPr>
            <a:xfrm>
              <a:off x="12118181" y="2366962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9525 w 73818"/>
                <a:gd name="connsiteY1" fmla="*/ 19050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7"/>
                    <a:pt x="42863" y="80963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3" name="Freeform: Shape 1112">
              <a:extLst>
                <a:ext uri="{FF2B5EF4-FFF2-40B4-BE49-F238E27FC236}">
                  <a16:creationId xmlns:a16="http://schemas.microsoft.com/office/drawing/2014/main" id="{AEE2224B-67CF-A713-4D9A-856D64A5E67B}"/>
                </a:ext>
              </a:extLst>
            </p:cNvPr>
            <p:cNvSpPr/>
            <p:nvPr/>
          </p:nvSpPr>
          <p:spPr>
            <a:xfrm>
              <a:off x="6281737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4445"/>
                    <a:pt x="61913" y="-2063"/>
                    <a:pt x="92869" y="9843"/>
                  </a:cubicBezTo>
                  <a:cubicBezTo>
                    <a:pt x="61913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4" name="Freeform: Shape 1113">
              <a:extLst>
                <a:ext uri="{FF2B5EF4-FFF2-40B4-BE49-F238E27FC236}">
                  <a16:creationId xmlns:a16="http://schemas.microsoft.com/office/drawing/2014/main" id="{78B7FFE4-5F39-544C-4715-595BD1B2E261}"/>
                </a:ext>
              </a:extLst>
            </p:cNvPr>
            <p:cNvSpPr/>
            <p:nvPr/>
          </p:nvSpPr>
          <p:spPr>
            <a:xfrm>
              <a:off x="5948362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2063"/>
                    <a:pt x="61913" y="-4445"/>
                    <a:pt x="92869" y="9843"/>
                  </a:cubicBezTo>
                  <a:cubicBezTo>
                    <a:pt x="61913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5" name="Freeform: Shape 1114">
              <a:extLst>
                <a:ext uri="{FF2B5EF4-FFF2-40B4-BE49-F238E27FC236}">
                  <a16:creationId xmlns:a16="http://schemas.microsoft.com/office/drawing/2014/main" id="{71AE3201-8455-8E32-83A3-24BA86BCC70A}"/>
                </a:ext>
              </a:extLst>
            </p:cNvPr>
            <p:cNvSpPr/>
            <p:nvPr/>
          </p:nvSpPr>
          <p:spPr>
            <a:xfrm>
              <a:off x="11808618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7" y="-2063"/>
                    <a:pt x="61913" y="-4445"/>
                    <a:pt x="92869" y="9843"/>
                  </a:cubicBezTo>
                  <a:cubicBezTo>
                    <a:pt x="61913" y="9843"/>
                    <a:pt x="30957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6" name="Freeform: Shape 1115">
              <a:extLst>
                <a:ext uri="{FF2B5EF4-FFF2-40B4-BE49-F238E27FC236}">
                  <a16:creationId xmlns:a16="http://schemas.microsoft.com/office/drawing/2014/main" id="{3EF9AE1C-B493-1DE4-399F-5042BA52404A}"/>
                </a:ext>
              </a:extLst>
            </p:cNvPr>
            <p:cNvSpPr/>
            <p:nvPr/>
          </p:nvSpPr>
          <p:spPr>
            <a:xfrm>
              <a:off x="10189368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4445"/>
                    <a:pt x="61913" y="-2063"/>
                    <a:pt x="92869" y="9843"/>
                  </a:cubicBezTo>
                  <a:cubicBezTo>
                    <a:pt x="61913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7" name="Freeform: Shape 1116">
              <a:extLst>
                <a:ext uri="{FF2B5EF4-FFF2-40B4-BE49-F238E27FC236}">
                  <a16:creationId xmlns:a16="http://schemas.microsoft.com/office/drawing/2014/main" id="{89CE42C6-94D0-AB28-A580-8FADCF202A84}"/>
                </a:ext>
              </a:extLst>
            </p:cNvPr>
            <p:cNvSpPr/>
            <p:nvPr/>
          </p:nvSpPr>
          <p:spPr>
            <a:xfrm>
              <a:off x="7900987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2063"/>
                    <a:pt x="61912" y="-4445"/>
                    <a:pt x="92869" y="9843"/>
                  </a:cubicBezTo>
                  <a:cubicBezTo>
                    <a:pt x="61912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8" name="Freeform: Shape 1117">
              <a:extLst>
                <a:ext uri="{FF2B5EF4-FFF2-40B4-BE49-F238E27FC236}">
                  <a16:creationId xmlns:a16="http://schemas.microsoft.com/office/drawing/2014/main" id="{D7AD471B-6AA0-4D2F-A845-5C1A6DE0EF05}"/>
                </a:ext>
              </a:extLst>
            </p:cNvPr>
            <p:cNvSpPr/>
            <p:nvPr/>
          </p:nvSpPr>
          <p:spPr>
            <a:xfrm>
              <a:off x="8234362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4445"/>
                    <a:pt x="61912" y="-2063"/>
                    <a:pt x="92869" y="9843"/>
                  </a:cubicBezTo>
                  <a:cubicBezTo>
                    <a:pt x="61912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9" name="Freeform: Shape 1118">
              <a:extLst>
                <a:ext uri="{FF2B5EF4-FFF2-40B4-BE49-F238E27FC236}">
                  <a16:creationId xmlns:a16="http://schemas.microsoft.com/office/drawing/2014/main" id="{350739D7-A279-CE4F-A7F3-0710995EACD0}"/>
                </a:ext>
              </a:extLst>
            </p:cNvPr>
            <p:cNvSpPr/>
            <p:nvPr/>
          </p:nvSpPr>
          <p:spPr>
            <a:xfrm>
              <a:off x="9855993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2063"/>
                    <a:pt x="61913" y="-4445"/>
                    <a:pt x="92869" y="9843"/>
                  </a:cubicBezTo>
                  <a:cubicBezTo>
                    <a:pt x="61913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0" name="Freeform: Shape 1119">
              <a:extLst>
                <a:ext uri="{FF2B5EF4-FFF2-40B4-BE49-F238E27FC236}">
                  <a16:creationId xmlns:a16="http://schemas.microsoft.com/office/drawing/2014/main" id="{C2E9C2B0-3341-8AD2-A7A0-9FF6212F93A0}"/>
                </a:ext>
              </a:extLst>
            </p:cNvPr>
            <p:cNvSpPr/>
            <p:nvPr/>
          </p:nvSpPr>
          <p:spPr>
            <a:xfrm>
              <a:off x="12114741" y="2240756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4"/>
                    <a:pt x="8202" y="11906"/>
                    <a:pt x="17727" y="11906"/>
                  </a:cubicBezTo>
                  <a:cubicBezTo>
                    <a:pt x="36777" y="14287"/>
                    <a:pt x="58209" y="14287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1906"/>
                    <a:pt x="-3704" y="7144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1" name="Freeform: Shape 1120">
              <a:extLst>
                <a:ext uri="{FF2B5EF4-FFF2-40B4-BE49-F238E27FC236}">
                  <a16:creationId xmlns:a16="http://schemas.microsoft.com/office/drawing/2014/main" id="{6EFBF878-F3CB-ACA0-ED21-E538DF0A8F1F}"/>
                </a:ext>
              </a:extLst>
            </p:cNvPr>
            <p:cNvSpPr/>
            <p:nvPr/>
          </p:nvSpPr>
          <p:spPr>
            <a:xfrm>
              <a:off x="12114741" y="6743700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8 h 26193"/>
                <a:gd name="connsiteX3" fmla="*/ 77258 w 77258"/>
                <a:gd name="connsiteY3" fmla="*/ 26193 h 26193"/>
                <a:gd name="connsiteX4" fmla="*/ 10584 w 77258"/>
                <a:gd name="connsiteY4" fmla="*/ 16668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3"/>
                    <a:pt x="8202" y="11906"/>
                    <a:pt x="17727" y="11906"/>
                  </a:cubicBezTo>
                  <a:cubicBezTo>
                    <a:pt x="36777" y="14287"/>
                    <a:pt x="58209" y="14287"/>
                    <a:pt x="77258" y="16668"/>
                  </a:cubicBezTo>
                  <a:cubicBezTo>
                    <a:pt x="77258" y="19050"/>
                    <a:pt x="77258" y="23813"/>
                    <a:pt x="77258" y="26193"/>
                  </a:cubicBezTo>
                  <a:cubicBezTo>
                    <a:pt x="55827" y="23813"/>
                    <a:pt x="32015" y="19050"/>
                    <a:pt x="10584" y="16668"/>
                  </a:cubicBezTo>
                  <a:cubicBezTo>
                    <a:pt x="1058" y="14287"/>
                    <a:pt x="-3704" y="9525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2" name="Freeform: Shape 1121">
              <a:extLst>
                <a:ext uri="{FF2B5EF4-FFF2-40B4-BE49-F238E27FC236}">
                  <a16:creationId xmlns:a16="http://schemas.microsoft.com/office/drawing/2014/main" id="{01F896E5-7624-3916-F0FC-8EFB1A09892B}"/>
                </a:ext>
              </a:extLst>
            </p:cNvPr>
            <p:cNvSpPr/>
            <p:nvPr/>
          </p:nvSpPr>
          <p:spPr>
            <a:xfrm>
              <a:off x="12114741" y="5617368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4"/>
                    <a:pt x="8202" y="11906"/>
                    <a:pt x="17727" y="11906"/>
                  </a:cubicBezTo>
                  <a:cubicBezTo>
                    <a:pt x="36777" y="14288"/>
                    <a:pt x="58209" y="14288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4288"/>
                    <a:pt x="-3704" y="9525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3" name="Freeform: Shape 1122">
              <a:extLst>
                <a:ext uri="{FF2B5EF4-FFF2-40B4-BE49-F238E27FC236}">
                  <a16:creationId xmlns:a16="http://schemas.microsoft.com/office/drawing/2014/main" id="{B6A9811D-7CD9-4909-2299-B9977F2D7CC5}"/>
                </a:ext>
              </a:extLst>
            </p:cNvPr>
            <p:cNvSpPr/>
            <p:nvPr/>
          </p:nvSpPr>
          <p:spPr>
            <a:xfrm>
              <a:off x="12114741" y="1114424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4"/>
                    <a:pt x="8202" y="11906"/>
                    <a:pt x="17727" y="11906"/>
                  </a:cubicBezTo>
                  <a:cubicBezTo>
                    <a:pt x="36777" y="14288"/>
                    <a:pt x="58209" y="14288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1906"/>
                    <a:pt x="-3704" y="7144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4" name="Freeform: Shape 1123">
              <a:extLst>
                <a:ext uri="{FF2B5EF4-FFF2-40B4-BE49-F238E27FC236}">
                  <a16:creationId xmlns:a16="http://schemas.microsoft.com/office/drawing/2014/main" id="{2190AAC8-2885-E211-E91F-BF7D0CBF8E73}"/>
                </a:ext>
              </a:extLst>
            </p:cNvPr>
            <p:cNvSpPr/>
            <p:nvPr/>
          </p:nvSpPr>
          <p:spPr>
            <a:xfrm>
              <a:off x="12114741" y="3367087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4"/>
                    <a:pt x="8202" y="11906"/>
                    <a:pt x="17727" y="11906"/>
                  </a:cubicBezTo>
                  <a:cubicBezTo>
                    <a:pt x="36777" y="14288"/>
                    <a:pt x="58209" y="14288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1906"/>
                    <a:pt x="-3704" y="7144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5" name="Freeform: Shape 1124">
              <a:extLst>
                <a:ext uri="{FF2B5EF4-FFF2-40B4-BE49-F238E27FC236}">
                  <a16:creationId xmlns:a16="http://schemas.microsoft.com/office/drawing/2014/main" id="{A966BD2E-2D0D-AEC6-D2DB-6E48D26B9FF6}"/>
                </a:ext>
              </a:extLst>
            </p:cNvPr>
            <p:cNvSpPr/>
            <p:nvPr/>
          </p:nvSpPr>
          <p:spPr>
            <a:xfrm>
              <a:off x="12114741" y="4491037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3"/>
                    <a:pt x="8202" y="11906"/>
                    <a:pt x="17727" y="11906"/>
                  </a:cubicBezTo>
                  <a:cubicBezTo>
                    <a:pt x="36777" y="14287"/>
                    <a:pt x="58209" y="14287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4287"/>
                    <a:pt x="-3704" y="9525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6" name="Freeform: Shape 1125">
              <a:extLst>
                <a:ext uri="{FF2B5EF4-FFF2-40B4-BE49-F238E27FC236}">
                  <a16:creationId xmlns:a16="http://schemas.microsoft.com/office/drawing/2014/main" id="{7C7707BF-3482-81CD-5A75-11A198FABF1C}"/>
                </a:ext>
              </a:extLst>
            </p:cNvPr>
            <p:cNvSpPr/>
            <p:nvPr/>
          </p:nvSpPr>
          <p:spPr>
            <a:xfrm>
              <a:off x="12116408" y="3471862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2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7" name="Freeform: Shape 1126">
              <a:extLst>
                <a:ext uri="{FF2B5EF4-FFF2-40B4-BE49-F238E27FC236}">
                  <a16:creationId xmlns:a16="http://schemas.microsoft.com/office/drawing/2014/main" id="{E6805109-C04E-F942-5911-9E72332D5BC8}"/>
                </a:ext>
              </a:extLst>
            </p:cNvPr>
            <p:cNvSpPr/>
            <p:nvPr/>
          </p:nvSpPr>
          <p:spPr>
            <a:xfrm>
              <a:off x="12116408" y="92868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2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8" name="Freeform: Shape 1127">
              <a:extLst>
                <a:ext uri="{FF2B5EF4-FFF2-40B4-BE49-F238E27FC236}">
                  <a16:creationId xmlns:a16="http://schemas.microsoft.com/office/drawing/2014/main" id="{FFEF79E1-74EC-61D7-8FD4-896FBBD59B76}"/>
                </a:ext>
              </a:extLst>
            </p:cNvPr>
            <p:cNvSpPr/>
            <p:nvPr/>
          </p:nvSpPr>
          <p:spPr>
            <a:xfrm>
              <a:off x="12116408" y="1219200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3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9" name="Freeform: Shape 1128">
              <a:extLst>
                <a:ext uri="{FF2B5EF4-FFF2-40B4-BE49-F238E27FC236}">
                  <a16:creationId xmlns:a16="http://schemas.microsoft.com/office/drawing/2014/main" id="{72F611A1-C50D-A88D-26E0-7C4167C0DA26}"/>
                </a:ext>
              </a:extLst>
            </p:cNvPr>
            <p:cNvSpPr/>
            <p:nvPr/>
          </p:nvSpPr>
          <p:spPr>
            <a:xfrm>
              <a:off x="12116408" y="2345531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2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0" name="Freeform: Shape 1129">
              <a:extLst>
                <a:ext uri="{FF2B5EF4-FFF2-40B4-BE49-F238E27FC236}">
                  <a16:creationId xmlns:a16="http://schemas.microsoft.com/office/drawing/2014/main" id="{6D7E0B6F-AF39-56DA-3AB6-444F36FCB0C9}"/>
                </a:ext>
              </a:extLst>
            </p:cNvPr>
            <p:cNvSpPr/>
            <p:nvPr/>
          </p:nvSpPr>
          <p:spPr>
            <a:xfrm>
              <a:off x="12116408" y="5724524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3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1" name="Freeform: Shape 1130">
              <a:extLst>
                <a:ext uri="{FF2B5EF4-FFF2-40B4-BE49-F238E27FC236}">
                  <a16:creationId xmlns:a16="http://schemas.microsoft.com/office/drawing/2014/main" id="{8C3AE83C-CAFF-812A-A930-53C32D8C8F69}"/>
                </a:ext>
              </a:extLst>
            </p:cNvPr>
            <p:cNvSpPr/>
            <p:nvPr/>
          </p:nvSpPr>
          <p:spPr>
            <a:xfrm>
              <a:off x="12116408" y="4598193"/>
              <a:ext cx="75591" cy="23812"/>
            </a:xfrm>
            <a:custGeom>
              <a:avLst/>
              <a:gdLst>
                <a:gd name="connsiteX0" fmla="*/ 75591 w 75591"/>
                <a:gd name="connsiteY0" fmla="*/ 7143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3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3"/>
                    <a:pt x="54160" y="2381"/>
                    <a:pt x="75591" y="0"/>
                  </a:cubicBezTo>
                  <a:cubicBezTo>
                    <a:pt x="75591" y="0"/>
                    <a:pt x="75591" y="4762"/>
                    <a:pt x="75591" y="71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2" name="Freeform: Shape 1131">
              <a:extLst>
                <a:ext uri="{FF2B5EF4-FFF2-40B4-BE49-F238E27FC236}">
                  <a16:creationId xmlns:a16="http://schemas.microsoft.com/office/drawing/2014/main" id="{7C9D3277-2420-C884-259F-6C62B416C721}"/>
                </a:ext>
              </a:extLst>
            </p:cNvPr>
            <p:cNvSpPr/>
            <p:nvPr/>
          </p:nvSpPr>
          <p:spPr>
            <a:xfrm>
              <a:off x="12141993" y="2381"/>
              <a:ext cx="50006" cy="9524"/>
            </a:xfrm>
            <a:custGeom>
              <a:avLst/>
              <a:gdLst>
                <a:gd name="connsiteX0" fmla="*/ 50006 w 50006"/>
                <a:gd name="connsiteY0" fmla="*/ 9525 h 9524"/>
                <a:gd name="connsiteX1" fmla="*/ 0 w 50006"/>
                <a:gd name="connsiteY1" fmla="*/ 4763 h 9524"/>
                <a:gd name="connsiteX2" fmla="*/ 0 w 50006"/>
                <a:gd name="connsiteY2" fmla="*/ 0 h 9524"/>
                <a:gd name="connsiteX3" fmla="*/ 50006 w 50006"/>
                <a:gd name="connsiteY3" fmla="*/ 0 h 9524"/>
                <a:gd name="connsiteX4" fmla="*/ 50006 w 50006"/>
                <a:gd name="connsiteY4" fmla="*/ 9525 h 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9524">
                  <a:moveTo>
                    <a:pt x="50006" y="9525"/>
                  </a:moveTo>
                  <a:cubicBezTo>
                    <a:pt x="33337" y="7144"/>
                    <a:pt x="16669" y="4763"/>
                    <a:pt x="0" y="4763"/>
                  </a:cubicBezTo>
                  <a:cubicBezTo>
                    <a:pt x="0" y="2381"/>
                    <a:pt x="0" y="2381"/>
                    <a:pt x="0" y="0"/>
                  </a:cubicBezTo>
                  <a:cubicBezTo>
                    <a:pt x="16669" y="0"/>
                    <a:pt x="33337" y="0"/>
                    <a:pt x="50006" y="0"/>
                  </a:cubicBezTo>
                  <a:cubicBezTo>
                    <a:pt x="50006" y="2381"/>
                    <a:pt x="50006" y="7144"/>
                    <a:pt x="50006" y="95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3" name="Freeform: Shape 1132">
              <a:extLst>
                <a:ext uri="{FF2B5EF4-FFF2-40B4-BE49-F238E27FC236}">
                  <a16:creationId xmlns:a16="http://schemas.microsoft.com/office/drawing/2014/main" id="{C43E6D35-161F-8B32-3461-013AC5C4B2DC}"/>
                </a:ext>
              </a:extLst>
            </p:cNvPr>
            <p:cNvSpPr/>
            <p:nvPr/>
          </p:nvSpPr>
          <p:spPr>
            <a:xfrm>
              <a:off x="12039600" y="6812756"/>
              <a:ext cx="26193" cy="45243"/>
            </a:xfrm>
            <a:custGeom>
              <a:avLst/>
              <a:gdLst>
                <a:gd name="connsiteX0" fmla="*/ 0 w 26193"/>
                <a:gd name="connsiteY0" fmla="*/ 45244 h 45243"/>
                <a:gd name="connsiteX1" fmla="*/ 0 w 26193"/>
                <a:gd name="connsiteY1" fmla="*/ 35719 h 45243"/>
                <a:gd name="connsiteX2" fmla="*/ 0 w 26193"/>
                <a:gd name="connsiteY2" fmla="*/ 35719 h 45243"/>
                <a:gd name="connsiteX3" fmla="*/ 7143 w 26193"/>
                <a:gd name="connsiteY3" fmla="*/ 4762 h 45243"/>
                <a:gd name="connsiteX4" fmla="*/ 26194 w 26193"/>
                <a:gd name="connsiteY4" fmla="*/ 0 h 45243"/>
                <a:gd name="connsiteX5" fmla="*/ 26194 w 26193"/>
                <a:gd name="connsiteY5" fmla="*/ 0 h 45243"/>
                <a:gd name="connsiteX6" fmla="*/ 16668 w 26193"/>
                <a:gd name="connsiteY6" fmla="*/ 45244 h 45243"/>
                <a:gd name="connsiteX7" fmla="*/ 0 w 26193"/>
                <a:gd name="connsiteY7" fmla="*/ 45244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93" h="45243">
                  <a:moveTo>
                    <a:pt x="0" y="45244"/>
                  </a:moveTo>
                  <a:cubicBezTo>
                    <a:pt x="0" y="42862"/>
                    <a:pt x="0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8"/>
                    <a:pt x="7143" y="4762"/>
                  </a:cubicBezTo>
                  <a:cubicBezTo>
                    <a:pt x="11906" y="4762"/>
                    <a:pt x="19050" y="2381"/>
                    <a:pt x="26194" y="0"/>
                  </a:cubicBezTo>
                  <a:lnTo>
                    <a:pt x="26194" y="0"/>
                  </a:lnTo>
                  <a:cubicBezTo>
                    <a:pt x="9525" y="11906"/>
                    <a:pt x="9525" y="28575"/>
                    <a:pt x="16668" y="45244"/>
                  </a:cubicBezTo>
                  <a:cubicBezTo>
                    <a:pt x="9525" y="45244"/>
                    <a:pt x="4762" y="45244"/>
                    <a:pt x="0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4" name="Freeform: Shape 1133">
              <a:extLst>
                <a:ext uri="{FF2B5EF4-FFF2-40B4-BE49-F238E27FC236}">
                  <a16:creationId xmlns:a16="http://schemas.microsoft.com/office/drawing/2014/main" id="{6846134A-AECE-CFF0-1802-205C9E8C1B71}"/>
                </a:ext>
              </a:extLst>
            </p:cNvPr>
            <p:cNvSpPr/>
            <p:nvPr/>
          </p:nvSpPr>
          <p:spPr>
            <a:xfrm>
              <a:off x="11982450" y="6812756"/>
              <a:ext cx="23812" cy="45243"/>
            </a:xfrm>
            <a:custGeom>
              <a:avLst/>
              <a:gdLst>
                <a:gd name="connsiteX0" fmla="*/ 23813 w 23812"/>
                <a:gd name="connsiteY0" fmla="*/ 35719 h 45243"/>
                <a:gd name="connsiteX1" fmla="*/ 23813 w 23812"/>
                <a:gd name="connsiteY1" fmla="*/ 45244 h 45243"/>
                <a:gd name="connsiteX2" fmla="*/ 9525 w 23812"/>
                <a:gd name="connsiteY2" fmla="*/ 45244 h 45243"/>
                <a:gd name="connsiteX3" fmla="*/ 11906 w 23812"/>
                <a:gd name="connsiteY3" fmla="*/ 38100 h 45243"/>
                <a:gd name="connsiteX4" fmla="*/ 0 w 23812"/>
                <a:gd name="connsiteY4" fmla="*/ 0 h 45243"/>
                <a:gd name="connsiteX5" fmla="*/ 0 w 23812"/>
                <a:gd name="connsiteY5" fmla="*/ 0 h 45243"/>
                <a:gd name="connsiteX6" fmla="*/ 19050 w 23812"/>
                <a:gd name="connsiteY6" fmla="*/ 4762 h 45243"/>
                <a:gd name="connsiteX7" fmla="*/ 23813 w 23812"/>
                <a:gd name="connsiteY7" fmla="*/ 35719 h 45243"/>
                <a:gd name="connsiteX8" fmla="*/ 23813 w 23812"/>
                <a:gd name="connsiteY8" fmla="*/ 35719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" h="45243">
                  <a:moveTo>
                    <a:pt x="23813" y="35719"/>
                  </a:moveTo>
                  <a:cubicBezTo>
                    <a:pt x="23813" y="38100"/>
                    <a:pt x="23813" y="42862"/>
                    <a:pt x="23813" y="45244"/>
                  </a:cubicBezTo>
                  <a:cubicBezTo>
                    <a:pt x="19050" y="45244"/>
                    <a:pt x="14287" y="45244"/>
                    <a:pt x="9525" y="45244"/>
                  </a:cubicBezTo>
                  <a:cubicBezTo>
                    <a:pt x="9525" y="42862"/>
                    <a:pt x="11906" y="40481"/>
                    <a:pt x="11906" y="38100"/>
                  </a:cubicBezTo>
                  <a:cubicBezTo>
                    <a:pt x="16668" y="21431"/>
                    <a:pt x="14287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9050"/>
                    <a:pt x="21431" y="26194"/>
                    <a:pt x="23813" y="35719"/>
                  </a:cubicBezTo>
                  <a:lnTo>
                    <a:pt x="23813" y="3571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5" name="Freeform: Shape 1134">
              <a:extLst>
                <a:ext uri="{FF2B5EF4-FFF2-40B4-BE49-F238E27FC236}">
                  <a16:creationId xmlns:a16="http://schemas.microsoft.com/office/drawing/2014/main" id="{7FFD05F7-55CA-03BE-AA69-93D64AAA5BC0}"/>
                </a:ext>
              </a:extLst>
            </p:cNvPr>
            <p:cNvSpPr/>
            <p:nvPr/>
          </p:nvSpPr>
          <p:spPr>
            <a:xfrm>
              <a:off x="10086975" y="6812756"/>
              <a:ext cx="26193" cy="45243"/>
            </a:xfrm>
            <a:custGeom>
              <a:avLst/>
              <a:gdLst>
                <a:gd name="connsiteX0" fmla="*/ 0 w 26193"/>
                <a:gd name="connsiteY0" fmla="*/ 45244 h 45243"/>
                <a:gd name="connsiteX1" fmla="*/ 0 w 26193"/>
                <a:gd name="connsiteY1" fmla="*/ 35719 h 45243"/>
                <a:gd name="connsiteX2" fmla="*/ 0 w 26193"/>
                <a:gd name="connsiteY2" fmla="*/ 35719 h 45243"/>
                <a:gd name="connsiteX3" fmla="*/ 7143 w 26193"/>
                <a:gd name="connsiteY3" fmla="*/ 4762 h 45243"/>
                <a:gd name="connsiteX4" fmla="*/ 26194 w 26193"/>
                <a:gd name="connsiteY4" fmla="*/ 0 h 45243"/>
                <a:gd name="connsiteX5" fmla="*/ 26194 w 26193"/>
                <a:gd name="connsiteY5" fmla="*/ 0 h 45243"/>
                <a:gd name="connsiteX6" fmla="*/ 16669 w 26193"/>
                <a:gd name="connsiteY6" fmla="*/ 45244 h 45243"/>
                <a:gd name="connsiteX7" fmla="*/ 0 w 26193"/>
                <a:gd name="connsiteY7" fmla="*/ 45244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93" h="45243">
                  <a:moveTo>
                    <a:pt x="0" y="45244"/>
                  </a:moveTo>
                  <a:cubicBezTo>
                    <a:pt x="0" y="42862"/>
                    <a:pt x="0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8"/>
                    <a:pt x="7143" y="4762"/>
                  </a:cubicBezTo>
                  <a:cubicBezTo>
                    <a:pt x="11906" y="4762"/>
                    <a:pt x="19050" y="2381"/>
                    <a:pt x="26194" y="0"/>
                  </a:cubicBezTo>
                  <a:lnTo>
                    <a:pt x="26194" y="0"/>
                  </a:lnTo>
                  <a:cubicBezTo>
                    <a:pt x="9525" y="11906"/>
                    <a:pt x="9525" y="28575"/>
                    <a:pt x="16669" y="45244"/>
                  </a:cubicBezTo>
                  <a:cubicBezTo>
                    <a:pt x="9525" y="45244"/>
                    <a:pt x="4762" y="45244"/>
                    <a:pt x="0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6" name="Freeform: Shape 1135">
              <a:extLst>
                <a:ext uri="{FF2B5EF4-FFF2-40B4-BE49-F238E27FC236}">
                  <a16:creationId xmlns:a16="http://schemas.microsoft.com/office/drawing/2014/main" id="{493442A8-1128-EACB-CAC8-20292DCD1EB4}"/>
                </a:ext>
              </a:extLst>
            </p:cNvPr>
            <p:cNvSpPr/>
            <p:nvPr/>
          </p:nvSpPr>
          <p:spPr>
            <a:xfrm>
              <a:off x="10027443" y="6812756"/>
              <a:ext cx="23812" cy="45243"/>
            </a:xfrm>
            <a:custGeom>
              <a:avLst/>
              <a:gdLst>
                <a:gd name="connsiteX0" fmla="*/ 23813 w 23812"/>
                <a:gd name="connsiteY0" fmla="*/ 35719 h 45243"/>
                <a:gd name="connsiteX1" fmla="*/ 23813 w 23812"/>
                <a:gd name="connsiteY1" fmla="*/ 45244 h 45243"/>
                <a:gd name="connsiteX2" fmla="*/ 9525 w 23812"/>
                <a:gd name="connsiteY2" fmla="*/ 45244 h 45243"/>
                <a:gd name="connsiteX3" fmla="*/ 11906 w 23812"/>
                <a:gd name="connsiteY3" fmla="*/ 38100 h 45243"/>
                <a:gd name="connsiteX4" fmla="*/ 0 w 23812"/>
                <a:gd name="connsiteY4" fmla="*/ 0 h 45243"/>
                <a:gd name="connsiteX5" fmla="*/ 0 w 23812"/>
                <a:gd name="connsiteY5" fmla="*/ 0 h 45243"/>
                <a:gd name="connsiteX6" fmla="*/ 19050 w 23812"/>
                <a:gd name="connsiteY6" fmla="*/ 4762 h 45243"/>
                <a:gd name="connsiteX7" fmla="*/ 23813 w 23812"/>
                <a:gd name="connsiteY7" fmla="*/ 35719 h 45243"/>
                <a:gd name="connsiteX8" fmla="*/ 23813 w 23812"/>
                <a:gd name="connsiteY8" fmla="*/ 35719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" h="45243">
                  <a:moveTo>
                    <a:pt x="23813" y="35719"/>
                  </a:moveTo>
                  <a:cubicBezTo>
                    <a:pt x="23813" y="38100"/>
                    <a:pt x="23813" y="42862"/>
                    <a:pt x="23813" y="45244"/>
                  </a:cubicBezTo>
                  <a:cubicBezTo>
                    <a:pt x="19050" y="45244"/>
                    <a:pt x="14287" y="45244"/>
                    <a:pt x="9525" y="45244"/>
                  </a:cubicBezTo>
                  <a:cubicBezTo>
                    <a:pt x="9525" y="42862"/>
                    <a:pt x="11906" y="40481"/>
                    <a:pt x="11906" y="38100"/>
                  </a:cubicBezTo>
                  <a:cubicBezTo>
                    <a:pt x="16669" y="21431"/>
                    <a:pt x="14287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9050"/>
                    <a:pt x="21431" y="26194"/>
                    <a:pt x="23813" y="35719"/>
                  </a:cubicBezTo>
                  <a:lnTo>
                    <a:pt x="23813" y="3571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7" name="Freeform: Shape 1136">
              <a:extLst>
                <a:ext uri="{FF2B5EF4-FFF2-40B4-BE49-F238E27FC236}">
                  <a16:creationId xmlns:a16="http://schemas.microsoft.com/office/drawing/2014/main" id="{4F9B9E97-82F1-9E40-9048-D2131CCDBC70}"/>
                </a:ext>
              </a:extLst>
            </p:cNvPr>
            <p:cNvSpPr/>
            <p:nvPr/>
          </p:nvSpPr>
          <p:spPr>
            <a:xfrm>
              <a:off x="8131968" y="6812756"/>
              <a:ext cx="26193" cy="45243"/>
            </a:xfrm>
            <a:custGeom>
              <a:avLst/>
              <a:gdLst>
                <a:gd name="connsiteX0" fmla="*/ 0 w 26193"/>
                <a:gd name="connsiteY0" fmla="*/ 45244 h 45243"/>
                <a:gd name="connsiteX1" fmla="*/ 0 w 26193"/>
                <a:gd name="connsiteY1" fmla="*/ 35719 h 45243"/>
                <a:gd name="connsiteX2" fmla="*/ 0 w 26193"/>
                <a:gd name="connsiteY2" fmla="*/ 35719 h 45243"/>
                <a:gd name="connsiteX3" fmla="*/ 7144 w 26193"/>
                <a:gd name="connsiteY3" fmla="*/ 4762 h 45243"/>
                <a:gd name="connsiteX4" fmla="*/ 26194 w 26193"/>
                <a:gd name="connsiteY4" fmla="*/ 0 h 45243"/>
                <a:gd name="connsiteX5" fmla="*/ 26194 w 26193"/>
                <a:gd name="connsiteY5" fmla="*/ 0 h 45243"/>
                <a:gd name="connsiteX6" fmla="*/ 16669 w 26193"/>
                <a:gd name="connsiteY6" fmla="*/ 45244 h 45243"/>
                <a:gd name="connsiteX7" fmla="*/ 0 w 26193"/>
                <a:gd name="connsiteY7" fmla="*/ 45244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93" h="45243">
                  <a:moveTo>
                    <a:pt x="0" y="45244"/>
                  </a:moveTo>
                  <a:cubicBezTo>
                    <a:pt x="0" y="42862"/>
                    <a:pt x="0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8"/>
                    <a:pt x="7144" y="4762"/>
                  </a:cubicBezTo>
                  <a:cubicBezTo>
                    <a:pt x="11906" y="4762"/>
                    <a:pt x="19050" y="2381"/>
                    <a:pt x="26194" y="0"/>
                  </a:cubicBezTo>
                  <a:lnTo>
                    <a:pt x="26194" y="0"/>
                  </a:lnTo>
                  <a:cubicBezTo>
                    <a:pt x="9525" y="11906"/>
                    <a:pt x="9525" y="28575"/>
                    <a:pt x="16669" y="45244"/>
                  </a:cubicBezTo>
                  <a:cubicBezTo>
                    <a:pt x="9525" y="45244"/>
                    <a:pt x="4762" y="45244"/>
                    <a:pt x="0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8" name="Freeform: Shape 1137">
              <a:extLst>
                <a:ext uri="{FF2B5EF4-FFF2-40B4-BE49-F238E27FC236}">
                  <a16:creationId xmlns:a16="http://schemas.microsoft.com/office/drawing/2014/main" id="{45AFBC28-C4A4-CDBA-3A7E-353A9A3C4429}"/>
                </a:ext>
              </a:extLst>
            </p:cNvPr>
            <p:cNvSpPr/>
            <p:nvPr/>
          </p:nvSpPr>
          <p:spPr>
            <a:xfrm>
              <a:off x="8074818" y="6812756"/>
              <a:ext cx="23812" cy="45243"/>
            </a:xfrm>
            <a:custGeom>
              <a:avLst/>
              <a:gdLst>
                <a:gd name="connsiteX0" fmla="*/ 23813 w 23812"/>
                <a:gd name="connsiteY0" fmla="*/ 35719 h 45243"/>
                <a:gd name="connsiteX1" fmla="*/ 23813 w 23812"/>
                <a:gd name="connsiteY1" fmla="*/ 45244 h 45243"/>
                <a:gd name="connsiteX2" fmla="*/ 9525 w 23812"/>
                <a:gd name="connsiteY2" fmla="*/ 45244 h 45243"/>
                <a:gd name="connsiteX3" fmla="*/ 11906 w 23812"/>
                <a:gd name="connsiteY3" fmla="*/ 38100 h 45243"/>
                <a:gd name="connsiteX4" fmla="*/ 0 w 23812"/>
                <a:gd name="connsiteY4" fmla="*/ 0 h 45243"/>
                <a:gd name="connsiteX5" fmla="*/ 0 w 23812"/>
                <a:gd name="connsiteY5" fmla="*/ 0 h 45243"/>
                <a:gd name="connsiteX6" fmla="*/ 19050 w 23812"/>
                <a:gd name="connsiteY6" fmla="*/ 4762 h 45243"/>
                <a:gd name="connsiteX7" fmla="*/ 23813 w 23812"/>
                <a:gd name="connsiteY7" fmla="*/ 35719 h 45243"/>
                <a:gd name="connsiteX8" fmla="*/ 23813 w 23812"/>
                <a:gd name="connsiteY8" fmla="*/ 35719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" h="45243">
                  <a:moveTo>
                    <a:pt x="23813" y="35719"/>
                  </a:moveTo>
                  <a:cubicBezTo>
                    <a:pt x="23813" y="38100"/>
                    <a:pt x="23813" y="42862"/>
                    <a:pt x="23813" y="45244"/>
                  </a:cubicBezTo>
                  <a:cubicBezTo>
                    <a:pt x="19050" y="45244"/>
                    <a:pt x="14287" y="45244"/>
                    <a:pt x="9525" y="45244"/>
                  </a:cubicBezTo>
                  <a:cubicBezTo>
                    <a:pt x="9525" y="42862"/>
                    <a:pt x="11906" y="40481"/>
                    <a:pt x="11906" y="38100"/>
                  </a:cubicBezTo>
                  <a:cubicBezTo>
                    <a:pt x="16669" y="21431"/>
                    <a:pt x="14287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9050"/>
                    <a:pt x="21431" y="26194"/>
                    <a:pt x="23813" y="35719"/>
                  </a:cubicBezTo>
                  <a:lnTo>
                    <a:pt x="23813" y="3571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9" name="Freeform: Shape 1138">
              <a:extLst>
                <a:ext uri="{FF2B5EF4-FFF2-40B4-BE49-F238E27FC236}">
                  <a16:creationId xmlns:a16="http://schemas.microsoft.com/office/drawing/2014/main" id="{2609101D-4EE6-1824-C82A-98B6E247A303}"/>
                </a:ext>
              </a:extLst>
            </p:cNvPr>
            <p:cNvSpPr/>
            <p:nvPr/>
          </p:nvSpPr>
          <p:spPr>
            <a:xfrm>
              <a:off x="6179343" y="6812756"/>
              <a:ext cx="26193" cy="45243"/>
            </a:xfrm>
            <a:custGeom>
              <a:avLst/>
              <a:gdLst>
                <a:gd name="connsiteX0" fmla="*/ 0 w 26193"/>
                <a:gd name="connsiteY0" fmla="*/ 45244 h 45243"/>
                <a:gd name="connsiteX1" fmla="*/ 0 w 26193"/>
                <a:gd name="connsiteY1" fmla="*/ 35719 h 45243"/>
                <a:gd name="connsiteX2" fmla="*/ 0 w 26193"/>
                <a:gd name="connsiteY2" fmla="*/ 35719 h 45243"/>
                <a:gd name="connsiteX3" fmla="*/ 7144 w 26193"/>
                <a:gd name="connsiteY3" fmla="*/ 4762 h 45243"/>
                <a:gd name="connsiteX4" fmla="*/ 26194 w 26193"/>
                <a:gd name="connsiteY4" fmla="*/ 0 h 45243"/>
                <a:gd name="connsiteX5" fmla="*/ 26194 w 26193"/>
                <a:gd name="connsiteY5" fmla="*/ 0 h 45243"/>
                <a:gd name="connsiteX6" fmla="*/ 16669 w 26193"/>
                <a:gd name="connsiteY6" fmla="*/ 45244 h 45243"/>
                <a:gd name="connsiteX7" fmla="*/ 0 w 26193"/>
                <a:gd name="connsiteY7" fmla="*/ 45244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93" h="45243">
                  <a:moveTo>
                    <a:pt x="0" y="45244"/>
                  </a:moveTo>
                  <a:cubicBezTo>
                    <a:pt x="0" y="42862"/>
                    <a:pt x="0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3" y="16668"/>
                    <a:pt x="7144" y="4762"/>
                  </a:cubicBezTo>
                  <a:cubicBezTo>
                    <a:pt x="11906" y="4762"/>
                    <a:pt x="19050" y="2381"/>
                    <a:pt x="26194" y="0"/>
                  </a:cubicBezTo>
                  <a:lnTo>
                    <a:pt x="26194" y="0"/>
                  </a:lnTo>
                  <a:cubicBezTo>
                    <a:pt x="9525" y="11906"/>
                    <a:pt x="9525" y="28575"/>
                    <a:pt x="16669" y="45244"/>
                  </a:cubicBezTo>
                  <a:cubicBezTo>
                    <a:pt x="9525" y="45244"/>
                    <a:pt x="4763" y="45244"/>
                    <a:pt x="0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0" name="Freeform: Shape 1139">
              <a:extLst>
                <a:ext uri="{FF2B5EF4-FFF2-40B4-BE49-F238E27FC236}">
                  <a16:creationId xmlns:a16="http://schemas.microsoft.com/office/drawing/2014/main" id="{DC1060EB-D507-FC67-431C-51387E9BB495}"/>
                </a:ext>
              </a:extLst>
            </p:cNvPr>
            <p:cNvSpPr/>
            <p:nvPr/>
          </p:nvSpPr>
          <p:spPr>
            <a:xfrm>
              <a:off x="6119812" y="6812756"/>
              <a:ext cx="23812" cy="45243"/>
            </a:xfrm>
            <a:custGeom>
              <a:avLst/>
              <a:gdLst>
                <a:gd name="connsiteX0" fmla="*/ 23813 w 23812"/>
                <a:gd name="connsiteY0" fmla="*/ 35719 h 45243"/>
                <a:gd name="connsiteX1" fmla="*/ 23813 w 23812"/>
                <a:gd name="connsiteY1" fmla="*/ 45244 h 45243"/>
                <a:gd name="connsiteX2" fmla="*/ 9525 w 23812"/>
                <a:gd name="connsiteY2" fmla="*/ 45244 h 45243"/>
                <a:gd name="connsiteX3" fmla="*/ 11906 w 23812"/>
                <a:gd name="connsiteY3" fmla="*/ 38100 h 45243"/>
                <a:gd name="connsiteX4" fmla="*/ 0 w 23812"/>
                <a:gd name="connsiteY4" fmla="*/ 0 h 45243"/>
                <a:gd name="connsiteX5" fmla="*/ 0 w 23812"/>
                <a:gd name="connsiteY5" fmla="*/ 0 h 45243"/>
                <a:gd name="connsiteX6" fmla="*/ 19050 w 23812"/>
                <a:gd name="connsiteY6" fmla="*/ 4762 h 45243"/>
                <a:gd name="connsiteX7" fmla="*/ 23813 w 23812"/>
                <a:gd name="connsiteY7" fmla="*/ 35719 h 45243"/>
                <a:gd name="connsiteX8" fmla="*/ 23813 w 23812"/>
                <a:gd name="connsiteY8" fmla="*/ 35719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" h="45243">
                  <a:moveTo>
                    <a:pt x="23813" y="35719"/>
                  </a:moveTo>
                  <a:cubicBezTo>
                    <a:pt x="23813" y="38100"/>
                    <a:pt x="23813" y="42862"/>
                    <a:pt x="23813" y="45244"/>
                  </a:cubicBezTo>
                  <a:cubicBezTo>
                    <a:pt x="19050" y="45244"/>
                    <a:pt x="14287" y="45244"/>
                    <a:pt x="9525" y="45244"/>
                  </a:cubicBezTo>
                  <a:cubicBezTo>
                    <a:pt x="9525" y="42862"/>
                    <a:pt x="11906" y="40481"/>
                    <a:pt x="11906" y="38100"/>
                  </a:cubicBezTo>
                  <a:cubicBezTo>
                    <a:pt x="16669" y="21431"/>
                    <a:pt x="14287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9050"/>
                    <a:pt x="21431" y="26194"/>
                    <a:pt x="23813" y="35719"/>
                  </a:cubicBezTo>
                  <a:lnTo>
                    <a:pt x="23813" y="3571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1" name="Freeform: Shape 1140">
              <a:extLst>
                <a:ext uri="{FF2B5EF4-FFF2-40B4-BE49-F238E27FC236}">
                  <a16:creationId xmlns:a16="http://schemas.microsoft.com/office/drawing/2014/main" id="{EB432DB4-1678-8B55-C06E-C02A80E898ED}"/>
                </a:ext>
              </a:extLst>
            </p:cNvPr>
            <p:cNvSpPr/>
            <p:nvPr/>
          </p:nvSpPr>
          <p:spPr>
            <a:xfrm>
              <a:off x="12141993" y="6848475"/>
              <a:ext cx="50367" cy="9524"/>
            </a:xfrm>
            <a:custGeom>
              <a:avLst/>
              <a:gdLst>
                <a:gd name="connsiteX0" fmla="*/ 0 w 50367"/>
                <a:gd name="connsiteY0" fmla="*/ 9525 h 9524"/>
                <a:gd name="connsiteX1" fmla="*/ 50006 w 50367"/>
                <a:gd name="connsiteY1" fmla="*/ 0 h 9524"/>
                <a:gd name="connsiteX2" fmla="*/ 45244 w 50367"/>
                <a:gd name="connsiteY2" fmla="*/ 9525 h 9524"/>
                <a:gd name="connsiteX3" fmla="*/ 0 w 50367"/>
                <a:gd name="connsiteY3" fmla="*/ 9525 h 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67" h="9524">
                  <a:moveTo>
                    <a:pt x="0" y="9525"/>
                  </a:moveTo>
                  <a:cubicBezTo>
                    <a:pt x="16669" y="7143"/>
                    <a:pt x="33337" y="2381"/>
                    <a:pt x="50006" y="0"/>
                  </a:cubicBezTo>
                  <a:cubicBezTo>
                    <a:pt x="47625" y="2381"/>
                    <a:pt x="54769" y="9525"/>
                    <a:pt x="45244" y="9525"/>
                  </a:cubicBezTo>
                  <a:cubicBezTo>
                    <a:pt x="30957" y="9525"/>
                    <a:pt x="14288" y="9525"/>
                    <a:pt x="0" y="95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2" name="Freeform: Shape 1141">
              <a:extLst>
                <a:ext uri="{FF2B5EF4-FFF2-40B4-BE49-F238E27FC236}">
                  <a16:creationId xmlns:a16="http://schemas.microsoft.com/office/drawing/2014/main" id="{92C7B04D-303D-F792-A85F-EFDDE6E6F7E0}"/>
                </a:ext>
              </a:extLst>
            </p:cNvPr>
            <p:cNvSpPr/>
            <p:nvPr/>
          </p:nvSpPr>
          <p:spPr>
            <a:xfrm>
              <a:off x="6538912" y="940593"/>
              <a:ext cx="547687" cy="476250"/>
            </a:xfrm>
            <a:custGeom>
              <a:avLst/>
              <a:gdLst>
                <a:gd name="connsiteX0" fmla="*/ 138113 w 547687"/>
                <a:gd name="connsiteY0" fmla="*/ 473869 h 476250"/>
                <a:gd name="connsiteX1" fmla="*/ 0 w 547687"/>
                <a:gd name="connsiteY1" fmla="*/ 238125 h 476250"/>
                <a:gd name="connsiteX2" fmla="*/ 138113 w 547687"/>
                <a:gd name="connsiteY2" fmla="*/ 2381 h 476250"/>
                <a:gd name="connsiteX3" fmla="*/ 411956 w 547687"/>
                <a:gd name="connsiteY3" fmla="*/ 0 h 476250"/>
                <a:gd name="connsiteX4" fmla="*/ 547688 w 547687"/>
                <a:gd name="connsiteY4" fmla="*/ 238125 h 476250"/>
                <a:gd name="connsiteX5" fmla="*/ 411956 w 547687"/>
                <a:gd name="connsiteY5" fmla="*/ 476250 h 476250"/>
                <a:gd name="connsiteX6" fmla="*/ 138113 w 547687"/>
                <a:gd name="connsiteY6" fmla="*/ 473869 h 476250"/>
                <a:gd name="connsiteX7" fmla="*/ 28575 w 547687"/>
                <a:gd name="connsiteY7" fmla="*/ 238125 h 476250"/>
                <a:gd name="connsiteX8" fmla="*/ 159544 w 547687"/>
                <a:gd name="connsiteY8" fmla="*/ 438150 h 476250"/>
                <a:gd name="connsiteX9" fmla="*/ 397669 w 547687"/>
                <a:gd name="connsiteY9" fmla="*/ 450056 h 476250"/>
                <a:gd name="connsiteX10" fmla="*/ 504825 w 547687"/>
                <a:gd name="connsiteY10" fmla="*/ 238125 h 476250"/>
                <a:gd name="connsiteX11" fmla="*/ 397669 w 547687"/>
                <a:gd name="connsiteY11" fmla="*/ 26194 h 476250"/>
                <a:gd name="connsiteX12" fmla="*/ 159544 w 547687"/>
                <a:gd name="connsiteY12" fmla="*/ 40481 h 476250"/>
                <a:gd name="connsiteX13" fmla="*/ 28575 w 547687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138113" y="473869"/>
                  </a:moveTo>
                  <a:cubicBezTo>
                    <a:pt x="121444" y="376237"/>
                    <a:pt x="76200" y="300037"/>
                    <a:pt x="0" y="238125"/>
                  </a:cubicBezTo>
                  <a:cubicBezTo>
                    <a:pt x="76200" y="176213"/>
                    <a:pt x="121444" y="97631"/>
                    <a:pt x="138113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7631"/>
                    <a:pt x="471488" y="173831"/>
                    <a:pt x="547688" y="238125"/>
                  </a:cubicBezTo>
                  <a:cubicBezTo>
                    <a:pt x="473869" y="300037"/>
                    <a:pt x="428625" y="378619"/>
                    <a:pt x="411956" y="476250"/>
                  </a:cubicBezTo>
                  <a:cubicBezTo>
                    <a:pt x="321469" y="440531"/>
                    <a:pt x="230981" y="438150"/>
                    <a:pt x="138113" y="473869"/>
                  </a:cubicBezTo>
                  <a:close/>
                  <a:moveTo>
                    <a:pt x="28575" y="238125"/>
                  </a:moveTo>
                  <a:cubicBezTo>
                    <a:pt x="95250" y="292894"/>
                    <a:pt x="135731" y="359569"/>
                    <a:pt x="159544" y="438150"/>
                  </a:cubicBezTo>
                  <a:cubicBezTo>
                    <a:pt x="240506" y="416719"/>
                    <a:pt x="319088" y="423862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ubicBezTo>
                    <a:pt x="447675" y="178594"/>
                    <a:pt x="411956" y="109537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5731" y="116681"/>
                    <a:pt x="92869" y="183356"/>
                    <a:pt x="2857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3" name="Freeform: Shape 1142">
              <a:extLst>
                <a:ext uri="{FF2B5EF4-FFF2-40B4-BE49-F238E27FC236}">
                  <a16:creationId xmlns:a16="http://schemas.microsoft.com/office/drawing/2014/main" id="{A14828FC-B341-C575-1BC1-08F2BAECDFB4}"/>
                </a:ext>
              </a:extLst>
            </p:cNvPr>
            <p:cNvSpPr/>
            <p:nvPr/>
          </p:nvSpPr>
          <p:spPr>
            <a:xfrm>
              <a:off x="6536531" y="4317206"/>
              <a:ext cx="547687" cy="476250"/>
            </a:xfrm>
            <a:custGeom>
              <a:avLst/>
              <a:gdLst>
                <a:gd name="connsiteX0" fmla="*/ 547688 w 547687"/>
                <a:gd name="connsiteY0" fmla="*/ 238125 h 476250"/>
                <a:gd name="connsiteX1" fmla="*/ 411956 w 547687"/>
                <a:gd name="connsiteY1" fmla="*/ 476250 h 476250"/>
                <a:gd name="connsiteX2" fmla="*/ 276225 w 547687"/>
                <a:gd name="connsiteY2" fmla="*/ 450056 h 476250"/>
                <a:gd name="connsiteX3" fmla="*/ 138112 w 547687"/>
                <a:gd name="connsiteY3" fmla="*/ 473869 h 476250"/>
                <a:gd name="connsiteX4" fmla="*/ 0 w 547687"/>
                <a:gd name="connsiteY4" fmla="*/ 238125 h 476250"/>
                <a:gd name="connsiteX5" fmla="*/ 138112 w 547687"/>
                <a:gd name="connsiteY5" fmla="*/ 2381 h 476250"/>
                <a:gd name="connsiteX6" fmla="*/ 411956 w 547687"/>
                <a:gd name="connsiteY6" fmla="*/ 0 h 476250"/>
                <a:gd name="connsiteX7" fmla="*/ 547688 w 547687"/>
                <a:gd name="connsiteY7" fmla="*/ 238125 h 476250"/>
                <a:gd name="connsiteX8" fmla="*/ 397669 w 547687"/>
                <a:gd name="connsiteY8" fmla="*/ 452438 h 476250"/>
                <a:gd name="connsiteX9" fmla="*/ 504825 w 547687"/>
                <a:gd name="connsiteY9" fmla="*/ 240506 h 476250"/>
                <a:gd name="connsiteX10" fmla="*/ 397669 w 547687"/>
                <a:gd name="connsiteY10" fmla="*/ 28575 h 476250"/>
                <a:gd name="connsiteX11" fmla="*/ 159544 w 547687"/>
                <a:gd name="connsiteY11" fmla="*/ 42863 h 476250"/>
                <a:gd name="connsiteX12" fmla="*/ 28575 w 547687"/>
                <a:gd name="connsiteY12" fmla="*/ 242887 h 476250"/>
                <a:gd name="connsiteX13" fmla="*/ 159544 w 547687"/>
                <a:gd name="connsiteY13" fmla="*/ 442912 h 476250"/>
                <a:gd name="connsiteX14" fmla="*/ 397669 w 547687"/>
                <a:gd name="connsiteY14" fmla="*/ 452438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547688" y="238125"/>
                  </a:moveTo>
                  <a:cubicBezTo>
                    <a:pt x="473869" y="300037"/>
                    <a:pt x="428625" y="378619"/>
                    <a:pt x="411956" y="476250"/>
                  </a:cubicBezTo>
                  <a:cubicBezTo>
                    <a:pt x="366713" y="461962"/>
                    <a:pt x="323850" y="450056"/>
                    <a:pt x="276225" y="450056"/>
                  </a:cubicBezTo>
                  <a:cubicBezTo>
                    <a:pt x="228600" y="450056"/>
                    <a:pt x="183356" y="459581"/>
                    <a:pt x="138112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2"/>
                    <a:pt x="121444" y="100012"/>
                    <a:pt x="138112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8625" y="97631"/>
                    <a:pt x="473869" y="176212"/>
                    <a:pt x="547688" y="238125"/>
                  </a:cubicBezTo>
                  <a:close/>
                  <a:moveTo>
                    <a:pt x="397669" y="452438"/>
                  </a:moveTo>
                  <a:cubicBezTo>
                    <a:pt x="411956" y="369094"/>
                    <a:pt x="447675" y="300037"/>
                    <a:pt x="504825" y="240506"/>
                  </a:cubicBezTo>
                  <a:cubicBezTo>
                    <a:pt x="445294" y="180975"/>
                    <a:pt x="411956" y="109537"/>
                    <a:pt x="397669" y="28575"/>
                  </a:cubicBezTo>
                  <a:cubicBezTo>
                    <a:pt x="319088" y="59531"/>
                    <a:pt x="240506" y="61912"/>
                    <a:pt x="159544" y="42863"/>
                  </a:cubicBezTo>
                  <a:cubicBezTo>
                    <a:pt x="135731" y="123825"/>
                    <a:pt x="92869" y="190500"/>
                    <a:pt x="28575" y="242887"/>
                  </a:cubicBezTo>
                  <a:cubicBezTo>
                    <a:pt x="95250" y="297656"/>
                    <a:pt x="135731" y="361950"/>
                    <a:pt x="159544" y="442912"/>
                  </a:cubicBezTo>
                  <a:cubicBezTo>
                    <a:pt x="242888" y="419100"/>
                    <a:pt x="319088" y="421481"/>
                    <a:pt x="397669" y="452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4" name="Freeform: Shape 1143">
              <a:extLst>
                <a:ext uri="{FF2B5EF4-FFF2-40B4-BE49-F238E27FC236}">
                  <a16:creationId xmlns:a16="http://schemas.microsoft.com/office/drawing/2014/main" id="{F5821135-A337-1DD8-6614-6C2A1B33E70F}"/>
                </a:ext>
              </a:extLst>
            </p:cNvPr>
            <p:cNvSpPr/>
            <p:nvPr/>
          </p:nvSpPr>
          <p:spPr>
            <a:xfrm>
              <a:off x="8493918" y="4317206"/>
              <a:ext cx="547687" cy="476250"/>
            </a:xfrm>
            <a:custGeom>
              <a:avLst/>
              <a:gdLst>
                <a:gd name="connsiteX0" fmla="*/ 138113 w 547687"/>
                <a:gd name="connsiteY0" fmla="*/ 473869 h 476250"/>
                <a:gd name="connsiteX1" fmla="*/ 0 w 547687"/>
                <a:gd name="connsiteY1" fmla="*/ 238125 h 476250"/>
                <a:gd name="connsiteX2" fmla="*/ 90488 w 547687"/>
                <a:gd name="connsiteY2" fmla="*/ 133350 h 476250"/>
                <a:gd name="connsiteX3" fmla="*/ 138113 w 547687"/>
                <a:gd name="connsiteY3" fmla="*/ 2381 h 476250"/>
                <a:gd name="connsiteX4" fmla="*/ 411956 w 547687"/>
                <a:gd name="connsiteY4" fmla="*/ 0 h 476250"/>
                <a:gd name="connsiteX5" fmla="*/ 547688 w 547687"/>
                <a:gd name="connsiteY5" fmla="*/ 238125 h 476250"/>
                <a:gd name="connsiteX6" fmla="*/ 411956 w 547687"/>
                <a:gd name="connsiteY6" fmla="*/ 476250 h 476250"/>
                <a:gd name="connsiteX7" fmla="*/ 138113 w 547687"/>
                <a:gd name="connsiteY7" fmla="*/ 473869 h 476250"/>
                <a:gd name="connsiteX8" fmla="*/ 395288 w 547687"/>
                <a:gd name="connsiteY8" fmla="*/ 28575 h 476250"/>
                <a:gd name="connsiteX9" fmla="*/ 157163 w 547687"/>
                <a:gd name="connsiteY9" fmla="*/ 42863 h 476250"/>
                <a:gd name="connsiteX10" fmla="*/ 26194 w 547687"/>
                <a:gd name="connsiteY10" fmla="*/ 240506 h 476250"/>
                <a:gd name="connsiteX11" fmla="*/ 157163 w 547687"/>
                <a:gd name="connsiteY11" fmla="*/ 440531 h 476250"/>
                <a:gd name="connsiteX12" fmla="*/ 395288 w 547687"/>
                <a:gd name="connsiteY12" fmla="*/ 452438 h 476250"/>
                <a:gd name="connsiteX13" fmla="*/ 502444 w 547687"/>
                <a:gd name="connsiteY13" fmla="*/ 240506 h 476250"/>
                <a:gd name="connsiteX14" fmla="*/ 395288 w 547687"/>
                <a:gd name="connsiteY14" fmla="*/ 2857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138113" y="473869"/>
                  </a:moveTo>
                  <a:cubicBezTo>
                    <a:pt x="102394" y="347662"/>
                    <a:pt x="90488" y="328613"/>
                    <a:pt x="0" y="238125"/>
                  </a:cubicBezTo>
                  <a:cubicBezTo>
                    <a:pt x="35719" y="207169"/>
                    <a:pt x="66675" y="173831"/>
                    <a:pt x="90488" y="133350"/>
                  </a:cubicBezTo>
                  <a:cubicBezTo>
                    <a:pt x="114300" y="92869"/>
                    <a:pt x="128588" y="50006"/>
                    <a:pt x="138113" y="2381"/>
                  </a:cubicBezTo>
                  <a:cubicBezTo>
                    <a:pt x="228600" y="35719"/>
                    <a:pt x="321469" y="35719"/>
                    <a:pt x="411956" y="0"/>
                  </a:cubicBezTo>
                  <a:cubicBezTo>
                    <a:pt x="426244" y="97631"/>
                    <a:pt x="471488" y="176212"/>
                    <a:pt x="547688" y="238125"/>
                  </a:cubicBezTo>
                  <a:cubicBezTo>
                    <a:pt x="473869" y="302419"/>
                    <a:pt x="428625" y="378619"/>
                    <a:pt x="411956" y="476250"/>
                  </a:cubicBezTo>
                  <a:cubicBezTo>
                    <a:pt x="319088" y="442912"/>
                    <a:pt x="228600" y="440531"/>
                    <a:pt x="138113" y="473869"/>
                  </a:cubicBezTo>
                  <a:close/>
                  <a:moveTo>
                    <a:pt x="395288" y="28575"/>
                  </a:moveTo>
                  <a:cubicBezTo>
                    <a:pt x="300038" y="54769"/>
                    <a:pt x="278606" y="61912"/>
                    <a:pt x="157163" y="42863"/>
                  </a:cubicBezTo>
                  <a:cubicBezTo>
                    <a:pt x="133350" y="121444"/>
                    <a:pt x="92869" y="188119"/>
                    <a:pt x="26194" y="240506"/>
                  </a:cubicBezTo>
                  <a:cubicBezTo>
                    <a:pt x="92869" y="292894"/>
                    <a:pt x="133350" y="359569"/>
                    <a:pt x="157163" y="440531"/>
                  </a:cubicBezTo>
                  <a:cubicBezTo>
                    <a:pt x="238125" y="419100"/>
                    <a:pt x="316706" y="426244"/>
                    <a:pt x="395288" y="452438"/>
                  </a:cubicBezTo>
                  <a:cubicBezTo>
                    <a:pt x="409575" y="369094"/>
                    <a:pt x="445294" y="300037"/>
                    <a:pt x="502444" y="240506"/>
                  </a:cubicBezTo>
                  <a:cubicBezTo>
                    <a:pt x="445294" y="178594"/>
                    <a:pt x="409575" y="109537"/>
                    <a:pt x="395288" y="285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5" name="Freeform: Shape 1144">
              <a:extLst>
                <a:ext uri="{FF2B5EF4-FFF2-40B4-BE49-F238E27FC236}">
                  <a16:creationId xmlns:a16="http://schemas.microsoft.com/office/drawing/2014/main" id="{24E8B195-D1E1-70C6-24FA-1BDB44801C65}"/>
                </a:ext>
              </a:extLst>
            </p:cNvPr>
            <p:cNvSpPr/>
            <p:nvPr/>
          </p:nvSpPr>
          <p:spPr>
            <a:xfrm>
              <a:off x="10446543" y="4319587"/>
              <a:ext cx="547687" cy="476250"/>
            </a:xfrm>
            <a:custGeom>
              <a:avLst/>
              <a:gdLst>
                <a:gd name="connsiteX0" fmla="*/ 411956 w 547687"/>
                <a:gd name="connsiteY0" fmla="*/ 476250 h 476250"/>
                <a:gd name="connsiteX1" fmla="*/ 138113 w 547687"/>
                <a:gd name="connsiteY1" fmla="*/ 473869 h 476250"/>
                <a:gd name="connsiteX2" fmla="*/ 0 w 547687"/>
                <a:gd name="connsiteY2" fmla="*/ 238125 h 476250"/>
                <a:gd name="connsiteX3" fmla="*/ 138113 w 547687"/>
                <a:gd name="connsiteY3" fmla="*/ 2381 h 476250"/>
                <a:gd name="connsiteX4" fmla="*/ 411956 w 547687"/>
                <a:gd name="connsiteY4" fmla="*/ 0 h 476250"/>
                <a:gd name="connsiteX5" fmla="*/ 547688 w 547687"/>
                <a:gd name="connsiteY5" fmla="*/ 238125 h 476250"/>
                <a:gd name="connsiteX6" fmla="*/ 411956 w 547687"/>
                <a:gd name="connsiteY6" fmla="*/ 476250 h 476250"/>
                <a:gd name="connsiteX7" fmla="*/ 502444 w 547687"/>
                <a:gd name="connsiteY7" fmla="*/ 235744 h 476250"/>
                <a:gd name="connsiteX8" fmla="*/ 395288 w 547687"/>
                <a:gd name="connsiteY8" fmla="*/ 23813 h 476250"/>
                <a:gd name="connsiteX9" fmla="*/ 159544 w 547687"/>
                <a:gd name="connsiteY9" fmla="*/ 38100 h 476250"/>
                <a:gd name="connsiteX10" fmla="*/ 28575 w 547687"/>
                <a:gd name="connsiteY10" fmla="*/ 238125 h 476250"/>
                <a:gd name="connsiteX11" fmla="*/ 157163 w 547687"/>
                <a:gd name="connsiteY11" fmla="*/ 431006 h 476250"/>
                <a:gd name="connsiteX12" fmla="*/ 278606 w 547687"/>
                <a:gd name="connsiteY12" fmla="*/ 423863 h 476250"/>
                <a:gd name="connsiteX13" fmla="*/ 395288 w 547687"/>
                <a:gd name="connsiteY13" fmla="*/ 442913 h 476250"/>
                <a:gd name="connsiteX14" fmla="*/ 502444 w 547687"/>
                <a:gd name="connsiteY14" fmla="*/ 23574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11956" y="476250"/>
                  </a:move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6213"/>
                    <a:pt x="121444" y="100013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6244" y="95250"/>
                    <a:pt x="471488" y="173831"/>
                    <a:pt x="547688" y="238125"/>
                  </a:cubicBezTo>
                  <a:cubicBezTo>
                    <a:pt x="473869" y="300038"/>
                    <a:pt x="426244" y="376238"/>
                    <a:pt x="411956" y="476250"/>
                  </a:cubicBezTo>
                  <a:close/>
                  <a:moveTo>
                    <a:pt x="502444" y="235744"/>
                  </a:moveTo>
                  <a:cubicBezTo>
                    <a:pt x="445294" y="178594"/>
                    <a:pt x="409575" y="107156"/>
                    <a:pt x="395288" y="23813"/>
                  </a:cubicBezTo>
                  <a:cubicBezTo>
                    <a:pt x="316706" y="54769"/>
                    <a:pt x="238125" y="57150"/>
                    <a:pt x="159544" y="38100"/>
                  </a:cubicBezTo>
                  <a:cubicBezTo>
                    <a:pt x="116681" y="142875"/>
                    <a:pt x="116681" y="142875"/>
                    <a:pt x="28575" y="238125"/>
                  </a:cubicBezTo>
                  <a:cubicBezTo>
                    <a:pt x="92869" y="290513"/>
                    <a:pt x="133350" y="357188"/>
                    <a:pt x="157163" y="431006"/>
                  </a:cubicBezTo>
                  <a:cubicBezTo>
                    <a:pt x="200025" y="428625"/>
                    <a:pt x="240506" y="421482"/>
                    <a:pt x="278606" y="423863"/>
                  </a:cubicBezTo>
                  <a:cubicBezTo>
                    <a:pt x="316706" y="426244"/>
                    <a:pt x="357188" y="435769"/>
                    <a:pt x="395288" y="442913"/>
                  </a:cubicBezTo>
                  <a:cubicBezTo>
                    <a:pt x="419100" y="352425"/>
                    <a:pt x="419100" y="352425"/>
                    <a:pt x="502444" y="2357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6" name="Freeform: Shape 1145">
              <a:extLst>
                <a:ext uri="{FF2B5EF4-FFF2-40B4-BE49-F238E27FC236}">
                  <a16:creationId xmlns:a16="http://schemas.microsoft.com/office/drawing/2014/main" id="{BE33AD07-4A9E-985D-AFFB-13470C5817D6}"/>
                </a:ext>
              </a:extLst>
            </p:cNvPr>
            <p:cNvSpPr/>
            <p:nvPr/>
          </p:nvSpPr>
          <p:spPr>
            <a:xfrm>
              <a:off x="8491537" y="2066925"/>
              <a:ext cx="547687" cy="476250"/>
            </a:xfrm>
            <a:custGeom>
              <a:avLst/>
              <a:gdLst>
                <a:gd name="connsiteX0" fmla="*/ 411956 w 547687"/>
                <a:gd name="connsiteY0" fmla="*/ 476250 h 476250"/>
                <a:gd name="connsiteX1" fmla="*/ 138112 w 547687"/>
                <a:gd name="connsiteY1" fmla="*/ 473869 h 476250"/>
                <a:gd name="connsiteX2" fmla="*/ 0 w 547687"/>
                <a:gd name="connsiteY2" fmla="*/ 238125 h 476250"/>
                <a:gd name="connsiteX3" fmla="*/ 138112 w 547687"/>
                <a:gd name="connsiteY3" fmla="*/ 2381 h 476250"/>
                <a:gd name="connsiteX4" fmla="*/ 411956 w 547687"/>
                <a:gd name="connsiteY4" fmla="*/ 0 h 476250"/>
                <a:gd name="connsiteX5" fmla="*/ 547688 w 547687"/>
                <a:gd name="connsiteY5" fmla="*/ 238125 h 476250"/>
                <a:gd name="connsiteX6" fmla="*/ 411956 w 547687"/>
                <a:gd name="connsiteY6" fmla="*/ 476250 h 476250"/>
                <a:gd name="connsiteX7" fmla="*/ 397669 w 547687"/>
                <a:gd name="connsiteY7" fmla="*/ 26194 h 476250"/>
                <a:gd name="connsiteX8" fmla="*/ 159544 w 547687"/>
                <a:gd name="connsiteY8" fmla="*/ 38100 h 476250"/>
                <a:gd name="connsiteX9" fmla="*/ 28575 w 547687"/>
                <a:gd name="connsiteY9" fmla="*/ 235744 h 476250"/>
                <a:gd name="connsiteX10" fmla="*/ 159544 w 547687"/>
                <a:gd name="connsiteY10" fmla="*/ 435769 h 476250"/>
                <a:gd name="connsiteX11" fmla="*/ 397669 w 547687"/>
                <a:gd name="connsiteY11" fmla="*/ 447675 h 476250"/>
                <a:gd name="connsiteX12" fmla="*/ 504825 w 547687"/>
                <a:gd name="connsiteY12" fmla="*/ 235744 h 476250"/>
                <a:gd name="connsiteX13" fmla="*/ 397669 w 547687"/>
                <a:gd name="connsiteY13" fmla="*/ 2619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411956" y="476250"/>
                  </a:moveTo>
                  <a:cubicBezTo>
                    <a:pt x="319087" y="440531"/>
                    <a:pt x="230981" y="440531"/>
                    <a:pt x="138112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2"/>
                    <a:pt x="121444" y="100012"/>
                    <a:pt x="138112" y="2381"/>
                  </a:cubicBezTo>
                  <a:cubicBezTo>
                    <a:pt x="230981" y="35719"/>
                    <a:pt x="319087" y="35719"/>
                    <a:pt x="411956" y="0"/>
                  </a:cubicBezTo>
                  <a:cubicBezTo>
                    <a:pt x="426244" y="95250"/>
                    <a:pt x="471487" y="173831"/>
                    <a:pt x="547688" y="238125"/>
                  </a:cubicBezTo>
                  <a:cubicBezTo>
                    <a:pt x="473869" y="300037"/>
                    <a:pt x="428625" y="376237"/>
                    <a:pt x="411956" y="476250"/>
                  </a:cubicBezTo>
                  <a:close/>
                  <a:moveTo>
                    <a:pt x="397669" y="26194"/>
                  </a:moveTo>
                  <a:cubicBezTo>
                    <a:pt x="283369" y="57150"/>
                    <a:pt x="261938" y="54769"/>
                    <a:pt x="159544" y="38100"/>
                  </a:cubicBezTo>
                  <a:cubicBezTo>
                    <a:pt x="135731" y="116681"/>
                    <a:pt x="95250" y="183356"/>
                    <a:pt x="28575" y="235744"/>
                  </a:cubicBezTo>
                  <a:cubicBezTo>
                    <a:pt x="92869" y="288131"/>
                    <a:pt x="135731" y="354806"/>
                    <a:pt x="159544" y="435769"/>
                  </a:cubicBezTo>
                  <a:cubicBezTo>
                    <a:pt x="240506" y="414337"/>
                    <a:pt x="319087" y="421481"/>
                    <a:pt x="397669" y="447675"/>
                  </a:cubicBezTo>
                  <a:cubicBezTo>
                    <a:pt x="411956" y="364331"/>
                    <a:pt x="447675" y="295275"/>
                    <a:pt x="504825" y="235744"/>
                  </a:cubicBezTo>
                  <a:cubicBezTo>
                    <a:pt x="447675" y="176212"/>
                    <a:pt x="411956" y="107156"/>
                    <a:pt x="397669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7" name="Freeform: Shape 1146">
              <a:extLst>
                <a:ext uri="{FF2B5EF4-FFF2-40B4-BE49-F238E27FC236}">
                  <a16:creationId xmlns:a16="http://schemas.microsoft.com/office/drawing/2014/main" id="{15B98FE3-D002-53C3-FE46-DFD158E95D2C}"/>
                </a:ext>
              </a:extLst>
            </p:cNvPr>
            <p:cNvSpPr/>
            <p:nvPr/>
          </p:nvSpPr>
          <p:spPr>
            <a:xfrm>
              <a:off x="6536531" y="5443537"/>
              <a:ext cx="550068" cy="476250"/>
            </a:xfrm>
            <a:custGeom>
              <a:avLst/>
              <a:gdLst>
                <a:gd name="connsiteX0" fmla="*/ 0 w 550068"/>
                <a:gd name="connsiteY0" fmla="*/ 238125 h 476250"/>
                <a:gd name="connsiteX1" fmla="*/ 140494 w 550068"/>
                <a:gd name="connsiteY1" fmla="*/ 2381 h 476250"/>
                <a:gd name="connsiteX2" fmla="*/ 414338 w 550068"/>
                <a:gd name="connsiteY2" fmla="*/ 0 h 476250"/>
                <a:gd name="connsiteX3" fmla="*/ 550069 w 550068"/>
                <a:gd name="connsiteY3" fmla="*/ 238125 h 476250"/>
                <a:gd name="connsiteX4" fmla="*/ 414338 w 550068"/>
                <a:gd name="connsiteY4" fmla="*/ 476250 h 476250"/>
                <a:gd name="connsiteX5" fmla="*/ 140494 w 550068"/>
                <a:gd name="connsiteY5" fmla="*/ 473869 h 476250"/>
                <a:gd name="connsiteX6" fmla="*/ 0 w 550068"/>
                <a:gd name="connsiteY6" fmla="*/ 238125 h 476250"/>
                <a:gd name="connsiteX7" fmla="*/ 161925 w 550068"/>
                <a:gd name="connsiteY7" fmla="*/ 40481 h 476250"/>
                <a:gd name="connsiteX8" fmla="*/ 30956 w 550068"/>
                <a:gd name="connsiteY8" fmla="*/ 240506 h 476250"/>
                <a:gd name="connsiteX9" fmla="*/ 111919 w 550068"/>
                <a:gd name="connsiteY9" fmla="*/ 330994 h 476250"/>
                <a:gd name="connsiteX10" fmla="*/ 166688 w 550068"/>
                <a:gd name="connsiteY10" fmla="*/ 440531 h 476250"/>
                <a:gd name="connsiteX11" fmla="*/ 400050 w 550068"/>
                <a:gd name="connsiteY11" fmla="*/ 454819 h 476250"/>
                <a:gd name="connsiteX12" fmla="*/ 507206 w 550068"/>
                <a:gd name="connsiteY12" fmla="*/ 242887 h 476250"/>
                <a:gd name="connsiteX13" fmla="*/ 400050 w 550068"/>
                <a:gd name="connsiteY13" fmla="*/ 30956 h 476250"/>
                <a:gd name="connsiteX14" fmla="*/ 161925 w 550068"/>
                <a:gd name="connsiteY14" fmla="*/ 40481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0068" h="476250">
                  <a:moveTo>
                    <a:pt x="0" y="238125"/>
                  </a:moveTo>
                  <a:cubicBezTo>
                    <a:pt x="76200" y="176212"/>
                    <a:pt x="121444" y="97631"/>
                    <a:pt x="140494" y="2381"/>
                  </a:cubicBezTo>
                  <a:cubicBezTo>
                    <a:pt x="233362" y="35719"/>
                    <a:pt x="323850" y="35719"/>
                    <a:pt x="414338" y="0"/>
                  </a:cubicBezTo>
                  <a:cubicBezTo>
                    <a:pt x="428625" y="97631"/>
                    <a:pt x="473869" y="176212"/>
                    <a:pt x="550069" y="238125"/>
                  </a:cubicBezTo>
                  <a:cubicBezTo>
                    <a:pt x="476250" y="300037"/>
                    <a:pt x="431006" y="378619"/>
                    <a:pt x="414338" y="476250"/>
                  </a:cubicBezTo>
                  <a:cubicBezTo>
                    <a:pt x="323850" y="442912"/>
                    <a:pt x="233362" y="440531"/>
                    <a:pt x="140494" y="473869"/>
                  </a:cubicBezTo>
                  <a:cubicBezTo>
                    <a:pt x="121444" y="378619"/>
                    <a:pt x="78581" y="302419"/>
                    <a:pt x="0" y="238125"/>
                  </a:cubicBezTo>
                  <a:close/>
                  <a:moveTo>
                    <a:pt x="161925" y="40481"/>
                  </a:moveTo>
                  <a:cubicBezTo>
                    <a:pt x="138112" y="121444"/>
                    <a:pt x="95250" y="188119"/>
                    <a:pt x="30956" y="240506"/>
                  </a:cubicBezTo>
                  <a:cubicBezTo>
                    <a:pt x="64294" y="269081"/>
                    <a:pt x="90487" y="295275"/>
                    <a:pt x="111919" y="330994"/>
                  </a:cubicBezTo>
                  <a:cubicBezTo>
                    <a:pt x="130969" y="364331"/>
                    <a:pt x="147638" y="402431"/>
                    <a:pt x="166688" y="440531"/>
                  </a:cubicBezTo>
                  <a:cubicBezTo>
                    <a:pt x="242888" y="419100"/>
                    <a:pt x="321469" y="426244"/>
                    <a:pt x="400050" y="454819"/>
                  </a:cubicBezTo>
                  <a:cubicBezTo>
                    <a:pt x="414338" y="371475"/>
                    <a:pt x="450056" y="302419"/>
                    <a:pt x="507206" y="242887"/>
                  </a:cubicBezTo>
                  <a:cubicBezTo>
                    <a:pt x="450056" y="183356"/>
                    <a:pt x="414338" y="114300"/>
                    <a:pt x="400050" y="30956"/>
                  </a:cubicBezTo>
                  <a:cubicBezTo>
                    <a:pt x="321469" y="54768"/>
                    <a:pt x="242888" y="59531"/>
                    <a:pt x="161925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8" name="Freeform: Shape 1147">
              <a:extLst>
                <a:ext uri="{FF2B5EF4-FFF2-40B4-BE49-F238E27FC236}">
                  <a16:creationId xmlns:a16="http://schemas.microsoft.com/office/drawing/2014/main" id="{D93115BA-653B-AF96-A9C1-88DDBB5B071B}"/>
                </a:ext>
              </a:extLst>
            </p:cNvPr>
            <p:cNvSpPr/>
            <p:nvPr/>
          </p:nvSpPr>
          <p:spPr>
            <a:xfrm>
              <a:off x="6536531" y="2064543"/>
              <a:ext cx="547687" cy="473868"/>
            </a:xfrm>
            <a:custGeom>
              <a:avLst/>
              <a:gdLst>
                <a:gd name="connsiteX0" fmla="*/ 138112 w 547687"/>
                <a:gd name="connsiteY0" fmla="*/ 471488 h 473868"/>
                <a:gd name="connsiteX1" fmla="*/ 0 w 547687"/>
                <a:gd name="connsiteY1" fmla="*/ 238125 h 473868"/>
                <a:gd name="connsiteX2" fmla="*/ 138112 w 547687"/>
                <a:gd name="connsiteY2" fmla="*/ 2381 h 473868"/>
                <a:gd name="connsiteX3" fmla="*/ 411956 w 547687"/>
                <a:gd name="connsiteY3" fmla="*/ 0 h 473868"/>
                <a:gd name="connsiteX4" fmla="*/ 547688 w 547687"/>
                <a:gd name="connsiteY4" fmla="*/ 238125 h 473868"/>
                <a:gd name="connsiteX5" fmla="*/ 414338 w 547687"/>
                <a:gd name="connsiteY5" fmla="*/ 473869 h 473868"/>
                <a:gd name="connsiteX6" fmla="*/ 138112 w 547687"/>
                <a:gd name="connsiteY6" fmla="*/ 471488 h 473868"/>
                <a:gd name="connsiteX7" fmla="*/ 397669 w 547687"/>
                <a:gd name="connsiteY7" fmla="*/ 452438 h 473868"/>
                <a:gd name="connsiteX8" fmla="*/ 504825 w 547687"/>
                <a:gd name="connsiteY8" fmla="*/ 240506 h 473868"/>
                <a:gd name="connsiteX9" fmla="*/ 397669 w 547687"/>
                <a:gd name="connsiteY9" fmla="*/ 28575 h 473868"/>
                <a:gd name="connsiteX10" fmla="*/ 159544 w 547687"/>
                <a:gd name="connsiteY10" fmla="*/ 40481 h 473868"/>
                <a:gd name="connsiteX11" fmla="*/ 28575 w 547687"/>
                <a:gd name="connsiteY11" fmla="*/ 240506 h 473868"/>
                <a:gd name="connsiteX12" fmla="*/ 159544 w 547687"/>
                <a:gd name="connsiteY12" fmla="*/ 440531 h 473868"/>
                <a:gd name="connsiteX13" fmla="*/ 397669 w 547687"/>
                <a:gd name="connsiteY13" fmla="*/ 452438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3868">
                  <a:moveTo>
                    <a:pt x="138112" y="471488"/>
                  </a:move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6213"/>
                    <a:pt x="121444" y="97631"/>
                    <a:pt x="138112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8625" y="97631"/>
                    <a:pt x="471488" y="176213"/>
                    <a:pt x="547688" y="238125"/>
                  </a:cubicBezTo>
                  <a:cubicBezTo>
                    <a:pt x="473869" y="300038"/>
                    <a:pt x="428625" y="378619"/>
                    <a:pt x="414338" y="473869"/>
                  </a:cubicBezTo>
                  <a:cubicBezTo>
                    <a:pt x="269081" y="442913"/>
                    <a:pt x="297656" y="440531"/>
                    <a:pt x="138112" y="471488"/>
                  </a:cubicBezTo>
                  <a:close/>
                  <a:moveTo>
                    <a:pt x="397669" y="452438"/>
                  </a:moveTo>
                  <a:cubicBezTo>
                    <a:pt x="411956" y="369094"/>
                    <a:pt x="447675" y="300038"/>
                    <a:pt x="504825" y="240506"/>
                  </a:cubicBezTo>
                  <a:cubicBezTo>
                    <a:pt x="447675" y="180975"/>
                    <a:pt x="411956" y="111919"/>
                    <a:pt x="397669" y="28575"/>
                  </a:cubicBezTo>
                  <a:cubicBezTo>
                    <a:pt x="319088" y="57150"/>
                    <a:pt x="240506" y="61913"/>
                    <a:pt x="159544" y="40481"/>
                  </a:cubicBezTo>
                  <a:cubicBezTo>
                    <a:pt x="135731" y="121444"/>
                    <a:pt x="92869" y="185738"/>
                    <a:pt x="28575" y="240506"/>
                  </a:cubicBezTo>
                  <a:cubicBezTo>
                    <a:pt x="95250" y="295275"/>
                    <a:pt x="135731" y="361950"/>
                    <a:pt x="159544" y="440531"/>
                  </a:cubicBezTo>
                  <a:cubicBezTo>
                    <a:pt x="242888" y="416719"/>
                    <a:pt x="321469" y="423863"/>
                    <a:pt x="397669" y="452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9" name="Freeform: Shape 1148">
              <a:extLst>
                <a:ext uri="{FF2B5EF4-FFF2-40B4-BE49-F238E27FC236}">
                  <a16:creationId xmlns:a16="http://schemas.microsoft.com/office/drawing/2014/main" id="{7DB1AD0B-9CF0-F851-AC13-1B9CB4EE64F8}"/>
                </a:ext>
              </a:extLst>
            </p:cNvPr>
            <p:cNvSpPr/>
            <p:nvPr/>
          </p:nvSpPr>
          <p:spPr>
            <a:xfrm>
              <a:off x="8489156" y="5445918"/>
              <a:ext cx="547687" cy="473868"/>
            </a:xfrm>
            <a:custGeom>
              <a:avLst/>
              <a:gdLst>
                <a:gd name="connsiteX0" fmla="*/ 414337 w 547687"/>
                <a:gd name="connsiteY0" fmla="*/ 473869 h 473868"/>
                <a:gd name="connsiteX1" fmla="*/ 140494 w 547687"/>
                <a:gd name="connsiteY1" fmla="*/ 471488 h 473868"/>
                <a:gd name="connsiteX2" fmla="*/ 0 w 547687"/>
                <a:gd name="connsiteY2" fmla="*/ 235744 h 473868"/>
                <a:gd name="connsiteX3" fmla="*/ 138113 w 547687"/>
                <a:gd name="connsiteY3" fmla="*/ 2381 h 473868"/>
                <a:gd name="connsiteX4" fmla="*/ 411956 w 547687"/>
                <a:gd name="connsiteY4" fmla="*/ 0 h 473868"/>
                <a:gd name="connsiteX5" fmla="*/ 457200 w 547687"/>
                <a:gd name="connsiteY5" fmla="*/ 130969 h 473868"/>
                <a:gd name="connsiteX6" fmla="*/ 547688 w 547687"/>
                <a:gd name="connsiteY6" fmla="*/ 235744 h 473868"/>
                <a:gd name="connsiteX7" fmla="*/ 414337 w 547687"/>
                <a:gd name="connsiteY7" fmla="*/ 473869 h 473868"/>
                <a:gd name="connsiteX8" fmla="*/ 400050 w 547687"/>
                <a:gd name="connsiteY8" fmla="*/ 447675 h 473868"/>
                <a:gd name="connsiteX9" fmla="*/ 438150 w 547687"/>
                <a:gd name="connsiteY9" fmla="*/ 335756 h 473868"/>
                <a:gd name="connsiteX10" fmla="*/ 504825 w 547687"/>
                <a:gd name="connsiteY10" fmla="*/ 233363 h 473868"/>
                <a:gd name="connsiteX11" fmla="*/ 400050 w 547687"/>
                <a:gd name="connsiteY11" fmla="*/ 23813 h 473868"/>
                <a:gd name="connsiteX12" fmla="*/ 161925 w 547687"/>
                <a:gd name="connsiteY12" fmla="*/ 38100 h 473868"/>
                <a:gd name="connsiteX13" fmla="*/ 30956 w 547687"/>
                <a:gd name="connsiteY13" fmla="*/ 238125 h 473868"/>
                <a:gd name="connsiteX14" fmla="*/ 161925 w 547687"/>
                <a:gd name="connsiteY14" fmla="*/ 435769 h 473868"/>
                <a:gd name="connsiteX15" fmla="*/ 400050 w 547687"/>
                <a:gd name="connsiteY15" fmla="*/ 447675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3868">
                  <a:moveTo>
                    <a:pt x="414337" y="473869"/>
                  </a:moveTo>
                  <a:cubicBezTo>
                    <a:pt x="323850" y="438150"/>
                    <a:pt x="233363" y="438150"/>
                    <a:pt x="140494" y="471488"/>
                  </a:cubicBezTo>
                  <a:cubicBezTo>
                    <a:pt x="123825" y="376238"/>
                    <a:pt x="78581" y="297656"/>
                    <a:pt x="0" y="235744"/>
                  </a:cubicBezTo>
                  <a:cubicBezTo>
                    <a:pt x="76200" y="173831"/>
                    <a:pt x="121444" y="95250"/>
                    <a:pt x="138113" y="2381"/>
                  </a:cubicBezTo>
                  <a:cubicBezTo>
                    <a:pt x="254794" y="30956"/>
                    <a:pt x="276225" y="35719"/>
                    <a:pt x="411956" y="0"/>
                  </a:cubicBezTo>
                  <a:cubicBezTo>
                    <a:pt x="419100" y="45244"/>
                    <a:pt x="433387" y="90488"/>
                    <a:pt x="457200" y="130969"/>
                  </a:cubicBezTo>
                  <a:cubicBezTo>
                    <a:pt x="481012" y="171450"/>
                    <a:pt x="509587" y="204788"/>
                    <a:pt x="547688" y="235744"/>
                  </a:cubicBezTo>
                  <a:cubicBezTo>
                    <a:pt x="476250" y="300038"/>
                    <a:pt x="431006" y="376238"/>
                    <a:pt x="414337" y="473869"/>
                  </a:cubicBezTo>
                  <a:close/>
                  <a:moveTo>
                    <a:pt x="400050" y="447675"/>
                  </a:moveTo>
                  <a:cubicBezTo>
                    <a:pt x="407194" y="407194"/>
                    <a:pt x="416719" y="369094"/>
                    <a:pt x="438150" y="335756"/>
                  </a:cubicBezTo>
                  <a:cubicBezTo>
                    <a:pt x="457200" y="302419"/>
                    <a:pt x="481012" y="269081"/>
                    <a:pt x="504825" y="233363"/>
                  </a:cubicBezTo>
                  <a:cubicBezTo>
                    <a:pt x="450056" y="176213"/>
                    <a:pt x="414337" y="107156"/>
                    <a:pt x="400050" y="23813"/>
                  </a:cubicBezTo>
                  <a:cubicBezTo>
                    <a:pt x="321469" y="52387"/>
                    <a:pt x="242887" y="57150"/>
                    <a:pt x="161925" y="38100"/>
                  </a:cubicBezTo>
                  <a:cubicBezTo>
                    <a:pt x="138113" y="119063"/>
                    <a:pt x="95250" y="183356"/>
                    <a:pt x="30956" y="238125"/>
                  </a:cubicBezTo>
                  <a:cubicBezTo>
                    <a:pt x="95250" y="290512"/>
                    <a:pt x="138113" y="357188"/>
                    <a:pt x="161925" y="435769"/>
                  </a:cubicBezTo>
                  <a:cubicBezTo>
                    <a:pt x="280988" y="414338"/>
                    <a:pt x="302419" y="421481"/>
                    <a:pt x="400050" y="4476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0" name="Freeform: Shape 1149">
              <a:extLst>
                <a:ext uri="{FF2B5EF4-FFF2-40B4-BE49-F238E27FC236}">
                  <a16:creationId xmlns:a16="http://schemas.microsoft.com/office/drawing/2014/main" id="{58E16CD4-B4A4-79A3-31D4-EA9D6CEB52AF}"/>
                </a:ext>
              </a:extLst>
            </p:cNvPr>
            <p:cNvSpPr/>
            <p:nvPr/>
          </p:nvSpPr>
          <p:spPr>
            <a:xfrm>
              <a:off x="6536531" y="3190875"/>
              <a:ext cx="547687" cy="476250"/>
            </a:xfrm>
            <a:custGeom>
              <a:avLst/>
              <a:gdLst>
                <a:gd name="connsiteX0" fmla="*/ 140494 w 547687"/>
                <a:gd name="connsiteY0" fmla="*/ 473869 h 476250"/>
                <a:gd name="connsiteX1" fmla="*/ 0 w 547687"/>
                <a:gd name="connsiteY1" fmla="*/ 238125 h 476250"/>
                <a:gd name="connsiteX2" fmla="*/ 138112 w 547687"/>
                <a:gd name="connsiteY2" fmla="*/ 2381 h 476250"/>
                <a:gd name="connsiteX3" fmla="*/ 411956 w 547687"/>
                <a:gd name="connsiteY3" fmla="*/ 0 h 476250"/>
                <a:gd name="connsiteX4" fmla="*/ 547688 w 547687"/>
                <a:gd name="connsiteY4" fmla="*/ 238125 h 476250"/>
                <a:gd name="connsiteX5" fmla="*/ 411956 w 547687"/>
                <a:gd name="connsiteY5" fmla="*/ 476250 h 476250"/>
                <a:gd name="connsiteX6" fmla="*/ 140494 w 547687"/>
                <a:gd name="connsiteY6" fmla="*/ 473869 h 476250"/>
                <a:gd name="connsiteX7" fmla="*/ 30956 w 547687"/>
                <a:gd name="connsiteY7" fmla="*/ 240506 h 476250"/>
                <a:gd name="connsiteX8" fmla="*/ 161925 w 547687"/>
                <a:gd name="connsiteY8" fmla="*/ 440531 h 476250"/>
                <a:gd name="connsiteX9" fmla="*/ 400050 w 547687"/>
                <a:gd name="connsiteY9" fmla="*/ 452438 h 476250"/>
                <a:gd name="connsiteX10" fmla="*/ 507206 w 547687"/>
                <a:gd name="connsiteY10" fmla="*/ 240506 h 476250"/>
                <a:gd name="connsiteX11" fmla="*/ 400050 w 547687"/>
                <a:gd name="connsiteY11" fmla="*/ 28575 h 476250"/>
                <a:gd name="connsiteX12" fmla="*/ 161925 w 547687"/>
                <a:gd name="connsiteY12" fmla="*/ 40481 h 476250"/>
                <a:gd name="connsiteX13" fmla="*/ 30956 w 547687"/>
                <a:gd name="connsiteY13" fmla="*/ 24050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140494" y="473869"/>
                  </a:moveTo>
                  <a:cubicBezTo>
                    <a:pt x="97631" y="338137"/>
                    <a:pt x="88106" y="321469"/>
                    <a:pt x="0" y="238125"/>
                  </a:cubicBezTo>
                  <a:cubicBezTo>
                    <a:pt x="73819" y="178594"/>
                    <a:pt x="121444" y="100012"/>
                    <a:pt x="138112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8625" y="95250"/>
                    <a:pt x="471488" y="173831"/>
                    <a:pt x="547688" y="238125"/>
                  </a:cubicBezTo>
                  <a:cubicBezTo>
                    <a:pt x="473869" y="300038"/>
                    <a:pt x="428625" y="378619"/>
                    <a:pt x="411956" y="476250"/>
                  </a:cubicBezTo>
                  <a:cubicBezTo>
                    <a:pt x="323850" y="442913"/>
                    <a:pt x="233362" y="440531"/>
                    <a:pt x="140494" y="473869"/>
                  </a:cubicBezTo>
                  <a:close/>
                  <a:moveTo>
                    <a:pt x="30956" y="240506"/>
                  </a:moveTo>
                  <a:cubicBezTo>
                    <a:pt x="95250" y="292894"/>
                    <a:pt x="138112" y="359569"/>
                    <a:pt x="161925" y="440531"/>
                  </a:cubicBezTo>
                  <a:cubicBezTo>
                    <a:pt x="242888" y="419100"/>
                    <a:pt x="321469" y="426244"/>
                    <a:pt x="400050" y="452438"/>
                  </a:cubicBezTo>
                  <a:cubicBezTo>
                    <a:pt x="414338" y="369094"/>
                    <a:pt x="450056" y="300038"/>
                    <a:pt x="507206" y="240506"/>
                  </a:cubicBezTo>
                  <a:cubicBezTo>
                    <a:pt x="450056" y="180975"/>
                    <a:pt x="414338" y="109538"/>
                    <a:pt x="400050" y="28575"/>
                  </a:cubicBezTo>
                  <a:cubicBezTo>
                    <a:pt x="321469" y="57150"/>
                    <a:pt x="242888" y="61913"/>
                    <a:pt x="161925" y="40481"/>
                  </a:cubicBezTo>
                  <a:cubicBezTo>
                    <a:pt x="138112" y="119063"/>
                    <a:pt x="95250" y="185738"/>
                    <a:pt x="30956" y="2405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1" name="Freeform: Shape 1150">
              <a:extLst>
                <a:ext uri="{FF2B5EF4-FFF2-40B4-BE49-F238E27FC236}">
                  <a16:creationId xmlns:a16="http://schemas.microsoft.com/office/drawing/2014/main" id="{33B325FC-ACA0-D3E1-4814-8D7BF04B9D40}"/>
                </a:ext>
              </a:extLst>
            </p:cNvPr>
            <p:cNvSpPr/>
            <p:nvPr/>
          </p:nvSpPr>
          <p:spPr>
            <a:xfrm>
              <a:off x="8491537" y="3190875"/>
              <a:ext cx="547687" cy="476250"/>
            </a:xfrm>
            <a:custGeom>
              <a:avLst/>
              <a:gdLst>
                <a:gd name="connsiteX0" fmla="*/ 411956 w 547687"/>
                <a:gd name="connsiteY0" fmla="*/ 476250 h 476250"/>
                <a:gd name="connsiteX1" fmla="*/ 138112 w 547687"/>
                <a:gd name="connsiteY1" fmla="*/ 473869 h 476250"/>
                <a:gd name="connsiteX2" fmla="*/ 0 w 547687"/>
                <a:gd name="connsiteY2" fmla="*/ 238125 h 476250"/>
                <a:gd name="connsiteX3" fmla="*/ 90487 w 547687"/>
                <a:gd name="connsiteY3" fmla="*/ 133350 h 476250"/>
                <a:gd name="connsiteX4" fmla="*/ 138112 w 547687"/>
                <a:gd name="connsiteY4" fmla="*/ 2381 h 476250"/>
                <a:gd name="connsiteX5" fmla="*/ 411956 w 547687"/>
                <a:gd name="connsiteY5" fmla="*/ 0 h 476250"/>
                <a:gd name="connsiteX6" fmla="*/ 547688 w 547687"/>
                <a:gd name="connsiteY6" fmla="*/ 238125 h 476250"/>
                <a:gd name="connsiteX7" fmla="*/ 411956 w 547687"/>
                <a:gd name="connsiteY7" fmla="*/ 476250 h 476250"/>
                <a:gd name="connsiteX8" fmla="*/ 28575 w 547687"/>
                <a:gd name="connsiteY8" fmla="*/ 238125 h 476250"/>
                <a:gd name="connsiteX9" fmla="*/ 159544 w 547687"/>
                <a:gd name="connsiteY9" fmla="*/ 438150 h 476250"/>
                <a:gd name="connsiteX10" fmla="*/ 397669 w 547687"/>
                <a:gd name="connsiteY10" fmla="*/ 450056 h 476250"/>
                <a:gd name="connsiteX11" fmla="*/ 504825 w 547687"/>
                <a:gd name="connsiteY11" fmla="*/ 238125 h 476250"/>
                <a:gd name="connsiteX12" fmla="*/ 435768 w 547687"/>
                <a:gd name="connsiteY12" fmla="*/ 140494 h 476250"/>
                <a:gd name="connsiteX13" fmla="*/ 397669 w 547687"/>
                <a:gd name="connsiteY13" fmla="*/ 26194 h 476250"/>
                <a:gd name="connsiteX14" fmla="*/ 159544 w 547687"/>
                <a:gd name="connsiteY14" fmla="*/ 38100 h 476250"/>
                <a:gd name="connsiteX15" fmla="*/ 28575 w 547687"/>
                <a:gd name="connsiteY15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411956" y="476250"/>
                  </a:moveTo>
                  <a:cubicBezTo>
                    <a:pt x="321469" y="440531"/>
                    <a:pt x="230981" y="440531"/>
                    <a:pt x="138112" y="473869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35719" y="207169"/>
                    <a:pt x="66675" y="173831"/>
                    <a:pt x="90487" y="133350"/>
                  </a:cubicBezTo>
                  <a:cubicBezTo>
                    <a:pt x="114300" y="92869"/>
                    <a:pt x="128587" y="50006"/>
                    <a:pt x="138112" y="2381"/>
                  </a:cubicBezTo>
                  <a:cubicBezTo>
                    <a:pt x="230981" y="35719"/>
                    <a:pt x="319087" y="35719"/>
                    <a:pt x="411956" y="0"/>
                  </a:cubicBezTo>
                  <a:cubicBezTo>
                    <a:pt x="426244" y="97631"/>
                    <a:pt x="471487" y="173831"/>
                    <a:pt x="547688" y="238125"/>
                  </a:cubicBezTo>
                  <a:cubicBezTo>
                    <a:pt x="473869" y="302419"/>
                    <a:pt x="428625" y="381000"/>
                    <a:pt x="411956" y="476250"/>
                  </a:cubicBezTo>
                  <a:close/>
                  <a:moveTo>
                    <a:pt x="28575" y="238125"/>
                  </a:moveTo>
                  <a:cubicBezTo>
                    <a:pt x="95250" y="292894"/>
                    <a:pt x="135731" y="357188"/>
                    <a:pt x="159544" y="438150"/>
                  </a:cubicBezTo>
                  <a:cubicBezTo>
                    <a:pt x="240506" y="416719"/>
                    <a:pt x="319087" y="421481"/>
                    <a:pt x="397669" y="450056"/>
                  </a:cubicBezTo>
                  <a:cubicBezTo>
                    <a:pt x="411956" y="366712"/>
                    <a:pt x="447675" y="297656"/>
                    <a:pt x="504825" y="238125"/>
                  </a:cubicBezTo>
                  <a:cubicBezTo>
                    <a:pt x="476250" y="207169"/>
                    <a:pt x="452438" y="176212"/>
                    <a:pt x="435768" y="140494"/>
                  </a:cubicBezTo>
                  <a:cubicBezTo>
                    <a:pt x="416719" y="104775"/>
                    <a:pt x="407194" y="66675"/>
                    <a:pt x="397669" y="26194"/>
                  </a:cubicBezTo>
                  <a:cubicBezTo>
                    <a:pt x="319087" y="54769"/>
                    <a:pt x="240506" y="59531"/>
                    <a:pt x="159544" y="38100"/>
                  </a:cubicBezTo>
                  <a:cubicBezTo>
                    <a:pt x="135731" y="119063"/>
                    <a:pt x="95250" y="185738"/>
                    <a:pt x="2857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2" name="Freeform: Shape 1151">
              <a:extLst>
                <a:ext uri="{FF2B5EF4-FFF2-40B4-BE49-F238E27FC236}">
                  <a16:creationId xmlns:a16="http://schemas.microsoft.com/office/drawing/2014/main" id="{DC13262D-B224-6448-C7F5-B3C9675DC1BC}"/>
                </a:ext>
              </a:extLst>
            </p:cNvPr>
            <p:cNvSpPr/>
            <p:nvPr/>
          </p:nvSpPr>
          <p:spPr>
            <a:xfrm>
              <a:off x="10441781" y="3193256"/>
              <a:ext cx="550068" cy="473868"/>
            </a:xfrm>
            <a:custGeom>
              <a:avLst/>
              <a:gdLst>
                <a:gd name="connsiteX0" fmla="*/ 550069 w 550068"/>
                <a:gd name="connsiteY0" fmla="*/ 235744 h 473868"/>
                <a:gd name="connsiteX1" fmla="*/ 414337 w 550068"/>
                <a:gd name="connsiteY1" fmla="*/ 473869 h 473868"/>
                <a:gd name="connsiteX2" fmla="*/ 140494 w 550068"/>
                <a:gd name="connsiteY2" fmla="*/ 471487 h 473868"/>
                <a:gd name="connsiteX3" fmla="*/ 0 w 550068"/>
                <a:gd name="connsiteY3" fmla="*/ 235744 h 473868"/>
                <a:gd name="connsiteX4" fmla="*/ 138113 w 550068"/>
                <a:gd name="connsiteY4" fmla="*/ 2381 h 473868"/>
                <a:gd name="connsiteX5" fmla="*/ 411956 w 550068"/>
                <a:gd name="connsiteY5" fmla="*/ 0 h 473868"/>
                <a:gd name="connsiteX6" fmla="*/ 457200 w 550068"/>
                <a:gd name="connsiteY6" fmla="*/ 130969 h 473868"/>
                <a:gd name="connsiteX7" fmla="*/ 550069 w 550068"/>
                <a:gd name="connsiteY7" fmla="*/ 235744 h 473868"/>
                <a:gd name="connsiteX8" fmla="*/ 164306 w 550068"/>
                <a:gd name="connsiteY8" fmla="*/ 435768 h 473868"/>
                <a:gd name="connsiteX9" fmla="*/ 400050 w 550068"/>
                <a:gd name="connsiteY9" fmla="*/ 450056 h 473868"/>
                <a:gd name="connsiteX10" fmla="*/ 507206 w 550068"/>
                <a:gd name="connsiteY10" fmla="*/ 238125 h 473868"/>
                <a:gd name="connsiteX11" fmla="*/ 400050 w 550068"/>
                <a:gd name="connsiteY11" fmla="*/ 26194 h 473868"/>
                <a:gd name="connsiteX12" fmla="*/ 161925 w 550068"/>
                <a:gd name="connsiteY12" fmla="*/ 38100 h 473868"/>
                <a:gd name="connsiteX13" fmla="*/ 33337 w 550068"/>
                <a:gd name="connsiteY13" fmla="*/ 235744 h 473868"/>
                <a:gd name="connsiteX14" fmla="*/ 164306 w 550068"/>
                <a:gd name="connsiteY14" fmla="*/ 435768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0068" h="473868">
                  <a:moveTo>
                    <a:pt x="550069" y="235744"/>
                  </a:moveTo>
                  <a:cubicBezTo>
                    <a:pt x="473869" y="300037"/>
                    <a:pt x="431006" y="376237"/>
                    <a:pt x="414337" y="473869"/>
                  </a:cubicBezTo>
                  <a:cubicBezTo>
                    <a:pt x="323850" y="438150"/>
                    <a:pt x="233363" y="438150"/>
                    <a:pt x="140494" y="471487"/>
                  </a:cubicBezTo>
                  <a:cubicBezTo>
                    <a:pt x="123825" y="376237"/>
                    <a:pt x="78581" y="297656"/>
                    <a:pt x="0" y="235744"/>
                  </a:cubicBezTo>
                  <a:cubicBezTo>
                    <a:pt x="76200" y="173831"/>
                    <a:pt x="121444" y="95250"/>
                    <a:pt x="138113" y="2381"/>
                  </a:cubicBezTo>
                  <a:cubicBezTo>
                    <a:pt x="250031" y="28575"/>
                    <a:pt x="269081" y="38100"/>
                    <a:pt x="411956" y="0"/>
                  </a:cubicBezTo>
                  <a:cubicBezTo>
                    <a:pt x="419100" y="45244"/>
                    <a:pt x="433387" y="90487"/>
                    <a:pt x="457200" y="130969"/>
                  </a:cubicBezTo>
                  <a:cubicBezTo>
                    <a:pt x="483394" y="171450"/>
                    <a:pt x="514350" y="204787"/>
                    <a:pt x="550069" y="235744"/>
                  </a:cubicBezTo>
                  <a:close/>
                  <a:moveTo>
                    <a:pt x="164306" y="435768"/>
                  </a:moveTo>
                  <a:cubicBezTo>
                    <a:pt x="245269" y="414337"/>
                    <a:pt x="321469" y="419100"/>
                    <a:pt x="400050" y="450056"/>
                  </a:cubicBezTo>
                  <a:cubicBezTo>
                    <a:pt x="414337" y="366712"/>
                    <a:pt x="450056" y="297656"/>
                    <a:pt x="507206" y="238125"/>
                  </a:cubicBezTo>
                  <a:cubicBezTo>
                    <a:pt x="447675" y="178594"/>
                    <a:pt x="414337" y="107156"/>
                    <a:pt x="400050" y="26194"/>
                  </a:cubicBezTo>
                  <a:cubicBezTo>
                    <a:pt x="321469" y="54768"/>
                    <a:pt x="242887" y="59531"/>
                    <a:pt x="161925" y="38100"/>
                  </a:cubicBezTo>
                  <a:cubicBezTo>
                    <a:pt x="138113" y="119063"/>
                    <a:pt x="95250" y="183356"/>
                    <a:pt x="33337" y="235744"/>
                  </a:cubicBezTo>
                  <a:cubicBezTo>
                    <a:pt x="107156" y="307181"/>
                    <a:pt x="126206" y="333375"/>
                    <a:pt x="164306" y="4357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3" name="Freeform: Shape 1152">
              <a:extLst>
                <a:ext uri="{FF2B5EF4-FFF2-40B4-BE49-F238E27FC236}">
                  <a16:creationId xmlns:a16="http://schemas.microsoft.com/office/drawing/2014/main" id="{2348FB2E-E407-1C91-680E-414DAE59CB32}"/>
                </a:ext>
              </a:extLst>
            </p:cNvPr>
            <p:cNvSpPr/>
            <p:nvPr/>
          </p:nvSpPr>
          <p:spPr>
            <a:xfrm>
              <a:off x="10446543" y="5443537"/>
              <a:ext cx="547687" cy="476250"/>
            </a:xfrm>
            <a:custGeom>
              <a:avLst/>
              <a:gdLst>
                <a:gd name="connsiteX0" fmla="*/ 138113 w 547687"/>
                <a:gd name="connsiteY0" fmla="*/ 2381 h 476250"/>
                <a:gd name="connsiteX1" fmla="*/ 411956 w 547687"/>
                <a:gd name="connsiteY1" fmla="*/ 0 h 476250"/>
                <a:gd name="connsiteX2" fmla="*/ 547688 w 547687"/>
                <a:gd name="connsiteY2" fmla="*/ 238125 h 476250"/>
                <a:gd name="connsiteX3" fmla="*/ 414338 w 547687"/>
                <a:gd name="connsiteY3" fmla="*/ 476250 h 476250"/>
                <a:gd name="connsiteX4" fmla="*/ 140494 w 547687"/>
                <a:gd name="connsiteY4" fmla="*/ 473869 h 476250"/>
                <a:gd name="connsiteX5" fmla="*/ 92869 w 547687"/>
                <a:gd name="connsiteY5" fmla="*/ 342900 h 476250"/>
                <a:gd name="connsiteX6" fmla="*/ 0 w 547687"/>
                <a:gd name="connsiteY6" fmla="*/ 238125 h 476250"/>
                <a:gd name="connsiteX7" fmla="*/ 138113 w 547687"/>
                <a:gd name="connsiteY7" fmla="*/ 2381 h 476250"/>
                <a:gd name="connsiteX8" fmla="*/ 159544 w 547687"/>
                <a:gd name="connsiteY8" fmla="*/ 438150 h 476250"/>
                <a:gd name="connsiteX9" fmla="*/ 397669 w 547687"/>
                <a:gd name="connsiteY9" fmla="*/ 450056 h 476250"/>
                <a:gd name="connsiteX10" fmla="*/ 504825 w 547687"/>
                <a:gd name="connsiteY10" fmla="*/ 238125 h 476250"/>
                <a:gd name="connsiteX11" fmla="*/ 397669 w 547687"/>
                <a:gd name="connsiteY11" fmla="*/ 26194 h 476250"/>
                <a:gd name="connsiteX12" fmla="*/ 159544 w 547687"/>
                <a:gd name="connsiteY12" fmla="*/ 38100 h 476250"/>
                <a:gd name="connsiteX13" fmla="*/ 28575 w 547687"/>
                <a:gd name="connsiteY13" fmla="*/ 238125 h 476250"/>
                <a:gd name="connsiteX14" fmla="*/ 159544 w 547687"/>
                <a:gd name="connsiteY14" fmla="*/ 4381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138113" y="2381"/>
                  </a:move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5250"/>
                    <a:pt x="471488" y="173831"/>
                    <a:pt x="547688" y="238125"/>
                  </a:cubicBezTo>
                  <a:cubicBezTo>
                    <a:pt x="473869" y="300037"/>
                    <a:pt x="428625" y="378619"/>
                    <a:pt x="414338" y="476250"/>
                  </a:cubicBezTo>
                  <a:cubicBezTo>
                    <a:pt x="323850" y="442912"/>
                    <a:pt x="233363" y="440531"/>
                    <a:pt x="140494" y="473869"/>
                  </a:cubicBezTo>
                  <a:cubicBezTo>
                    <a:pt x="130969" y="426244"/>
                    <a:pt x="116681" y="383381"/>
                    <a:pt x="92869" y="342900"/>
                  </a:cubicBezTo>
                  <a:cubicBezTo>
                    <a:pt x="69056" y="302419"/>
                    <a:pt x="38100" y="269081"/>
                    <a:pt x="0" y="238125"/>
                  </a:cubicBezTo>
                  <a:cubicBezTo>
                    <a:pt x="73819" y="178594"/>
                    <a:pt x="119063" y="100012"/>
                    <a:pt x="138113" y="2381"/>
                  </a:cubicBezTo>
                  <a:close/>
                  <a:moveTo>
                    <a:pt x="159544" y="438150"/>
                  </a:moveTo>
                  <a:cubicBezTo>
                    <a:pt x="240506" y="416719"/>
                    <a:pt x="319088" y="423862"/>
                    <a:pt x="397669" y="450056"/>
                  </a:cubicBezTo>
                  <a:cubicBezTo>
                    <a:pt x="411956" y="366712"/>
                    <a:pt x="447675" y="297656"/>
                    <a:pt x="504825" y="238125"/>
                  </a:cubicBezTo>
                  <a:cubicBezTo>
                    <a:pt x="447675" y="178594"/>
                    <a:pt x="411956" y="107156"/>
                    <a:pt x="397669" y="26194"/>
                  </a:cubicBezTo>
                  <a:cubicBezTo>
                    <a:pt x="319088" y="54768"/>
                    <a:pt x="240506" y="59531"/>
                    <a:pt x="159544" y="38100"/>
                  </a:cubicBezTo>
                  <a:cubicBezTo>
                    <a:pt x="135731" y="116681"/>
                    <a:pt x="92869" y="183356"/>
                    <a:pt x="28575" y="238125"/>
                  </a:cubicBezTo>
                  <a:cubicBezTo>
                    <a:pt x="92869" y="292893"/>
                    <a:pt x="135731" y="357188"/>
                    <a:pt x="159544" y="4381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4" name="Freeform: Shape 1153">
              <a:extLst>
                <a:ext uri="{FF2B5EF4-FFF2-40B4-BE49-F238E27FC236}">
                  <a16:creationId xmlns:a16="http://schemas.microsoft.com/office/drawing/2014/main" id="{2087842E-EE58-505F-BB71-8295F910F4B6}"/>
                </a:ext>
              </a:extLst>
            </p:cNvPr>
            <p:cNvSpPr/>
            <p:nvPr/>
          </p:nvSpPr>
          <p:spPr>
            <a:xfrm>
              <a:off x="10446543" y="2066925"/>
              <a:ext cx="547687" cy="476250"/>
            </a:xfrm>
            <a:custGeom>
              <a:avLst/>
              <a:gdLst>
                <a:gd name="connsiteX0" fmla="*/ 411956 w 547687"/>
                <a:gd name="connsiteY0" fmla="*/ 476250 h 476250"/>
                <a:gd name="connsiteX1" fmla="*/ 138113 w 547687"/>
                <a:gd name="connsiteY1" fmla="*/ 473869 h 476250"/>
                <a:gd name="connsiteX2" fmla="*/ 0 w 547687"/>
                <a:gd name="connsiteY2" fmla="*/ 238125 h 476250"/>
                <a:gd name="connsiteX3" fmla="*/ 138113 w 547687"/>
                <a:gd name="connsiteY3" fmla="*/ 2381 h 476250"/>
                <a:gd name="connsiteX4" fmla="*/ 411956 w 547687"/>
                <a:gd name="connsiteY4" fmla="*/ 0 h 476250"/>
                <a:gd name="connsiteX5" fmla="*/ 547688 w 547687"/>
                <a:gd name="connsiteY5" fmla="*/ 238125 h 476250"/>
                <a:gd name="connsiteX6" fmla="*/ 411956 w 547687"/>
                <a:gd name="connsiteY6" fmla="*/ 476250 h 476250"/>
                <a:gd name="connsiteX7" fmla="*/ 397669 w 547687"/>
                <a:gd name="connsiteY7" fmla="*/ 445294 h 476250"/>
                <a:gd name="connsiteX8" fmla="*/ 504825 w 547687"/>
                <a:gd name="connsiteY8" fmla="*/ 238125 h 476250"/>
                <a:gd name="connsiteX9" fmla="*/ 397669 w 547687"/>
                <a:gd name="connsiteY9" fmla="*/ 26194 h 476250"/>
                <a:gd name="connsiteX10" fmla="*/ 159544 w 547687"/>
                <a:gd name="connsiteY10" fmla="*/ 38100 h 476250"/>
                <a:gd name="connsiteX11" fmla="*/ 28575 w 547687"/>
                <a:gd name="connsiteY11" fmla="*/ 238125 h 476250"/>
                <a:gd name="connsiteX12" fmla="*/ 157163 w 547687"/>
                <a:gd name="connsiteY12" fmla="*/ 433387 h 476250"/>
                <a:gd name="connsiteX13" fmla="*/ 276225 w 547687"/>
                <a:gd name="connsiteY13" fmla="*/ 426244 h 476250"/>
                <a:gd name="connsiteX14" fmla="*/ 397669 w 547687"/>
                <a:gd name="connsiteY14" fmla="*/ 44529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11956" y="476250"/>
                  </a:move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2"/>
                    <a:pt x="121444" y="100012"/>
                    <a:pt x="138113" y="2381"/>
                  </a:cubicBezTo>
                  <a:cubicBezTo>
                    <a:pt x="230981" y="35719"/>
                    <a:pt x="319088" y="35719"/>
                    <a:pt x="411956" y="0"/>
                  </a:cubicBezTo>
                  <a:cubicBezTo>
                    <a:pt x="426244" y="95250"/>
                    <a:pt x="471488" y="173831"/>
                    <a:pt x="547688" y="238125"/>
                  </a:cubicBezTo>
                  <a:cubicBezTo>
                    <a:pt x="473869" y="300037"/>
                    <a:pt x="426244" y="376237"/>
                    <a:pt x="411956" y="476250"/>
                  </a:cubicBezTo>
                  <a:close/>
                  <a:moveTo>
                    <a:pt x="397669" y="445294"/>
                  </a:moveTo>
                  <a:cubicBezTo>
                    <a:pt x="411956" y="366712"/>
                    <a:pt x="447675" y="297656"/>
                    <a:pt x="504825" y="238125"/>
                  </a:cubicBezTo>
                  <a:cubicBezTo>
                    <a:pt x="447675" y="178594"/>
                    <a:pt x="411956" y="107156"/>
                    <a:pt x="397669" y="26194"/>
                  </a:cubicBezTo>
                  <a:cubicBezTo>
                    <a:pt x="319088" y="54769"/>
                    <a:pt x="240506" y="59531"/>
                    <a:pt x="159544" y="38100"/>
                  </a:cubicBezTo>
                  <a:cubicBezTo>
                    <a:pt x="135731" y="119063"/>
                    <a:pt x="92869" y="183356"/>
                    <a:pt x="28575" y="238125"/>
                  </a:cubicBezTo>
                  <a:cubicBezTo>
                    <a:pt x="95250" y="292894"/>
                    <a:pt x="135731" y="359569"/>
                    <a:pt x="157163" y="433387"/>
                  </a:cubicBezTo>
                  <a:cubicBezTo>
                    <a:pt x="200025" y="431006"/>
                    <a:pt x="238125" y="423862"/>
                    <a:pt x="276225" y="426244"/>
                  </a:cubicBezTo>
                  <a:cubicBezTo>
                    <a:pt x="316706" y="426244"/>
                    <a:pt x="354806" y="438150"/>
                    <a:pt x="397669" y="4452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5" name="Freeform: Shape 1154">
              <a:extLst>
                <a:ext uri="{FF2B5EF4-FFF2-40B4-BE49-F238E27FC236}">
                  <a16:creationId xmlns:a16="http://schemas.microsoft.com/office/drawing/2014/main" id="{7E181D07-306F-CA52-7860-112DC6D9DCBD}"/>
                </a:ext>
              </a:extLst>
            </p:cNvPr>
            <p:cNvSpPr/>
            <p:nvPr/>
          </p:nvSpPr>
          <p:spPr>
            <a:xfrm>
              <a:off x="10441781" y="938212"/>
              <a:ext cx="550068" cy="476250"/>
            </a:xfrm>
            <a:custGeom>
              <a:avLst/>
              <a:gdLst>
                <a:gd name="connsiteX0" fmla="*/ 550069 w 550068"/>
                <a:gd name="connsiteY0" fmla="*/ 238125 h 476250"/>
                <a:gd name="connsiteX1" fmla="*/ 414337 w 550068"/>
                <a:gd name="connsiteY1" fmla="*/ 476250 h 476250"/>
                <a:gd name="connsiteX2" fmla="*/ 140494 w 550068"/>
                <a:gd name="connsiteY2" fmla="*/ 473869 h 476250"/>
                <a:gd name="connsiteX3" fmla="*/ 0 w 550068"/>
                <a:gd name="connsiteY3" fmla="*/ 238125 h 476250"/>
                <a:gd name="connsiteX4" fmla="*/ 138113 w 550068"/>
                <a:gd name="connsiteY4" fmla="*/ 2381 h 476250"/>
                <a:gd name="connsiteX5" fmla="*/ 411956 w 550068"/>
                <a:gd name="connsiteY5" fmla="*/ 0 h 476250"/>
                <a:gd name="connsiteX6" fmla="*/ 550069 w 550068"/>
                <a:gd name="connsiteY6" fmla="*/ 238125 h 476250"/>
                <a:gd name="connsiteX7" fmla="*/ 33337 w 550068"/>
                <a:gd name="connsiteY7" fmla="*/ 240506 h 476250"/>
                <a:gd name="connsiteX8" fmla="*/ 164306 w 550068"/>
                <a:gd name="connsiteY8" fmla="*/ 440531 h 476250"/>
                <a:gd name="connsiteX9" fmla="*/ 402431 w 550068"/>
                <a:gd name="connsiteY9" fmla="*/ 452438 h 476250"/>
                <a:gd name="connsiteX10" fmla="*/ 509587 w 550068"/>
                <a:gd name="connsiteY10" fmla="*/ 240506 h 476250"/>
                <a:gd name="connsiteX11" fmla="*/ 402431 w 550068"/>
                <a:gd name="connsiteY11" fmla="*/ 28575 h 476250"/>
                <a:gd name="connsiteX12" fmla="*/ 164306 w 550068"/>
                <a:gd name="connsiteY12" fmla="*/ 42862 h 476250"/>
                <a:gd name="connsiteX13" fmla="*/ 33337 w 550068"/>
                <a:gd name="connsiteY13" fmla="*/ 24050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0068" h="476250">
                  <a:moveTo>
                    <a:pt x="550069" y="238125"/>
                  </a:moveTo>
                  <a:cubicBezTo>
                    <a:pt x="473869" y="302419"/>
                    <a:pt x="431006" y="378619"/>
                    <a:pt x="414337" y="476250"/>
                  </a:cubicBezTo>
                  <a:cubicBezTo>
                    <a:pt x="323850" y="442912"/>
                    <a:pt x="233363" y="440531"/>
                    <a:pt x="140494" y="473869"/>
                  </a:cubicBezTo>
                  <a:cubicBezTo>
                    <a:pt x="123825" y="378619"/>
                    <a:pt x="78581" y="300037"/>
                    <a:pt x="0" y="238125"/>
                  </a:cubicBezTo>
                  <a:cubicBezTo>
                    <a:pt x="76200" y="176212"/>
                    <a:pt x="121444" y="97631"/>
                    <a:pt x="138113" y="2381"/>
                  </a:cubicBezTo>
                  <a:cubicBezTo>
                    <a:pt x="230981" y="35719"/>
                    <a:pt x="319087" y="35719"/>
                    <a:pt x="411956" y="0"/>
                  </a:cubicBezTo>
                  <a:cubicBezTo>
                    <a:pt x="431006" y="97631"/>
                    <a:pt x="473869" y="176212"/>
                    <a:pt x="550069" y="238125"/>
                  </a:cubicBezTo>
                  <a:close/>
                  <a:moveTo>
                    <a:pt x="33337" y="240506"/>
                  </a:moveTo>
                  <a:cubicBezTo>
                    <a:pt x="97631" y="292894"/>
                    <a:pt x="140494" y="359569"/>
                    <a:pt x="164306" y="440531"/>
                  </a:cubicBezTo>
                  <a:cubicBezTo>
                    <a:pt x="245269" y="419100"/>
                    <a:pt x="323850" y="423862"/>
                    <a:pt x="402431" y="452438"/>
                  </a:cubicBezTo>
                  <a:cubicBezTo>
                    <a:pt x="416719" y="369094"/>
                    <a:pt x="452438" y="300037"/>
                    <a:pt x="509587" y="240506"/>
                  </a:cubicBezTo>
                  <a:cubicBezTo>
                    <a:pt x="452438" y="180975"/>
                    <a:pt x="416719" y="109537"/>
                    <a:pt x="402431" y="28575"/>
                  </a:cubicBezTo>
                  <a:cubicBezTo>
                    <a:pt x="323850" y="57150"/>
                    <a:pt x="245269" y="61912"/>
                    <a:pt x="164306" y="42862"/>
                  </a:cubicBezTo>
                  <a:cubicBezTo>
                    <a:pt x="140494" y="121444"/>
                    <a:pt x="97631" y="185737"/>
                    <a:pt x="33337" y="2405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6" name="Freeform: Shape 1155">
              <a:extLst>
                <a:ext uri="{FF2B5EF4-FFF2-40B4-BE49-F238E27FC236}">
                  <a16:creationId xmlns:a16="http://schemas.microsoft.com/office/drawing/2014/main" id="{DE12D852-7175-066C-FFE6-B985424F91DD}"/>
                </a:ext>
              </a:extLst>
            </p:cNvPr>
            <p:cNvSpPr/>
            <p:nvPr/>
          </p:nvSpPr>
          <p:spPr>
            <a:xfrm>
              <a:off x="8493918" y="938212"/>
              <a:ext cx="545306" cy="476250"/>
            </a:xfrm>
            <a:custGeom>
              <a:avLst/>
              <a:gdLst>
                <a:gd name="connsiteX0" fmla="*/ 545306 w 545306"/>
                <a:gd name="connsiteY0" fmla="*/ 238125 h 476250"/>
                <a:gd name="connsiteX1" fmla="*/ 409575 w 545306"/>
                <a:gd name="connsiteY1" fmla="*/ 476250 h 476250"/>
                <a:gd name="connsiteX2" fmla="*/ 138113 w 545306"/>
                <a:gd name="connsiteY2" fmla="*/ 473869 h 476250"/>
                <a:gd name="connsiteX3" fmla="*/ 0 w 545306"/>
                <a:gd name="connsiteY3" fmla="*/ 238125 h 476250"/>
                <a:gd name="connsiteX4" fmla="*/ 138113 w 545306"/>
                <a:gd name="connsiteY4" fmla="*/ 2381 h 476250"/>
                <a:gd name="connsiteX5" fmla="*/ 409575 w 545306"/>
                <a:gd name="connsiteY5" fmla="*/ 0 h 476250"/>
                <a:gd name="connsiteX6" fmla="*/ 545306 w 545306"/>
                <a:gd name="connsiteY6" fmla="*/ 238125 h 476250"/>
                <a:gd name="connsiteX7" fmla="*/ 502444 w 545306"/>
                <a:gd name="connsiteY7" fmla="*/ 240506 h 476250"/>
                <a:gd name="connsiteX8" fmla="*/ 395288 w 545306"/>
                <a:gd name="connsiteY8" fmla="*/ 28575 h 476250"/>
                <a:gd name="connsiteX9" fmla="*/ 157163 w 545306"/>
                <a:gd name="connsiteY9" fmla="*/ 40481 h 476250"/>
                <a:gd name="connsiteX10" fmla="*/ 26194 w 545306"/>
                <a:gd name="connsiteY10" fmla="*/ 240506 h 476250"/>
                <a:gd name="connsiteX11" fmla="*/ 157163 w 545306"/>
                <a:gd name="connsiteY11" fmla="*/ 440531 h 476250"/>
                <a:gd name="connsiteX12" fmla="*/ 395288 w 545306"/>
                <a:gd name="connsiteY12" fmla="*/ 452438 h 476250"/>
                <a:gd name="connsiteX13" fmla="*/ 502444 w 545306"/>
                <a:gd name="connsiteY13" fmla="*/ 24050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50">
                  <a:moveTo>
                    <a:pt x="545306" y="238125"/>
                  </a:moveTo>
                  <a:cubicBezTo>
                    <a:pt x="471488" y="302419"/>
                    <a:pt x="426244" y="378619"/>
                    <a:pt x="409575" y="476250"/>
                  </a:cubicBezTo>
                  <a:cubicBezTo>
                    <a:pt x="319088" y="442912"/>
                    <a:pt x="228600" y="440531"/>
                    <a:pt x="138113" y="473869"/>
                  </a:cubicBezTo>
                  <a:cubicBezTo>
                    <a:pt x="102394" y="342900"/>
                    <a:pt x="80963" y="316706"/>
                    <a:pt x="0" y="238125"/>
                  </a:cubicBezTo>
                  <a:cubicBezTo>
                    <a:pt x="102394" y="135731"/>
                    <a:pt x="109538" y="104775"/>
                    <a:pt x="138113" y="2381"/>
                  </a:cubicBezTo>
                  <a:cubicBezTo>
                    <a:pt x="228600" y="35719"/>
                    <a:pt x="319088" y="35719"/>
                    <a:pt x="409575" y="0"/>
                  </a:cubicBezTo>
                  <a:cubicBezTo>
                    <a:pt x="426244" y="97631"/>
                    <a:pt x="469106" y="176212"/>
                    <a:pt x="545306" y="238125"/>
                  </a:cubicBezTo>
                  <a:close/>
                  <a:moveTo>
                    <a:pt x="502444" y="240506"/>
                  </a:moveTo>
                  <a:cubicBezTo>
                    <a:pt x="445294" y="180975"/>
                    <a:pt x="409575" y="109537"/>
                    <a:pt x="395288" y="28575"/>
                  </a:cubicBezTo>
                  <a:cubicBezTo>
                    <a:pt x="316706" y="57150"/>
                    <a:pt x="238125" y="61912"/>
                    <a:pt x="157163" y="40481"/>
                  </a:cubicBezTo>
                  <a:cubicBezTo>
                    <a:pt x="133350" y="121444"/>
                    <a:pt x="90488" y="185737"/>
                    <a:pt x="26194" y="240506"/>
                  </a:cubicBezTo>
                  <a:cubicBezTo>
                    <a:pt x="92869" y="292894"/>
                    <a:pt x="133350" y="359569"/>
                    <a:pt x="157163" y="440531"/>
                  </a:cubicBezTo>
                  <a:cubicBezTo>
                    <a:pt x="238125" y="419100"/>
                    <a:pt x="316706" y="426244"/>
                    <a:pt x="395288" y="452438"/>
                  </a:cubicBezTo>
                  <a:cubicBezTo>
                    <a:pt x="409575" y="369094"/>
                    <a:pt x="445294" y="300037"/>
                    <a:pt x="502444" y="2405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7" name="Freeform: Shape 1156">
              <a:extLst>
                <a:ext uri="{FF2B5EF4-FFF2-40B4-BE49-F238E27FC236}">
                  <a16:creationId xmlns:a16="http://schemas.microsoft.com/office/drawing/2014/main" id="{441149A1-9016-49FF-B860-5F3EF3797744}"/>
                </a:ext>
              </a:extLst>
            </p:cNvPr>
            <p:cNvSpPr/>
            <p:nvPr/>
          </p:nvSpPr>
          <p:spPr>
            <a:xfrm>
              <a:off x="10122693" y="2628900"/>
              <a:ext cx="545306" cy="476249"/>
            </a:xfrm>
            <a:custGeom>
              <a:avLst/>
              <a:gdLst>
                <a:gd name="connsiteX0" fmla="*/ 545306 w 545306"/>
                <a:gd name="connsiteY0" fmla="*/ 238125 h 476249"/>
                <a:gd name="connsiteX1" fmla="*/ 407194 w 545306"/>
                <a:gd name="connsiteY1" fmla="*/ 473869 h 476249"/>
                <a:gd name="connsiteX2" fmla="*/ 133350 w 545306"/>
                <a:gd name="connsiteY2" fmla="*/ 476250 h 476249"/>
                <a:gd name="connsiteX3" fmla="*/ 0 w 545306"/>
                <a:gd name="connsiteY3" fmla="*/ 238125 h 476249"/>
                <a:gd name="connsiteX4" fmla="*/ 133350 w 545306"/>
                <a:gd name="connsiteY4" fmla="*/ 0 h 476249"/>
                <a:gd name="connsiteX5" fmla="*/ 407194 w 545306"/>
                <a:gd name="connsiteY5" fmla="*/ 2381 h 476249"/>
                <a:gd name="connsiteX6" fmla="*/ 545306 w 545306"/>
                <a:gd name="connsiteY6" fmla="*/ 238125 h 476249"/>
                <a:gd name="connsiteX7" fmla="*/ 385762 w 545306"/>
                <a:gd name="connsiteY7" fmla="*/ 40481 h 476249"/>
                <a:gd name="connsiteX8" fmla="*/ 150018 w 545306"/>
                <a:gd name="connsiteY8" fmla="*/ 26194 h 476249"/>
                <a:gd name="connsiteX9" fmla="*/ 45244 w 545306"/>
                <a:gd name="connsiteY9" fmla="*/ 233362 h 476249"/>
                <a:gd name="connsiteX10" fmla="*/ 109537 w 545306"/>
                <a:gd name="connsiteY10" fmla="*/ 333375 h 476249"/>
                <a:gd name="connsiteX11" fmla="*/ 152400 w 545306"/>
                <a:gd name="connsiteY11" fmla="*/ 445294 h 476249"/>
                <a:gd name="connsiteX12" fmla="*/ 385762 w 545306"/>
                <a:gd name="connsiteY12" fmla="*/ 433388 h 476249"/>
                <a:gd name="connsiteX13" fmla="*/ 514350 w 545306"/>
                <a:gd name="connsiteY13" fmla="*/ 235744 h 476249"/>
                <a:gd name="connsiteX14" fmla="*/ 385762 w 545306"/>
                <a:gd name="connsiteY14" fmla="*/ 40481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49">
                  <a:moveTo>
                    <a:pt x="545306" y="238125"/>
                  </a:moveTo>
                  <a:cubicBezTo>
                    <a:pt x="469106" y="300037"/>
                    <a:pt x="423862" y="376237"/>
                    <a:pt x="407194" y="473869"/>
                  </a:cubicBezTo>
                  <a:cubicBezTo>
                    <a:pt x="316706" y="440531"/>
                    <a:pt x="226219" y="440531"/>
                    <a:pt x="133350" y="476250"/>
                  </a:cubicBezTo>
                  <a:cubicBezTo>
                    <a:pt x="119063" y="381000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26244" y="97631"/>
                    <a:pt x="469106" y="176213"/>
                    <a:pt x="545306" y="238125"/>
                  </a:cubicBezTo>
                  <a:close/>
                  <a:moveTo>
                    <a:pt x="385762" y="40481"/>
                  </a:moveTo>
                  <a:cubicBezTo>
                    <a:pt x="307181" y="59531"/>
                    <a:pt x="228600" y="57150"/>
                    <a:pt x="150018" y="26194"/>
                  </a:cubicBezTo>
                  <a:cubicBezTo>
                    <a:pt x="135731" y="107156"/>
                    <a:pt x="100012" y="178594"/>
                    <a:pt x="45244" y="233362"/>
                  </a:cubicBezTo>
                  <a:cubicBezTo>
                    <a:pt x="69056" y="269081"/>
                    <a:pt x="92869" y="300037"/>
                    <a:pt x="109537" y="333375"/>
                  </a:cubicBezTo>
                  <a:cubicBezTo>
                    <a:pt x="126206" y="369094"/>
                    <a:pt x="138112" y="407194"/>
                    <a:pt x="152400" y="445294"/>
                  </a:cubicBezTo>
                  <a:cubicBezTo>
                    <a:pt x="226219" y="416719"/>
                    <a:pt x="304800" y="414338"/>
                    <a:pt x="385762" y="433388"/>
                  </a:cubicBezTo>
                  <a:cubicBezTo>
                    <a:pt x="409575" y="352425"/>
                    <a:pt x="452438" y="288131"/>
                    <a:pt x="514350" y="235744"/>
                  </a:cubicBezTo>
                  <a:cubicBezTo>
                    <a:pt x="435768" y="159544"/>
                    <a:pt x="431006" y="150019"/>
                    <a:pt x="385762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8" name="Freeform: Shape 1157">
              <a:extLst>
                <a:ext uri="{FF2B5EF4-FFF2-40B4-BE49-F238E27FC236}">
                  <a16:creationId xmlns:a16="http://schemas.microsoft.com/office/drawing/2014/main" id="{A82D4F01-CE02-2B0B-4F1C-7E0769534CE9}"/>
                </a:ext>
              </a:extLst>
            </p:cNvPr>
            <p:cNvSpPr/>
            <p:nvPr/>
          </p:nvSpPr>
          <p:spPr>
            <a:xfrm>
              <a:off x="8170068" y="2628900"/>
              <a:ext cx="545306" cy="476249"/>
            </a:xfrm>
            <a:custGeom>
              <a:avLst/>
              <a:gdLst>
                <a:gd name="connsiteX0" fmla="*/ 0 w 545306"/>
                <a:gd name="connsiteY0" fmla="*/ 238125 h 476249"/>
                <a:gd name="connsiteX1" fmla="*/ 133350 w 545306"/>
                <a:gd name="connsiteY1" fmla="*/ 0 h 476249"/>
                <a:gd name="connsiteX2" fmla="*/ 407194 w 545306"/>
                <a:gd name="connsiteY2" fmla="*/ 2381 h 476249"/>
                <a:gd name="connsiteX3" fmla="*/ 545306 w 545306"/>
                <a:gd name="connsiteY3" fmla="*/ 238125 h 476249"/>
                <a:gd name="connsiteX4" fmla="*/ 407194 w 545306"/>
                <a:gd name="connsiteY4" fmla="*/ 473869 h 476249"/>
                <a:gd name="connsiteX5" fmla="*/ 133350 w 545306"/>
                <a:gd name="connsiteY5" fmla="*/ 476250 h 476249"/>
                <a:gd name="connsiteX6" fmla="*/ 0 w 545306"/>
                <a:gd name="connsiteY6" fmla="*/ 238125 h 476249"/>
                <a:gd name="connsiteX7" fmla="*/ 147638 w 545306"/>
                <a:gd name="connsiteY7" fmla="*/ 450056 h 476249"/>
                <a:gd name="connsiteX8" fmla="*/ 385763 w 545306"/>
                <a:gd name="connsiteY8" fmla="*/ 435769 h 476249"/>
                <a:gd name="connsiteX9" fmla="*/ 514350 w 545306"/>
                <a:gd name="connsiteY9" fmla="*/ 238125 h 476249"/>
                <a:gd name="connsiteX10" fmla="*/ 385763 w 545306"/>
                <a:gd name="connsiteY10" fmla="*/ 40481 h 476249"/>
                <a:gd name="connsiteX11" fmla="*/ 147638 w 545306"/>
                <a:gd name="connsiteY11" fmla="*/ 28575 h 476249"/>
                <a:gd name="connsiteX12" fmla="*/ 40481 w 545306"/>
                <a:gd name="connsiteY12" fmla="*/ 240506 h 476249"/>
                <a:gd name="connsiteX13" fmla="*/ 147638 w 545306"/>
                <a:gd name="connsiteY13" fmla="*/ 450056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49">
                  <a:moveTo>
                    <a:pt x="0" y="238125"/>
                  </a:moveTo>
                  <a:cubicBezTo>
                    <a:pt x="76200" y="173831"/>
                    <a:pt x="119063" y="97631"/>
                    <a:pt x="133350" y="0"/>
                  </a:cubicBezTo>
                  <a:cubicBezTo>
                    <a:pt x="226219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71487" y="300037"/>
                    <a:pt x="423862" y="376237"/>
                    <a:pt x="407194" y="473869"/>
                  </a:cubicBezTo>
                  <a:cubicBezTo>
                    <a:pt x="314325" y="440531"/>
                    <a:pt x="226219" y="440531"/>
                    <a:pt x="133350" y="476250"/>
                  </a:cubicBezTo>
                  <a:cubicBezTo>
                    <a:pt x="116681" y="378619"/>
                    <a:pt x="73819" y="302419"/>
                    <a:pt x="0" y="238125"/>
                  </a:cubicBezTo>
                  <a:close/>
                  <a:moveTo>
                    <a:pt x="147638" y="450056"/>
                  </a:moveTo>
                  <a:cubicBezTo>
                    <a:pt x="226219" y="419100"/>
                    <a:pt x="304800" y="416719"/>
                    <a:pt x="385763" y="435769"/>
                  </a:cubicBezTo>
                  <a:cubicBezTo>
                    <a:pt x="409575" y="354806"/>
                    <a:pt x="452438" y="290512"/>
                    <a:pt x="514350" y="238125"/>
                  </a:cubicBezTo>
                  <a:cubicBezTo>
                    <a:pt x="450056" y="185737"/>
                    <a:pt x="409575" y="119063"/>
                    <a:pt x="385763" y="40481"/>
                  </a:cubicBezTo>
                  <a:cubicBezTo>
                    <a:pt x="304800" y="59531"/>
                    <a:pt x="226219" y="57150"/>
                    <a:pt x="147638" y="28575"/>
                  </a:cubicBezTo>
                  <a:cubicBezTo>
                    <a:pt x="133350" y="111919"/>
                    <a:pt x="97631" y="180975"/>
                    <a:pt x="40481" y="240506"/>
                  </a:cubicBezTo>
                  <a:cubicBezTo>
                    <a:pt x="100013" y="297656"/>
                    <a:pt x="133350" y="369094"/>
                    <a:pt x="147638" y="45005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9" name="Freeform: Shape 1158">
              <a:extLst>
                <a:ext uri="{FF2B5EF4-FFF2-40B4-BE49-F238E27FC236}">
                  <a16:creationId xmlns:a16="http://schemas.microsoft.com/office/drawing/2014/main" id="{0F415C76-3626-5821-6315-135918369692}"/>
                </a:ext>
              </a:extLst>
            </p:cNvPr>
            <p:cNvSpPr/>
            <p:nvPr/>
          </p:nvSpPr>
          <p:spPr>
            <a:xfrm>
              <a:off x="6212681" y="2628900"/>
              <a:ext cx="547687" cy="476249"/>
            </a:xfrm>
            <a:custGeom>
              <a:avLst/>
              <a:gdLst>
                <a:gd name="connsiteX0" fmla="*/ 135731 w 547687"/>
                <a:gd name="connsiteY0" fmla="*/ 0 h 476249"/>
                <a:gd name="connsiteX1" fmla="*/ 409575 w 547687"/>
                <a:gd name="connsiteY1" fmla="*/ 2381 h 476249"/>
                <a:gd name="connsiteX2" fmla="*/ 547688 w 547687"/>
                <a:gd name="connsiteY2" fmla="*/ 238125 h 476249"/>
                <a:gd name="connsiteX3" fmla="*/ 457200 w 547687"/>
                <a:gd name="connsiteY3" fmla="*/ 342900 h 476249"/>
                <a:gd name="connsiteX4" fmla="*/ 409575 w 547687"/>
                <a:gd name="connsiteY4" fmla="*/ 473869 h 476249"/>
                <a:gd name="connsiteX5" fmla="*/ 135731 w 547687"/>
                <a:gd name="connsiteY5" fmla="*/ 476250 h 476249"/>
                <a:gd name="connsiteX6" fmla="*/ 90487 w 547687"/>
                <a:gd name="connsiteY6" fmla="*/ 345281 h 476249"/>
                <a:gd name="connsiteX7" fmla="*/ 0 w 547687"/>
                <a:gd name="connsiteY7" fmla="*/ 238125 h 476249"/>
                <a:gd name="connsiteX8" fmla="*/ 135731 w 547687"/>
                <a:gd name="connsiteY8" fmla="*/ 0 h 476249"/>
                <a:gd name="connsiteX9" fmla="*/ 519112 w 547687"/>
                <a:gd name="connsiteY9" fmla="*/ 238125 h 476249"/>
                <a:gd name="connsiteX10" fmla="*/ 390525 w 547687"/>
                <a:gd name="connsiteY10" fmla="*/ 40481 h 476249"/>
                <a:gd name="connsiteX11" fmla="*/ 152400 w 547687"/>
                <a:gd name="connsiteY11" fmla="*/ 26194 h 476249"/>
                <a:gd name="connsiteX12" fmla="*/ 45244 w 547687"/>
                <a:gd name="connsiteY12" fmla="*/ 238125 h 476249"/>
                <a:gd name="connsiteX13" fmla="*/ 152400 w 547687"/>
                <a:gd name="connsiteY13" fmla="*/ 450056 h 476249"/>
                <a:gd name="connsiteX14" fmla="*/ 390525 w 547687"/>
                <a:gd name="connsiteY14" fmla="*/ 435769 h 476249"/>
                <a:gd name="connsiteX15" fmla="*/ 519112 w 547687"/>
                <a:gd name="connsiteY15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49">
                  <a:moveTo>
                    <a:pt x="135731" y="0"/>
                  </a:moveTo>
                  <a:cubicBezTo>
                    <a:pt x="228600" y="35719"/>
                    <a:pt x="316706" y="35719"/>
                    <a:pt x="409575" y="2381"/>
                  </a:cubicBezTo>
                  <a:cubicBezTo>
                    <a:pt x="426244" y="97631"/>
                    <a:pt x="471487" y="173831"/>
                    <a:pt x="547688" y="238125"/>
                  </a:cubicBezTo>
                  <a:cubicBezTo>
                    <a:pt x="511969" y="269081"/>
                    <a:pt x="481012" y="302419"/>
                    <a:pt x="457200" y="342900"/>
                  </a:cubicBezTo>
                  <a:cubicBezTo>
                    <a:pt x="433387" y="383381"/>
                    <a:pt x="419100" y="426244"/>
                    <a:pt x="409575" y="473869"/>
                  </a:cubicBezTo>
                  <a:cubicBezTo>
                    <a:pt x="319087" y="440531"/>
                    <a:pt x="228600" y="440531"/>
                    <a:pt x="135731" y="476250"/>
                  </a:cubicBezTo>
                  <a:cubicBezTo>
                    <a:pt x="126206" y="428625"/>
                    <a:pt x="114300" y="385762"/>
                    <a:pt x="90487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6200" y="176213"/>
                    <a:pt x="121444" y="97631"/>
                    <a:pt x="135731" y="0"/>
                  </a:cubicBezTo>
                  <a:close/>
                  <a:moveTo>
                    <a:pt x="519112" y="238125"/>
                  </a:moveTo>
                  <a:cubicBezTo>
                    <a:pt x="454819" y="185737"/>
                    <a:pt x="411956" y="119063"/>
                    <a:pt x="390525" y="40481"/>
                  </a:cubicBezTo>
                  <a:cubicBezTo>
                    <a:pt x="309563" y="59531"/>
                    <a:pt x="230981" y="57150"/>
                    <a:pt x="152400" y="26194"/>
                  </a:cubicBezTo>
                  <a:cubicBezTo>
                    <a:pt x="138112" y="107156"/>
                    <a:pt x="102394" y="178594"/>
                    <a:pt x="45244" y="238125"/>
                  </a:cubicBezTo>
                  <a:cubicBezTo>
                    <a:pt x="102394" y="297656"/>
                    <a:pt x="138112" y="369094"/>
                    <a:pt x="152400" y="450056"/>
                  </a:cubicBezTo>
                  <a:cubicBezTo>
                    <a:pt x="230981" y="421481"/>
                    <a:pt x="309563" y="416719"/>
                    <a:pt x="390525" y="435769"/>
                  </a:cubicBezTo>
                  <a:cubicBezTo>
                    <a:pt x="411956" y="357188"/>
                    <a:pt x="454819" y="290512"/>
                    <a:pt x="519112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0" name="Freeform: Shape 1159">
              <a:extLst>
                <a:ext uri="{FF2B5EF4-FFF2-40B4-BE49-F238E27FC236}">
                  <a16:creationId xmlns:a16="http://schemas.microsoft.com/office/drawing/2014/main" id="{219C168C-53BC-EC8C-3AFA-6B492507B179}"/>
                </a:ext>
              </a:extLst>
            </p:cNvPr>
            <p:cNvSpPr/>
            <p:nvPr/>
          </p:nvSpPr>
          <p:spPr>
            <a:xfrm>
              <a:off x="5560218" y="2628900"/>
              <a:ext cx="545306" cy="476249"/>
            </a:xfrm>
            <a:custGeom>
              <a:avLst/>
              <a:gdLst>
                <a:gd name="connsiteX0" fmla="*/ 138113 w 545306"/>
                <a:gd name="connsiteY0" fmla="*/ 2381 h 476249"/>
                <a:gd name="connsiteX1" fmla="*/ 411956 w 545306"/>
                <a:gd name="connsiteY1" fmla="*/ 0 h 476249"/>
                <a:gd name="connsiteX2" fmla="*/ 545306 w 545306"/>
                <a:gd name="connsiteY2" fmla="*/ 238125 h 476249"/>
                <a:gd name="connsiteX3" fmla="*/ 411956 w 545306"/>
                <a:gd name="connsiteY3" fmla="*/ 476250 h 476249"/>
                <a:gd name="connsiteX4" fmla="*/ 138113 w 545306"/>
                <a:gd name="connsiteY4" fmla="*/ 473869 h 476249"/>
                <a:gd name="connsiteX5" fmla="*/ 0 w 545306"/>
                <a:gd name="connsiteY5" fmla="*/ 238125 h 476249"/>
                <a:gd name="connsiteX6" fmla="*/ 138113 w 545306"/>
                <a:gd name="connsiteY6" fmla="*/ 2381 h 476249"/>
                <a:gd name="connsiteX7" fmla="*/ 504825 w 545306"/>
                <a:gd name="connsiteY7" fmla="*/ 238125 h 476249"/>
                <a:gd name="connsiteX8" fmla="*/ 397669 w 545306"/>
                <a:gd name="connsiteY8" fmla="*/ 26194 h 476249"/>
                <a:gd name="connsiteX9" fmla="*/ 159544 w 545306"/>
                <a:gd name="connsiteY9" fmla="*/ 40481 h 476249"/>
                <a:gd name="connsiteX10" fmla="*/ 30956 w 545306"/>
                <a:gd name="connsiteY10" fmla="*/ 238125 h 476249"/>
                <a:gd name="connsiteX11" fmla="*/ 159544 w 545306"/>
                <a:gd name="connsiteY11" fmla="*/ 435769 h 476249"/>
                <a:gd name="connsiteX12" fmla="*/ 397669 w 545306"/>
                <a:gd name="connsiteY12" fmla="*/ 450056 h 476249"/>
                <a:gd name="connsiteX13" fmla="*/ 504825 w 545306"/>
                <a:gd name="connsiteY13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49">
                  <a:moveTo>
                    <a:pt x="138113" y="2381"/>
                  </a:moveTo>
                  <a:cubicBezTo>
                    <a:pt x="230981" y="35719"/>
                    <a:pt x="319088" y="35719"/>
                    <a:pt x="411956" y="0"/>
                  </a:cubicBezTo>
                  <a:cubicBezTo>
                    <a:pt x="428625" y="95250"/>
                    <a:pt x="471487" y="173831"/>
                    <a:pt x="545306" y="238125"/>
                  </a:cubicBezTo>
                  <a:cubicBezTo>
                    <a:pt x="471487" y="300037"/>
                    <a:pt x="426244" y="378619"/>
                    <a:pt x="411956" y="476250"/>
                  </a:cubicBezTo>
                  <a:cubicBezTo>
                    <a:pt x="321469" y="442912"/>
                    <a:pt x="230981" y="440531"/>
                    <a:pt x="138113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21444" y="100012"/>
                    <a:pt x="138113" y="2381"/>
                  </a:cubicBezTo>
                  <a:close/>
                  <a:moveTo>
                    <a:pt x="504825" y="238125"/>
                  </a:moveTo>
                  <a:cubicBezTo>
                    <a:pt x="445294" y="178594"/>
                    <a:pt x="411956" y="107156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5731" y="121444"/>
                    <a:pt x="92869" y="185737"/>
                    <a:pt x="30956" y="238125"/>
                  </a:cubicBezTo>
                  <a:cubicBezTo>
                    <a:pt x="95250" y="292894"/>
                    <a:pt x="135731" y="357188"/>
                    <a:pt x="159544" y="435769"/>
                  </a:cubicBezTo>
                  <a:cubicBezTo>
                    <a:pt x="240506" y="416719"/>
                    <a:pt x="319088" y="419100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1" name="Freeform: Shape 1160">
              <a:extLst>
                <a:ext uri="{FF2B5EF4-FFF2-40B4-BE49-F238E27FC236}">
                  <a16:creationId xmlns:a16="http://schemas.microsoft.com/office/drawing/2014/main" id="{0769B92A-EBAF-32F0-1723-F536ED84ABFF}"/>
                </a:ext>
              </a:extLst>
            </p:cNvPr>
            <p:cNvSpPr/>
            <p:nvPr/>
          </p:nvSpPr>
          <p:spPr>
            <a:xfrm>
              <a:off x="7515224" y="2631281"/>
              <a:ext cx="545306" cy="473868"/>
            </a:xfrm>
            <a:custGeom>
              <a:avLst/>
              <a:gdLst>
                <a:gd name="connsiteX0" fmla="*/ 411956 w 545306"/>
                <a:gd name="connsiteY0" fmla="*/ 473869 h 473868"/>
                <a:gd name="connsiteX1" fmla="*/ 138113 w 545306"/>
                <a:gd name="connsiteY1" fmla="*/ 471488 h 473868"/>
                <a:gd name="connsiteX2" fmla="*/ 0 w 545306"/>
                <a:gd name="connsiteY2" fmla="*/ 238125 h 473868"/>
                <a:gd name="connsiteX3" fmla="*/ 138113 w 545306"/>
                <a:gd name="connsiteY3" fmla="*/ 2381 h 473868"/>
                <a:gd name="connsiteX4" fmla="*/ 411956 w 545306"/>
                <a:gd name="connsiteY4" fmla="*/ 0 h 473868"/>
                <a:gd name="connsiteX5" fmla="*/ 545306 w 545306"/>
                <a:gd name="connsiteY5" fmla="*/ 238125 h 473868"/>
                <a:gd name="connsiteX6" fmla="*/ 411956 w 545306"/>
                <a:gd name="connsiteY6" fmla="*/ 473869 h 473868"/>
                <a:gd name="connsiteX7" fmla="*/ 392906 w 545306"/>
                <a:gd name="connsiteY7" fmla="*/ 26194 h 473868"/>
                <a:gd name="connsiteX8" fmla="*/ 276225 w 545306"/>
                <a:gd name="connsiteY8" fmla="*/ 50006 h 473868"/>
                <a:gd name="connsiteX9" fmla="*/ 157162 w 545306"/>
                <a:gd name="connsiteY9" fmla="*/ 42863 h 473868"/>
                <a:gd name="connsiteX10" fmla="*/ 30956 w 545306"/>
                <a:gd name="connsiteY10" fmla="*/ 238125 h 473868"/>
                <a:gd name="connsiteX11" fmla="*/ 159544 w 545306"/>
                <a:gd name="connsiteY11" fmla="*/ 435769 h 473868"/>
                <a:gd name="connsiteX12" fmla="*/ 397669 w 545306"/>
                <a:gd name="connsiteY12" fmla="*/ 450056 h 473868"/>
                <a:gd name="connsiteX13" fmla="*/ 504825 w 545306"/>
                <a:gd name="connsiteY13" fmla="*/ 238125 h 473868"/>
                <a:gd name="connsiteX14" fmla="*/ 435769 w 545306"/>
                <a:gd name="connsiteY14" fmla="*/ 140494 h 473868"/>
                <a:gd name="connsiteX15" fmla="*/ 392906 w 545306"/>
                <a:gd name="connsiteY15" fmla="*/ 2619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3868">
                  <a:moveTo>
                    <a:pt x="411956" y="473869"/>
                  </a:moveTo>
                  <a:cubicBezTo>
                    <a:pt x="319088" y="438150"/>
                    <a:pt x="230981" y="438150"/>
                    <a:pt x="138113" y="471488"/>
                  </a:cubicBezTo>
                  <a:cubicBezTo>
                    <a:pt x="121444" y="376238"/>
                    <a:pt x="76200" y="297656"/>
                    <a:pt x="0" y="238125"/>
                  </a:cubicBezTo>
                  <a:cubicBezTo>
                    <a:pt x="73819" y="176213"/>
                    <a:pt x="121444" y="100012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8625" y="95250"/>
                    <a:pt x="471488" y="173831"/>
                    <a:pt x="545306" y="238125"/>
                  </a:cubicBezTo>
                  <a:cubicBezTo>
                    <a:pt x="471488" y="297656"/>
                    <a:pt x="426244" y="376238"/>
                    <a:pt x="411956" y="473869"/>
                  </a:cubicBezTo>
                  <a:close/>
                  <a:moveTo>
                    <a:pt x="392906" y="26194"/>
                  </a:moveTo>
                  <a:cubicBezTo>
                    <a:pt x="357188" y="40481"/>
                    <a:pt x="316706" y="50006"/>
                    <a:pt x="276225" y="50006"/>
                  </a:cubicBezTo>
                  <a:cubicBezTo>
                    <a:pt x="235744" y="50006"/>
                    <a:pt x="197644" y="45244"/>
                    <a:pt x="157162" y="42863"/>
                  </a:cubicBezTo>
                  <a:cubicBezTo>
                    <a:pt x="121444" y="138113"/>
                    <a:pt x="121444" y="138113"/>
                    <a:pt x="30956" y="238125"/>
                  </a:cubicBezTo>
                  <a:cubicBezTo>
                    <a:pt x="92869" y="290512"/>
                    <a:pt x="135731" y="354806"/>
                    <a:pt x="159544" y="435769"/>
                  </a:cubicBezTo>
                  <a:cubicBezTo>
                    <a:pt x="240506" y="416719"/>
                    <a:pt x="319088" y="419100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ubicBezTo>
                    <a:pt x="476250" y="207169"/>
                    <a:pt x="450056" y="176213"/>
                    <a:pt x="435769" y="140494"/>
                  </a:cubicBezTo>
                  <a:cubicBezTo>
                    <a:pt x="419100" y="102394"/>
                    <a:pt x="407194" y="64294"/>
                    <a:pt x="392906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2" name="Freeform: Shape 1161">
              <a:extLst>
                <a:ext uri="{FF2B5EF4-FFF2-40B4-BE49-F238E27FC236}">
                  <a16:creationId xmlns:a16="http://schemas.microsoft.com/office/drawing/2014/main" id="{952C6A2C-6454-C166-441C-758A3CAA041B}"/>
                </a:ext>
              </a:extLst>
            </p:cNvPr>
            <p:cNvSpPr/>
            <p:nvPr/>
          </p:nvSpPr>
          <p:spPr>
            <a:xfrm>
              <a:off x="9467850" y="2628900"/>
              <a:ext cx="545306" cy="473868"/>
            </a:xfrm>
            <a:custGeom>
              <a:avLst/>
              <a:gdLst>
                <a:gd name="connsiteX0" fmla="*/ 138112 w 545306"/>
                <a:gd name="connsiteY0" fmla="*/ 2381 h 473868"/>
                <a:gd name="connsiteX1" fmla="*/ 411956 w 545306"/>
                <a:gd name="connsiteY1" fmla="*/ 0 h 473868"/>
                <a:gd name="connsiteX2" fmla="*/ 545306 w 545306"/>
                <a:gd name="connsiteY2" fmla="*/ 235744 h 473868"/>
                <a:gd name="connsiteX3" fmla="*/ 411956 w 545306"/>
                <a:gd name="connsiteY3" fmla="*/ 473869 h 473868"/>
                <a:gd name="connsiteX4" fmla="*/ 138112 w 545306"/>
                <a:gd name="connsiteY4" fmla="*/ 471487 h 473868"/>
                <a:gd name="connsiteX5" fmla="*/ 90487 w 545306"/>
                <a:gd name="connsiteY5" fmla="*/ 342900 h 473868"/>
                <a:gd name="connsiteX6" fmla="*/ 0 w 545306"/>
                <a:gd name="connsiteY6" fmla="*/ 238125 h 473868"/>
                <a:gd name="connsiteX7" fmla="*/ 138112 w 545306"/>
                <a:gd name="connsiteY7" fmla="*/ 2381 h 473868"/>
                <a:gd name="connsiteX8" fmla="*/ 159544 w 545306"/>
                <a:gd name="connsiteY8" fmla="*/ 40481 h 473868"/>
                <a:gd name="connsiteX9" fmla="*/ 30956 w 545306"/>
                <a:gd name="connsiteY9" fmla="*/ 238125 h 473868"/>
                <a:gd name="connsiteX10" fmla="*/ 159544 w 545306"/>
                <a:gd name="connsiteY10" fmla="*/ 435769 h 473868"/>
                <a:gd name="connsiteX11" fmla="*/ 397669 w 545306"/>
                <a:gd name="connsiteY11" fmla="*/ 447675 h 473868"/>
                <a:gd name="connsiteX12" fmla="*/ 504825 w 545306"/>
                <a:gd name="connsiteY12" fmla="*/ 235744 h 473868"/>
                <a:gd name="connsiteX13" fmla="*/ 397669 w 545306"/>
                <a:gd name="connsiteY13" fmla="*/ 23813 h 473868"/>
                <a:gd name="connsiteX14" fmla="*/ 159544 w 545306"/>
                <a:gd name="connsiteY14" fmla="*/ 40481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3868">
                  <a:moveTo>
                    <a:pt x="138112" y="2381"/>
                  </a:moveTo>
                  <a:cubicBezTo>
                    <a:pt x="230981" y="35719"/>
                    <a:pt x="321469" y="35719"/>
                    <a:pt x="411956" y="0"/>
                  </a:cubicBezTo>
                  <a:cubicBezTo>
                    <a:pt x="428625" y="95250"/>
                    <a:pt x="471487" y="173831"/>
                    <a:pt x="545306" y="235744"/>
                  </a:cubicBezTo>
                  <a:cubicBezTo>
                    <a:pt x="471487" y="297656"/>
                    <a:pt x="426244" y="376237"/>
                    <a:pt x="411956" y="473869"/>
                  </a:cubicBezTo>
                  <a:cubicBezTo>
                    <a:pt x="319087" y="438150"/>
                    <a:pt x="230981" y="438150"/>
                    <a:pt x="138112" y="471487"/>
                  </a:cubicBezTo>
                  <a:cubicBezTo>
                    <a:pt x="128587" y="423862"/>
                    <a:pt x="114300" y="381000"/>
                    <a:pt x="90487" y="342900"/>
                  </a:cubicBezTo>
                  <a:cubicBezTo>
                    <a:pt x="66675" y="302419"/>
                    <a:pt x="35719" y="269081"/>
                    <a:pt x="0" y="238125"/>
                  </a:cubicBezTo>
                  <a:cubicBezTo>
                    <a:pt x="76200" y="176213"/>
                    <a:pt x="121444" y="100012"/>
                    <a:pt x="138112" y="2381"/>
                  </a:cubicBezTo>
                  <a:close/>
                  <a:moveTo>
                    <a:pt x="159544" y="40481"/>
                  </a:moveTo>
                  <a:cubicBezTo>
                    <a:pt x="135731" y="119063"/>
                    <a:pt x="92869" y="185737"/>
                    <a:pt x="30956" y="238125"/>
                  </a:cubicBezTo>
                  <a:cubicBezTo>
                    <a:pt x="95250" y="292894"/>
                    <a:pt x="135731" y="357188"/>
                    <a:pt x="159544" y="435769"/>
                  </a:cubicBezTo>
                  <a:cubicBezTo>
                    <a:pt x="240506" y="416719"/>
                    <a:pt x="319087" y="419100"/>
                    <a:pt x="397669" y="447675"/>
                  </a:cubicBezTo>
                  <a:cubicBezTo>
                    <a:pt x="411956" y="364331"/>
                    <a:pt x="447675" y="295275"/>
                    <a:pt x="504825" y="235744"/>
                  </a:cubicBezTo>
                  <a:cubicBezTo>
                    <a:pt x="445294" y="176213"/>
                    <a:pt x="411956" y="104775"/>
                    <a:pt x="397669" y="23813"/>
                  </a:cubicBezTo>
                  <a:cubicBezTo>
                    <a:pt x="319087" y="57150"/>
                    <a:pt x="240506" y="59531"/>
                    <a:pt x="159544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3" name="Freeform: Shape 1162">
              <a:extLst>
                <a:ext uri="{FF2B5EF4-FFF2-40B4-BE49-F238E27FC236}">
                  <a16:creationId xmlns:a16="http://schemas.microsoft.com/office/drawing/2014/main" id="{5F1E5496-22E3-03B3-0AF8-C879A1BB58B5}"/>
                </a:ext>
              </a:extLst>
            </p:cNvPr>
            <p:cNvSpPr/>
            <p:nvPr/>
          </p:nvSpPr>
          <p:spPr>
            <a:xfrm>
              <a:off x="11422856" y="2628900"/>
              <a:ext cx="545306" cy="473868"/>
            </a:xfrm>
            <a:custGeom>
              <a:avLst/>
              <a:gdLst>
                <a:gd name="connsiteX0" fmla="*/ 411956 w 545306"/>
                <a:gd name="connsiteY0" fmla="*/ 0 h 473868"/>
                <a:gd name="connsiteX1" fmla="*/ 457200 w 545306"/>
                <a:gd name="connsiteY1" fmla="*/ 130969 h 473868"/>
                <a:gd name="connsiteX2" fmla="*/ 545306 w 545306"/>
                <a:gd name="connsiteY2" fmla="*/ 238125 h 473868"/>
                <a:gd name="connsiteX3" fmla="*/ 454819 w 545306"/>
                <a:gd name="connsiteY3" fmla="*/ 345281 h 473868"/>
                <a:gd name="connsiteX4" fmla="*/ 411956 w 545306"/>
                <a:gd name="connsiteY4" fmla="*/ 473869 h 473868"/>
                <a:gd name="connsiteX5" fmla="*/ 138113 w 545306"/>
                <a:gd name="connsiteY5" fmla="*/ 471487 h 473868"/>
                <a:gd name="connsiteX6" fmla="*/ 0 w 545306"/>
                <a:gd name="connsiteY6" fmla="*/ 238125 h 473868"/>
                <a:gd name="connsiteX7" fmla="*/ 138113 w 545306"/>
                <a:gd name="connsiteY7" fmla="*/ 2381 h 473868"/>
                <a:gd name="connsiteX8" fmla="*/ 411956 w 545306"/>
                <a:gd name="connsiteY8" fmla="*/ 0 h 473868"/>
                <a:gd name="connsiteX9" fmla="*/ 397669 w 545306"/>
                <a:gd name="connsiteY9" fmla="*/ 450056 h 473868"/>
                <a:gd name="connsiteX10" fmla="*/ 504825 w 545306"/>
                <a:gd name="connsiteY10" fmla="*/ 238125 h 473868"/>
                <a:gd name="connsiteX11" fmla="*/ 397669 w 545306"/>
                <a:gd name="connsiteY11" fmla="*/ 26194 h 473868"/>
                <a:gd name="connsiteX12" fmla="*/ 159544 w 545306"/>
                <a:gd name="connsiteY12" fmla="*/ 40481 h 473868"/>
                <a:gd name="connsiteX13" fmla="*/ 30956 w 545306"/>
                <a:gd name="connsiteY13" fmla="*/ 238125 h 473868"/>
                <a:gd name="connsiteX14" fmla="*/ 159544 w 545306"/>
                <a:gd name="connsiteY14" fmla="*/ 435769 h 473868"/>
                <a:gd name="connsiteX15" fmla="*/ 397669 w 545306"/>
                <a:gd name="connsiteY15" fmla="*/ 450056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3868">
                  <a:moveTo>
                    <a:pt x="411956" y="0"/>
                  </a:moveTo>
                  <a:cubicBezTo>
                    <a:pt x="421481" y="47625"/>
                    <a:pt x="433387" y="90487"/>
                    <a:pt x="457200" y="130969"/>
                  </a:cubicBezTo>
                  <a:cubicBezTo>
                    <a:pt x="481012" y="171450"/>
                    <a:pt x="509588" y="204787"/>
                    <a:pt x="545306" y="238125"/>
                  </a:cubicBezTo>
                  <a:cubicBezTo>
                    <a:pt x="509588" y="269081"/>
                    <a:pt x="478631" y="304800"/>
                    <a:pt x="454819" y="345281"/>
                  </a:cubicBezTo>
                  <a:cubicBezTo>
                    <a:pt x="433387" y="385762"/>
                    <a:pt x="419100" y="428625"/>
                    <a:pt x="411956" y="473869"/>
                  </a:cubicBezTo>
                  <a:cubicBezTo>
                    <a:pt x="266700" y="440531"/>
                    <a:pt x="257175" y="440531"/>
                    <a:pt x="138113" y="471487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21444" y="97631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lose/>
                  <a:moveTo>
                    <a:pt x="397669" y="450056"/>
                  </a:moveTo>
                  <a:cubicBezTo>
                    <a:pt x="411956" y="366713"/>
                    <a:pt x="447675" y="297656"/>
                    <a:pt x="504825" y="238125"/>
                  </a:cubicBezTo>
                  <a:cubicBezTo>
                    <a:pt x="445294" y="178594"/>
                    <a:pt x="411956" y="107156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5731" y="121444"/>
                    <a:pt x="92869" y="185737"/>
                    <a:pt x="30956" y="238125"/>
                  </a:cubicBezTo>
                  <a:cubicBezTo>
                    <a:pt x="95250" y="290512"/>
                    <a:pt x="135731" y="357188"/>
                    <a:pt x="159544" y="435769"/>
                  </a:cubicBezTo>
                  <a:cubicBezTo>
                    <a:pt x="240506" y="416719"/>
                    <a:pt x="319088" y="421481"/>
                    <a:pt x="397669" y="45005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4" name="Freeform: Shape 1163">
              <a:extLst>
                <a:ext uri="{FF2B5EF4-FFF2-40B4-BE49-F238E27FC236}">
                  <a16:creationId xmlns:a16="http://schemas.microsoft.com/office/drawing/2014/main" id="{448408AB-5A79-EC01-1CDB-DCEB3B7475B9}"/>
                </a:ext>
              </a:extLst>
            </p:cNvPr>
            <p:cNvSpPr/>
            <p:nvPr/>
          </p:nvSpPr>
          <p:spPr>
            <a:xfrm>
              <a:off x="5562600" y="4881562"/>
              <a:ext cx="545306" cy="473868"/>
            </a:xfrm>
            <a:custGeom>
              <a:avLst/>
              <a:gdLst>
                <a:gd name="connsiteX0" fmla="*/ 138112 w 545306"/>
                <a:gd name="connsiteY0" fmla="*/ 2381 h 473868"/>
                <a:gd name="connsiteX1" fmla="*/ 411956 w 545306"/>
                <a:gd name="connsiteY1" fmla="*/ 0 h 473868"/>
                <a:gd name="connsiteX2" fmla="*/ 545306 w 545306"/>
                <a:gd name="connsiteY2" fmla="*/ 238125 h 473868"/>
                <a:gd name="connsiteX3" fmla="*/ 457200 w 545306"/>
                <a:gd name="connsiteY3" fmla="*/ 342900 h 473868"/>
                <a:gd name="connsiteX4" fmla="*/ 411956 w 545306"/>
                <a:gd name="connsiteY4" fmla="*/ 473869 h 473868"/>
                <a:gd name="connsiteX5" fmla="*/ 138112 w 545306"/>
                <a:gd name="connsiteY5" fmla="*/ 471488 h 473868"/>
                <a:gd name="connsiteX6" fmla="*/ 0 w 545306"/>
                <a:gd name="connsiteY6" fmla="*/ 235744 h 473868"/>
                <a:gd name="connsiteX7" fmla="*/ 138112 w 545306"/>
                <a:gd name="connsiteY7" fmla="*/ 2381 h 473868"/>
                <a:gd name="connsiteX8" fmla="*/ 159544 w 545306"/>
                <a:gd name="connsiteY8" fmla="*/ 435769 h 473868"/>
                <a:gd name="connsiteX9" fmla="*/ 395288 w 545306"/>
                <a:gd name="connsiteY9" fmla="*/ 450056 h 473868"/>
                <a:gd name="connsiteX10" fmla="*/ 502444 w 545306"/>
                <a:gd name="connsiteY10" fmla="*/ 238125 h 473868"/>
                <a:gd name="connsiteX11" fmla="*/ 433387 w 545306"/>
                <a:gd name="connsiteY11" fmla="*/ 140494 h 473868"/>
                <a:gd name="connsiteX12" fmla="*/ 390525 w 545306"/>
                <a:gd name="connsiteY12" fmla="*/ 28575 h 473868"/>
                <a:gd name="connsiteX13" fmla="*/ 276225 w 545306"/>
                <a:gd name="connsiteY13" fmla="*/ 52387 h 473868"/>
                <a:gd name="connsiteX14" fmla="*/ 157163 w 545306"/>
                <a:gd name="connsiteY14" fmla="*/ 45244 h 473868"/>
                <a:gd name="connsiteX15" fmla="*/ 30956 w 545306"/>
                <a:gd name="connsiteY15" fmla="*/ 238125 h 473868"/>
                <a:gd name="connsiteX16" fmla="*/ 159544 w 545306"/>
                <a:gd name="connsiteY16" fmla="*/ 435769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5306" h="473868">
                  <a:moveTo>
                    <a:pt x="138112" y="2381"/>
                  </a:moveTo>
                  <a:cubicBezTo>
                    <a:pt x="230981" y="35719"/>
                    <a:pt x="319088" y="35719"/>
                    <a:pt x="411956" y="0"/>
                  </a:cubicBezTo>
                  <a:cubicBezTo>
                    <a:pt x="428625" y="95250"/>
                    <a:pt x="471487" y="173831"/>
                    <a:pt x="545306" y="238125"/>
                  </a:cubicBezTo>
                  <a:cubicBezTo>
                    <a:pt x="509588" y="269081"/>
                    <a:pt x="478631" y="302419"/>
                    <a:pt x="457200" y="342900"/>
                  </a:cubicBezTo>
                  <a:cubicBezTo>
                    <a:pt x="433387" y="383381"/>
                    <a:pt x="421481" y="426244"/>
                    <a:pt x="411956" y="473869"/>
                  </a:cubicBezTo>
                  <a:cubicBezTo>
                    <a:pt x="321469" y="440531"/>
                    <a:pt x="230981" y="438150"/>
                    <a:pt x="138112" y="471488"/>
                  </a:cubicBezTo>
                  <a:cubicBezTo>
                    <a:pt x="121444" y="376238"/>
                    <a:pt x="76200" y="297656"/>
                    <a:pt x="0" y="235744"/>
                  </a:cubicBezTo>
                  <a:cubicBezTo>
                    <a:pt x="76200" y="176212"/>
                    <a:pt x="119063" y="97631"/>
                    <a:pt x="138112" y="2381"/>
                  </a:cubicBezTo>
                  <a:close/>
                  <a:moveTo>
                    <a:pt x="159544" y="435769"/>
                  </a:moveTo>
                  <a:cubicBezTo>
                    <a:pt x="238125" y="416719"/>
                    <a:pt x="316706" y="419100"/>
                    <a:pt x="395288" y="450056"/>
                  </a:cubicBezTo>
                  <a:cubicBezTo>
                    <a:pt x="409575" y="366712"/>
                    <a:pt x="445294" y="297656"/>
                    <a:pt x="502444" y="238125"/>
                  </a:cubicBezTo>
                  <a:cubicBezTo>
                    <a:pt x="473869" y="207169"/>
                    <a:pt x="447675" y="176212"/>
                    <a:pt x="433387" y="140494"/>
                  </a:cubicBezTo>
                  <a:cubicBezTo>
                    <a:pt x="416719" y="104775"/>
                    <a:pt x="404813" y="66675"/>
                    <a:pt x="390525" y="28575"/>
                  </a:cubicBezTo>
                  <a:cubicBezTo>
                    <a:pt x="354806" y="40481"/>
                    <a:pt x="314325" y="52387"/>
                    <a:pt x="276225" y="52387"/>
                  </a:cubicBezTo>
                  <a:cubicBezTo>
                    <a:pt x="235744" y="52387"/>
                    <a:pt x="197644" y="47625"/>
                    <a:pt x="157163" y="45244"/>
                  </a:cubicBezTo>
                  <a:cubicBezTo>
                    <a:pt x="135731" y="121444"/>
                    <a:pt x="92869" y="185738"/>
                    <a:pt x="30956" y="238125"/>
                  </a:cubicBezTo>
                  <a:cubicBezTo>
                    <a:pt x="119063" y="330994"/>
                    <a:pt x="116681" y="333375"/>
                    <a:pt x="159544" y="435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5" name="Freeform: Shape 1164">
              <a:extLst>
                <a:ext uri="{FF2B5EF4-FFF2-40B4-BE49-F238E27FC236}">
                  <a16:creationId xmlns:a16="http://schemas.microsoft.com/office/drawing/2014/main" id="{1C1BA119-F51B-E497-6860-A30EA0A03C6F}"/>
                </a:ext>
              </a:extLst>
            </p:cNvPr>
            <p:cNvSpPr/>
            <p:nvPr/>
          </p:nvSpPr>
          <p:spPr>
            <a:xfrm>
              <a:off x="7191375" y="940593"/>
              <a:ext cx="547687" cy="476250"/>
            </a:xfrm>
            <a:custGeom>
              <a:avLst/>
              <a:gdLst>
                <a:gd name="connsiteX0" fmla="*/ 409575 w 547687"/>
                <a:gd name="connsiteY0" fmla="*/ 473869 h 476250"/>
                <a:gd name="connsiteX1" fmla="*/ 135731 w 547687"/>
                <a:gd name="connsiteY1" fmla="*/ 476250 h 476250"/>
                <a:gd name="connsiteX2" fmla="*/ 0 w 547687"/>
                <a:gd name="connsiteY2" fmla="*/ 238125 h 476250"/>
                <a:gd name="connsiteX3" fmla="*/ 135731 w 547687"/>
                <a:gd name="connsiteY3" fmla="*/ 0 h 476250"/>
                <a:gd name="connsiteX4" fmla="*/ 409575 w 547687"/>
                <a:gd name="connsiteY4" fmla="*/ 2381 h 476250"/>
                <a:gd name="connsiteX5" fmla="*/ 547688 w 547687"/>
                <a:gd name="connsiteY5" fmla="*/ 238125 h 476250"/>
                <a:gd name="connsiteX6" fmla="*/ 409575 w 547687"/>
                <a:gd name="connsiteY6" fmla="*/ 473869 h 476250"/>
                <a:gd name="connsiteX7" fmla="*/ 388144 w 547687"/>
                <a:gd name="connsiteY7" fmla="*/ 42862 h 476250"/>
                <a:gd name="connsiteX8" fmla="*/ 266700 w 547687"/>
                <a:gd name="connsiteY8" fmla="*/ 50006 h 476250"/>
                <a:gd name="connsiteX9" fmla="*/ 147637 w 547687"/>
                <a:gd name="connsiteY9" fmla="*/ 30956 h 476250"/>
                <a:gd name="connsiteX10" fmla="*/ 40481 w 547687"/>
                <a:gd name="connsiteY10" fmla="*/ 238125 h 476250"/>
                <a:gd name="connsiteX11" fmla="*/ 147637 w 547687"/>
                <a:gd name="connsiteY11" fmla="*/ 450056 h 476250"/>
                <a:gd name="connsiteX12" fmla="*/ 385762 w 547687"/>
                <a:gd name="connsiteY12" fmla="*/ 438150 h 476250"/>
                <a:gd name="connsiteX13" fmla="*/ 516731 w 547687"/>
                <a:gd name="connsiteY13" fmla="*/ 238125 h 476250"/>
                <a:gd name="connsiteX14" fmla="*/ 388144 w 547687"/>
                <a:gd name="connsiteY14" fmla="*/ 42862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09575" y="473869"/>
                  </a:move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3819" y="176213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8" y="176213"/>
                    <a:pt x="547688" y="238125"/>
                  </a:cubicBezTo>
                  <a:cubicBezTo>
                    <a:pt x="471488" y="297656"/>
                    <a:pt x="426244" y="376237"/>
                    <a:pt x="409575" y="473869"/>
                  </a:cubicBezTo>
                  <a:close/>
                  <a:moveTo>
                    <a:pt x="388144" y="42862"/>
                  </a:moveTo>
                  <a:cubicBezTo>
                    <a:pt x="345281" y="45244"/>
                    <a:pt x="307181" y="52388"/>
                    <a:pt x="266700" y="50006"/>
                  </a:cubicBezTo>
                  <a:cubicBezTo>
                    <a:pt x="226219" y="47625"/>
                    <a:pt x="188119" y="38100"/>
                    <a:pt x="147637" y="30956"/>
                  </a:cubicBezTo>
                  <a:cubicBezTo>
                    <a:pt x="133350" y="109537"/>
                    <a:pt x="97631" y="178594"/>
                    <a:pt x="40481" y="238125"/>
                  </a:cubicBezTo>
                  <a:cubicBezTo>
                    <a:pt x="100012" y="297656"/>
                    <a:pt x="133350" y="369094"/>
                    <a:pt x="147637" y="450056"/>
                  </a:cubicBezTo>
                  <a:cubicBezTo>
                    <a:pt x="226219" y="421481"/>
                    <a:pt x="304800" y="416719"/>
                    <a:pt x="385762" y="438150"/>
                  </a:cubicBezTo>
                  <a:cubicBezTo>
                    <a:pt x="409575" y="357188"/>
                    <a:pt x="452438" y="292894"/>
                    <a:pt x="516731" y="238125"/>
                  </a:cubicBezTo>
                  <a:cubicBezTo>
                    <a:pt x="452438" y="183356"/>
                    <a:pt x="411956" y="116681"/>
                    <a:pt x="388144" y="428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6" name="Freeform: Shape 1165">
              <a:extLst>
                <a:ext uri="{FF2B5EF4-FFF2-40B4-BE49-F238E27FC236}">
                  <a16:creationId xmlns:a16="http://schemas.microsoft.com/office/drawing/2014/main" id="{8102E44E-C39F-3C7C-B659-8FB798850E57}"/>
                </a:ext>
              </a:extLst>
            </p:cNvPr>
            <p:cNvSpPr/>
            <p:nvPr/>
          </p:nvSpPr>
          <p:spPr>
            <a:xfrm>
              <a:off x="9144000" y="940593"/>
              <a:ext cx="545306" cy="476250"/>
            </a:xfrm>
            <a:custGeom>
              <a:avLst/>
              <a:gdLst>
                <a:gd name="connsiteX0" fmla="*/ 135731 w 545306"/>
                <a:gd name="connsiteY0" fmla="*/ 476250 h 476250"/>
                <a:gd name="connsiteX1" fmla="*/ 0 w 545306"/>
                <a:gd name="connsiteY1" fmla="*/ 238125 h 476250"/>
                <a:gd name="connsiteX2" fmla="*/ 133350 w 545306"/>
                <a:gd name="connsiteY2" fmla="*/ 0 h 476250"/>
                <a:gd name="connsiteX3" fmla="*/ 407194 w 545306"/>
                <a:gd name="connsiteY3" fmla="*/ 2381 h 476250"/>
                <a:gd name="connsiteX4" fmla="*/ 454819 w 545306"/>
                <a:gd name="connsiteY4" fmla="*/ 133350 h 476250"/>
                <a:gd name="connsiteX5" fmla="*/ 545306 w 545306"/>
                <a:gd name="connsiteY5" fmla="*/ 238125 h 476250"/>
                <a:gd name="connsiteX6" fmla="*/ 407194 w 545306"/>
                <a:gd name="connsiteY6" fmla="*/ 473869 h 476250"/>
                <a:gd name="connsiteX7" fmla="*/ 135731 w 545306"/>
                <a:gd name="connsiteY7" fmla="*/ 476250 h 476250"/>
                <a:gd name="connsiteX8" fmla="*/ 388144 w 545306"/>
                <a:gd name="connsiteY8" fmla="*/ 38100 h 476250"/>
                <a:gd name="connsiteX9" fmla="*/ 150019 w 545306"/>
                <a:gd name="connsiteY9" fmla="*/ 26194 h 476250"/>
                <a:gd name="connsiteX10" fmla="*/ 42863 w 545306"/>
                <a:gd name="connsiteY10" fmla="*/ 238125 h 476250"/>
                <a:gd name="connsiteX11" fmla="*/ 150019 w 545306"/>
                <a:gd name="connsiteY11" fmla="*/ 450056 h 476250"/>
                <a:gd name="connsiteX12" fmla="*/ 385762 w 545306"/>
                <a:gd name="connsiteY12" fmla="*/ 438150 h 476250"/>
                <a:gd name="connsiteX13" fmla="*/ 516731 w 545306"/>
                <a:gd name="connsiteY13" fmla="*/ 238125 h 476250"/>
                <a:gd name="connsiteX14" fmla="*/ 388144 w 545306"/>
                <a:gd name="connsiteY14" fmla="*/ 381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135731" y="476250"/>
                  </a:moveTo>
                  <a:cubicBezTo>
                    <a:pt x="121444" y="378619"/>
                    <a:pt x="76200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7" y="33338"/>
                    <a:pt x="314325" y="35719"/>
                    <a:pt x="407194" y="2381"/>
                  </a:cubicBezTo>
                  <a:cubicBezTo>
                    <a:pt x="416719" y="47625"/>
                    <a:pt x="431006" y="92869"/>
                    <a:pt x="454819" y="133350"/>
                  </a:cubicBezTo>
                  <a:cubicBezTo>
                    <a:pt x="478631" y="173831"/>
                    <a:pt x="509587" y="207169"/>
                    <a:pt x="545306" y="238125"/>
                  </a:cubicBezTo>
                  <a:cubicBezTo>
                    <a:pt x="440531" y="345281"/>
                    <a:pt x="435769" y="371475"/>
                    <a:pt x="407194" y="473869"/>
                  </a:cubicBezTo>
                  <a:cubicBezTo>
                    <a:pt x="319087" y="440531"/>
                    <a:pt x="228600" y="440531"/>
                    <a:pt x="135731" y="476250"/>
                  </a:cubicBezTo>
                  <a:close/>
                  <a:moveTo>
                    <a:pt x="388144" y="38100"/>
                  </a:moveTo>
                  <a:cubicBezTo>
                    <a:pt x="307181" y="59531"/>
                    <a:pt x="228600" y="54769"/>
                    <a:pt x="150019" y="26194"/>
                  </a:cubicBezTo>
                  <a:cubicBezTo>
                    <a:pt x="135731" y="109537"/>
                    <a:pt x="100012" y="178594"/>
                    <a:pt x="42863" y="238125"/>
                  </a:cubicBezTo>
                  <a:cubicBezTo>
                    <a:pt x="104775" y="311944"/>
                    <a:pt x="126206" y="352425"/>
                    <a:pt x="150019" y="450056"/>
                  </a:cubicBezTo>
                  <a:cubicBezTo>
                    <a:pt x="226219" y="421481"/>
                    <a:pt x="304800" y="416719"/>
                    <a:pt x="385762" y="438150"/>
                  </a:cubicBezTo>
                  <a:cubicBezTo>
                    <a:pt x="409575" y="357188"/>
                    <a:pt x="452438" y="290513"/>
                    <a:pt x="516731" y="238125"/>
                  </a:cubicBezTo>
                  <a:cubicBezTo>
                    <a:pt x="454819" y="183356"/>
                    <a:pt x="411956" y="116681"/>
                    <a:pt x="388144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7" name="Freeform: Shape 1166">
              <a:extLst>
                <a:ext uri="{FF2B5EF4-FFF2-40B4-BE49-F238E27FC236}">
                  <a16:creationId xmlns:a16="http://schemas.microsoft.com/office/drawing/2014/main" id="{14D4AF1C-9FCA-312E-CAFD-EDF865A0E317}"/>
                </a:ext>
              </a:extLst>
            </p:cNvPr>
            <p:cNvSpPr/>
            <p:nvPr/>
          </p:nvSpPr>
          <p:spPr>
            <a:xfrm>
              <a:off x="5564981" y="1504950"/>
              <a:ext cx="542925" cy="476249"/>
            </a:xfrm>
            <a:custGeom>
              <a:avLst/>
              <a:gdLst>
                <a:gd name="connsiteX0" fmla="*/ 135731 w 542925"/>
                <a:gd name="connsiteY0" fmla="*/ 471487 h 476249"/>
                <a:gd name="connsiteX1" fmla="*/ 0 w 542925"/>
                <a:gd name="connsiteY1" fmla="*/ 238125 h 476249"/>
                <a:gd name="connsiteX2" fmla="*/ 138113 w 542925"/>
                <a:gd name="connsiteY2" fmla="*/ 2381 h 476249"/>
                <a:gd name="connsiteX3" fmla="*/ 409575 w 542925"/>
                <a:gd name="connsiteY3" fmla="*/ 0 h 476249"/>
                <a:gd name="connsiteX4" fmla="*/ 542925 w 542925"/>
                <a:gd name="connsiteY4" fmla="*/ 238125 h 476249"/>
                <a:gd name="connsiteX5" fmla="*/ 409575 w 542925"/>
                <a:gd name="connsiteY5" fmla="*/ 476250 h 476249"/>
                <a:gd name="connsiteX6" fmla="*/ 135731 w 542925"/>
                <a:gd name="connsiteY6" fmla="*/ 471487 h 476249"/>
                <a:gd name="connsiteX7" fmla="*/ 500063 w 542925"/>
                <a:gd name="connsiteY7" fmla="*/ 235744 h 476249"/>
                <a:gd name="connsiteX8" fmla="*/ 431006 w 542925"/>
                <a:gd name="connsiteY8" fmla="*/ 138112 h 476249"/>
                <a:gd name="connsiteX9" fmla="*/ 388144 w 542925"/>
                <a:gd name="connsiteY9" fmla="*/ 26194 h 476249"/>
                <a:gd name="connsiteX10" fmla="*/ 273844 w 542925"/>
                <a:gd name="connsiteY10" fmla="*/ 50006 h 476249"/>
                <a:gd name="connsiteX11" fmla="*/ 154781 w 542925"/>
                <a:gd name="connsiteY11" fmla="*/ 42862 h 476249"/>
                <a:gd name="connsiteX12" fmla="*/ 26194 w 542925"/>
                <a:gd name="connsiteY12" fmla="*/ 238125 h 476249"/>
                <a:gd name="connsiteX13" fmla="*/ 154781 w 542925"/>
                <a:gd name="connsiteY13" fmla="*/ 435769 h 476249"/>
                <a:gd name="connsiteX14" fmla="*/ 392906 w 542925"/>
                <a:gd name="connsiteY14" fmla="*/ 450056 h 476249"/>
                <a:gd name="connsiteX15" fmla="*/ 500063 w 542925"/>
                <a:gd name="connsiteY15" fmla="*/ 235744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2925" h="476249">
                  <a:moveTo>
                    <a:pt x="135731" y="471487"/>
                  </a:moveTo>
                  <a:cubicBezTo>
                    <a:pt x="119063" y="376237"/>
                    <a:pt x="73819" y="297656"/>
                    <a:pt x="0" y="238125"/>
                  </a:cubicBezTo>
                  <a:cubicBezTo>
                    <a:pt x="92869" y="140494"/>
                    <a:pt x="92869" y="140494"/>
                    <a:pt x="138113" y="2381"/>
                  </a:cubicBezTo>
                  <a:cubicBezTo>
                    <a:pt x="228600" y="33337"/>
                    <a:pt x="316706" y="35719"/>
                    <a:pt x="409575" y="0"/>
                  </a:cubicBezTo>
                  <a:cubicBezTo>
                    <a:pt x="426244" y="95250"/>
                    <a:pt x="469106" y="173831"/>
                    <a:pt x="542925" y="238125"/>
                  </a:cubicBezTo>
                  <a:cubicBezTo>
                    <a:pt x="469106" y="300038"/>
                    <a:pt x="423863" y="378619"/>
                    <a:pt x="409575" y="476250"/>
                  </a:cubicBezTo>
                  <a:cubicBezTo>
                    <a:pt x="316706" y="438150"/>
                    <a:pt x="226219" y="438150"/>
                    <a:pt x="135731" y="471487"/>
                  </a:cubicBezTo>
                  <a:close/>
                  <a:moveTo>
                    <a:pt x="500063" y="235744"/>
                  </a:moveTo>
                  <a:cubicBezTo>
                    <a:pt x="471488" y="204788"/>
                    <a:pt x="445294" y="173831"/>
                    <a:pt x="431006" y="138112"/>
                  </a:cubicBezTo>
                  <a:cubicBezTo>
                    <a:pt x="414338" y="102394"/>
                    <a:pt x="402431" y="64294"/>
                    <a:pt x="388144" y="26194"/>
                  </a:cubicBezTo>
                  <a:cubicBezTo>
                    <a:pt x="352425" y="38100"/>
                    <a:pt x="314325" y="50006"/>
                    <a:pt x="273844" y="50006"/>
                  </a:cubicBezTo>
                  <a:cubicBezTo>
                    <a:pt x="233363" y="50006"/>
                    <a:pt x="195263" y="45244"/>
                    <a:pt x="154781" y="42862"/>
                  </a:cubicBezTo>
                  <a:cubicBezTo>
                    <a:pt x="133350" y="119062"/>
                    <a:pt x="90488" y="183356"/>
                    <a:pt x="26194" y="238125"/>
                  </a:cubicBezTo>
                  <a:cubicBezTo>
                    <a:pt x="90488" y="290513"/>
                    <a:pt x="130969" y="357187"/>
                    <a:pt x="154781" y="435769"/>
                  </a:cubicBezTo>
                  <a:cubicBezTo>
                    <a:pt x="235744" y="416719"/>
                    <a:pt x="314325" y="419100"/>
                    <a:pt x="392906" y="450056"/>
                  </a:cubicBezTo>
                  <a:cubicBezTo>
                    <a:pt x="407194" y="364331"/>
                    <a:pt x="442913" y="295275"/>
                    <a:pt x="500063" y="2357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8" name="Freeform: Shape 1167">
              <a:extLst>
                <a:ext uri="{FF2B5EF4-FFF2-40B4-BE49-F238E27FC236}">
                  <a16:creationId xmlns:a16="http://schemas.microsoft.com/office/drawing/2014/main" id="{8AB932E8-2A9F-7D10-F107-03BC84122233}"/>
                </a:ext>
              </a:extLst>
            </p:cNvPr>
            <p:cNvSpPr/>
            <p:nvPr/>
          </p:nvSpPr>
          <p:spPr>
            <a:xfrm>
              <a:off x="7515224" y="1502568"/>
              <a:ext cx="545306" cy="473868"/>
            </a:xfrm>
            <a:custGeom>
              <a:avLst/>
              <a:gdLst>
                <a:gd name="connsiteX0" fmla="*/ 411956 w 545306"/>
                <a:gd name="connsiteY0" fmla="*/ 0 h 473868"/>
                <a:gd name="connsiteX1" fmla="*/ 545306 w 545306"/>
                <a:gd name="connsiteY1" fmla="*/ 238125 h 473868"/>
                <a:gd name="connsiteX2" fmla="*/ 457200 w 545306"/>
                <a:gd name="connsiteY2" fmla="*/ 342900 h 473868"/>
                <a:gd name="connsiteX3" fmla="*/ 411956 w 545306"/>
                <a:gd name="connsiteY3" fmla="*/ 473869 h 473868"/>
                <a:gd name="connsiteX4" fmla="*/ 138113 w 545306"/>
                <a:gd name="connsiteY4" fmla="*/ 471488 h 473868"/>
                <a:gd name="connsiteX5" fmla="*/ 0 w 545306"/>
                <a:gd name="connsiteY5" fmla="*/ 235744 h 473868"/>
                <a:gd name="connsiteX6" fmla="*/ 138113 w 545306"/>
                <a:gd name="connsiteY6" fmla="*/ 0 h 473868"/>
                <a:gd name="connsiteX7" fmla="*/ 411956 w 545306"/>
                <a:gd name="connsiteY7" fmla="*/ 0 h 473868"/>
                <a:gd name="connsiteX8" fmla="*/ 159544 w 545306"/>
                <a:gd name="connsiteY8" fmla="*/ 40481 h 473868"/>
                <a:gd name="connsiteX9" fmla="*/ 30956 w 545306"/>
                <a:gd name="connsiteY9" fmla="*/ 238125 h 473868"/>
                <a:gd name="connsiteX10" fmla="*/ 159544 w 545306"/>
                <a:gd name="connsiteY10" fmla="*/ 435769 h 473868"/>
                <a:gd name="connsiteX11" fmla="*/ 397669 w 545306"/>
                <a:gd name="connsiteY11" fmla="*/ 450056 h 473868"/>
                <a:gd name="connsiteX12" fmla="*/ 504825 w 545306"/>
                <a:gd name="connsiteY12" fmla="*/ 238125 h 473868"/>
                <a:gd name="connsiteX13" fmla="*/ 397669 w 545306"/>
                <a:gd name="connsiteY13" fmla="*/ 26194 h 473868"/>
                <a:gd name="connsiteX14" fmla="*/ 159544 w 545306"/>
                <a:gd name="connsiteY14" fmla="*/ 40481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3868">
                  <a:moveTo>
                    <a:pt x="411956" y="0"/>
                  </a:moveTo>
                  <a:cubicBezTo>
                    <a:pt x="428625" y="97631"/>
                    <a:pt x="471488" y="173831"/>
                    <a:pt x="545306" y="238125"/>
                  </a:cubicBezTo>
                  <a:cubicBezTo>
                    <a:pt x="509588" y="269081"/>
                    <a:pt x="478631" y="302419"/>
                    <a:pt x="457200" y="342900"/>
                  </a:cubicBezTo>
                  <a:cubicBezTo>
                    <a:pt x="433388" y="383381"/>
                    <a:pt x="421481" y="426244"/>
                    <a:pt x="411956" y="473869"/>
                  </a:cubicBezTo>
                  <a:cubicBezTo>
                    <a:pt x="321469" y="440531"/>
                    <a:pt x="230981" y="438150"/>
                    <a:pt x="138113" y="471488"/>
                  </a:cubicBezTo>
                  <a:cubicBezTo>
                    <a:pt x="121444" y="376238"/>
                    <a:pt x="76200" y="297656"/>
                    <a:pt x="0" y="235744"/>
                  </a:cubicBezTo>
                  <a:cubicBezTo>
                    <a:pt x="76200" y="173831"/>
                    <a:pt x="121444" y="97631"/>
                    <a:pt x="138113" y="0"/>
                  </a:cubicBezTo>
                  <a:cubicBezTo>
                    <a:pt x="228600" y="35719"/>
                    <a:pt x="319088" y="35719"/>
                    <a:pt x="411956" y="0"/>
                  </a:cubicBezTo>
                  <a:close/>
                  <a:moveTo>
                    <a:pt x="159544" y="40481"/>
                  </a:moveTo>
                  <a:cubicBezTo>
                    <a:pt x="135731" y="121444"/>
                    <a:pt x="92869" y="185738"/>
                    <a:pt x="30956" y="238125"/>
                  </a:cubicBezTo>
                  <a:cubicBezTo>
                    <a:pt x="95250" y="290513"/>
                    <a:pt x="135731" y="357188"/>
                    <a:pt x="159544" y="435769"/>
                  </a:cubicBezTo>
                  <a:cubicBezTo>
                    <a:pt x="240506" y="416719"/>
                    <a:pt x="319088" y="419100"/>
                    <a:pt x="397669" y="450056"/>
                  </a:cubicBezTo>
                  <a:cubicBezTo>
                    <a:pt x="411956" y="369094"/>
                    <a:pt x="447675" y="297656"/>
                    <a:pt x="504825" y="238125"/>
                  </a:cubicBezTo>
                  <a:cubicBezTo>
                    <a:pt x="447675" y="178594"/>
                    <a:pt x="411956" y="109537"/>
                    <a:pt x="397669" y="26194"/>
                  </a:cubicBezTo>
                  <a:cubicBezTo>
                    <a:pt x="319088" y="54769"/>
                    <a:pt x="240506" y="59531"/>
                    <a:pt x="159544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9" name="Freeform: Shape 1168">
              <a:extLst>
                <a:ext uri="{FF2B5EF4-FFF2-40B4-BE49-F238E27FC236}">
                  <a16:creationId xmlns:a16="http://schemas.microsoft.com/office/drawing/2014/main" id="{6A54A039-3E02-AA80-2FA3-1F6D3CC99813}"/>
                </a:ext>
              </a:extLst>
            </p:cNvPr>
            <p:cNvSpPr/>
            <p:nvPr/>
          </p:nvSpPr>
          <p:spPr>
            <a:xfrm>
              <a:off x="9470231" y="1500187"/>
              <a:ext cx="545306" cy="476250"/>
            </a:xfrm>
            <a:custGeom>
              <a:avLst/>
              <a:gdLst>
                <a:gd name="connsiteX0" fmla="*/ 545306 w 545306"/>
                <a:gd name="connsiteY0" fmla="*/ 240506 h 476250"/>
                <a:gd name="connsiteX1" fmla="*/ 411956 w 545306"/>
                <a:gd name="connsiteY1" fmla="*/ 476250 h 476250"/>
                <a:gd name="connsiteX2" fmla="*/ 273844 w 545306"/>
                <a:gd name="connsiteY2" fmla="*/ 450056 h 476250"/>
                <a:gd name="connsiteX3" fmla="*/ 138113 w 545306"/>
                <a:gd name="connsiteY3" fmla="*/ 473869 h 476250"/>
                <a:gd name="connsiteX4" fmla="*/ 0 w 545306"/>
                <a:gd name="connsiteY4" fmla="*/ 238125 h 476250"/>
                <a:gd name="connsiteX5" fmla="*/ 138113 w 545306"/>
                <a:gd name="connsiteY5" fmla="*/ 2381 h 476250"/>
                <a:gd name="connsiteX6" fmla="*/ 411956 w 545306"/>
                <a:gd name="connsiteY6" fmla="*/ 0 h 476250"/>
                <a:gd name="connsiteX7" fmla="*/ 545306 w 545306"/>
                <a:gd name="connsiteY7" fmla="*/ 240506 h 476250"/>
                <a:gd name="connsiteX8" fmla="*/ 395288 w 545306"/>
                <a:gd name="connsiteY8" fmla="*/ 28575 h 476250"/>
                <a:gd name="connsiteX9" fmla="*/ 157163 w 545306"/>
                <a:gd name="connsiteY9" fmla="*/ 42863 h 476250"/>
                <a:gd name="connsiteX10" fmla="*/ 28575 w 545306"/>
                <a:gd name="connsiteY10" fmla="*/ 240506 h 476250"/>
                <a:gd name="connsiteX11" fmla="*/ 157163 w 545306"/>
                <a:gd name="connsiteY11" fmla="*/ 438150 h 476250"/>
                <a:gd name="connsiteX12" fmla="*/ 395288 w 545306"/>
                <a:gd name="connsiteY12" fmla="*/ 450056 h 476250"/>
                <a:gd name="connsiteX13" fmla="*/ 502444 w 545306"/>
                <a:gd name="connsiteY13" fmla="*/ 238125 h 476250"/>
                <a:gd name="connsiteX14" fmla="*/ 395288 w 545306"/>
                <a:gd name="connsiteY14" fmla="*/ 2857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545306" y="240506"/>
                  </a:moveTo>
                  <a:cubicBezTo>
                    <a:pt x="471488" y="302419"/>
                    <a:pt x="426244" y="381000"/>
                    <a:pt x="411956" y="476250"/>
                  </a:cubicBezTo>
                  <a:cubicBezTo>
                    <a:pt x="366713" y="461963"/>
                    <a:pt x="321469" y="450056"/>
                    <a:pt x="273844" y="450056"/>
                  </a:cubicBezTo>
                  <a:cubicBezTo>
                    <a:pt x="228600" y="450056"/>
                    <a:pt x="183356" y="459581"/>
                    <a:pt x="138113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21444" y="100012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6244" y="97631"/>
                    <a:pt x="469106" y="176213"/>
                    <a:pt x="545306" y="240506"/>
                  </a:cubicBezTo>
                  <a:close/>
                  <a:moveTo>
                    <a:pt x="395288" y="28575"/>
                  </a:moveTo>
                  <a:cubicBezTo>
                    <a:pt x="316706" y="59531"/>
                    <a:pt x="238125" y="61912"/>
                    <a:pt x="157163" y="42863"/>
                  </a:cubicBezTo>
                  <a:cubicBezTo>
                    <a:pt x="133350" y="123825"/>
                    <a:pt x="90488" y="188119"/>
                    <a:pt x="28575" y="240506"/>
                  </a:cubicBezTo>
                  <a:cubicBezTo>
                    <a:pt x="92869" y="292894"/>
                    <a:pt x="133350" y="359569"/>
                    <a:pt x="157163" y="438150"/>
                  </a:cubicBezTo>
                  <a:cubicBezTo>
                    <a:pt x="238125" y="419100"/>
                    <a:pt x="316706" y="421481"/>
                    <a:pt x="395288" y="450056"/>
                  </a:cubicBezTo>
                  <a:cubicBezTo>
                    <a:pt x="409575" y="366713"/>
                    <a:pt x="445294" y="297656"/>
                    <a:pt x="502444" y="238125"/>
                  </a:cubicBezTo>
                  <a:cubicBezTo>
                    <a:pt x="442913" y="180975"/>
                    <a:pt x="409575" y="109537"/>
                    <a:pt x="395288" y="285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0" name="Freeform: Shape 1169">
              <a:extLst>
                <a:ext uri="{FF2B5EF4-FFF2-40B4-BE49-F238E27FC236}">
                  <a16:creationId xmlns:a16="http://schemas.microsoft.com/office/drawing/2014/main" id="{FD93D4B7-6E2F-ADF9-E6B7-C0F54B36F1FD}"/>
                </a:ext>
              </a:extLst>
            </p:cNvPr>
            <p:cNvSpPr/>
            <p:nvPr/>
          </p:nvSpPr>
          <p:spPr>
            <a:xfrm>
              <a:off x="11422856" y="1502568"/>
              <a:ext cx="545306" cy="473868"/>
            </a:xfrm>
            <a:custGeom>
              <a:avLst/>
              <a:gdLst>
                <a:gd name="connsiteX0" fmla="*/ 138113 w 545306"/>
                <a:gd name="connsiteY0" fmla="*/ 473869 h 473868"/>
                <a:gd name="connsiteX1" fmla="*/ 0 w 545306"/>
                <a:gd name="connsiteY1" fmla="*/ 238125 h 473868"/>
                <a:gd name="connsiteX2" fmla="*/ 138113 w 545306"/>
                <a:gd name="connsiteY2" fmla="*/ 2381 h 473868"/>
                <a:gd name="connsiteX3" fmla="*/ 411956 w 545306"/>
                <a:gd name="connsiteY3" fmla="*/ 0 h 473868"/>
                <a:gd name="connsiteX4" fmla="*/ 545306 w 545306"/>
                <a:gd name="connsiteY4" fmla="*/ 238125 h 473868"/>
                <a:gd name="connsiteX5" fmla="*/ 457200 w 545306"/>
                <a:gd name="connsiteY5" fmla="*/ 342900 h 473868"/>
                <a:gd name="connsiteX6" fmla="*/ 411956 w 545306"/>
                <a:gd name="connsiteY6" fmla="*/ 473869 h 473868"/>
                <a:gd name="connsiteX7" fmla="*/ 138113 w 545306"/>
                <a:gd name="connsiteY7" fmla="*/ 473869 h 473868"/>
                <a:gd name="connsiteX8" fmla="*/ 397669 w 545306"/>
                <a:gd name="connsiteY8" fmla="*/ 450056 h 473868"/>
                <a:gd name="connsiteX9" fmla="*/ 504825 w 545306"/>
                <a:gd name="connsiteY9" fmla="*/ 238125 h 473868"/>
                <a:gd name="connsiteX10" fmla="*/ 397669 w 545306"/>
                <a:gd name="connsiteY10" fmla="*/ 28575 h 473868"/>
                <a:gd name="connsiteX11" fmla="*/ 278606 w 545306"/>
                <a:gd name="connsiteY11" fmla="*/ 52388 h 473868"/>
                <a:gd name="connsiteX12" fmla="*/ 159544 w 545306"/>
                <a:gd name="connsiteY12" fmla="*/ 45244 h 473868"/>
                <a:gd name="connsiteX13" fmla="*/ 30956 w 545306"/>
                <a:gd name="connsiteY13" fmla="*/ 238125 h 473868"/>
                <a:gd name="connsiteX14" fmla="*/ 159544 w 545306"/>
                <a:gd name="connsiteY14" fmla="*/ 435769 h 473868"/>
                <a:gd name="connsiteX15" fmla="*/ 397669 w 545306"/>
                <a:gd name="connsiteY15" fmla="*/ 450056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3868">
                  <a:moveTo>
                    <a:pt x="138113" y="473869"/>
                  </a:moveTo>
                  <a:cubicBezTo>
                    <a:pt x="121444" y="376238"/>
                    <a:pt x="76200" y="300037"/>
                    <a:pt x="0" y="238125"/>
                  </a:cubicBezTo>
                  <a:cubicBezTo>
                    <a:pt x="76200" y="176213"/>
                    <a:pt x="121444" y="100013"/>
                    <a:pt x="138113" y="2381"/>
                  </a:cubicBezTo>
                  <a:cubicBezTo>
                    <a:pt x="228600" y="33338"/>
                    <a:pt x="319088" y="35719"/>
                    <a:pt x="411956" y="0"/>
                  </a:cubicBezTo>
                  <a:cubicBezTo>
                    <a:pt x="428625" y="95250"/>
                    <a:pt x="471488" y="173831"/>
                    <a:pt x="545306" y="238125"/>
                  </a:cubicBezTo>
                  <a:cubicBezTo>
                    <a:pt x="509588" y="269081"/>
                    <a:pt x="478631" y="304800"/>
                    <a:pt x="457200" y="342900"/>
                  </a:cubicBezTo>
                  <a:cubicBezTo>
                    <a:pt x="433387" y="383381"/>
                    <a:pt x="421481" y="426244"/>
                    <a:pt x="411956" y="473869"/>
                  </a:cubicBezTo>
                  <a:cubicBezTo>
                    <a:pt x="321469" y="440531"/>
                    <a:pt x="230981" y="440531"/>
                    <a:pt x="138113" y="473869"/>
                  </a:cubicBezTo>
                  <a:close/>
                  <a:moveTo>
                    <a:pt x="397669" y="450056"/>
                  </a:moveTo>
                  <a:cubicBezTo>
                    <a:pt x="411956" y="366713"/>
                    <a:pt x="447675" y="297656"/>
                    <a:pt x="504825" y="238125"/>
                  </a:cubicBezTo>
                  <a:cubicBezTo>
                    <a:pt x="445294" y="178594"/>
                    <a:pt x="411956" y="107156"/>
                    <a:pt x="397669" y="28575"/>
                  </a:cubicBezTo>
                  <a:cubicBezTo>
                    <a:pt x="357188" y="42863"/>
                    <a:pt x="319088" y="52388"/>
                    <a:pt x="278606" y="52388"/>
                  </a:cubicBezTo>
                  <a:cubicBezTo>
                    <a:pt x="238125" y="52388"/>
                    <a:pt x="200025" y="47625"/>
                    <a:pt x="159544" y="45244"/>
                  </a:cubicBezTo>
                  <a:cubicBezTo>
                    <a:pt x="138113" y="121444"/>
                    <a:pt x="95250" y="185738"/>
                    <a:pt x="30956" y="238125"/>
                  </a:cubicBezTo>
                  <a:cubicBezTo>
                    <a:pt x="95250" y="290513"/>
                    <a:pt x="135731" y="357188"/>
                    <a:pt x="159544" y="435769"/>
                  </a:cubicBezTo>
                  <a:cubicBezTo>
                    <a:pt x="238125" y="416719"/>
                    <a:pt x="316706" y="419100"/>
                    <a:pt x="397669" y="45005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1" name="Freeform: Shape 1170">
              <a:extLst>
                <a:ext uri="{FF2B5EF4-FFF2-40B4-BE49-F238E27FC236}">
                  <a16:creationId xmlns:a16="http://schemas.microsoft.com/office/drawing/2014/main" id="{503418FA-DBCA-A3CF-B2E6-A20534236317}"/>
                </a:ext>
              </a:extLst>
            </p:cNvPr>
            <p:cNvSpPr/>
            <p:nvPr/>
          </p:nvSpPr>
          <p:spPr>
            <a:xfrm>
              <a:off x="7193756" y="5443537"/>
              <a:ext cx="547687" cy="476250"/>
            </a:xfrm>
            <a:custGeom>
              <a:avLst/>
              <a:gdLst>
                <a:gd name="connsiteX0" fmla="*/ 133350 w 547687"/>
                <a:gd name="connsiteY0" fmla="*/ 0 h 476250"/>
                <a:gd name="connsiteX1" fmla="*/ 407194 w 547687"/>
                <a:gd name="connsiteY1" fmla="*/ 2381 h 476250"/>
                <a:gd name="connsiteX2" fmla="*/ 454819 w 547687"/>
                <a:gd name="connsiteY2" fmla="*/ 133350 h 476250"/>
                <a:gd name="connsiteX3" fmla="*/ 547688 w 547687"/>
                <a:gd name="connsiteY3" fmla="*/ 238125 h 476250"/>
                <a:gd name="connsiteX4" fmla="*/ 409575 w 547687"/>
                <a:gd name="connsiteY4" fmla="*/ 473869 h 476250"/>
                <a:gd name="connsiteX5" fmla="*/ 135731 w 547687"/>
                <a:gd name="connsiteY5" fmla="*/ 476250 h 476250"/>
                <a:gd name="connsiteX6" fmla="*/ 0 w 547687"/>
                <a:gd name="connsiteY6" fmla="*/ 238125 h 476250"/>
                <a:gd name="connsiteX7" fmla="*/ 133350 w 547687"/>
                <a:gd name="connsiteY7" fmla="*/ 0 h 476250"/>
                <a:gd name="connsiteX8" fmla="*/ 516731 w 547687"/>
                <a:gd name="connsiteY8" fmla="*/ 238125 h 476250"/>
                <a:gd name="connsiteX9" fmla="*/ 385763 w 547687"/>
                <a:gd name="connsiteY9" fmla="*/ 40481 h 476250"/>
                <a:gd name="connsiteX10" fmla="*/ 147638 w 547687"/>
                <a:gd name="connsiteY10" fmla="*/ 28575 h 476250"/>
                <a:gd name="connsiteX11" fmla="*/ 40481 w 547687"/>
                <a:gd name="connsiteY11" fmla="*/ 238125 h 476250"/>
                <a:gd name="connsiteX12" fmla="*/ 147638 w 547687"/>
                <a:gd name="connsiteY12" fmla="*/ 450056 h 476250"/>
                <a:gd name="connsiteX13" fmla="*/ 385763 w 547687"/>
                <a:gd name="connsiteY13" fmla="*/ 438150 h 476250"/>
                <a:gd name="connsiteX14" fmla="*/ 516731 w 547687"/>
                <a:gd name="connsiteY14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133350" y="0"/>
                  </a:move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16719" y="47625"/>
                    <a:pt x="431006" y="92869"/>
                    <a:pt x="454819" y="133350"/>
                  </a:cubicBezTo>
                  <a:cubicBezTo>
                    <a:pt x="478631" y="173831"/>
                    <a:pt x="509588" y="207169"/>
                    <a:pt x="547688" y="238125"/>
                  </a:cubicBezTo>
                  <a:cubicBezTo>
                    <a:pt x="471488" y="300037"/>
                    <a:pt x="426244" y="378619"/>
                    <a:pt x="409575" y="473869"/>
                  </a:cubicBezTo>
                  <a:cubicBezTo>
                    <a:pt x="316706" y="440531"/>
                    <a:pt x="228600" y="440531"/>
                    <a:pt x="135731" y="476250"/>
                  </a:cubicBezTo>
                  <a:cubicBezTo>
                    <a:pt x="121444" y="381000"/>
                    <a:pt x="76200" y="302419"/>
                    <a:pt x="0" y="238125"/>
                  </a:cubicBezTo>
                  <a:cubicBezTo>
                    <a:pt x="71438" y="176212"/>
                    <a:pt x="116681" y="100012"/>
                    <a:pt x="133350" y="0"/>
                  </a:cubicBezTo>
                  <a:close/>
                  <a:moveTo>
                    <a:pt x="516731" y="238125"/>
                  </a:moveTo>
                  <a:cubicBezTo>
                    <a:pt x="450056" y="183356"/>
                    <a:pt x="409575" y="116681"/>
                    <a:pt x="385763" y="40481"/>
                  </a:cubicBezTo>
                  <a:cubicBezTo>
                    <a:pt x="309563" y="52387"/>
                    <a:pt x="285750" y="64294"/>
                    <a:pt x="147638" y="28575"/>
                  </a:cubicBezTo>
                  <a:cubicBezTo>
                    <a:pt x="133350" y="109537"/>
                    <a:pt x="97631" y="178594"/>
                    <a:pt x="40481" y="238125"/>
                  </a:cubicBezTo>
                  <a:cubicBezTo>
                    <a:pt x="97631" y="297656"/>
                    <a:pt x="133350" y="369094"/>
                    <a:pt x="147638" y="450056"/>
                  </a:cubicBezTo>
                  <a:cubicBezTo>
                    <a:pt x="226219" y="421481"/>
                    <a:pt x="304800" y="416719"/>
                    <a:pt x="385763" y="438150"/>
                  </a:cubicBezTo>
                  <a:cubicBezTo>
                    <a:pt x="409575" y="359569"/>
                    <a:pt x="450056" y="292893"/>
                    <a:pt x="51673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2" name="Freeform: Shape 1171">
              <a:extLst>
                <a:ext uri="{FF2B5EF4-FFF2-40B4-BE49-F238E27FC236}">
                  <a16:creationId xmlns:a16="http://schemas.microsoft.com/office/drawing/2014/main" id="{CEF1BE1A-AF6F-7822-91CE-1D88C96D688C}"/>
                </a:ext>
              </a:extLst>
            </p:cNvPr>
            <p:cNvSpPr/>
            <p:nvPr/>
          </p:nvSpPr>
          <p:spPr>
            <a:xfrm>
              <a:off x="6215062" y="4879181"/>
              <a:ext cx="545306" cy="476250"/>
            </a:xfrm>
            <a:custGeom>
              <a:avLst/>
              <a:gdLst>
                <a:gd name="connsiteX0" fmla="*/ 135731 w 545306"/>
                <a:gd name="connsiteY0" fmla="*/ 476250 h 476250"/>
                <a:gd name="connsiteX1" fmla="*/ 90487 w 545306"/>
                <a:gd name="connsiteY1" fmla="*/ 345281 h 476250"/>
                <a:gd name="connsiteX2" fmla="*/ 0 w 545306"/>
                <a:gd name="connsiteY2" fmla="*/ 238125 h 476250"/>
                <a:gd name="connsiteX3" fmla="*/ 133350 w 545306"/>
                <a:gd name="connsiteY3" fmla="*/ 0 h 476250"/>
                <a:gd name="connsiteX4" fmla="*/ 407194 w 545306"/>
                <a:gd name="connsiteY4" fmla="*/ 2381 h 476250"/>
                <a:gd name="connsiteX5" fmla="*/ 545306 w 545306"/>
                <a:gd name="connsiteY5" fmla="*/ 238125 h 476250"/>
                <a:gd name="connsiteX6" fmla="*/ 407194 w 545306"/>
                <a:gd name="connsiteY6" fmla="*/ 471488 h 476250"/>
                <a:gd name="connsiteX7" fmla="*/ 135731 w 545306"/>
                <a:gd name="connsiteY7" fmla="*/ 476250 h 476250"/>
                <a:gd name="connsiteX8" fmla="*/ 150019 w 545306"/>
                <a:gd name="connsiteY8" fmla="*/ 452438 h 476250"/>
                <a:gd name="connsiteX9" fmla="*/ 388144 w 545306"/>
                <a:gd name="connsiteY9" fmla="*/ 438150 h 476250"/>
                <a:gd name="connsiteX10" fmla="*/ 516731 w 545306"/>
                <a:gd name="connsiteY10" fmla="*/ 240506 h 476250"/>
                <a:gd name="connsiteX11" fmla="*/ 388144 w 545306"/>
                <a:gd name="connsiteY11" fmla="*/ 42863 h 476250"/>
                <a:gd name="connsiteX12" fmla="*/ 150019 w 545306"/>
                <a:gd name="connsiteY12" fmla="*/ 28575 h 476250"/>
                <a:gd name="connsiteX13" fmla="*/ 42862 w 545306"/>
                <a:gd name="connsiteY13" fmla="*/ 240506 h 476250"/>
                <a:gd name="connsiteX14" fmla="*/ 150019 w 545306"/>
                <a:gd name="connsiteY14" fmla="*/ 452438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135731" y="476250"/>
                  </a:moveTo>
                  <a:cubicBezTo>
                    <a:pt x="126206" y="428625"/>
                    <a:pt x="114300" y="385763"/>
                    <a:pt x="90487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8"/>
                    <a:pt x="423862" y="376238"/>
                    <a:pt x="407194" y="471488"/>
                  </a:cubicBezTo>
                  <a:cubicBezTo>
                    <a:pt x="261938" y="442913"/>
                    <a:pt x="247650" y="442913"/>
                    <a:pt x="135731" y="476250"/>
                  </a:cubicBezTo>
                  <a:close/>
                  <a:moveTo>
                    <a:pt x="150019" y="452438"/>
                  </a:moveTo>
                  <a:cubicBezTo>
                    <a:pt x="228600" y="421482"/>
                    <a:pt x="307181" y="419100"/>
                    <a:pt x="388144" y="438150"/>
                  </a:cubicBezTo>
                  <a:cubicBezTo>
                    <a:pt x="411956" y="357188"/>
                    <a:pt x="454819" y="292894"/>
                    <a:pt x="516731" y="240506"/>
                  </a:cubicBezTo>
                  <a:cubicBezTo>
                    <a:pt x="452438" y="188119"/>
                    <a:pt x="411956" y="121444"/>
                    <a:pt x="388144" y="42863"/>
                  </a:cubicBezTo>
                  <a:cubicBezTo>
                    <a:pt x="307181" y="61913"/>
                    <a:pt x="228600" y="59531"/>
                    <a:pt x="150019" y="28575"/>
                  </a:cubicBezTo>
                  <a:cubicBezTo>
                    <a:pt x="135731" y="111919"/>
                    <a:pt x="100013" y="180975"/>
                    <a:pt x="42862" y="240506"/>
                  </a:cubicBezTo>
                  <a:cubicBezTo>
                    <a:pt x="100013" y="300038"/>
                    <a:pt x="135731" y="371475"/>
                    <a:pt x="150019" y="452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3" name="Freeform: Shape 1172">
              <a:extLst>
                <a:ext uri="{FF2B5EF4-FFF2-40B4-BE49-F238E27FC236}">
                  <a16:creationId xmlns:a16="http://schemas.microsoft.com/office/drawing/2014/main" id="{8E73644B-89B1-D78C-4BB9-5E35AD526BBC}"/>
                </a:ext>
              </a:extLst>
            </p:cNvPr>
            <p:cNvSpPr/>
            <p:nvPr/>
          </p:nvSpPr>
          <p:spPr>
            <a:xfrm>
              <a:off x="8167687" y="4883943"/>
              <a:ext cx="547687" cy="473868"/>
            </a:xfrm>
            <a:custGeom>
              <a:avLst/>
              <a:gdLst>
                <a:gd name="connsiteX0" fmla="*/ 547688 w 547687"/>
                <a:gd name="connsiteY0" fmla="*/ 235744 h 473868"/>
                <a:gd name="connsiteX1" fmla="*/ 409575 w 547687"/>
                <a:gd name="connsiteY1" fmla="*/ 471487 h 473868"/>
                <a:gd name="connsiteX2" fmla="*/ 135731 w 547687"/>
                <a:gd name="connsiteY2" fmla="*/ 473869 h 473868"/>
                <a:gd name="connsiteX3" fmla="*/ 90488 w 547687"/>
                <a:gd name="connsiteY3" fmla="*/ 342900 h 473868"/>
                <a:gd name="connsiteX4" fmla="*/ 0 w 547687"/>
                <a:gd name="connsiteY4" fmla="*/ 235744 h 473868"/>
                <a:gd name="connsiteX5" fmla="*/ 133350 w 547687"/>
                <a:gd name="connsiteY5" fmla="*/ 0 h 473868"/>
                <a:gd name="connsiteX6" fmla="*/ 269081 w 547687"/>
                <a:gd name="connsiteY6" fmla="*/ 26194 h 473868"/>
                <a:gd name="connsiteX7" fmla="*/ 407194 w 547687"/>
                <a:gd name="connsiteY7" fmla="*/ 2381 h 473868"/>
                <a:gd name="connsiteX8" fmla="*/ 547688 w 547687"/>
                <a:gd name="connsiteY8" fmla="*/ 235744 h 473868"/>
                <a:gd name="connsiteX9" fmla="*/ 388144 w 547687"/>
                <a:gd name="connsiteY9" fmla="*/ 433387 h 473868"/>
                <a:gd name="connsiteX10" fmla="*/ 516731 w 547687"/>
                <a:gd name="connsiteY10" fmla="*/ 235744 h 473868"/>
                <a:gd name="connsiteX11" fmla="*/ 388144 w 547687"/>
                <a:gd name="connsiteY11" fmla="*/ 38100 h 473868"/>
                <a:gd name="connsiteX12" fmla="*/ 150019 w 547687"/>
                <a:gd name="connsiteY12" fmla="*/ 23813 h 473868"/>
                <a:gd name="connsiteX13" fmla="*/ 42863 w 547687"/>
                <a:gd name="connsiteY13" fmla="*/ 235744 h 473868"/>
                <a:gd name="connsiteX14" fmla="*/ 150019 w 547687"/>
                <a:gd name="connsiteY14" fmla="*/ 447675 h 473868"/>
                <a:gd name="connsiteX15" fmla="*/ 388144 w 547687"/>
                <a:gd name="connsiteY15" fmla="*/ 433387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3868">
                  <a:moveTo>
                    <a:pt x="547688" y="235744"/>
                  </a:moveTo>
                  <a:cubicBezTo>
                    <a:pt x="471488" y="297656"/>
                    <a:pt x="426244" y="376237"/>
                    <a:pt x="409575" y="471487"/>
                  </a:cubicBezTo>
                  <a:cubicBezTo>
                    <a:pt x="319087" y="438150"/>
                    <a:pt x="228600" y="438150"/>
                    <a:pt x="135731" y="473869"/>
                  </a:cubicBezTo>
                  <a:cubicBezTo>
                    <a:pt x="126206" y="426244"/>
                    <a:pt x="114300" y="383381"/>
                    <a:pt x="90488" y="342900"/>
                  </a:cubicBezTo>
                  <a:cubicBezTo>
                    <a:pt x="66675" y="302419"/>
                    <a:pt x="38100" y="269081"/>
                    <a:pt x="0" y="235744"/>
                  </a:cubicBezTo>
                  <a:cubicBezTo>
                    <a:pt x="73819" y="173831"/>
                    <a:pt x="119063" y="95250"/>
                    <a:pt x="133350" y="0"/>
                  </a:cubicBezTo>
                  <a:cubicBezTo>
                    <a:pt x="178594" y="16669"/>
                    <a:pt x="223837" y="26194"/>
                    <a:pt x="269081" y="26194"/>
                  </a:cubicBezTo>
                  <a:cubicBezTo>
                    <a:pt x="314325" y="26194"/>
                    <a:pt x="359569" y="16669"/>
                    <a:pt x="407194" y="2381"/>
                  </a:cubicBezTo>
                  <a:cubicBezTo>
                    <a:pt x="426244" y="95250"/>
                    <a:pt x="469106" y="173831"/>
                    <a:pt x="547688" y="235744"/>
                  </a:cubicBezTo>
                  <a:close/>
                  <a:moveTo>
                    <a:pt x="388144" y="433387"/>
                  </a:moveTo>
                  <a:cubicBezTo>
                    <a:pt x="411956" y="352425"/>
                    <a:pt x="454819" y="288131"/>
                    <a:pt x="516731" y="235744"/>
                  </a:cubicBezTo>
                  <a:cubicBezTo>
                    <a:pt x="452438" y="183356"/>
                    <a:pt x="411956" y="116681"/>
                    <a:pt x="388144" y="38100"/>
                  </a:cubicBezTo>
                  <a:cubicBezTo>
                    <a:pt x="307181" y="57150"/>
                    <a:pt x="228600" y="54768"/>
                    <a:pt x="150019" y="23813"/>
                  </a:cubicBezTo>
                  <a:cubicBezTo>
                    <a:pt x="135731" y="104775"/>
                    <a:pt x="100012" y="176212"/>
                    <a:pt x="42863" y="235744"/>
                  </a:cubicBezTo>
                  <a:cubicBezTo>
                    <a:pt x="100012" y="295275"/>
                    <a:pt x="135731" y="364331"/>
                    <a:pt x="150019" y="447675"/>
                  </a:cubicBezTo>
                  <a:cubicBezTo>
                    <a:pt x="228600" y="419100"/>
                    <a:pt x="307181" y="414337"/>
                    <a:pt x="388144" y="4333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4" name="Freeform: Shape 1173">
              <a:extLst>
                <a:ext uri="{FF2B5EF4-FFF2-40B4-BE49-F238E27FC236}">
                  <a16:creationId xmlns:a16="http://schemas.microsoft.com/office/drawing/2014/main" id="{3660CCF6-85FB-7DD1-833C-11C8F8508E1A}"/>
                </a:ext>
              </a:extLst>
            </p:cNvPr>
            <p:cNvSpPr/>
            <p:nvPr/>
          </p:nvSpPr>
          <p:spPr>
            <a:xfrm>
              <a:off x="10122693" y="4881562"/>
              <a:ext cx="545306" cy="476250"/>
            </a:xfrm>
            <a:custGeom>
              <a:avLst/>
              <a:gdLst>
                <a:gd name="connsiteX0" fmla="*/ 0 w 545306"/>
                <a:gd name="connsiteY0" fmla="*/ 238125 h 476250"/>
                <a:gd name="connsiteX1" fmla="*/ 133350 w 545306"/>
                <a:gd name="connsiteY1" fmla="*/ 0 h 476250"/>
                <a:gd name="connsiteX2" fmla="*/ 407194 w 545306"/>
                <a:gd name="connsiteY2" fmla="*/ 2381 h 476250"/>
                <a:gd name="connsiteX3" fmla="*/ 545306 w 545306"/>
                <a:gd name="connsiteY3" fmla="*/ 238125 h 476250"/>
                <a:gd name="connsiteX4" fmla="*/ 407194 w 545306"/>
                <a:gd name="connsiteY4" fmla="*/ 473869 h 476250"/>
                <a:gd name="connsiteX5" fmla="*/ 133350 w 545306"/>
                <a:gd name="connsiteY5" fmla="*/ 476250 h 476250"/>
                <a:gd name="connsiteX6" fmla="*/ 0 w 545306"/>
                <a:gd name="connsiteY6" fmla="*/ 238125 h 476250"/>
                <a:gd name="connsiteX7" fmla="*/ 385762 w 545306"/>
                <a:gd name="connsiteY7" fmla="*/ 40481 h 476250"/>
                <a:gd name="connsiteX8" fmla="*/ 150018 w 545306"/>
                <a:gd name="connsiteY8" fmla="*/ 26194 h 476250"/>
                <a:gd name="connsiteX9" fmla="*/ 42862 w 545306"/>
                <a:gd name="connsiteY9" fmla="*/ 238125 h 476250"/>
                <a:gd name="connsiteX10" fmla="*/ 111919 w 545306"/>
                <a:gd name="connsiteY10" fmla="*/ 335756 h 476250"/>
                <a:gd name="connsiteX11" fmla="*/ 154781 w 545306"/>
                <a:gd name="connsiteY11" fmla="*/ 447675 h 476250"/>
                <a:gd name="connsiteX12" fmla="*/ 388143 w 545306"/>
                <a:gd name="connsiteY12" fmla="*/ 435769 h 476250"/>
                <a:gd name="connsiteX13" fmla="*/ 516731 w 545306"/>
                <a:gd name="connsiteY13" fmla="*/ 238125 h 476250"/>
                <a:gd name="connsiteX14" fmla="*/ 385762 w 545306"/>
                <a:gd name="connsiteY14" fmla="*/ 40481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0" y="238125"/>
                  </a:move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23862" y="97631"/>
                    <a:pt x="469106" y="176212"/>
                    <a:pt x="545306" y="238125"/>
                  </a:cubicBezTo>
                  <a:cubicBezTo>
                    <a:pt x="471487" y="300038"/>
                    <a:pt x="423862" y="376238"/>
                    <a:pt x="407194" y="473869"/>
                  </a:cubicBezTo>
                  <a:cubicBezTo>
                    <a:pt x="316706" y="440531"/>
                    <a:pt x="226219" y="440531"/>
                    <a:pt x="133350" y="476250"/>
                  </a:cubicBezTo>
                  <a:cubicBezTo>
                    <a:pt x="119063" y="381000"/>
                    <a:pt x="76200" y="302419"/>
                    <a:pt x="0" y="238125"/>
                  </a:cubicBezTo>
                  <a:close/>
                  <a:moveTo>
                    <a:pt x="385762" y="40481"/>
                  </a:moveTo>
                  <a:cubicBezTo>
                    <a:pt x="304800" y="59531"/>
                    <a:pt x="228600" y="54769"/>
                    <a:pt x="150018" y="26194"/>
                  </a:cubicBezTo>
                  <a:cubicBezTo>
                    <a:pt x="135731" y="109538"/>
                    <a:pt x="100012" y="178594"/>
                    <a:pt x="42862" y="238125"/>
                  </a:cubicBezTo>
                  <a:cubicBezTo>
                    <a:pt x="71438" y="269081"/>
                    <a:pt x="97631" y="300038"/>
                    <a:pt x="111919" y="335756"/>
                  </a:cubicBezTo>
                  <a:cubicBezTo>
                    <a:pt x="128587" y="371475"/>
                    <a:pt x="140494" y="409575"/>
                    <a:pt x="154781" y="447675"/>
                  </a:cubicBezTo>
                  <a:cubicBezTo>
                    <a:pt x="228600" y="419100"/>
                    <a:pt x="307181" y="416719"/>
                    <a:pt x="388143" y="435769"/>
                  </a:cubicBezTo>
                  <a:cubicBezTo>
                    <a:pt x="411956" y="354806"/>
                    <a:pt x="454819" y="290512"/>
                    <a:pt x="516731" y="238125"/>
                  </a:cubicBezTo>
                  <a:cubicBezTo>
                    <a:pt x="447675" y="173831"/>
                    <a:pt x="438150" y="161925"/>
                    <a:pt x="385762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5" name="Freeform: Shape 1174">
              <a:extLst>
                <a:ext uri="{FF2B5EF4-FFF2-40B4-BE49-F238E27FC236}">
                  <a16:creationId xmlns:a16="http://schemas.microsoft.com/office/drawing/2014/main" id="{FEB266B6-BD43-184C-75D9-290B914FB0CA}"/>
                </a:ext>
              </a:extLst>
            </p:cNvPr>
            <p:cNvSpPr/>
            <p:nvPr/>
          </p:nvSpPr>
          <p:spPr>
            <a:xfrm>
              <a:off x="11099006" y="940593"/>
              <a:ext cx="547687" cy="476250"/>
            </a:xfrm>
            <a:custGeom>
              <a:avLst/>
              <a:gdLst>
                <a:gd name="connsiteX0" fmla="*/ 135731 w 547687"/>
                <a:gd name="connsiteY0" fmla="*/ 476250 h 476250"/>
                <a:gd name="connsiteX1" fmla="*/ 0 w 547687"/>
                <a:gd name="connsiteY1" fmla="*/ 238125 h 476250"/>
                <a:gd name="connsiteX2" fmla="*/ 135731 w 547687"/>
                <a:gd name="connsiteY2" fmla="*/ 0 h 476250"/>
                <a:gd name="connsiteX3" fmla="*/ 409575 w 547687"/>
                <a:gd name="connsiteY3" fmla="*/ 2381 h 476250"/>
                <a:gd name="connsiteX4" fmla="*/ 547688 w 547687"/>
                <a:gd name="connsiteY4" fmla="*/ 238125 h 476250"/>
                <a:gd name="connsiteX5" fmla="*/ 409575 w 547687"/>
                <a:gd name="connsiteY5" fmla="*/ 473869 h 476250"/>
                <a:gd name="connsiteX6" fmla="*/ 135731 w 547687"/>
                <a:gd name="connsiteY6" fmla="*/ 476250 h 476250"/>
                <a:gd name="connsiteX7" fmla="*/ 516731 w 547687"/>
                <a:gd name="connsiteY7" fmla="*/ 238125 h 476250"/>
                <a:gd name="connsiteX8" fmla="*/ 385762 w 547687"/>
                <a:gd name="connsiteY8" fmla="*/ 38100 h 476250"/>
                <a:gd name="connsiteX9" fmla="*/ 147637 w 547687"/>
                <a:gd name="connsiteY9" fmla="*/ 26194 h 476250"/>
                <a:gd name="connsiteX10" fmla="*/ 40481 w 547687"/>
                <a:gd name="connsiteY10" fmla="*/ 238125 h 476250"/>
                <a:gd name="connsiteX11" fmla="*/ 147637 w 547687"/>
                <a:gd name="connsiteY11" fmla="*/ 450056 h 476250"/>
                <a:gd name="connsiteX12" fmla="*/ 385762 w 547687"/>
                <a:gd name="connsiteY12" fmla="*/ 435769 h 476250"/>
                <a:gd name="connsiteX13" fmla="*/ 516731 w 547687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135731" y="476250"/>
                  </a:move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7" y="176213"/>
                    <a:pt x="547688" y="238125"/>
                  </a:cubicBezTo>
                  <a:cubicBezTo>
                    <a:pt x="471487" y="300037"/>
                    <a:pt x="426244" y="376237"/>
                    <a:pt x="409575" y="473869"/>
                  </a:cubicBezTo>
                  <a:cubicBezTo>
                    <a:pt x="316706" y="438150"/>
                    <a:pt x="226219" y="440531"/>
                    <a:pt x="135731" y="476250"/>
                  </a:cubicBezTo>
                  <a:close/>
                  <a:moveTo>
                    <a:pt x="516731" y="238125"/>
                  </a:moveTo>
                  <a:cubicBezTo>
                    <a:pt x="452438" y="185737"/>
                    <a:pt x="409575" y="119063"/>
                    <a:pt x="385762" y="38100"/>
                  </a:cubicBezTo>
                  <a:cubicBezTo>
                    <a:pt x="304800" y="59531"/>
                    <a:pt x="226219" y="54769"/>
                    <a:pt x="147637" y="26194"/>
                  </a:cubicBezTo>
                  <a:cubicBezTo>
                    <a:pt x="133350" y="109537"/>
                    <a:pt x="97631" y="178594"/>
                    <a:pt x="40481" y="238125"/>
                  </a:cubicBezTo>
                  <a:cubicBezTo>
                    <a:pt x="97631" y="297656"/>
                    <a:pt x="133350" y="369094"/>
                    <a:pt x="147637" y="450056"/>
                  </a:cubicBezTo>
                  <a:cubicBezTo>
                    <a:pt x="226219" y="419100"/>
                    <a:pt x="304800" y="416719"/>
                    <a:pt x="385762" y="435769"/>
                  </a:cubicBezTo>
                  <a:cubicBezTo>
                    <a:pt x="411956" y="354806"/>
                    <a:pt x="452438" y="290513"/>
                    <a:pt x="51673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6" name="Freeform: Shape 1175">
              <a:extLst>
                <a:ext uri="{FF2B5EF4-FFF2-40B4-BE49-F238E27FC236}">
                  <a16:creationId xmlns:a16="http://schemas.microsoft.com/office/drawing/2014/main" id="{BE842C8A-17C7-AF38-91D7-92E0AC1845B7}"/>
                </a:ext>
              </a:extLst>
            </p:cNvPr>
            <p:cNvSpPr/>
            <p:nvPr/>
          </p:nvSpPr>
          <p:spPr>
            <a:xfrm>
              <a:off x="9146381" y="5443537"/>
              <a:ext cx="547687" cy="476250"/>
            </a:xfrm>
            <a:custGeom>
              <a:avLst/>
              <a:gdLst>
                <a:gd name="connsiteX0" fmla="*/ 133350 w 547687"/>
                <a:gd name="connsiteY0" fmla="*/ 0 h 476250"/>
                <a:gd name="connsiteX1" fmla="*/ 407194 w 547687"/>
                <a:gd name="connsiteY1" fmla="*/ 2381 h 476250"/>
                <a:gd name="connsiteX2" fmla="*/ 454819 w 547687"/>
                <a:gd name="connsiteY2" fmla="*/ 133350 h 476250"/>
                <a:gd name="connsiteX3" fmla="*/ 547688 w 547687"/>
                <a:gd name="connsiteY3" fmla="*/ 238125 h 476250"/>
                <a:gd name="connsiteX4" fmla="*/ 409575 w 547687"/>
                <a:gd name="connsiteY4" fmla="*/ 473869 h 476250"/>
                <a:gd name="connsiteX5" fmla="*/ 135731 w 547687"/>
                <a:gd name="connsiteY5" fmla="*/ 476250 h 476250"/>
                <a:gd name="connsiteX6" fmla="*/ 0 w 547687"/>
                <a:gd name="connsiteY6" fmla="*/ 238125 h 476250"/>
                <a:gd name="connsiteX7" fmla="*/ 133350 w 547687"/>
                <a:gd name="connsiteY7" fmla="*/ 0 h 476250"/>
                <a:gd name="connsiteX8" fmla="*/ 147637 w 547687"/>
                <a:gd name="connsiteY8" fmla="*/ 28575 h 476250"/>
                <a:gd name="connsiteX9" fmla="*/ 40481 w 547687"/>
                <a:gd name="connsiteY9" fmla="*/ 240506 h 476250"/>
                <a:gd name="connsiteX10" fmla="*/ 147637 w 547687"/>
                <a:gd name="connsiteY10" fmla="*/ 452438 h 476250"/>
                <a:gd name="connsiteX11" fmla="*/ 385762 w 547687"/>
                <a:gd name="connsiteY11" fmla="*/ 440531 h 476250"/>
                <a:gd name="connsiteX12" fmla="*/ 516731 w 547687"/>
                <a:gd name="connsiteY12" fmla="*/ 240506 h 476250"/>
                <a:gd name="connsiteX13" fmla="*/ 435768 w 547687"/>
                <a:gd name="connsiteY13" fmla="*/ 150018 h 476250"/>
                <a:gd name="connsiteX14" fmla="*/ 383381 w 547687"/>
                <a:gd name="connsiteY14" fmla="*/ 42862 h 476250"/>
                <a:gd name="connsiteX15" fmla="*/ 147637 w 547687"/>
                <a:gd name="connsiteY15" fmla="*/ 2857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133350" y="0"/>
                  </a:move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16719" y="47625"/>
                    <a:pt x="431006" y="92869"/>
                    <a:pt x="454819" y="133350"/>
                  </a:cubicBezTo>
                  <a:cubicBezTo>
                    <a:pt x="478631" y="173831"/>
                    <a:pt x="509587" y="207169"/>
                    <a:pt x="547688" y="238125"/>
                  </a:cubicBezTo>
                  <a:cubicBezTo>
                    <a:pt x="471487" y="300037"/>
                    <a:pt x="426244" y="378619"/>
                    <a:pt x="409575" y="473869"/>
                  </a:cubicBezTo>
                  <a:cubicBezTo>
                    <a:pt x="316706" y="440531"/>
                    <a:pt x="228600" y="440531"/>
                    <a:pt x="135731" y="476250"/>
                  </a:cubicBezTo>
                  <a:cubicBezTo>
                    <a:pt x="121444" y="381000"/>
                    <a:pt x="76200" y="302419"/>
                    <a:pt x="0" y="238125"/>
                  </a:cubicBezTo>
                  <a:cubicBezTo>
                    <a:pt x="71438" y="176212"/>
                    <a:pt x="119063" y="100012"/>
                    <a:pt x="133350" y="0"/>
                  </a:cubicBezTo>
                  <a:close/>
                  <a:moveTo>
                    <a:pt x="147637" y="28575"/>
                  </a:moveTo>
                  <a:cubicBezTo>
                    <a:pt x="133350" y="109537"/>
                    <a:pt x="97631" y="180975"/>
                    <a:pt x="40481" y="240506"/>
                  </a:cubicBezTo>
                  <a:cubicBezTo>
                    <a:pt x="97631" y="300037"/>
                    <a:pt x="133350" y="371475"/>
                    <a:pt x="147637" y="452438"/>
                  </a:cubicBezTo>
                  <a:cubicBezTo>
                    <a:pt x="226219" y="423862"/>
                    <a:pt x="304800" y="419100"/>
                    <a:pt x="385762" y="440531"/>
                  </a:cubicBezTo>
                  <a:cubicBezTo>
                    <a:pt x="409575" y="359569"/>
                    <a:pt x="452438" y="292893"/>
                    <a:pt x="516731" y="240506"/>
                  </a:cubicBezTo>
                  <a:cubicBezTo>
                    <a:pt x="483393" y="211931"/>
                    <a:pt x="454819" y="183356"/>
                    <a:pt x="435768" y="150018"/>
                  </a:cubicBezTo>
                  <a:cubicBezTo>
                    <a:pt x="416719" y="116681"/>
                    <a:pt x="400050" y="78581"/>
                    <a:pt x="383381" y="42862"/>
                  </a:cubicBezTo>
                  <a:cubicBezTo>
                    <a:pt x="285750" y="59531"/>
                    <a:pt x="264319" y="57150"/>
                    <a:pt x="147637" y="285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7" name="Freeform: Shape 1176">
              <a:extLst>
                <a:ext uri="{FF2B5EF4-FFF2-40B4-BE49-F238E27FC236}">
                  <a16:creationId xmlns:a16="http://schemas.microsoft.com/office/drawing/2014/main" id="{5B766F8F-3F3D-8E3F-98ED-D66577C42B59}"/>
                </a:ext>
              </a:extLst>
            </p:cNvPr>
            <p:cNvSpPr/>
            <p:nvPr/>
          </p:nvSpPr>
          <p:spPr>
            <a:xfrm>
              <a:off x="11099006" y="5445918"/>
              <a:ext cx="547687" cy="476250"/>
            </a:xfrm>
            <a:custGeom>
              <a:avLst/>
              <a:gdLst>
                <a:gd name="connsiteX0" fmla="*/ 409575 w 547687"/>
                <a:gd name="connsiteY0" fmla="*/ 473869 h 476250"/>
                <a:gd name="connsiteX1" fmla="*/ 135731 w 547687"/>
                <a:gd name="connsiteY1" fmla="*/ 476250 h 476250"/>
                <a:gd name="connsiteX2" fmla="*/ 0 w 547687"/>
                <a:gd name="connsiteY2" fmla="*/ 238125 h 476250"/>
                <a:gd name="connsiteX3" fmla="*/ 135731 w 547687"/>
                <a:gd name="connsiteY3" fmla="*/ 0 h 476250"/>
                <a:gd name="connsiteX4" fmla="*/ 409575 w 547687"/>
                <a:gd name="connsiteY4" fmla="*/ 2381 h 476250"/>
                <a:gd name="connsiteX5" fmla="*/ 547688 w 547687"/>
                <a:gd name="connsiteY5" fmla="*/ 238125 h 476250"/>
                <a:gd name="connsiteX6" fmla="*/ 409575 w 547687"/>
                <a:gd name="connsiteY6" fmla="*/ 473869 h 476250"/>
                <a:gd name="connsiteX7" fmla="*/ 388143 w 547687"/>
                <a:gd name="connsiteY7" fmla="*/ 435769 h 476250"/>
                <a:gd name="connsiteX8" fmla="*/ 519112 w 547687"/>
                <a:gd name="connsiteY8" fmla="*/ 235744 h 476250"/>
                <a:gd name="connsiteX9" fmla="*/ 390525 w 547687"/>
                <a:gd name="connsiteY9" fmla="*/ 40481 h 476250"/>
                <a:gd name="connsiteX10" fmla="*/ 269081 w 547687"/>
                <a:gd name="connsiteY10" fmla="*/ 47625 h 476250"/>
                <a:gd name="connsiteX11" fmla="*/ 150018 w 547687"/>
                <a:gd name="connsiteY11" fmla="*/ 28575 h 476250"/>
                <a:gd name="connsiteX12" fmla="*/ 42862 w 547687"/>
                <a:gd name="connsiteY12" fmla="*/ 235744 h 476250"/>
                <a:gd name="connsiteX13" fmla="*/ 150018 w 547687"/>
                <a:gd name="connsiteY13" fmla="*/ 447675 h 476250"/>
                <a:gd name="connsiteX14" fmla="*/ 388143 w 547687"/>
                <a:gd name="connsiteY14" fmla="*/ 435769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09575" y="473869"/>
                  </a:move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3831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7" y="176213"/>
                    <a:pt x="547688" y="238125"/>
                  </a:cubicBezTo>
                  <a:cubicBezTo>
                    <a:pt x="471487" y="297656"/>
                    <a:pt x="426244" y="376238"/>
                    <a:pt x="409575" y="473869"/>
                  </a:cubicBezTo>
                  <a:close/>
                  <a:moveTo>
                    <a:pt x="388143" y="435769"/>
                  </a:moveTo>
                  <a:cubicBezTo>
                    <a:pt x="411956" y="354806"/>
                    <a:pt x="454819" y="288131"/>
                    <a:pt x="519112" y="235744"/>
                  </a:cubicBezTo>
                  <a:cubicBezTo>
                    <a:pt x="452438" y="180975"/>
                    <a:pt x="411956" y="114300"/>
                    <a:pt x="390525" y="40481"/>
                  </a:cubicBezTo>
                  <a:cubicBezTo>
                    <a:pt x="347663" y="42863"/>
                    <a:pt x="309563" y="50006"/>
                    <a:pt x="269081" y="47625"/>
                  </a:cubicBezTo>
                  <a:cubicBezTo>
                    <a:pt x="228600" y="45244"/>
                    <a:pt x="190500" y="35719"/>
                    <a:pt x="150018" y="28575"/>
                  </a:cubicBezTo>
                  <a:cubicBezTo>
                    <a:pt x="135731" y="107156"/>
                    <a:pt x="100012" y="176213"/>
                    <a:pt x="42862" y="235744"/>
                  </a:cubicBezTo>
                  <a:cubicBezTo>
                    <a:pt x="100012" y="295275"/>
                    <a:pt x="135731" y="366713"/>
                    <a:pt x="150018" y="447675"/>
                  </a:cubicBezTo>
                  <a:cubicBezTo>
                    <a:pt x="228600" y="421481"/>
                    <a:pt x="304800" y="414338"/>
                    <a:pt x="388143" y="435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8" name="Freeform: Shape 1177">
              <a:extLst>
                <a:ext uri="{FF2B5EF4-FFF2-40B4-BE49-F238E27FC236}">
                  <a16:creationId xmlns:a16="http://schemas.microsoft.com/office/drawing/2014/main" id="{E17C1DD5-33CC-1750-9D88-60197A183AD8}"/>
                </a:ext>
              </a:extLst>
            </p:cNvPr>
            <p:cNvSpPr/>
            <p:nvPr/>
          </p:nvSpPr>
          <p:spPr>
            <a:xfrm>
              <a:off x="7515224" y="3755231"/>
              <a:ext cx="545306" cy="476250"/>
            </a:xfrm>
            <a:custGeom>
              <a:avLst/>
              <a:gdLst>
                <a:gd name="connsiteX0" fmla="*/ 0 w 545306"/>
                <a:gd name="connsiteY0" fmla="*/ 238125 h 476250"/>
                <a:gd name="connsiteX1" fmla="*/ 138113 w 545306"/>
                <a:gd name="connsiteY1" fmla="*/ 2381 h 476250"/>
                <a:gd name="connsiteX2" fmla="*/ 411956 w 545306"/>
                <a:gd name="connsiteY2" fmla="*/ 0 h 476250"/>
                <a:gd name="connsiteX3" fmla="*/ 545306 w 545306"/>
                <a:gd name="connsiteY3" fmla="*/ 238125 h 476250"/>
                <a:gd name="connsiteX4" fmla="*/ 411956 w 545306"/>
                <a:gd name="connsiteY4" fmla="*/ 476250 h 476250"/>
                <a:gd name="connsiteX5" fmla="*/ 138113 w 545306"/>
                <a:gd name="connsiteY5" fmla="*/ 473869 h 476250"/>
                <a:gd name="connsiteX6" fmla="*/ 0 w 545306"/>
                <a:gd name="connsiteY6" fmla="*/ 238125 h 476250"/>
                <a:gd name="connsiteX7" fmla="*/ 504825 w 545306"/>
                <a:gd name="connsiteY7" fmla="*/ 238125 h 476250"/>
                <a:gd name="connsiteX8" fmla="*/ 397669 w 545306"/>
                <a:gd name="connsiteY8" fmla="*/ 26194 h 476250"/>
                <a:gd name="connsiteX9" fmla="*/ 159544 w 545306"/>
                <a:gd name="connsiteY9" fmla="*/ 40481 h 476250"/>
                <a:gd name="connsiteX10" fmla="*/ 30956 w 545306"/>
                <a:gd name="connsiteY10" fmla="*/ 238125 h 476250"/>
                <a:gd name="connsiteX11" fmla="*/ 159544 w 545306"/>
                <a:gd name="connsiteY11" fmla="*/ 435769 h 476250"/>
                <a:gd name="connsiteX12" fmla="*/ 397669 w 545306"/>
                <a:gd name="connsiteY12" fmla="*/ 447675 h 476250"/>
                <a:gd name="connsiteX13" fmla="*/ 504825 w 545306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50">
                  <a:moveTo>
                    <a:pt x="0" y="238125"/>
                  </a:moveTo>
                  <a:cubicBezTo>
                    <a:pt x="76200" y="176213"/>
                    <a:pt x="121444" y="97631"/>
                    <a:pt x="138113" y="2381"/>
                  </a:cubicBezTo>
                  <a:cubicBezTo>
                    <a:pt x="230981" y="35719"/>
                    <a:pt x="319088" y="35719"/>
                    <a:pt x="411956" y="0"/>
                  </a:cubicBezTo>
                  <a:cubicBezTo>
                    <a:pt x="428625" y="95250"/>
                    <a:pt x="471488" y="173831"/>
                    <a:pt x="545306" y="238125"/>
                  </a:cubicBezTo>
                  <a:cubicBezTo>
                    <a:pt x="471488" y="300038"/>
                    <a:pt x="426244" y="378619"/>
                    <a:pt x="411956" y="476250"/>
                  </a:cubicBez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1444" y="378619"/>
                    <a:pt x="76200" y="300038"/>
                    <a:pt x="0" y="238125"/>
                  </a:cubicBezTo>
                  <a:close/>
                  <a:moveTo>
                    <a:pt x="504825" y="238125"/>
                  </a:moveTo>
                  <a:cubicBezTo>
                    <a:pt x="445294" y="178594"/>
                    <a:pt x="411956" y="107156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5731" y="121444"/>
                    <a:pt x="92869" y="185738"/>
                    <a:pt x="30956" y="238125"/>
                  </a:cubicBezTo>
                  <a:cubicBezTo>
                    <a:pt x="95250" y="290512"/>
                    <a:pt x="135731" y="357188"/>
                    <a:pt x="159544" y="435769"/>
                  </a:cubicBezTo>
                  <a:cubicBezTo>
                    <a:pt x="240506" y="416719"/>
                    <a:pt x="319088" y="419100"/>
                    <a:pt x="397669" y="447675"/>
                  </a:cubicBezTo>
                  <a:cubicBezTo>
                    <a:pt x="411956" y="366713"/>
                    <a:pt x="445294" y="297656"/>
                    <a:pt x="50482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9" name="Freeform: Shape 1178">
              <a:extLst>
                <a:ext uri="{FF2B5EF4-FFF2-40B4-BE49-F238E27FC236}">
                  <a16:creationId xmlns:a16="http://schemas.microsoft.com/office/drawing/2014/main" id="{8AC2E3CC-7253-6274-C738-BB1E688570D6}"/>
                </a:ext>
              </a:extLst>
            </p:cNvPr>
            <p:cNvSpPr/>
            <p:nvPr/>
          </p:nvSpPr>
          <p:spPr>
            <a:xfrm>
              <a:off x="8170068" y="1502568"/>
              <a:ext cx="545306" cy="476250"/>
            </a:xfrm>
            <a:custGeom>
              <a:avLst/>
              <a:gdLst>
                <a:gd name="connsiteX0" fmla="*/ 407194 w 545306"/>
                <a:gd name="connsiteY0" fmla="*/ 473869 h 476250"/>
                <a:gd name="connsiteX1" fmla="*/ 133350 w 545306"/>
                <a:gd name="connsiteY1" fmla="*/ 476250 h 476250"/>
                <a:gd name="connsiteX2" fmla="*/ 0 w 545306"/>
                <a:gd name="connsiteY2" fmla="*/ 238125 h 476250"/>
                <a:gd name="connsiteX3" fmla="*/ 133350 w 545306"/>
                <a:gd name="connsiteY3" fmla="*/ 0 h 476250"/>
                <a:gd name="connsiteX4" fmla="*/ 407194 w 545306"/>
                <a:gd name="connsiteY4" fmla="*/ 2381 h 476250"/>
                <a:gd name="connsiteX5" fmla="*/ 545306 w 545306"/>
                <a:gd name="connsiteY5" fmla="*/ 238125 h 476250"/>
                <a:gd name="connsiteX6" fmla="*/ 407194 w 545306"/>
                <a:gd name="connsiteY6" fmla="*/ 473869 h 476250"/>
                <a:gd name="connsiteX7" fmla="*/ 40481 w 545306"/>
                <a:gd name="connsiteY7" fmla="*/ 238125 h 476250"/>
                <a:gd name="connsiteX8" fmla="*/ 147638 w 545306"/>
                <a:gd name="connsiteY8" fmla="*/ 450056 h 476250"/>
                <a:gd name="connsiteX9" fmla="*/ 385763 w 545306"/>
                <a:gd name="connsiteY9" fmla="*/ 435769 h 476250"/>
                <a:gd name="connsiteX10" fmla="*/ 514350 w 545306"/>
                <a:gd name="connsiteY10" fmla="*/ 238125 h 476250"/>
                <a:gd name="connsiteX11" fmla="*/ 385763 w 545306"/>
                <a:gd name="connsiteY11" fmla="*/ 40481 h 476250"/>
                <a:gd name="connsiteX12" fmla="*/ 150019 w 545306"/>
                <a:gd name="connsiteY12" fmla="*/ 28575 h 476250"/>
                <a:gd name="connsiteX13" fmla="*/ 40481 w 545306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50">
                  <a:moveTo>
                    <a:pt x="407194" y="473869"/>
                  </a:moveTo>
                  <a:cubicBezTo>
                    <a:pt x="314325" y="440531"/>
                    <a:pt x="226219" y="440531"/>
                    <a:pt x="133350" y="476250"/>
                  </a:cubicBezTo>
                  <a:cubicBezTo>
                    <a:pt x="116681" y="381000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7"/>
                    <a:pt x="423862" y="376238"/>
                    <a:pt x="407194" y="473869"/>
                  </a:cubicBezTo>
                  <a:close/>
                  <a:moveTo>
                    <a:pt x="40481" y="238125"/>
                  </a:moveTo>
                  <a:cubicBezTo>
                    <a:pt x="97631" y="297656"/>
                    <a:pt x="133350" y="369094"/>
                    <a:pt x="147638" y="450056"/>
                  </a:cubicBezTo>
                  <a:cubicBezTo>
                    <a:pt x="226219" y="421481"/>
                    <a:pt x="304800" y="416719"/>
                    <a:pt x="385763" y="435769"/>
                  </a:cubicBezTo>
                  <a:cubicBezTo>
                    <a:pt x="409575" y="354806"/>
                    <a:pt x="452438" y="290513"/>
                    <a:pt x="514350" y="238125"/>
                  </a:cubicBezTo>
                  <a:cubicBezTo>
                    <a:pt x="450056" y="185738"/>
                    <a:pt x="409575" y="119063"/>
                    <a:pt x="385763" y="40481"/>
                  </a:cubicBezTo>
                  <a:cubicBezTo>
                    <a:pt x="304800" y="61912"/>
                    <a:pt x="226219" y="57150"/>
                    <a:pt x="150019" y="28575"/>
                  </a:cubicBezTo>
                  <a:cubicBezTo>
                    <a:pt x="133350" y="107156"/>
                    <a:pt x="100013" y="178594"/>
                    <a:pt x="4048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0" name="Freeform: Shape 1179">
              <a:extLst>
                <a:ext uri="{FF2B5EF4-FFF2-40B4-BE49-F238E27FC236}">
                  <a16:creationId xmlns:a16="http://schemas.microsoft.com/office/drawing/2014/main" id="{1A59AEDC-8EA2-0369-881D-3FDB5A4F7543}"/>
                </a:ext>
              </a:extLst>
            </p:cNvPr>
            <p:cNvSpPr/>
            <p:nvPr/>
          </p:nvSpPr>
          <p:spPr>
            <a:xfrm>
              <a:off x="6215062" y="1502568"/>
              <a:ext cx="545306" cy="476250"/>
            </a:xfrm>
            <a:custGeom>
              <a:avLst/>
              <a:gdLst>
                <a:gd name="connsiteX0" fmla="*/ 133350 w 545306"/>
                <a:gd name="connsiteY0" fmla="*/ 476250 h 476250"/>
                <a:gd name="connsiteX1" fmla="*/ 0 w 545306"/>
                <a:gd name="connsiteY1" fmla="*/ 238125 h 476250"/>
                <a:gd name="connsiteX2" fmla="*/ 133350 w 545306"/>
                <a:gd name="connsiteY2" fmla="*/ 0 h 476250"/>
                <a:gd name="connsiteX3" fmla="*/ 407194 w 545306"/>
                <a:gd name="connsiteY3" fmla="*/ 2381 h 476250"/>
                <a:gd name="connsiteX4" fmla="*/ 545306 w 545306"/>
                <a:gd name="connsiteY4" fmla="*/ 238125 h 476250"/>
                <a:gd name="connsiteX5" fmla="*/ 407194 w 545306"/>
                <a:gd name="connsiteY5" fmla="*/ 473869 h 476250"/>
                <a:gd name="connsiteX6" fmla="*/ 133350 w 545306"/>
                <a:gd name="connsiteY6" fmla="*/ 476250 h 476250"/>
                <a:gd name="connsiteX7" fmla="*/ 388144 w 545306"/>
                <a:gd name="connsiteY7" fmla="*/ 45244 h 476250"/>
                <a:gd name="connsiteX8" fmla="*/ 269081 w 545306"/>
                <a:gd name="connsiteY8" fmla="*/ 52388 h 476250"/>
                <a:gd name="connsiteX9" fmla="*/ 150019 w 545306"/>
                <a:gd name="connsiteY9" fmla="*/ 28575 h 476250"/>
                <a:gd name="connsiteX10" fmla="*/ 42862 w 545306"/>
                <a:gd name="connsiteY10" fmla="*/ 240506 h 476250"/>
                <a:gd name="connsiteX11" fmla="*/ 150019 w 545306"/>
                <a:gd name="connsiteY11" fmla="*/ 452438 h 476250"/>
                <a:gd name="connsiteX12" fmla="*/ 388144 w 545306"/>
                <a:gd name="connsiteY12" fmla="*/ 438150 h 476250"/>
                <a:gd name="connsiteX13" fmla="*/ 516731 w 545306"/>
                <a:gd name="connsiteY13" fmla="*/ 240506 h 476250"/>
                <a:gd name="connsiteX14" fmla="*/ 388144 w 545306"/>
                <a:gd name="connsiteY14" fmla="*/ 4524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133350" y="476250"/>
                  </a:moveTo>
                  <a:cubicBezTo>
                    <a:pt x="116681" y="378619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7"/>
                    <a:pt x="423862" y="378619"/>
                    <a:pt x="407194" y="473869"/>
                  </a:cubicBezTo>
                  <a:cubicBezTo>
                    <a:pt x="316706" y="440531"/>
                    <a:pt x="226219" y="440531"/>
                    <a:pt x="133350" y="476250"/>
                  </a:cubicBezTo>
                  <a:close/>
                  <a:moveTo>
                    <a:pt x="388144" y="45244"/>
                  </a:moveTo>
                  <a:cubicBezTo>
                    <a:pt x="347662" y="47625"/>
                    <a:pt x="307181" y="52388"/>
                    <a:pt x="269081" y="52388"/>
                  </a:cubicBezTo>
                  <a:cubicBezTo>
                    <a:pt x="228600" y="52388"/>
                    <a:pt x="190500" y="42863"/>
                    <a:pt x="150019" y="28575"/>
                  </a:cubicBezTo>
                  <a:cubicBezTo>
                    <a:pt x="135731" y="109537"/>
                    <a:pt x="100013" y="180975"/>
                    <a:pt x="42862" y="240506"/>
                  </a:cubicBezTo>
                  <a:cubicBezTo>
                    <a:pt x="100013" y="300037"/>
                    <a:pt x="135731" y="369094"/>
                    <a:pt x="150019" y="452438"/>
                  </a:cubicBezTo>
                  <a:cubicBezTo>
                    <a:pt x="228600" y="421481"/>
                    <a:pt x="307181" y="419100"/>
                    <a:pt x="388144" y="438150"/>
                  </a:cubicBezTo>
                  <a:cubicBezTo>
                    <a:pt x="411956" y="357188"/>
                    <a:pt x="454819" y="292894"/>
                    <a:pt x="516731" y="240506"/>
                  </a:cubicBezTo>
                  <a:cubicBezTo>
                    <a:pt x="435769" y="159544"/>
                    <a:pt x="431006" y="150019"/>
                    <a:pt x="388144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1" name="Freeform: Shape 1180">
              <a:extLst>
                <a:ext uri="{FF2B5EF4-FFF2-40B4-BE49-F238E27FC236}">
                  <a16:creationId xmlns:a16="http://schemas.microsoft.com/office/drawing/2014/main" id="{3B7E4A0F-B867-9B5B-0AA0-BA4CE27B9ADF}"/>
                </a:ext>
              </a:extLst>
            </p:cNvPr>
            <p:cNvSpPr/>
            <p:nvPr/>
          </p:nvSpPr>
          <p:spPr>
            <a:xfrm>
              <a:off x="11422856" y="6010274"/>
              <a:ext cx="545306" cy="473868"/>
            </a:xfrm>
            <a:custGeom>
              <a:avLst/>
              <a:gdLst>
                <a:gd name="connsiteX0" fmla="*/ 411956 w 545306"/>
                <a:gd name="connsiteY0" fmla="*/ 473869 h 473868"/>
                <a:gd name="connsiteX1" fmla="*/ 138113 w 545306"/>
                <a:gd name="connsiteY1" fmla="*/ 471488 h 473868"/>
                <a:gd name="connsiteX2" fmla="*/ 0 w 545306"/>
                <a:gd name="connsiteY2" fmla="*/ 235744 h 473868"/>
                <a:gd name="connsiteX3" fmla="*/ 138113 w 545306"/>
                <a:gd name="connsiteY3" fmla="*/ 2381 h 473868"/>
                <a:gd name="connsiteX4" fmla="*/ 411956 w 545306"/>
                <a:gd name="connsiteY4" fmla="*/ 0 h 473868"/>
                <a:gd name="connsiteX5" fmla="*/ 545306 w 545306"/>
                <a:gd name="connsiteY5" fmla="*/ 235744 h 473868"/>
                <a:gd name="connsiteX6" fmla="*/ 411956 w 545306"/>
                <a:gd name="connsiteY6" fmla="*/ 473869 h 473868"/>
                <a:gd name="connsiteX7" fmla="*/ 30956 w 545306"/>
                <a:gd name="connsiteY7" fmla="*/ 235744 h 473868"/>
                <a:gd name="connsiteX8" fmla="*/ 159544 w 545306"/>
                <a:gd name="connsiteY8" fmla="*/ 433388 h 473868"/>
                <a:gd name="connsiteX9" fmla="*/ 397669 w 545306"/>
                <a:gd name="connsiteY9" fmla="*/ 447675 h 473868"/>
                <a:gd name="connsiteX10" fmla="*/ 504825 w 545306"/>
                <a:gd name="connsiteY10" fmla="*/ 235744 h 473868"/>
                <a:gd name="connsiteX11" fmla="*/ 435769 w 545306"/>
                <a:gd name="connsiteY11" fmla="*/ 138113 h 473868"/>
                <a:gd name="connsiteX12" fmla="*/ 395287 w 545306"/>
                <a:gd name="connsiteY12" fmla="*/ 26194 h 473868"/>
                <a:gd name="connsiteX13" fmla="*/ 161925 w 545306"/>
                <a:gd name="connsiteY13" fmla="*/ 38100 h 473868"/>
                <a:gd name="connsiteX14" fmla="*/ 30956 w 545306"/>
                <a:gd name="connsiteY14" fmla="*/ 23574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3868">
                  <a:moveTo>
                    <a:pt x="411956" y="473869"/>
                  </a:moveTo>
                  <a:cubicBezTo>
                    <a:pt x="321469" y="438150"/>
                    <a:pt x="230981" y="438150"/>
                    <a:pt x="138113" y="471488"/>
                  </a:cubicBezTo>
                  <a:cubicBezTo>
                    <a:pt x="121444" y="376238"/>
                    <a:pt x="76200" y="297656"/>
                    <a:pt x="0" y="235744"/>
                  </a:cubicBezTo>
                  <a:cubicBezTo>
                    <a:pt x="76200" y="173832"/>
                    <a:pt x="121444" y="95250"/>
                    <a:pt x="138113" y="2381"/>
                  </a:cubicBezTo>
                  <a:cubicBezTo>
                    <a:pt x="273844" y="33338"/>
                    <a:pt x="292894" y="33338"/>
                    <a:pt x="411956" y="0"/>
                  </a:cubicBezTo>
                  <a:cubicBezTo>
                    <a:pt x="426244" y="92869"/>
                    <a:pt x="471488" y="173832"/>
                    <a:pt x="545306" y="235744"/>
                  </a:cubicBezTo>
                  <a:cubicBezTo>
                    <a:pt x="471488" y="297656"/>
                    <a:pt x="426244" y="376238"/>
                    <a:pt x="411956" y="473869"/>
                  </a:cubicBezTo>
                  <a:close/>
                  <a:moveTo>
                    <a:pt x="30956" y="235744"/>
                  </a:moveTo>
                  <a:cubicBezTo>
                    <a:pt x="95250" y="288131"/>
                    <a:pt x="138113" y="354806"/>
                    <a:pt x="159544" y="433388"/>
                  </a:cubicBezTo>
                  <a:cubicBezTo>
                    <a:pt x="240506" y="414337"/>
                    <a:pt x="319088" y="416719"/>
                    <a:pt x="397669" y="447675"/>
                  </a:cubicBezTo>
                  <a:cubicBezTo>
                    <a:pt x="411956" y="364332"/>
                    <a:pt x="447675" y="295275"/>
                    <a:pt x="504825" y="235744"/>
                  </a:cubicBezTo>
                  <a:cubicBezTo>
                    <a:pt x="476250" y="204788"/>
                    <a:pt x="450056" y="173832"/>
                    <a:pt x="435769" y="138113"/>
                  </a:cubicBezTo>
                  <a:cubicBezTo>
                    <a:pt x="419100" y="102394"/>
                    <a:pt x="407194" y="64294"/>
                    <a:pt x="395287" y="26194"/>
                  </a:cubicBezTo>
                  <a:cubicBezTo>
                    <a:pt x="319088" y="54769"/>
                    <a:pt x="242887" y="57150"/>
                    <a:pt x="161925" y="38100"/>
                  </a:cubicBezTo>
                  <a:cubicBezTo>
                    <a:pt x="135731" y="116681"/>
                    <a:pt x="95250" y="180975"/>
                    <a:pt x="30956" y="2357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2" name="Freeform: Shape 1181">
              <a:extLst>
                <a:ext uri="{FF2B5EF4-FFF2-40B4-BE49-F238E27FC236}">
                  <a16:creationId xmlns:a16="http://schemas.microsoft.com/office/drawing/2014/main" id="{6A2C1303-F90B-6458-D626-14E9E8AB37F5}"/>
                </a:ext>
              </a:extLst>
            </p:cNvPr>
            <p:cNvSpPr/>
            <p:nvPr/>
          </p:nvSpPr>
          <p:spPr>
            <a:xfrm>
              <a:off x="9470231" y="6005512"/>
              <a:ext cx="545306" cy="476250"/>
            </a:xfrm>
            <a:custGeom>
              <a:avLst/>
              <a:gdLst>
                <a:gd name="connsiteX0" fmla="*/ 545306 w 545306"/>
                <a:gd name="connsiteY0" fmla="*/ 240506 h 476250"/>
                <a:gd name="connsiteX1" fmla="*/ 457200 w 545306"/>
                <a:gd name="connsiteY1" fmla="*/ 345282 h 476250"/>
                <a:gd name="connsiteX2" fmla="*/ 411956 w 545306"/>
                <a:gd name="connsiteY2" fmla="*/ 476250 h 476250"/>
                <a:gd name="connsiteX3" fmla="*/ 138113 w 545306"/>
                <a:gd name="connsiteY3" fmla="*/ 473869 h 476250"/>
                <a:gd name="connsiteX4" fmla="*/ 0 w 545306"/>
                <a:gd name="connsiteY4" fmla="*/ 238125 h 476250"/>
                <a:gd name="connsiteX5" fmla="*/ 138113 w 545306"/>
                <a:gd name="connsiteY5" fmla="*/ 2381 h 476250"/>
                <a:gd name="connsiteX6" fmla="*/ 411956 w 545306"/>
                <a:gd name="connsiteY6" fmla="*/ 0 h 476250"/>
                <a:gd name="connsiteX7" fmla="*/ 545306 w 545306"/>
                <a:gd name="connsiteY7" fmla="*/ 240506 h 476250"/>
                <a:gd name="connsiteX8" fmla="*/ 157163 w 545306"/>
                <a:gd name="connsiteY8" fmla="*/ 45244 h 476250"/>
                <a:gd name="connsiteX9" fmla="*/ 30956 w 545306"/>
                <a:gd name="connsiteY9" fmla="*/ 238125 h 476250"/>
                <a:gd name="connsiteX10" fmla="*/ 159544 w 545306"/>
                <a:gd name="connsiteY10" fmla="*/ 438150 h 476250"/>
                <a:gd name="connsiteX11" fmla="*/ 395288 w 545306"/>
                <a:gd name="connsiteY11" fmla="*/ 452438 h 476250"/>
                <a:gd name="connsiteX12" fmla="*/ 502444 w 545306"/>
                <a:gd name="connsiteY12" fmla="*/ 240506 h 476250"/>
                <a:gd name="connsiteX13" fmla="*/ 395288 w 545306"/>
                <a:gd name="connsiteY13" fmla="*/ 33338 h 476250"/>
                <a:gd name="connsiteX14" fmla="*/ 278606 w 545306"/>
                <a:gd name="connsiteY14" fmla="*/ 52387 h 476250"/>
                <a:gd name="connsiteX15" fmla="*/ 157163 w 545306"/>
                <a:gd name="connsiteY15" fmla="*/ 4524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6250">
                  <a:moveTo>
                    <a:pt x="545306" y="240506"/>
                  </a:moveTo>
                  <a:cubicBezTo>
                    <a:pt x="509588" y="271463"/>
                    <a:pt x="478631" y="307181"/>
                    <a:pt x="457200" y="345282"/>
                  </a:cubicBezTo>
                  <a:cubicBezTo>
                    <a:pt x="433387" y="385762"/>
                    <a:pt x="421481" y="428625"/>
                    <a:pt x="411956" y="476250"/>
                  </a:cubicBezTo>
                  <a:cubicBezTo>
                    <a:pt x="321469" y="442912"/>
                    <a:pt x="230981" y="440532"/>
                    <a:pt x="138113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21444" y="97631"/>
                    <a:pt x="138113" y="2381"/>
                  </a:cubicBezTo>
                  <a:cubicBezTo>
                    <a:pt x="230981" y="35719"/>
                    <a:pt x="319088" y="35719"/>
                    <a:pt x="411956" y="0"/>
                  </a:cubicBezTo>
                  <a:cubicBezTo>
                    <a:pt x="426244" y="97631"/>
                    <a:pt x="469106" y="176213"/>
                    <a:pt x="545306" y="240506"/>
                  </a:cubicBezTo>
                  <a:close/>
                  <a:moveTo>
                    <a:pt x="157163" y="45244"/>
                  </a:moveTo>
                  <a:cubicBezTo>
                    <a:pt x="135731" y="121444"/>
                    <a:pt x="92869" y="185738"/>
                    <a:pt x="30956" y="238125"/>
                  </a:cubicBezTo>
                  <a:cubicBezTo>
                    <a:pt x="119063" y="330994"/>
                    <a:pt x="116681" y="333375"/>
                    <a:pt x="159544" y="438150"/>
                  </a:cubicBezTo>
                  <a:cubicBezTo>
                    <a:pt x="238125" y="419100"/>
                    <a:pt x="316706" y="421481"/>
                    <a:pt x="395288" y="452438"/>
                  </a:cubicBezTo>
                  <a:cubicBezTo>
                    <a:pt x="409575" y="369094"/>
                    <a:pt x="445294" y="300037"/>
                    <a:pt x="502444" y="240506"/>
                  </a:cubicBezTo>
                  <a:cubicBezTo>
                    <a:pt x="442913" y="180975"/>
                    <a:pt x="409575" y="109537"/>
                    <a:pt x="395288" y="33338"/>
                  </a:cubicBezTo>
                  <a:cubicBezTo>
                    <a:pt x="354806" y="40481"/>
                    <a:pt x="316706" y="50006"/>
                    <a:pt x="278606" y="52387"/>
                  </a:cubicBezTo>
                  <a:cubicBezTo>
                    <a:pt x="238125" y="54769"/>
                    <a:pt x="200025" y="50006"/>
                    <a:pt x="157163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3" name="Freeform: Shape 1182">
              <a:extLst>
                <a:ext uri="{FF2B5EF4-FFF2-40B4-BE49-F238E27FC236}">
                  <a16:creationId xmlns:a16="http://schemas.microsoft.com/office/drawing/2014/main" id="{C8341691-D797-605D-0F5B-4018951316ED}"/>
                </a:ext>
              </a:extLst>
            </p:cNvPr>
            <p:cNvSpPr/>
            <p:nvPr/>
          </p:nvSpPr>
          <p:spPr>
            <a:xfrm>
              <a:off x="7515224" y="6007893"/>
              <a:ext cx="545306" cy="476249"/>
            </a:xfrm>
            <a:custGeom>
              <a:avLst/>
              <a:gdLst>
                <a:gd name="connsiteX0" fmla="*/ 545306 w 545306"/>
                <a:gd name="connsiteY0" fmla="*/ 238125 h 476249"/>
                <a:gd name="connsiteX1" fmla="*/ 411956 w 545306"/>
                <a:gd name="connsiteY1" fmla="*/ 476250 h 476249"/>
                <a:gd name="connsiteX2" fmla="*/ 138113 w 545306"/>
                <a:gd name="connsiteY2" fmla="*/ 473869 h 476249"/>
                <a:gd name="connsiteX3" fmla="*/ 90488 w 545306"/>
                <a:gd name="connsiteY3" fmla="*/ 342900 h 476249"/>
                <a:gd name="connsiteX4" fmla="*/ 0 w 545306"/>
                <a:gd name="connsiteY4" fmla="*/ 238125 h 476249"/>
                <a:gd name="connsiteX5" fmla="*/ 138113 w 545306"/>
                <a:gd name="connsiteY5" fmla="*/ 2381 h 476249"/>
                <a:gd name="connsiteX6" fmla="*/ 411956 w 545306"/>
                <a:gd name="connsiteY6" fmla="*/ 0 h 476249"/>
                <a:gd name="connsiteX7" fmla="*/ 457200 w 545306"/>
                <a:gd name="connsiteY7" fmla="*/ 130968 h 476249"/>
                <a:gd name="connsiteX8" fmla="*/ 545306 w 545306"/>
                <a:gd name="connsiteY8" fmla="*/ 238125 h 476249"/>
                <a:gd name="connsiteX9" fmla="*/ 504825 w 545306"/>
                <a:gd name="connsiteY9" fmla="*/ 238125 h 476249"/>
                <a:gd name="connsiteX10" fmla="*/ 397669 w 545306"/>
                <a:gd name="connsiteY10" fmla="*/ 26194 h 476249"/>
                <a:gd name="connsiteX11" fmla="*/ 159544 w 545306"/>
                <a:gd name="connsiteY11" fmla="*/ 40481 h 476249"/>
                <a:gd name="connsiteX12" fmla="*/ 30956 w 545306"/>
                <a:gd name="connsiteY12" fmla="*/ 238125 h 476249"/>
                <a:gd name="connsiteX13" fmla="*/ 159544 w 545306"/>
                <a:gd name="connsiteY13" fmla="*/ 435769 h 476249"/>
                <a:gd name="connsiteX14" fmla="*/ 397669 w 545306"/>
                <a:gd name="connsiteY14" fmla="*/ 450056 h 476249"/>
                <a:gd name="connsiteX15" fmla="*/ 504825 w 545306"/>
                <a:gd name="connsiteY15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6249">
                  <a:moveTo>
                    <a:pt x="545306" y="238125"/>
                  </a:moveTo>
                  <a:cubicBezTo>
                    <a:pt x="469106" y="302419"/>
                    <a:pt x="426244" y="378619"/>
                    <a:pt x="411956" y="476250"/>
                  </a:cubicBez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8588" y="426244"/>
                    <a:pt x="114300" y="383381"/>
                    <a:pt x="90488" y="342900"/>
                  </a:cubicBezTo>
                  <a:cubicBezTo>
                    <a:pt x="66675" y="302419"/>
                    <a:pt x="35719" y="269081"/>
                    <a:pt x="0" y="238125"/>
                  </a:cubicBezTo>
                  <a:cubicBezTo>
                    <a:pt x="76200" y="176213"/>
                    <a:pt x="121444" y="100012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1481" y="45244"/>
                    <a:pt x="433388" y="90488"/>
                    <a:pt x="457200" y="130968"/>
                  </a:cubicBezTo>
                  <a:cubicBezTo>
                    <a:pt x="478631" y="171450"/>
                    <a:pt x="509588" y="204787"/>
                    <a:pt x="545306" y="238125"/>
                  </a:cubicBezTo>
                  <a:close/>
                  <a:moveTo>
                    <a:pt x="504825" y="238125"/>
                  </a:moveTo>
                  <a:cubicBezTo>
                    <a:pt x="445294" y="178593"/>
                    <a:pt x="411956" y="107156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8113" y="119062"/>
                    <a:pt x="95250" y="185738"/>
                    <a:pt x="30956" y="238125"/>
                  </a:cubicBezTo>
                  <a:cubicBezTo>
                    <a:pt x="95250" y="290512"/>
                    <a:pt x="135731" y="357187"/>
                    <a:pt x="159544" y="435769"/>
                  </a:cubicBezTo>
                  <a:cubicBezTo>
                    <a:pt x="240506" y="416718"/>
                    <a:pt x="319088" y="419100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4" name="Freeform: Shape 1183">
              <a:extLst>
                <a:ext uri="{FF2B5EF4-FFF2-40B4-BE49-F238E27FC236}">
                  <a16:creationId xmlns:a16="http://schemas.microsoft.com/office/drawing/2014/main" id="{A482D676-47EE-535D-C55D-94C7C73B88DB}"/>
                </a:ext>
              </a:extLst>
            </p:cNvPr>
            <p:cNvSpPr/>
            <p:nvPr/>
          </p:nvSpPr>
          <p:spPr>
            <a:xfrm>
              <a:off x="5560218" y="6007893"/>
              <a:ext cx="547687" cy="476249"/>
            </a:xfrm>
            <a:custGeom>
              <a:avLst/>
              <a:gdLst>
                <a:gd name="connsiteX0" fmla="*/ 547688 w 547687"/>
                <a:gd name="connsiteY0" fmla="*/ 238125 h 476249"/>
                <a:gd name="connsiteX1" fmla="*/ 457200 w 547687"/>
                <a:gd name="connsiteY1" fmla="*/ 345281 h 476249"/>
                <a:gd name="connsiteX2" fmla="*/ 411956 w 547687"/>
                <a:gd name="connsiteY2" fmla="*/ 476250 h 476249"/>
                <a:gd name="connsiteX3" fmla="*/ 138113 w 547687"/>
                <a:gd name="connsiteY3" fmla="*/ 473869 h 476249"/>
                <a:gd name="connsiteX4" fmla="*/ 90488 w 547687"/>
                <a:gd name="connsiteY4" fmla="*/ 342900 h 476249"/>
                <a:gd name="connsiteX5" fmla="*/ 0 w 547687"/>
                <a:gd name="connsiteY5" fmla="*/ 238125 h 476249"/>
                <a:gd name="connsiteX6" fmla="*/ 90488 w 547687"/>
                <a:gd name="connsiteY6" fmla="*/ 133350 h 476249"/>
                <a:gd name="connsiteX7" fmla="*/ 135731 w 547687"/>
                <a:gd name="connsiteY7" fmla="*/ 2381 h 476249"/>
                <a:gd name="connsiteX8" fmla="*/ 409575 w 547687"/>
                <a:gd name="connsiteY8" fmla="*/ 0 h 476249"/>
                <a:gd name="connsiteX9" fmla="*/ 454819 w 547687"/>
                <a:gd name="connsiteY9" fmla="*/ 130968 h 476249"/>
                <a:gd name="connsiteX10" fmla="*/ 547688 w 547687"/>
                <a:gd name="connsiteY10" fmla="*/ 238125 h 476249"/>
                <a:gd name="connsiteX11" fmla="*/ 504825 w 547687"/>
                <a:gd name="connsiteY11" fmla="*/ 238125 h 476249"/>
                <a:gd name="connsiteX12" fmla="*/ 397669 w 547687"/>
                <a:gd name="connsiteY12" fmla="*/ 26194 h 476249"/>
                <a:gd name="connsiteX13" fmla="*/ 278606 w 547687"/>
                <a:gd name="connsiteY13" fmla="*/ 50006 h 476249"/>
                <a:gd name="connsiteX14" fmla="*/ 159544 w 547687"/>
                <a:gd name="connsiteY14" fmla="*/ 42863 h 476249"/>
                <a:gd name="connsiteX15" fmla="*/ 30956 w 547687"/>
                <a:gd name="connsiteY15" fmla="*/ 238125 h 476249"/>
                <a:gd name="connsiteX16" fmla="*/ 159544 w 547687"/>
                <a:gd name="connsiteY16" fmla="*/ 435769 h 476249"/>
                <a:gd name="connsiteX17" fmla="*/ 397669 w 547687"/>
                <a:gd name="connsiteY17" fmla="*/ 450056 h 476249"/>
                <a:gd name="connsiteX18" fmla="*/ 504825 w 547687"/>
                <a:gd name="connsiteY18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7687" h="476249">
                  <a:moveTo>
                    <a:pt x="547688" y="238125"/>
                  </a:moveTo>
                  <a:cubicBezTo>
                    <a:pt x="509588" y="269081"/>
                    <a:pt x="481013" y="304800"/>
                    <a:pt x="457200" y="345281"/>
                  </a:cubicBezTo>
                  <a:cubicBezTo>
                    <a:pt x="435769" y="385762"/>
                    <a:pt x="421481" y="428625"/>
                    <a:pt x="411956" y="476250"/>
                  </a:cubicBez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8587" y="426244"/>
                    <a:pt x="114300" y="383381"/>
                    <a:pt x="90488" y="342900"/>
                  </a:cubicBezTo>
                  <a:cubicBezTo>
                    <a:pt x="66675" y="302419"/>
                    <a:pt x="38100" y="269081"/>
                    <a:pt x="0" y="238125"/>
                  </a:cubicBezTo>
                  <a:cubicBezTo>
                    <a:pt x="38100" y="207169"/>
                    <a:pt x="69056" y="173831"/>
                    <a:pt x="90488" y="133350"/>
                  </a:cubicBezTo>
                  <a:cubicBezTo>
                    <a:pt x="114300" y="92869"/>
                    <a:pt x="128587" y="50006"/>
                    <a:pt x="135731" y="2381"/>
                  </a:cubicBezTo>
                  <a:cubicBezTo>
                    <a:pt x="226219" y="35719"/>
                    <a:pt x="316706" y="35719"/>
                    <a:pt x="409575" y="0"/>
                  </a:cubicBezTo>
                  <a:cubicBezTo>
                    <a:pt x="419100" y="47625"/>
                    <a:pt x="431006" y="90488"/>
                    <a:pt x="454819" y="130968"/>
                  </a:cubicBezTo>
                  <a:cubicBezTo>
                    <a:pt x="481013" y="171450"/>
                    <a:pt x="509588" y="204787"/>
                    <a:pt x="547688" y="238125"/>
                  </a:cubicBezTo>
                  <a:close/>
                  <a:moveTo>
                    <a:pt x="504825" y="238125"/>
                  </a:moveTo>
                  <a:cubicBezTo>
                    <a:pt x="445294" y="178593"/>
                    <a:pt x="411956" y="107156"/>
                    <a:pt x="397669" y="26194"/>
                  </a:cubicBezTo>
                  <a:cubicBezTo>
                    <a:pt x="357188" y="40481"/>
                    <a:pt x="319088" y="50006"/>
                    <a:pt x="278606" y="50006"/>
                  </a:cubicBezTo>
                  <a:cubicBezTo>
                    <a:pt x="238125" y="50006"/>
                    <a:pt x="200025" y="45244"/>
                    <a:pt x="159544" y="42863"/>
                  </a:cubicBezTo>
                  <a:cubicBezTo>
                    <a:pt x="138113" y="119062"/>
                    <a:pt x="95250" y="183356"/>
                    <a:pt x="30956" y="238125"/>
                  </a:cubicBezTo>
                  <a:cubicBezTo>
                    <a:pt x="95250" y="290512"/>
                    <a:pt x="135731" y="357187"/>
                    <a:pt x="159544" y="435769"/>
                  </a:cubicBezTo>
                  <a:cubicBezTo>
                    <a:pt x="240506" y="416718"/>
                    <a:pt x="319088" y="419100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5" name="Freeform: Shape 1184">
              <a:extLst>
                <a:ext uri="{FF2B5EF4-FFF2-40B4-BE49-F238E27FC236}">
                  <a16:creationId xmlns:a16="http://schemas.microsoft.com/office/drawing/2014/main" id="{B51D11B9-9263-D678-EC11-96FDC250A9A1}"/>
                </a:ext>
              </a:extLst>
            </p:cNvPr>
            <p:cNvSpPr/>
            <p:nvPr/>
          </p:nvSpPr>
          <p:spPr>
            <a:xfrm>
              <a:off x="11099006" y="4319587"/>
              <a:ext cx="547687" cy="476250"/>
            </a:xfrm>
            <a:custGeom>
              <a:avLst/>
              <a:gdLst>
                <a:gd name="connsiteX0" fmla="*/ 0 w 547687"/>
                <a:gd name="connsiteY0" fmla="*/ 238125 h 476250"/>
                <a:gd name="connsiteX1" fmla="*/ 135731 w 547687"/>
                <a:gd name="connsiteY1" fmla="*/ 0 h 476250"/>
                <a:gd name="connsiteX2" fmla="*/ 271462 w 547687"/>
                <a:gd name="connsiteY2" fmla="*/ 26194 h 476250"/>
                <a:gd name="connsiteX3" fmla="*/ 407194 w 547687"/>
                <a:gd name="connsiteY3" fmla="*/ 2381 h 476250"/>
                <a:gd name="connsiteX4" fmla="*/ 454819 w 547687"/>
                <a:gd name="connsiteY4" fmla="*/ 133350 h 476250"/>
                <a:gd name="connsiteX5" fmla="*/ 547688 w 547687"/>
                <a:gd name="connsiteY5" fmla="*/ 238125 h 476250"/>
                <a:gd name="connsiteX6" fmla="*/ 409575 w 547687"/>
                <a:gd name="connsiteY6" fmla="*/ 473869 h 476250"/>
                <a:gd name="connsiteX7" fmla="*/ 135731 w 547687"/>
                <a:gd name="connsiteY7" fmla="*/ 476250 h 476250"/>
                <a:gd name="connsiteX8" fmla="*/ 0 w 547687"/>
                <a:gd name="connsiteY8" fmla="*/ 238125 h 476250"/>
                <a:gd name="connsiteX9" fmla="*/ 150018 w 547687"/>
                <a:gd name="connsiteY9" fmla="*/ 23813 h 476250"/>
                <a:gd name="connsiteX10" fmla="*/ 42862 w 547687"/>
                <a:gd name="connsiteY10" fmla="*/ 235744 h 476250"/>
                <a:gd name="connsiteX11" fmla="*/ 150018 w 547687"/>
                <a:gd name="connsiteY11" fmla="*/ 447675 h 476250"/>
                <a:gd name="connsiteX12" fmla="*/ 388143 w 547687"/>
                <a:gd name="connsiteY12" fmla="*/ 433388 h 476250"/>
                <a:gd name="connsiteX13" fmla="*/ 519112 w 547687"/>
                <a:gd name="connsiteY13" fmla="*/ 233363 h 476250"/>
                <a:gd name="connsiteX14" fmla="*/ 388143 w 547687"/>
                <a:gd name="connsiteY14" fmla="*/ 33338 h 476250"/>
                <a:gd name="connsiteX15" fmla="*/ 150018 w 547687"/>
                <a:gd name="connsiteY15" fmla="*/ 238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0" y="238125"/>
                  </a:moveTo>
                  <a:cubicBezTo>
                    <a:pt x="90487" y="157163"/>
                    <a:pt x="116681" y="92869"/>
                    <a:pt x="135731" y="0"/>
                  </a:cubicBezTo>
                  <a:cubicBezTo>
                    <a:pt x="178594" y="14288"/>
                    <a:pt x="223837" y="26194"/>
                    <a:pt x="271462" y="26194"/>
                  </a:cubicBezTo>
                  <a:cubicBezTo>
                    <a:pt x="316706" y="26194"/>
                    <a:pt x="361950" y="16669"/>
                    <a:pt x="407194" y="2381"/>
                  </a:cubicBezTo>
                  <a:cubicBezTo>
                    <a:pt x="416719" y="47625"/>
                    <a:pt x="431006" y="92869"/>
                    <a:pt x="454819" y="133350"/>
                  </a:cubicBezTo>
                  <a:cubicBezTo>
                    <a:pt x="478631" y="173831"/>
                    <a:pt x="507206" y="207169"/>
                    <a:pt x="547688" y="238125"/>
                  </a:cubicBezTo>
                  <a:cubicBezTo>
                    <a:pt x="471487" y="300038"/>
                    <a:pt x="426244" y="376238"/>
                    <a:pt x="409575" y="473869"/>
                  </a:cubicBez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19063" y="378619"/>
                    <a:pt x="76200" y="300038"/>
                    <a:pt x="0" y="238125"/>
                  </a:cubicBezTo>
                  <a:close/>
                  <a:moveTo>
                    <a:pt x="150018" y="23813"/>
                  </a:moveTo>
                  <a:cubicBezTo>
                    <a:pt x="135731" y="107156"/>
                    <a:pt x="100012" y="176213"/>
                    <a:pt x="42862" y="235744"/>
                  </a:cubicBezTo>
                  <a:cubicBezTo>
                    <a:pt x="100012" y="295275"/>
                    <a:pt x="135731" y="366713"/>
                    <a:pt x="150018" y="447675"/>
                  </a:cubicBezTo>
                  <a:cubicBezTo>
                    <a:pt x="228600" y="416719"/>
                    <a:pt x="307181" y="414338"/>
                    <a:pt x="388143" y="433388"/>
                  </a:cubicBezTo>
                  <a:cubicBezTo>
                    <a:pt x="411956" y="352425"/>
                    <a:pt x="454819" y="288131"/>
                    <a:pt x="519112" y="233363"/>
                  </a:cubicBezTo>
                  <a:cubicBezTo>
                    <a:pt x="454819" y="180975"/>
                    <a:pt x="411956" y="114300"/>
                    <a:pt x="388143" y="33338"/>
                  </a:cubicBezTo>
                  <a:cubicBezTo>
                    <a:pt x="307181" y="57150"/>
                    <a:pt x="228600" y="52388"/>
                    <a:pt x="15001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6" name="Freeform: Shape 1185">
              <a:extLst>
                <a:ext uri="{FF2B5EF4-FFF2-40B4-BE49-F238E27FC236}">
                  <a16:creationId xmlns:a16="http://schemas.microsoft.com/office/drawing/2014/main" id="{1EAB198E-D716-0209-954A-AE1689A043DC}"/>
                </a:ext>
              </a:extLst>
            </p:cNvPr>
            <p:cNvSpPr/>
            <p:nvPr/>
          </p:nvSpPr>
          <p:spPr>
            <a:xfrm>
              <a:off x="9144000" y="4317206"/>
              <a:ext cx="550068" cy="476250"/>
            </a:xfrm>
            <a:custGeom>
              <a:avLst/>
              <a:gdLst>
                <a:gd name="connsiteX0" fmla="*/ 0 w 550068"/>
                <a:gd name="connsiteY0" fmla="*/ 238125 h 476250"/>
                <a:gd name="connsiteX1" fmla="*/ 135731 w 550068"/>
                <a:gd name="connsiteY1" fmla="*/ 0 h 476250"/>
                <a:gd name="connsiteX2" fmla="*/ 409575 w 550068"/>
                <a:gd name="connsiteY2" fmla="*/ 2381 h 476250"/>
                <a:gd name="connsiteX3" fmla="*/ 550069 w 550068"/>
                <a:gd name="connsiteY3" fmla="*/ 238125 h 476250"/>
                <a:gd name="connsiteX4" fmla="*/ 411956 w 550068"/>
                <a:gd name="connsiteY4" fmla="*/ 473869 h 476250"/>
                <a:gd name="connsiteX5" fmla="*/ 138113 w 550068"/>
                <a:gd name="connsiteY5" fmla="*/ 476250 h 476250"/>
                <a:gd name="connsiteX6" fmla="*/ 0 w 550068"/>
                <a:gd name="connsiteY6" fmla="*/ 238125 h 476250"/>
                <a:gd name="connsiteX7" fmla="*/ 150019 w 550068"/>
                <a:gd name="connsiteY7" fmla="*/ 26194 h 476250"/>
                <a:gd name="connsiteX8" fmla="*/ 42863 w 550068"/>
                <a:gd name="connsiteY8" fmla="*/ 238125 h 476250"/>
                <a:gd name="connsiteX9" fmla="*/ 150019 w 550068"/>
                <a:gd name="connsiteY9" fmla="*/ 450056 h 476250"/>
                <a:gd name="connsiteX10" fmla="*/ 388144 w 550068"/>
                <a:gd name="connsiteY10" fmla="*/ 435769 h 476250"/>
                <a:gd name="connsiteX11" fmla="*/ 519113 w 550068"/>
                <a:gd name="connsiteY11" fmla="*/ 235744 h 476250"/>
                <a:gd name="connsiteX12" fmla="*/ 388144 w 550068"/>
                <a:gd name="connsiteY12" fmla="*/ 35719 h 476250"/>
                <a:gd name="connsiteX13" fmla="*/ 150019 w 550068"/>
                <a:gd name="connsiteY13" fmla="*/ 2619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0068" h="476250">
                  <a:moveTo>
                    <a:pt x="0" y="238125"/>
                  </a:moveTo>
                  <a:cubicBezTo>
                    <a:pt x="76200" y="173831"/>
                    <a:pt x="119063" y="97631"/>
                    <a:pt x="135731" y="0"/>
                  </a:cubicBezTo>
                  <a:cubicBezTo>
                    <a:pt x="226219" y="33337"/>
                    <a:pt x="316706" y="35719"/>
                    <a:pt x="409575" y="2381"/>
                  </a:cubicBezTo>
                  <a:cubicBezTo>
                    <a:pt x="428625" y="97631"/>
                    <a:pt x="471488" y="176212"/>
                    <a:pt x="550069" y="238125"/>
                  </a:cubicBezTo>
                  <a:cubicBezTo>
                    <a:pt x="473869" y="300037"/>
                    <a:pt x="428625" y="378619"/>
                    <a:pt x="411956" y="473869"/>
                  </a:cubicBezTo>
                  <a:cubicBezTo>
                    <a:pt x="319087" y="440531"/>
                    <a:pt x="228600" y="440531"/>
                    <a:pt x="138113" y="476250"/>
                  </a:cubicBezTo>
                  <a:cubicBezTo>
                    <a:pt x="121444" y="381000"/>
                    <a:pt x="76200" y="302419"/>
                    <a:pt x="0" y="238125"/>
                  </a:cubicBezTo>
                  <a:close/>
                  <a:moveTo>
                    <a:pt x="150019" y="26194"/>
                  </a:moveTo>
                  <a:cubicBezTo>
                    <a:pt x="135731" y="109537"/>
                    <a:pt x="100012" y="178594"/>
                    <a:pt x="42863" y="238125"/>
                  </a:cubicBezTo>
                  <a:cubicBezTo>
                    <a:pt x="100012" y="297656"/>
                    <a:pt x="135731" y="369094"/>
                    <a:pt x="150019" y="450056"/>
                  </a:cubicBezTo>
                  <a:cubicBezTo>
                    <a:pt x="228600" y="419100"/>
                    <a:pt x="307181" y="416719"/>
                    <a:pt x="388144" y="435769"/>
                  </a:cubicBezTo>
                  <a:cubicBezTo>
                    <a:pt x="411956" y="354806"/>
                    <a:pt x="454819" y="288131"/>
                    <a:pt x="519113" y="235744"/>
                  </a:cubicBezTo>
                  <a:cubicBezTo>
                    <a:pt x="452438" y="180975"/>
                    <a:pt x="411956" y="114300"/>
                    <a:pt x="388144" y="35719"/>
                  </a:cubicBezTo>
                  <a:cubicBezTo>
                    <a:pt x="307181" y="61912"/>
                    <a:pt x="228600" y="54769"/>
                    <a:pt x="150019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7" name="Freeform: Shape 1186">
              <a:extLst>
                <a:ext uri="{FF2B5EF4-FFF2-40B4-BE49-F238E27FC236}">
                  <a16:creationId xmlns:a16="http://schemas.microsoft.com/office/drawing/2014/main" id="{346C0955-ADB3-4D34-4593-D24311D586C7}"/>
                </a:ext>
              </a:extLst>
            </p:cNvPr>
            <p:cNvSpPr/>
            <p:nvPr/>
          </p:nvSpPr>
          <p:spPr>
            <a:xfrm>
              <a:off x="10122693" y="1502568"/>
              <a:ext cx="547687" cy="476250"/>
            </a:xfrm>
            <a:custGeom>
              <a:avLst/>
              <a:gdLst>
                <a:gd name="connsiteX0" fmla="*/ 407194 w 547687"/>
                <a:gd name="connsiteY0" fmla="*/ 473869 h 476250"/>
                <a:gd name="connsiteX1" fmla="*/ 133350 w 547687"/>
                <a:gd name="connsiteY1" fmla="*/ 476250 h 476250"/>
                <a:gd name="connsiteX2" fmla="*/ 0 w 547687"/>
                <a:gd name="connsiteY2" fmla="*/ 238125 h 476250"/>
                <a:gd name="connsiteX3" fmla="*/ 90487 w 547687"/>
                <a:gd name="connsiteY3" fmla="*/ 130969 h 476250"/>
                <a:gd name="connsiteX4" fmla="*/ 135731 w 547687"/>
                <a:gd name="connsiteY4" fmla="*/ 0 h 476250"/>
                <a:gd name="connsiteX5" fmla="*/ 409575 w 547687"/>
                <a:gd name="connsiteY5" fmla="*/ 2381 h 476250"/>
                <a:gd name="connsiteX6" fmla="*/ 547688 w 547687"/>
                <a:gd name="connsiteY6" fmla="*/ 238125 h 476250"/>
                <a:gd name="connsiteX7" fmla="*/ 457200 w 547687"/>
                <a:gd name="connsiteY7" fmla="*/ 342900 h 476250"/>
                <a:gd name="connsiteX8" fmla="*/ 407194 w 547687"/>
                <a:gd name="connsiteY8" fmla="*/ 473869 h 476250"/>
                <a:gd name="connsiteX9" fmla="*/ 42862 w 547687"/>
                <a:gd name="connsiteY9" fmla="*/ 238125 h 476250"/>
                <a:gd name="connsiteX10" fmla="*/ 150018 w 547687"/>
                <a:gd name="connsiteY10" fmla="*/ 450056 h 476250"/>
                <a:gd name="connsiteX11" fmla="*/ 269081 w 547687"/>
                <a:gd name="connsiteY11" fmla="*/ 426244 h 476250"/>
                <a:gd name="connsiteX12" fmla="*/ 388143 w 547687"/>
                <a:gd name="connsiteY12" fmla="*/ 433388 h 476250"/>
                <a:gd name="connsiteX13" fmla="*/ 516731 w 547687"/>
                <a:gd name="connsiteY13" fmla="*/ 238125 h 476250"/>
                <a:gd name="connsiteX14" fmla="*/ 388143 w 547687"/>
                <a:gd name="connsiteY14" fmla="*/ 40481 h 476250"/>
                <a:gd name="connsiteX15" fmla="*/ 150018 w 547687"/>
                <a:gd name="connsiteY15" fmla="*/ 26194 h 476250"/>
                <a:gd name="connsiteX16" fmla="*/ 42862 w 547687"/>
                <a:gd name="connsiteY16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7687" h="476250">
                  <a:moveTo>
                    <a:pt x="407194" y="473869"/>
                  </a:moveTo>
                  <a:cubicBezTo>
                    <a:pt x="316706" y="440531"/>
                    <a:pt x="226219" y="440531"/>
                    <a:pt x="133350" y="476250"/>
                  </a:cubicBezTo>
                  <a:cubicBezTo>
                    <a:pt x="116681" y="381000"/>
                    <a:pt x="73819" y="302419"/>
                    <a:pt x="0" y="238125"/>
                  </a:cubicBezTo>
                  <a:cubicBezTo>
                    <a:pt x="35719" y="207169"/>
                    <a:pt x="66675" y="171450"/>
                    <a:pt x="90487" y="130969"/>
                  </a:cubicBezTo>
                  <a:cubicBezTo>
                    <a:pt x="114300" y="90488"/>
                    <a:pt x="126206" y="47625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7" y="176213"/>
                    <a:pt x="547688" y="238125"/>
                  </a:cubicBezTo>
                  <a:cubicBezTo>
                    <a:pt x="509587" y="269081"/>
                    <a:pt x="481012" y="302419"/>
                    <a:pt x="457200" y="342900"/>
                  </a:cubicBezTo>
                  <a:cubicBezTo>
                    <a:pt x="431006" y="383381"/>
                    <a:pt x="416719" y="426244"/>
                    <a:pt x="407194" y="473869"/>
                  </a:cubicBezTo>
                  <a:close/>
                  <a:moveTo>
                    <a:pt x="42862" y="238125"/>
                  </a:moveTo>
                  <a:cubicBezTo>
                    <a:pt x="100012" y="297656"/>
                    <a:pt x="135731" y="369094"/>
                    <a:pt x="150018" y="450056"/>
                  </a:cubicBezTo>
                  <a:cubicBezTo>
                    <a:pt x="190500" y="435769"/>
                    <a:pt x="228600" y="426244"/>
                    <a:pt x="269081" y="426244"/>
                  </a:cubicBezTo>
                  <a:cubicBezTo>
                    <a:pt x="309563" y="426244"/>
                    <a:pt x="347662" y="431006"/>
                    <a:pt x="388143" y="433388"/>
                  </a:cubicBezTo>
                  <a:cubicBezTo>
                    <a:pt x="409575" y="357188"/>
                    <a:pt x="452438" y="292894"/>
                    <a:pt x="516731" y="238125"/>
                  </a:cubicBezTo>
                  <a:cubicBezTo>
                    <a:pt x="452438" y="185738"/>
                    <a:pt x="411956" y="119063"/>
                    <a:pt x="388143" y="40481"/>
                  </a:cubicBezTo>
                  <a:cubicBezTo>
                    <a:pt x="307181" y="59531"/>
                    <a:pt x="228600" y="57150"/>
                    <a:pt x="150018" y="26194"/>
                  </a:cubicBezTo>
                  <a:cubicBezTo>
                    <a:pt x="135731" y="109537"/>
                    <a:pt x="100012" y="178594"/>
                    <a:pt x="42862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8" name="Freeform: Shape 1187">
              <a:extLst>
                <a:ext uri="{FF2B5EF4-FFF2-40B4-BE49-F238E27FC236}">
                  <a16:creationId xmlns:a16="http://schemas.microsoft.com/office/drawing/2014/main" id="{A1E4526A-0B49-AE57-8BC0-970F51127A36}"/>
                </a:ext>
              </a:extLst>
            </p:cNvPr>
            <p:cNvSpPr/>
            <p:nvPr/>
          </p:nvSpPr>
          <p:spPr>
            <a:xfrm>
              <a:off x="7191375" y="4317206"/>
              <a:ext cx="547687" cy="476250"/>
            </a:xfrm>
            <a:custGeom>
              <a:avLst/>
              <a:gdLst>
                <a:gd name="connsiteX0" fmla="*/ 0 w 547687"/>
                <a:gd name="connsiteY0" fmla="*/ 238125 h 476250"/>
                <a:gd name="connsiteX1" fmla="*/ 135731 w 547687"/>
                <a:gd name="connsiteY1" fmla="*/ 0 h 476250"/>
                <a:gd name="connsiteX2" fmla="*/ 409575 w 547687"/>
                <a:gd name="connsiteY2" fmla="*/ 2381 h 476250"/>
                <a:gd name="connsiteX3" fmla="*/ 547688 w 547687"/>
                <a:gd name="connsiteY3" fmla="*/ 238125 h 476250"/>
                <a:gd name="connsiteX4" fmla="*/ 409575 w 547687"/>
                <a:gd name="connsiteY4" fmla="*/ 473869 h 476250"/>
                <a:gd name="connsiteX5" fmla="*/ 271463 w 547687"/>
                <a:gd name="connsiteY5" fmla="*/ 450056 h 476250"/>
                <a:gd name="connsiteX6" fmla="*/ 133350 w 547687"/>
                <a:gd name="connsiteY6" fmla="*/ 476250 h 476250"/>
                <a:gd name="connsiteX7" fmla="*/ 0 w 547687"/>
                <a:gd name="connsiteY7" fmla="*/ 238125 h 476250"/>
                <a:gd name="connsiteX8" fmla="*/ 519113 w 547687"/>
                <a:gd name="connsiteY8" fmla="*/ 238125 h 476250"/>
                <a:gd name="connsiteX9" fmla="*/ 388144 w 547687"/>
                <a:gd name="connsiteY9" fmla="*/ 38100 h 476250"/>
                <a:gd name="connsiteX10" fmla="*/ 150019 w 547687"/>
                <a:gd name="connsiteY10" fmla="*/ 26194 h 476250"/>
                <a:gd name="connsiteX11" fmla="*/ 42863 w 547687"/>
                <a:gd name="connsiteY11" fmla="*/ 238125 h 476250"/>
                <a:gd name="connsiteX12" fmla="*/ 150019 w 547687"/>
                <a:gd name="connsiteY12" fmla="*/ 450056 h 476250"/>
                <a:gd name="connsiteX13" fmla="*/ 385762 w 547687"/>
                <a:gd name="connsiteY13" fmla="*/ 438150 h 476250"/>
                <a:gd name="connsiteX14" fmla="*/ 519113 w 547687"/>
                <a:gd name="connsiteY14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0" y="238125"/>
                  </a:moveTo>
                  <a:cubicBezTo>
                    <a:pt x="73819" y="173831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8" y="176212"/>
                    <a:pt x="547688" y="238125"/>
                  </a:cubicBezTo>
                  <a:cubicBezTo>
                    <a:pt x="471488" y="300037"/>
                    <a:pt x="426244" y="376238"/>
                    <a:pt x="409575" y="473869"/>
                  </a:cubicBezTo>
                  <a:cubicBezTo>
                    <a:pt x="364331" y="459581"/>
                    <a:pt x="319088" y="450056"/>
                    <a:pt x="271463" y="450056"/>
                  </a:cubicBezTo>
                  <a:cubicBezTo>
                    <a:pt x="223838" y="450056"/>
                    <a:pt x="178594" y="461962"/>
                    <a:pt x="133350" y="476250"/>
                  </a:cubicBezTo>
                  <a:cubicBezTo>
                    <a:pt x="119063" y="381000"/>
                    <a:pt x="73819" y="302419"/>
                    <a:pt x="0" y="238125"/>
                  </a:cubicBezTo>
                  <a:close/>
                  <a:moveTo>
                    <a:pt x="519113" y="238125"/>
                  </a:moveTo>
                  <a:cubicBezTo>
                    <a:pt x="452438" y="183356"/>
                    <a:pt x="411956" y="116681"/>
                    <a:pt x="388144" y="38100"/>
                  </a:cubicBezTo>
                  <a:cubicBezTo>
                    <a:pt x="307181" y="59531"/>
                    <a:pt x="228600" y="54769"/>
                    <a:pt x="150019" y="26194"/>
                  </a:cubicBezTo>
                  <a:cubicBezTo>
                    <a:pt x="135731" y="109537"/>
                    <a:pt x="100012" y="178594"/>
                    <a:pt x="42863" y="238125"/>
                  </a:cubicBezTo>
                  <a:cubicBezTo>
                    <a:pt x="102394" y="307181"/>
                    <a:pt x="126206" y="345281"/>
                    <a:pt x="150019" y="450056"/>
                  </a:cubicBezTo>
                  <a:cubicBezTo>
                    <a:pt x="226219" y="421481"/>
                    <a:pt x="304800" y="416719"/>
                    <a:pt x="385762" y="438150"/>
                  </a:cubicBezTo>
                  <a:cubicBezTo>
                    <a:pt x="411956" y="359569"/>
                    <a:pt x="452438" y="292894"/>
                    <a:pt x="519113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9" name="Freeform: Shape 1188">
              <a:extLst>
                <a:ext uri="{FF2B5EF4-FFF2-40B4-BE49-F238E27FC236}">
                  <a16:creationId xmlns:a16="http://schemas.microsoft.com/office/drawing/2014/main" id="{32540494-B7EA-851F-6B83-CB9D91B57512}"/>
                </a:ext>
              </a:extLst>
            </p:cNvPr>
            <p:cNvSpPr/>
            <p:nvPr/>
          </p:nvSpPr>
          <p:spPr>
            <a:xfrm>
              <a:off x="7517606" y="376237"/>
              <a:ext cx="542925" cy="476249"/>
            </a:xfrm>
            <a:custGeom>
              <a:avLst/>
              <a:gdLst>
                <a:gd name="connsiteX0" fmla="*/ 409575 w 542925"/>
                <a:gd name="connsiteY0" fmla="*/ 0 h 476249"/>
                <a:gd name="connsiteX1" fmla="*/ 542925 w 542925"/>
                <a:gd name="connsiteY1" fmla="*/ 238125 h 476249"/>
                <a:gd name="connsiteX2" fmla="*/ 409575 w 542925"/>
                <a:gd name="connsiteY2" fmla="*/ 476250 h 476249"/>
                <a:gd name="connsiteX3" fmla="*/ 135731 w 542925"/>
                <a:gd name="connsiteY3" fmla="*/ 473869 h 476249"/>
                <a:gd name="connsiteX4" fmla="*/ 0 w 542925"/>
                <a:gd name="connsiteY4" fmla="*/ 240506 h 476249"/>
                <a:gd name="connsiteX5" fmla="*/ 138113 w 542925"/>
                <a:gd name="connsiteY5" fmla="*/ 4762 h 476249"/>
                <a:gd name="connsiteX6" fmla="*/ 409575 w 542925"/>
                <a:gd name="connsiteY6" fmla="*/ 0 h 476249"/>
                <a:gd name="connsiteX7" fmla="*/ 395288 w 542925"/>
                <a:gd name="connsiteY7" fmla="*/ 26194 h 476249"/>
                <a:gd name="connsiteX8" fmla="*/ 157163 w 542925"/>
                <a:gd name="connsiteY8" fmla="*/ 40481 h 476249"/>
                <a:gd name="connsiteX9" fmla="*/ 28575 w 542925"/>
                <a:gd name="connsiteY9" fmla="*/ 238125 h 476249"/>
                <a:gd name="connsiteX10" fmla="*/ 157163 w 542925"/>
                <a:gd name="connsiteY10" fmla="*/ 438150 h 476249"/>
                <a:gd name="connsiteX11" fmla="*/ 392906 w 542925"/>
                <a:gd name="connsiteY11" fmla="*/ 452437 h 476249"/>
                <a:gd name="connsiteX12" fmla="*/ 500063 w 542925"/>
                <a:gd name="connsiteY12" fmla="*/ 240506 h 476249"/>
                <a:gd name="connsiteX13" fmla="*/ 395288 w 542925"/>
                <a:gd name="connsiteY13" fmla="*/ 26194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476249">
                  <a:moveTo>
                    <a:pt x="409575" y="0"/>
                  </a:moveTo>
                  <a:cubicBezTo>
                    <a:pt x="426244" y="95250"/>
                    <a:pt x="469106" y="173831"/>
                    <a:pt x="542925" y="238125"/>
                  </a:cubicBezTo>
                  <a:cubicBezTo>
                    <a:pt x="469106" y="300038"/>
                    <a:pt x="423863" y="378619"/>
                    <a:pt x="409575" y="476250"/>
                  </a:cubicBezTo>
                  <a:cubicBezTo>
                    <a:pt x="319088" y="442913"/>
                    <a:pt x="228600" y="440531"/>
                    <a:pt x="135731" y="473869"/>
                  </a:cubicBezTo>
                  <a:cubicBezTo>
                    <a:pt x="119063" y="378619"/>
                    <a:pt x="73819" y="300038"/>
                    <a:pt x="0" y="240506"/>
                  </a:cubicBezTo>
                  <a:cubicBezTo>
                    <a:pt x="92869" y="145256"/>
                    <a:pt x="92869" y="145256"/>
                    <a:pt x="138113" y="4762"/>
                  </a:cubicBezTo>
                  <a:cubicBezTo>
                    <a:pt x="226219" y="35719"/>
                    <a:pt x="316706" y="35719"/>
                    <a:pt x="409575" y="0"/>
                  </a:cubicBezTo>
                  <a:close/>
                  <a:moveTo>
                    <a:pt x="395288" y="26194"/>
                  </a:moveTo>
                  <a:cubicBezTo>
                    <a:pt x="316706" y="57150"/>
                    <a:pt x="238125" y="59531"/>
                    <a:pt x="157163" y="40481"/>
                  </a:cubicBezTo>
                  <a:cubicBezTo>
                    <a:pt x="133350" y="119062"/>
                    <a:pt x="92869" y="185738"/>
                    <a:pt x="28575" y="238125"/>
                  </a:cubicBezTo>
                  <a:cubicBezTo>
                    <a:pt x="95250" y="309562"/>
                    <a:pt x="104775" y="304800"/>
                    <a:pt x="157163" y="438150"/>
                  </a:cubicBezTo>
                  <a:cubicBezTo>
                    <a:pt x="235744" y="419100"/>
                    <a:pt x="314325" y="423862"/>
                    <a:pt x="392906" y="452437"/>
                  </a:cubicBezTo>
                  <a:cubicBezTo>
                    <a:pt x="407194" y="369094"/>
                    <a:pt x="442913" y="300038"/>
                    <a:pt x="500063" y="240506"/>
                  </a:cubicBezTo>
                  <a:cubicBezTo>
                    <a:pt x="442913" y="178594"/>
                    <a:pt x="409575" y="109537"/>
                    <a:pt x="395288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0" name="Freeform: Shape 1189">
              <a:extLst>
                <a:ext uri="{FF2B5EF4-FFF2-40B4-BE49-F238E27FC236}">
                  <a16:creationId xmlns:a16="http://schemas.microsoft.com/office/drawing/2014/main" id="{F63C061E-7576-9EA9-7EA3-EBC917F44489}"/>
                </a:ext>
              </a:extLst>
            </p:cNvPr>
            <p:cNvSpPr/>
            <p:nvPr/>
          </p:nvSpPr>
          <p:spPr>
            <a:xfrm>
              <a:off x="5562600" y="378618"/>
              <a:ext cx="545306" cy="473868"/>
            </a:xfrm>
            <a:custGeom>
              <a:avLst/>
              <a:gdLst>
                <a:gd name="connsiteX0" fmla="*/ 135731 w 545306"/>
                <a:gd name="connsiteY0" fmla="*/ 2381 h 473868"/>
                <a:gd name="connsiteX1" fmla="*/ 409575 w 545306"/>
                <a:gd name="connsiteY1" fmla="*/ 0 h 473868"/>
                <a:gd name="connsiteX2" fmla="*/ 454819 w 545306"/>
                <a:gd name="connsiteY2" fmla="*/ 130969 h 473868"/>
                <a:gd name="connsiteX3" fmla="*/ 545306 w 545306"/>
                <a:gd name="connsiteY3" fmla="*/ 235744 h 473868"/>
                <a:gd name="connsiteX4" fmla="*/ 411956 w 545306"/>
                <a:gd name="connsiteY4" fmla="*/ 473869 h 473868"/>
                <a:gd name="connsiteX5" fmla="*/ 276225 w 545306"/>
                <a:gd name="connsiteY5" fmla="*/ 447675 h 473868"/>
                <a:gd name="connsiteX6" fmla="*/ 138112 w 545306"/>
                <a:gd name="connsiteY6" fmla="*/ 471488 h 473868"/>
                <a:gd name="connsiteX7" fmla="*/ 90487 w 545306"/>
                <a:gd name="connsiteY7" fmla="*/ 340519 h 473868"/>
                <a:gd name="connsiteX8" fmla="*/ 0 w 545306"/>
                <a:gd name="connsiteY8" fmla="*/ 235744 h 473868"/>
                <a:gd name="connsiteX9" fmla="*/ 135731 w 545306"/>
                <a:gd name="connsiteY9" fmla="*/ 2381 h 473868"/>
                <a:gd name="connsiteX10" fmla="*/ 395288 w 545306"/>
                <a:gd name="connsiteY10" fmla="*/ 447675 h 473868"/>
                <a:gd name="connsiteX11" fmla="*/ 502444 w 545306"/>
                <a:gd name="connsiteY11" fmla="*/ 235744 h 473868"/>
                <a:gd name="connsiteX12" fmla="*/ 395288 w 545306"/>
                <a:gd name="connsiteY12" fmla="*/ 26194 h 473868"/>
                <a:gd name="connsiteX13" fmla="*/ 276225 w 545306"/>
                <a:gd name="connsiteY13" fmla="*/ 50006 h 473868"/>
                <a:gd name="connsiteX14" fmla="*/ 157163 w 545306"/>
                <a:gd name="connsiteY14" fmla="*/ 42863 h 473868"/>
                <a:gd name="connsiteX15" fmla="*/ 28575 w 545306"/>
                <a:gd name="connsiteY15" fmla="*/ 235744 h 473868"/>
                <a:gd name="connsiteX16" fmla="*/ 157163 w 545306"/>
                <a:gd name="connsiteY16" fmla="*/ 433387 h 473868"/>
                <a:gd name="connsiteX17" fmla="*/ 395288 w 545306"/>
                <a:gd name="connsiteY17" fmla="*/ 447675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5306" h="473868">
                  <a:moveTo>
                    <a:pt x="135731" y="2381"/>
                  </a:moveTo>
                  <a:cubicBezTo>
                    <a:pt x="280987" y="33337"/>
                    <a:pt x="295275" y="33337"/>
                    <a:pt x="409575" y="0"/>
                  </a:cubicBezTo>
                  <a:cubicBezTo>
                    <a:pt x="419100" y="45244"/>
                    <a:pt x="431006" y="90488"/>
                    <a:pt x="454819" y="130969"/>
                  </a:cubicBezTo>
                  <a:cubicBezTo>
                    <a:pt x="478631" y="171450"/>
                    <a:pt x="507206" y="204788"/>
                    <a:pt x="545306" y="235744"/>
                  </a:cubicBezTo>
                  <a:cubicBezTo>
                    <a:pt x="471487" y="297656"/>
                    <a:pt x="426244" y="376238"/>
                    <a:pt x="411956" y="473869"/>
                  </a:cubicBezTo>
                  <a:cubicBezTo>
                    <a:pt x="366713" y="457200"/>
                    <a:pt x="321469" y="447675"/>
                    <a:pt x="276225" y="447675"/>
                  </a:cubicBezTo>
                  <a:cubicBezTo>
                    <a:pt x="230981" y="447675"/>
                    <a:pt x="185737" y="457200"/>
                    <a:pt x="138112" y="471488"/>
                  </a:cubicBezTo>
                  <a:cubicBezTo>
                    <a:pt x="128587" y="426244"/>
                    <a:pt x="114300" y="381000"/>
                    <a:pt x="90487" y="340519"/>
                  </a:cubicBezTo>
                  <a:cubicBezTo>
                    <a:pt x="66675" y="300038"/>
                    <a:pt x="35719" y="266700"/>
                    <a:pt x="0" y="235744"/>
                  </a:cubicBezTo>
                  <a:cubicBezTo>
                    <a:pt x="73819" y="173831"/>
                    <a:pt x="119063" y="97631"/>
                    <a:pt x="135731" y="2381"/>
                  </a:cubicBezTo>
                  <a:close/>
                  <a:moveTo>
                    <a:pt x="395288" y="447675"/>
                  </a:moveTo>
                  <a:cubicBezTo>
                    <a:pt x="409575" y="364331"/>
                    <a:pt x="445294" y="295275"/>
                    <a:pt x="502444" y="235744"/>
                  </a:cubicBezTo>
                  <a:cubicBezTo>
                    <a:pt x="442913" y="176212"/>
                    <a:pt x="409575" y="104775"/>
                    <a:pt x="395288" y="26194"/>
                  </a:cubicBezTo>
                  <a:cubicBezTo>
                    <a:pt x="354806" y="40481"/>
                    <a:pt x="316706" y="50006"/>
                    <a:pt x="276225" y="50006"/>
                  </a:cubicBezTo>
                  <a:cubicBezTo>
                    <a:pt x="235744" y="50006"/>
                    <a:pt x="197644" y="45244"/>
                    <a:pt x="157163" y="42863"/>
                  </a:cubicBezTo>
                  <a:cubicBezTo>
                    <a:pt x="135731" y="119063"/>
                    <a:pt x="92869" y="183356"/>
                    <a:pt x="28575" y="235744"/>
                  </a:cubicBezTo>
                  <a:cubicBezTo>
                    <a:pt x="92869" y="288131"/>
                    <a:pt x="133350" y="354806"/>
                    <a:pt x="157163" y="433387"/>
                  </a:cubicBezTo>
                  <a:cubicBezTo>
                    <a:pt x="238125" y="414338"/>
                    <a:pt x="316706" y="416719"/>
                    <a:pt x="395288" y="4476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1" name="Freeform: Shape 1190">
              <a:extLst>
                <a:ext uri="{FF2B5EF4-FFF2-40B4-BE49-F238E27FC236}">
                  <a16:creationId xmlns:a16="http://schemas.microsoft.com/office/drawing/2014/main" id="{7751E586-1780-92C4-4733-A28E97540DD0}"/>
                </a:ext>
              </a:extLst>
            </p:cNvPr>
            <p:cNvSpPr/>
            <p:nvPr/>
          </p:nvSpPr>
          <p:spPr>
            <a:xfrm>
              <a:off x="11101387" y="3190875"/>
              <a:ext cx="547687" cy="476250"/>
            </a:xfrm>
            <a:custGeom>
              <a:avLst/>
              <a:gdLst>
                <a:gd name="connsiteX0" fmla="*/ 133350 w 547687"/>
                <a:gd name="connsiteY0" fmla="*/ 0 h 476250"/>
                <a:gd name="connsiteX1" fmla="*/ 407194 w 547687"/>
                <a:gd name="connsiteY1" fmla="*/ 2381 h 476250"/>
                <a:gd name="connsiteX2" fmla="*/ 547688 w 547687"/>
                <a:gd name="connsiteY2" fmla="*/ 238125 h 476250"/>
                <a:gd name="connsiteX3" fmla="*/ 409575 w 547687"/>
                <a:gd name="connsiteY3" fmla="*/ 473869 h 476250"/>
                <a:gd name="connsiteX4" fmla="*/ 271463 w 547687"/>
                <a:gd name="connsiteY4" fmla="*/ 450056 h 476250"/>
                <a:gd name="connsiteX5" fmla="*/ 135731 w 547687"/>
                <a:gd name="connsiteY5" fmla="*/ 476250 h 476250"/>
                <a:gd name="connsiteX6" fmla="*/ 90488 w 547687"/>
                <a:gd name="connsiteY6" fmla="*/ 345281 h 476250"/>
                <a:gd name="connsiteX7" fmla="*/ 0 w 547687"/>
                <a:gd name="connsiteY7" fmla="*/ 238125 h 476250"/>
                <a:gd name="connsiteX8" fmla="*/ 133350 w 547687"/>
                <a:gd name="connsiteY8" fmla="*/ 0 h 476250"/>
                <a:gd name="connsiteX9" fmla="*/ 514350 w 547687"/>
                <a:gd name="connsiteY9" fmla="*/ 238125 h 476250"/>
                <a:gd name="connsiteX10" fmla="*/ 383381 w 547687"/>
                <a:gd name="connsiteY10" fmla="*/ 38100 h 476250"/>
                <a:gd name="connsiteX11" fmla="*/ 145256 w 547687"/>
                <a:gd name="connsiteY11" fmla="*/ 26194 h 476250"/>
                <a:gd name="connsiteX12" fmla="*/ 38100 w 547687"/>
                <a:gd name="connsiteY12" fmla="*/ 238125 h 476250"/>
                <a:gd name="connsiteX13" fmla="*/ 145256 w 547687"/>
                <a:gd name="connsiteY13" fmla="*/ 450056 h 476250"/>
                <a:gd name="connsiteX14" fmla="*/ 383381 w 547687"/>
                <a:gd name="connsiteY14" fmla="*/ 438150 h 476250"/>
                <a:gd name="connsiteX15" fmla="*/ 514350 w 547687"/>
                <a:gd name="connsiteY15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133350" y="0"/>
                  </a:move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3" y="97631"/>
                    <a:pt x="469106" y="176212"/>
                    <a:pt x="547688" y="238125"/>
                  </a:cubicBezTo>
                  <a:cubicBezTo>
                    <a:pt x="471488" y="300038"/>
                    <a:pt x="426244" y="378619"/>
                    <a:pt x="409575" y="473869"/>
                  </a:cubicBezTo>
                  <a:cubicBezTo>
                    <a:pt x="361950" y="459581"/>
                    <a:pt x="319088" y="447675"/>
                    <a:pt x="271463" y="450056"/>
                  </a:cubicBezTo>
                  <a:cubicBezTo>
                    <a:pt x="226219" y="450056"/>
                    <a:pt x="180975" y="461962"/>
                    <a:pt x="135731" y="476250"/>
                  </a:cubicBezTo>
                  <a:cubicBezTo>
                    <a:pt x="126206" y="428625"/>
                    <a:pt x="114300" y="385762"/>
                    <a:pt x="90488" y="345281"/>
                  </a:cubicBezTo>
                  <a:cubicBezTo>
                    <a:pt x="66675" y="304800"/>
                    <a:pt x="38100" y="271462"/>
                    <a:pt x="0" y="238125"/>
                  </a:cubicBezTo>
                  <a:cubicBezTo>
                    <a:pt x="71438" y="176212"/>
                    <a:pt x="116681" y="97631"/>
                    <a:pt x="133350" y="0"/>
                  </a:cubicBezTo>
                  <a:close/>
                  <a:moveTo>
                    <a:pt x="514350" y="238125"/>
                  </a:moveTo>
                  <a:cubicBezTo>
                    <a:pt x="447675" y="183356"/>
                    <a:pt x="407194" y="116681"/>
                    <a:pt x="383381" y="38100"/>
                  </a:cubicBezTo>
                  <a:cubicBezTo>
                    <a:pt x="302419" y="59531"/>
                    <a:pt x="223838" y="54769"/>
                    <a:pt x="145256" y="26194"/>
                  </a:cubicBezTo>
                  <a:cubicBezTo>
                    <a:pt x="130969" y="109538"/>
                    <a:pt x="95250" y="178594"/>
                    <a:pt x="38100" y="238125"/>
                  </a:cubicBezTo>
                  <a:cubicBezTo>
                    <a:pt x="95250" y="297656"/>
                    <a:pt x="130969" y="366712"/>
                    <a:pt x="145256" y="450056"/>
                  </a:cubicBezTo>
                  <a:cubicBezTo>
                    <a:pt x="223838" y="421481"/>
                    <a:pt x="302419" y="416719"/>
                    <a:pt x="383381" y="438150"/>
                  </a:cubicBezTo>
                  <a:cubicBezTo>
                    <a:pt x="407194" y="359569"/>
                    <a:pt x="450056" y="292894"/>
                    <a:pt x="514350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2" name="Freeform: Shape 1191">
              <a:extLst>
                <a:ext uri="{FF2B5EF4-FFF2-40B4-BE49-F238E27FC236}">
                  <a16:creationId xmlns:a16="http://schemas.microsoft.com/office/drawing/2014/main" id="{AADA5760-D257-F45E-C6D9-3FA8CB9769BB}"/>
                </a:ext>
              </a:extLst>
            </p:cNvPr>
            <p:cNvSpPr/>
            <p:nvPr/>
          </p:nvSpPr>
          <p:spPr>
            <a:xfrm>
              <a:off x="11422856" y="4883943"/>
              <a:ext cx="547687" cy="473868"/>
            </a:xfrm>
            <a:custGeom>
              <a:avLst/>
              <a:gdLst>
                <a:gd name="connsiteX0" fmla="*/ 411956 w 547687"/>
                <a:gd name="connsiteY0" fmla="*/ 473869 h 473868"/>
                <a:gd name="connsiteX1" fmla="*/ 138113 w 547687"/>
                <a:gd name="connsiteY1" fmla="*/ 471487 h 473868"/>
                <a:gd name="connsiteX2" fmla="*/ 90488 w 547687"/>
                <a:gd name="connsiteY2" fmla="*/ 340518 h 473868"/>
                <a:gd name="connsiteX3" fmla="*/ 0 w 547687"/>
                <a:gd name="connsiteY3" fmla="*/ 235744 h 473868"/>
                <a:gd name="connsiteX4" fmla="*/ 90488 w 547687"/>
                <a:gd name="connsiteY4" fmla="*/ 130969 h 473868"/>
                <a:gd name="connsiteX5" fmla="*/ 138113 w 547687"/>
                <a:gd name="connsiteY5" fmla="*/ 2381 h 473868"/>
                <a:gd name="connsiteX6" fmla="*/ 411956 w 547687"/>
                <a:gd name="connsiteY6" fmla="*/ 0 h 473868"/>
                <a:gd name="connsiteX7" fmla="*/ 457200 w 547687"/>
                <a:gd name="connsiteY7" fmla="*/ 130969 h 473868"/>
                <a:gd name="connsiteX8" fmla="*/ 547688 w 547687"/>
                <a:gd name="connsiteY8" fmla="*/ 238125 h 473868"/>
                <a:gd name="connsiteX9" fmla="*/ 411956 w 547687"/>
                <a:gd name="connsiteY9" fmla="*/ 473869 h 473868"/>
                <a:gd name="connsiteX10" fmla="*/ 161925 w 547687"/>
                <a:gd name="connsiteY10" fmla="*/ 433387 h 473868"/>
                <a:gd name="connsiteX11" fmla="*/ 392907 w 547687"/>
                <a:gd name="connsiteY11" fmla="*/ 445294 h 473868"/>
                <a:gd name="connsiteX12" fmla="*/ 435769 w 547687"/>
                <a:gd name="connsiteY12" fmla="*/ 330994 h 473868"/>
                <a:gd name="connsiteX13" fmla="*/ 500063 w 547687"/>
                <a:gd name="connsiteY13" fmla="*/ 230981 h 473868"/>
                <a:gd name="connsiteX14" fmla="*/ 395287 w 547687"/>
                <a:gd name="connsiteY14" fmla="*/ 23813 h 473868"/>
                <a:gd name="connsiteX15" fmla="*/ 159544 w 547687"/>
                <a:gd name="connsiteY15" fmla="*/ 38100 h 473868"/>
                <a:gd name="connsiteX16" fmla="*/ 30956 w 547687"/>
                <a:gd name="connsiteY16" fmla="*/ 235744 h 473868"/>
                <a:gd name="connsiteX17" fmla="*/ 161925 w 547687"/>
                <a:gd name="connsiteY17" fmla="*/ 433387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7687" h="473868">
                  <a:moveTo>
                    <a:pt x="411956" y="473869"/>
                  </a:moveTo>
                  <a:cubicBezTo>
                    <a:pt x="319088" y="438150"/>
                    <a:pt x="230981" y="438150"/>
                    <a:pt x="138113" y="471487"/>
                  </a:cubicBezTo>
                  <a:cubicBezTo>
                    <a:pt x="128588" y="423862"/>
                    <a:pt x="114300" y="381000"/>
                    <a:pt x="90488" y="340518"/>
                  </a:cubicBezTo>
                  <a:cubicBezTo>
                    <a:pt x="66675" y="300037"/>
                    <a:pt x="35719" y="266700"/>
                    <a:pt x="0" y="235744"/>
                  </a:cubicBezTo>
                  <a:cubicBezTo>
                    <a:pt x="38100" y="204787"/>
                    <a:pt x="66675" y="171450"/>
                    <a:pt x="90488" y="130969"/>
                  </a:cubicBezTo>
                  <a:cubicBezTo>
                    <a:pt x="114300" y="90487"/>
                    <a:pt x="128588" y="47625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1481" y="47625"/>
                    <a:pt x="433387" y="90487"/>
                    <a:pt x="457200" y="130969"/>
                  </a:cubicBezTo>
                  <a:cubicBezTo>
                    <a:pt x="481012" y="171450"/>
                    <a:pt x="509588" y="204787"/>
                    <a:pt x="547688" y="238125"/>
                  </a:cubicBezTo>
                  <a:cubicBezTo>
                    <a:pt x="471488" y="297656"/>
                    <a:pt x="426244" y="376237"/>
                    <a:pt x="411956" y="473869"/>
                  </a:cubicBezTo>
                  <a:close/>
                  <a:moveTo>
                    <a:pt x="161925" y="433387"/>
                  </a:moveTo>
                  <a:cubicBezTo>
                    <a:pt x="240506" y="414337"/>
                    <a:pt x="319088" y="419100"/>
                    <a:pt x="392907" y="445294"/>
                  </a:cubicBezTo>
                  <a:cubicBezTo>
                    <a:pt x="407194" y="404813"/>
                    <a:pt x="419100" y="366712"/>
                    <a:pt x="435769" y="330994"/>
                  </a:cubicBezTo>
                  <a:cubicBezTo>
                    <a:pt x="452438" y="295275"/>
                    <a:pt x="478631" y="264319"/>
                    <a:pt x="500063" y="230981"/>
                  </a:cubicBezTo>
                  <a:cubicBezTo>
                    <a:pt x="442912" y="173831"/>
                    <a:pt x="409575" y="102393"/>
                    <a:pt x="395287" y="23813"/>
                  </a:cubicBezTo>
                  <a:cubicBezTo>
                    <a:pt x="316706" y="54768"/>
                    <a:pt x="238125" y="57150"/>
                    <a:pt x="159544" y="38100"/>
                  </a:cubicBezTo>
                  <a:cubicBezTo>
                    <a:pt x="104775" y="171450"/>
                    <a:pt x="95250" y="166688"/>
                    <a:pt x="30956" y="235744"/>
                  </a:cubicBezTo>
                  <a:cubicBezTo>
                    <a:pt x="102394" y="307181"/>
                    <a:pt x="107157" y="304800"/>
                    <a:pt x="161925" y="4333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3" name="Freeform: Shape 1192">
              <a:extLst>
                <a:ext uri="{FF2B5EF4-FFF2-40B4-BE49-F238E27FC236}">
                  <a16:creationId xmlns:a16="http://schemas.microsoft.com/office/drawing/2014/main" id="{E5C1C965-6A89-F265-BBB6-7B69320AEB4B}"/>
                </a:ext>
              </a:extLst>
            </p:cNvPr>
            <p:cNvSpPr/>
            <p:nvPr/>
          </p:nvSpPr>
          <p:spPr>
            <a:xfrm>
              <a:off x="9467850" y="4883943"/>
              <a:ext cx="545306" cy="473868"/>
            </a:xfrm>
            <a:custGeom>
              <a:avLst/>
              <a:gdLst>
                <a:gd name="connsiteX0" fmla="*/ 138112 w 545306"/>
                <a:gd name="connsiteY0" fmla="*/ 2381 h 473868"/>
                <a:gd name="connsiteX1" fmla="*/ 411956 w 545306"/>
                <a:gd name="connsiteY1" fmla="*/ 0 h 473868"/>
                <a:gd name="connsiteX2" fmla="*/ 545306 w 545306"/>
                <a:gd name="connsiteY2" fmla="*/ 235744 h 473868"/>
                <a:gd name="connsiteX3" fmla="*/ 457200 w 545306"/>
                <a:gd name="connsiteY3" fmla="*/ 342900 h 473868"/>
                <a:gd name="connsiteX4" fmla="*/ 411956 w 545306"/>
                <a:gd name="connsiteY4" fmla="*/ 473869 h 473868"/>
                <a:gd name="connsiteX5" fmla="*/ 138112 w 545306"/>
                <a:gd name="connsiteY5" fmla="*/ 471487 h 473868"/>
                <a:gd name="connsiteX6" fmla="*/ 0 w 545306"/>
                <a:gd name="connsiteY6" fmla="*/ 235744 h 473868"/>
                <a:gd name="connsiteX7" fmla="*/ 138112 w 545306"/>
                <a:gd name="connsiteY7" fmla="*/ 2381 h 473868"/>
                <a:gd name="connsiteX8" fmla="*/ 504825 w 545306"/>
                <a:gd name="connsiteY8" fmla="*/ 235744 h 473868"/>
                <a:gd name="connsiteX9" fmla="*/ 435768 w 545306"/>
                <a:gd name="connsiteY9" fmla="*/ 138112 h 473868"/>
                <a:gd name="connsiteX10" fmla="*/ 395287 w 545306"/>
                <a:gd name="connsiteY10" fmla="*/ 26194 h 473868"/>
                <a:gd name="connsiteX11" fmla="*/ 161925 w 545306"/>
                <a:gd name="connsiteY11" fmla="*/ 38100 h 473868"/>
                <a:gd name="connsiteX12" fmla="*/ 33337 w 545306"/>
                <a:gd name="connsiteY12" fmla="*/ 235744 h 473868"/>
                <a:gd name="connsiteX13" fmla="*/ 161925 w 545306"/>
                <a:gd name="connsiteY13" fmla="*/ 433387 h 473868"/>
                <a:gd name="connsiteX14" fmla="*/ 400050 w 545306"/>
                <a:gd name="connsiteY14" fmla="*/ 445294 h 473868"/>
                <a:gd name="connsiteX15" fmla="*/ 504825 w 545306"/>
                <a:gd name="connsiteY15" fmla="*/ 23574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3868">
                  <a:moveTo>
                    <a:pt x="138112" y="2381"/>
                  </a:moveTo>
                  <a:cubicBezTo>
                    <a:pt x="240506" y="33337"/>
                    <a:pt x="307181" y="33337"/>
                    <a:pt x="411956" y="0"/>
                  </a:cubicBezTo>
                  <a:cubicBezTo>
                    <a:pt x="428625" y="92869"/>
                    <a:pt x="469106" y="171450"/>
                    <a:pt x="545306" y="235744"/>
                  </a:cubicBezTo>
                  <a:cubicBezTo>
                    <a:pt x="509587" y="266700"/>
                    <a:pt x="478631" y="302419"/>
                    <a:pt x="457200" y="342900"/>
                  </a:cubicBezTo>
                  <a:cubicBezTo>
                    <a:pt x="433387" y="383381"/>
                    <a:pt x="421481" y="426244"/>
                    <a:pt x="411956" y="473869"/>
                  </a:cubicBezTo>
                  <a:cubicBezTo>
                    <a:pt x="321469" y="440531"/>
                    <a:pt x="230981" y="438150"/>
                    <a:pt x="138112" y="471487"/>
                  </a:cubicBezTo>
                  <a:cubicBezTo>
                    <a:pt x="121444" y="376237"/>
                    <a:pt x="76200" y="297656"/>
                    <a:pt x="0" y="235744"/>
                  </a:cubicBezTo>
                  <a:cubicBezTo>
                    <a:pt x="76200" y="173831"/>
                    <a:pt x="121444" y="97631"/>
                    <a:pt x="138112" y="2381"/>
                  </a:cubicBezTo>
                  <a:close/>
                  <a:moveTo>
                    <a:pt x="504825" y="235744"/>
                  </a:moveTo>
                  <a:cubicBezTo>
                    <a:pt x="476250" y="204787"/>
                    <a:pt x="450056" y="173831"/>
                    <a:pt x="435768" y="138112"/>
                  </a:cubicBezTo>
                  <a:cubicBezTo>
                    <a:pt x="419100" y="102393"/>
                    <a:pt x="407194" y="64294"/>
                    <a:pt x="395287" y="26194"/>
                  </a:cubicBezTo>
                  <a:cubicBezTo>
                    <a:pt x="319087" y="54768"/>
                    <a:pt x="242887" y="57150"/>
                    <a:pt x="161925" y="38100"/>
                  </a:cubicBezTo>
                  <a:cubicBezTo>
                    <a:pt x="138112" y="119063"/>
                    <a:pt x="95250" y="183356"/>
                    <a:pt x="33337" y="235744"/>
                  </a:cubicBezTo>
                  <a:cubicBezTo>
                    <a:pt x="97631" y="288131"/>
                    <a:pt x="138112" y="354806"/>
                    <a:pt x="161925" y="433387"/>
                  </a:cubicBezTo>
                  <a:cubicBezTo>
                    <a:pt x="242887" y="414337"/>
                    <a:pt x="321469" y="416719"/>
                    <a:pt x="400050" y="445294"/>
                  </a:cubicBezTo>
                  <a:cubicBezTo>
                    <a:pt x="411956" y="364331"/>
                    <a:pt x="447675" y="295275"/>
                    <a:pt x="504825" y="2357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4" name="Freeform: Shape 1193">
              <a:extLst>
                <a:ext uri="{FF2B5EF4-FFF2-40B4-BE49-F238E27FC236}">
                  <a16:creationId xmlns:a16="http://schemas.microsoft.com/office/drawing/2014/main" id="{734A0448-ECAD-A2BD-5B01-DE4B1E35AFB6}"/>
                </a:ext>
              </a:extLst>
            </p:cNvPr>
            <p:cNvSpPr/>
            <p:nvPr/>
          </p:nvSpPr>
          <p:spPr>
            <a:xfrm>
              <a:off x="6215062" y="376237"/>
              <a:ext cx="545306" cy="476249"/>
            </a:xfrm>
            <a:custGeom>
              <a:avLst/>
              <a:gdLst>
                <a:gd name="connsiteX0" fmla="*/ 135731 w 545306"/>
                <a:gd name="connsiteY0" fmla="*/ 476250 h 476249"/>
                <a:gd name="connsiteX1" fmla="*/ 90487 w 545306"/>
                <a:gd name="connsiteY1" fmla="*/ 345281 h 476249"/>
                <a:gd name="connsiteX2" fmla="*/ 0 w 545306"/>
                <a:gd name="connsiteY2" fmla="*/ 238125 h 476249"/>
                <a:gd name="connsiteX3" fmla="*/ 133350 w 545306"/>
                <a:gd name="connsiteY3" fmla="*/ 0 h 476249"/>
                <a:gd name="connsiteX4" fmla="*/ 407194 w 545306"/>
                <a:gd name="connsiteY4" fmla="*/ 2381 h 476249"/>
                <a:gd name="connsiteX5" fmla="*/ 545306 w 545306"/>
                <a:gd name="connsiteY5" fmla="*/ 238125 h 476249"/>
                <a:gd name="connsiteX6" fmla="*/ 407194 w 545306"/>
                <a:gd name="connsiteY6" fmla="*/ 473869 h 476249"/>
                <a:gd name="connsiteX7" fmla="*/ 135731 w 545306"/>
                <a:gd name="connsiteY7" fmla="*/ 476250 h 476249"/>
                <a:gd name="connsiteX8" fmla="*/ 150019 w 545306"/>
                <a:gd name="connsiteY8" fmla="*/ 26194 h 476249"/>
                <a:gd name="connsiteX9" fmla="*/ 42862 w 545306"/>
                <a:gd name="connsiteY9" fmla="*/ 238125 h 476249"/>
                <a:gd name="connsiteX10" fmla="*/ 150019 w 545306"/>
                <a:gd name="connsiteY10" fmla="*/ 450056 h 476249"/>
                <a:gd name="connsiteX11" fmla="*/ 388144 w 545306"/>
                <a:gd name="connsiteY11" fmla="*/ 435769 h 476249"/>
                <a:gd name="connsiteX12" fmla="*/ 516731 w 545306"/>
                <a:gd name="connsiteY12" fmla="*/ 238125 h 476249"/>
                <a:gd name="connsiteX13" fmla="*/ 388144 w 545306"/>
                <a:gd name="connsiteY13" fmla="*/ 40481 h 476249"/>
                <a:gd name="connsiteX14" fmla="*/ 150019 w 545306"/>
                <a:gd name="connsiteY14" fmla="*/ 26194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49">
                  <a:moveTo>
                    <a:pt x="135731" y="476250"/>
                  </a:moveTo>
                  <a:cubicBezTo>
                    <a:pt x="126206" y="428625"/>
                    <a:pt x="114300" y="385763"/>
                    <a:pt x="90487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71487" y="300038"/>
                    <a:pt x="423862" y="376238"/>
                    <a:pt x="407194" y="473869"/>
                  </a:cubicBezTo>
                  <a:cubicBezTo>
                    <a:pt x="316706" y="440531"/>
                    <a:pt x="226219" y="440531"/>
                    <a:pt x="135731" y="476250"/>
                  </a:cubicBezTo>
                  <a:close/>
                  <a:moveTo>
                    <a:pt x="150019" y="26194"/>
                  </a:moveTo>
                  <a:cubicBezTo>
                    <a:pt x="135731" y="107156"/>
                    <a:pt x="100013" y="178594"/>
                    <a:pt x="42862" y="238125"/>
                  </a:cubicBezTo>
                  <a:cubicBezTo>
                    <a:pt x="100013" y="297656"/>
                    <a:pt x="135731" y="369094"/>
                    <a:pt x="150019" y="450056"/>
                  </a:cubicBezTo>
                  <a:cubicBezTo>
                    <a:pt x="228600" y="421481"/>
                    <a:pt x="307181" y="416719"/>
                    <a:pt x="388144" y="435769"/>
                  </a:cubicBezTo>
                  <a:cubicBezTo>
                    <a:pt x="411956" y="354806"/>
                    <a:pt x="454819" y="290513"/>
                    <a:pt x="516731" y="238125"/>
                  </a:cubicBezTo>
                  <a:cubicBezTo>
                    <a:pt x="452438" y="185738"/>
                    <a:pt x="411956" y="119062"/>
                    <a:pt x="388144" y="40481"/>
                  </a:cubicBezTo>
                  <a:cubicBezTo>
                    <a:pt x="304800" y="59531"/>
                    <a:pt x="228600" y="57150"/>
                    <a:pt x="150019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5" name="Freeform: Shape 1194">
              <a:extLst>
                <a:ext uri="{FF2B5EF4-FFF2-40B4-BE49-F238E27FC236}">
                  <a16:creationId xmlns:a16="http://schemas.microsoft.com/office/drawing/2014/main" id="{3222518F-AC2E-4DE8-E7E5-6DEC1FEED2D7}"/>
                </a:ext>
              </a:extLst>
            </p:cNvPr>
            <p:cNvSpPr/>
            <p:nvPr/>
          </p:nvSpPr>
          <p:spPr>
            <a:xfrm>
              <a:off x="9144000" y="3193256"/>
              <a:ext cx="547687" cy="476250"/>
            </a:xfrm>
            <a:custGeom>
              <a:avLst/>
              <a:gdLst>
                <a:gd name="connsiteX0" fmla="*/ 409575 w 547687"/>
                <a:gd name="connsiteY0" fmla="*/ 473869 h 476250"/>
                <a:gd name="connsiteX1" fmla="*/ 135731 w 547687"/>
                <a:gd name="connsiteY1" fmla="*/ 476250 h 476250"/>
                <a:gd name="connsiteX2" fmla="*/ 0 w 547687"/>
                <a:gd name="connsiteY2" fmla="*/ 238125 h 476250"/>
                <a:gd name="connsiteX3" fmla="*/ 135731 w 547687"/>
                <a:gd name="connsiteY3" fmla="*/ 0 h 476250"/>
                <a:gd name="connsiteX4" fmla="*/ 409575 w 547687"/>
                <a:gd name="connsiteY4" fmla="*/ 2381 h 476250"/>
                <a:gd name="connsiteX5" fmla="*/ 547688 w 547687"/>
                <a:gd name="connsiteY5" fmla="*/ 238125 h 476250"/>
                <a:gd name="connsiteX6" fmla="*/ 409575 w 547687"/>
                <a:gd name="connsiteY6" fmla="*/ 473869 h 476250"/>
                <a:gd name="connsiteX7" fmla="*/ 388144 w 547687"/>
                <a:gd name="connsiteY7" fmla="*/ 435768 h 476250"/>
                <a:gd name="connsiteX8" fmla="*/ 519113 w 547687"/>
                <a:gd name="connsiteY8" fmla="*/ 235744 h 476250"/>
                <a:gd name="connsiteX9" fmla="*/ 388144 w 547687"/>
                <a:gd name="connsiteY9" fmla="*/ 35719 h 476250"/>
                <a:gd name="connsiteX10" fmla="*/ 150019 w 547687"/>
                <a:gd name="connsiteY10" fmla="*/ 23813 h 476250"/>
                <a:gd name="connsiteX11" fmla="*/ 42863 w 547687"/>
                <a:gd name="connsiteY11" fmla="*/ 235744 h 476250"/>
                <a:gd name="connsiteX12" fmla="*/ 150019 w 547687"/>
                <a:gd name="connsiteY12" fmla="*/ 447675 h 476250"/>
                <a:gd name="connsiteX13" fmla="*/ 388144 w 547687"/>
                <a:gd name="connsiteY13" fmla="*/ 435768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409575" y="473869"/>
                  </a:move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3819" y="176212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8" y="176212"/>
                    <a:pt x="547688" y="238125"/>
                  </a:cubicBezTo>
                  <a:cubicBezTo>
                    <a:pt x="473869" y="297656"/>
                    <a:pt x="426244" y="373856"/>
                    <a:pt x="409575" y="473869"/>
                  </a:cubicBezTo>
                  <a:close/>
                  <a:moveTo>
                    <a:pt x="388144" y="435768"/>
                  </a:moveTo>
                  <a:cubicBezTo>
                    <a:pt x="411956" y="354806"/>
                    <a:pt x="454819" y="290512"/>
                    <a:pt x="519113" y="235744"/>
                  </a:cubicBezTo>
                  <a:cubicBezTo>
                    <a:pt x="452438" y="183356"/>
                    <a:pt x="411956" y="114300"/>
                    <a:pt x="388144" y="35719"/>
                  </a:cubicBezTo>
                  <a:cubicBezTo>
                    <a:pt x="307181" y="57150"/>
                    <a:pt x="228600" y="50006"/>
                    <a:pt x="150019" y="23813"/>
                  </a:cubicBezTo>
                  <a:cubicBezTo>
                    <a:pt x="135731" y="107156"/>
                    <a:pt x="100012" y="176212"/>
                    <a:pt x="42863" y="235744"/>
                  </a:cubicBezTo>
                  <a:cubicBezTo>
                    <a:pt x="102394" y="295275"/>
                    <a:pt x="135731" y="366712"/>
                    <a:pt x="150019" y="447675"/>
                  </a:cubicBezTo>
                  <a:cubicBezTo>
                    <a:pt x="230981" y="419100"/>
                    <a:pt x="307181" y="416719"/>
                    <a:pt x="388144" y="4357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742CB22F-827B-4CBF-0268-8764CA65F440}"/>
                </a:ext>
              </a:extLst>
            </p:cNvPr>
            <p:cNvSpPr/>
            <p:nvPr/>
          </p:nvSpPr>
          <p:spPr>
            <a:xfrm>
              <a:off x="10120312" y="376237"/>
              <a:ext cx="545306" cy="476249"/>
            </a:xfrm>
            <a:custGeom>
              <a:avLst/>
              <a:gdLst>
                <a:gd name="connsiteX0" fmla="*/ 409575 w 545306"/>
                <a:gd name="connsiteY0" fmla="*/ 473869 h 476249"/>
                <a:gd name="connsiteX1" fmla="*/ 135731 w 545306"/>
                <a:gd name="connsiteY1" fmla="*/ 476250 h 476249"/>
                <a:gd name="connsiteX2" fmla="*/ 90488 w 545306"/>
                <a:gd name="connsiteY2" fmla="*/ 345281 h 476249"/>
                <a:gd name="connsiteX3" fmla="*/ 0 w 545306"/>
                <a:gd name="connsiteY3" fmla="*/ 238125 h 476249"/>
                <a:gd name="connsiteX4" fmla="*/ 133350 w 545306"/>
                <a:gd name="connsiteY4" fmla="*/ 0 h 476249"/>
                <a:gd name="connsiteX5" fmla="*/ 407194 w 545306"/>
                <a:gd name="connsiteY5" fmla="*/ 2381 h 476249"/>
                <a:gd name="connsiteX6" fmla="*/ 545306 w 545306"/>
                <a:gd name="connsiteY6" fmla="*/ 238125 h 476249"/>
                <a:gd name="connsiteX7" fmla="*/ 409575 w 545306"/>
                <a:gd name="connsiteY7" fmla="*/ 473869 h 476249"/>
                <a:gd name="connsiteX8" fmla="*/ 390525 w 545306"/>
                <a:gd name="connsiteY8" fmla="*/ 435769 h 476249"/>
                <a:gd name="connsiteX9" fmla="*/ 519113 w 545306"/>
                <a:gd name="connsiteY9" fmla="*/ 238125 h 476249"/>
                <a:gd name="connsiteX10" fmla="*/ 390525 w 545306"/>
                <a:gd name="connsiteY10" fmla="*/ 40481 h 476249"/>
                <a:gd name="connsiteX11" fmla="*/ 152400 w 545306"/>
                <a:gd name="connsiteY11" fmla="*/ 26194 h 476249"/>
                <a:gd name="connsiteX12" fmla="*/ 45244 w 545306"/>
                <a:gd name="connsiteY12" fmla="*/ 238125 h 476249"/>
                <a:gd name="connsiteX13" fmla="*/ 152400 w 545306"/>
                <a:gd name="connsiteY13" fmla="*/ 450056 h 476249"/>
                <a:gd name="connsiteX14" fmla="*/ 390525 w 545306"/>
                <a:gd name="connsiteY14" fmla="*/ 435769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49">
                  <a:moveTo>
                    <a:pt x="409575" y="473869"/>
                  </a:moveTo>
                  <a:cubicBezTo>
                    <a:pt x="316706" y="440531"/>
                    <a:pt x="228600" y="440531"/>
                    <a:pt x="135731" y="476250"/>
                  </a:cubicBezTo>
                  <a:cubicBezTo>
                    <a:pt x="126206" y="428625"/>
                    <a:pt x="114300" y="385763"/>
                    <a:pt x="90488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6219" y="35719"/>
                    <a:pt x="314325" y="35719"/>
                    <a:pt x="407194" y="2381"/>
                  </a:cubicBezTo>
                  <a:cubicBezTo>
                    <a:pt x="423863" y="97631"/>
                    <a:pt x="469106" y="176213"/>
                    <a:pt x="545306" y="238125"/>
                  </a:cubicBezTo>
                  <a:cubicBezTo>
                    <a:pt x="473869" y="300038"/>
                    <a:pt x="428625" y="376238"/>
                    <a:pt x="409575" y="473869"/>
                  </a:cubicBezTo>
                  <a:close/>
                  <a:moveTo>
                    <a:pt x="390525" y="435769"/>
                  </a:moveTo>
                  <a:cubicBezTo>
                    <a:pt x="414337" y="354806"/>
                    <a:pt x="457200" y="290513"/>
                    <a:pt x="519113" y="238125"/>
                  </a:cubicBezTo>
                  <a:cubicBezTo>
                    <a:pt x="454819" y="185738"/>
                    <a:pt x="414337" y="119062"/>
                    <a:pt x="390525" y="40481"/>
                  </a:cubicBezTo>
                  <a:cubicBezTo>
                    <a:pt x="309563" y="59531"/>
                    <a:pt x="230981" y="57150"/>
                    <a:pt x="152400" y="26194"/>
                  </a:cubicBezTo>
                  <a:cubicBezTo>
                    <a:pt x="138113" y="107156"/>
                    <a:pt x="102394" y="178594"/>
                    <a:pt x="45244" y="238125"/>
                  </a:cubicBezTo>
                  <a:cubicBezTo>
                    <a:pt x="102394" y="297656"/>
                    <a:pt x="138113" y="366713"/>
                    <a:pt x="152400" y="450056"/>
                  </a:cubicBezTo>
                  <a:cubicBezTo>
                    <a:pt x="230981" y="421481"/>
                    <a:pt x="307181" y="416719"/>
                    <a:pt x="390525" y="435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7" name="Freeform: Shape 1196">
              <a:extLst>
                <a:ext uri="{FF2B5EF4-FFF2-40B4-BE49-F238E27FC236}">
                  <a16:creationId xmlns:a16="http://schemas.microsoft.com/office/drawing/2014/main" id="{E3956826-71CC-D9F0-91F0-F6BB0C1EA122}"/>
                </a:ext>
              </a:extLst>
            </p:cNvPr>
            <p:cNvSpPr/>
            <p:nvPr/>
          </p:nvSpPr>
          <p:spPr>
            <a:xfrm>
              <a:off x="7515224" y="4881562"/>
              <a:ext cx="547687" cy="476250"/>
            </a:xfrm>
            <a:custGeom>
              <a:avLst/>
              <a:gdLst>
                <a:gd name="connsiteX0" fmla="*/ 138113 w 547687"/>
                <a:gd name="connsiteY0" fmla="*/ 2381 h 476250"/>
                <a:gd name="connsiteX1" fmla="*/ 411956 w 547687"/>
                <a:gd name="connsiteY1" fmla="*/ 0 h 476250"/>
                <a:gd name="connsiteX2" fmla="*/ 457200 w 547687"/>
                <a:gd name="connsiteY2" fmla="*/ 130969 h 476250"/>
                <a:gd name="connsiteX3" fmla="*/ 547688 w 547687"/>
                <a:gd name="connsiteY3" fmla="*/ 238125 h 476250"/>
                <a:gd name="connsiteX4" fmla="*/ 457200 w 547687"/>
                <a:gd name="connsiteY4" fmla="*/ 345281 h 476250"/>
                <a:gd name="connsiteX5" fmla="*/ 411956 w 547687"/>
                <a:gd name="connsiteY5" fmla="*/ 476250 h 476250"/>
                <a:gd name="connsiteX6" fmla="*/ 138113 w 547687"/>
                <a:gd name="connsiteY6" fmla="*/ 473869 h 476250"/>
                <a:gd name="connsiteX7" fmla="*/ 0 w 547687"/>
                <a:gd name="connsiteY7" fmla="*/ 238125 h 476250"/>
                <a:gd name="connsiteX8" fmla="*/ 138113 w 547687"/>
                <a:gd name="connsiteY8" fmla="*/ 2381 h 476250"/>
                <a:gd name="connsiteX9" fmla="*/ 159544 w 547687"/>
                <a:gd name="connsiteY9" fmla="*/ 40481 h 476250"/>
                <a:gd name="connsiteX10" fmla="*/ 30956 w 547687"/>
                <a:gd name="connsiteY10" fmla="*/ 238125 h 476250"/>
                <a:gd name="connsiteX11" fmla="*/ 159544 w 547687"/>
                <a:gd name="connsiteY11" fmla="*/ 438150 h 476250"/>
                <a:gd name="connsiteX12" fmla="*/ 395287 w 547687"/>
                <a:gd name="connsiteY12" fmla="*/ 452438 h 476250"/>
                <a:gd name="connsiteX13" fmla="*/ 502444 w 547687"/>
                <a:gd name="connsiteY13" fmla="*/ 240506 h 476250"/>
                <a:gd name="connsiteX14" fmla="*/ 395287 w 547687"/>
                <a:gd name="connsiteY14" fmla="*/ 28575 h 476250"/>
                <a:gd name="connsiteX15" fmla="*/ 159544 w 547687"/>
                <a:gd name="connsiteY15" fmla="*/ 40481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138113" y="2381"/>
                  </a:moveTo>
                  <a:cubicBezTo>
                    <a:pt x="230981" y="35719"/>
                    <a:pt x="319088" y="35719"/>
                    <a:pt x="411956" y="0"/>
                  </a:cubicBezTo>
                  <a:cubicBezTo>
                    <a:pt x="421481" y="47625"/>
                    <a:pt x="433388" y="90488"/>
                    <a:pt x="457200" y="130969"/>
                  </a:cubicBezTo>
                  <a:cubicBezTo>
                    <a:pt x="481013" y="171450"/>
                    <a:pt x="509588" y="204788"/>
                    <a:pt x="547688" y="238125"/>
                  </a:cubicBezTo>
                  <a:cubicBezTo>
                    <a:pt x="511969" y="269081"/>
                    <a:pt x="481013" y="304800"/>
                    <a:pt x="457200" y="345281"/>
                  </a:cubicBezTo>
                  <a:cubicBezTo>
                    <a:pt x="433388" y="385762"/>
                    <a:pt x="421481" y="428625"/>
                    <a:pt x="411956" y="476250"/>
                  </a:cubicBezTo>
                  <a:cubicBezTo>
                    <a:pt x="321469" y="440531"/>
                    <a:pt x="230981" y="440531"/>
                    <a:pt x="138113" y="473869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6212"/>
                    <a:pt x="121444" y="100012"/>
                    <a:pt x="138113" y="2381"/>
                  </a:cubicBezTo>
                  <a:close/>
                  <a:moveTo>
                    <a:pt x="159544" y="40481"/>
                  </a:moveTo>
                  <a:cubicBezTo>
                    <a:pt x="135731" y="119063"/>
                    <a:pt x="95250" y="185738"/>
                    <a:pt x="30956" y="238125"/>
                  </a:cubicBezTo>
                  <a:cubicBezTo>
                    <a:pt x="104775" y="316706"/>
                    <a:pt x="109537" y="314325"/>
                    <a:pt x="159544" y="438150"/>
                  </a:cubicBezTo>
                  <a:cubicBezTo>
                    <a:pt x="238125" y="419100"/>
                    <a:pt x="316706" y="423863"/>
                    <a:pt x="395287" y="452438"/>
                  </a:cubicBezTo>
                  <a:cubicBezTo>
                    <a:pt x="409575" y="369094"/>
                    <a:pt x="445294" y="300038"/>
                    <a:pt x="502444" y="240506"/>
                  </a:cubicBezTo>
                  <a:cubicBezTo>
                    <a:pt x="442912" y="180975"/>
                    <a:pt x="409575" y="109538"/>
                    <a:pt x="395287" y="28575"/>
                  </a:cubicBezTo>
                  <a:cubicBezTo>
                    <a:pt x="316706" y="57150"/>
                    <a:pt x="240506" y="59531"/>
                    <a:pt x="159544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8" name="Freeform: Shape 1197">
              <a:extLst>
                <a:ext uri="{FF2B5EF4-FFF2-40B4-BE49-F238E27FC236}">
                  <a16:creationId xmlns:a16="http://schemas.microsoft.com/office/drawing/2014/main" id="{A887DC6B-20AA-9FA5-6AA4-F64B6331B194}"/>
                </a:ext>
              </a:extLst>
            </p:cNvPr>
            <p:cNvSpPr/>
            <p:nvPr/>
          </p:nvSpPr>
          <p:spPr>
            <a:xfrm>
              <a:off x="11420475" y="378618"/>
              <a:ext cx="547687" cy="473868"/>
            </a:xfrm>
            <a:custGeom>
              <a:avLst/>
              <a:gdLst>
                <a:gd name="connsiteX0" fmla="*/ 547688 w 547687"/>
                <a:gd name="connsiteY0" fmla="*/ 235744 h 473868"/>
                <a:gd name="connsiteX1" fmla="*/ 457200 w 547687"/>
                <a:gd name="connsiteY1" fmla="*/ 342900 h 473868"/>
                <a:gd name="connsiteX2" fmla="*/ 411956 w 547687"/>
                <a:gd name="connsiteY2" fmla="*/ 473869 h 473868"/>
                <a:gd name="connsiteX3" fmla="*/ 138112 w 547687"/>
                <a:gd name="connsiteY3" fmla="*/ 471488 h 473868"/>
                <a:gd name="connsiteX4" fmla="*/ 90487 w 547687"/>
                <a:gd name="connsiteY4" fmla="*/ 342900 h 473868"/>
                <a:gd name="connsiteX5" fmla="*/ 0 w 547687"/>
                <a:gd name="connsiteY5" fmla="*/ 238125 h 473868"/>
                <a:gd name="connsiteX6" fmla="*/ 138112 w 547687"/>
                <a:gd name="connsiteY6" fmla="*/ 2381 h 473868"/>
                <a:gd name="connsiteX7" fmla="*/ 411956 w 547687"/>
                <a:gd name="connsiteY7" fmla="*/ 0 h 473868"/>
                <a:gd name="connsiteX8" fmla="*/ 547688 w 547687"/>
                <a:gd name="connsiteY8" fmla="*/ 235744 h 473868"/>
                <a:gd name="connsiteX9" fmla="*/ 161925 w 547687"/>
                <a:gd name="connsiteY9" fmla="*/ 38100 h 473868"/>
                <a:gd name="connsiteX10" fmla="*/ 33337 w 547687"/>
                <a:gd name="connsiteY10" fmla="*/ 235744 h 473868"/>
                <a:gd name="connsiteX11" fmla="*/ 161925 w 547687"/>
                <a:gd name="connsiteY11" fmla="*/ 433387 h 473868"/>
                <a:gd name="connsiteX12" fmla="*/ 395288 w 547687"/>
                <a:gd name="connsiteY12" fmla="*/ 445294 h 473868"/>
                <a:gd name="connsiteX13" fmla="*/ 438150 w 547687"/>
                <a:gd name="connsiteY13" fmla="*/ 333375 h 473868"/>
                <a:gd name="connsiteX14" fmla="*/ 504825 w 547687"/>
                <a:gd name="connsiteY14" fmla="*/ 230981 h 473868"/>
                <a:gd name="connsiteX15" fmla="*/ 438150 w 547687"/>
                <a:gd name="connsiteY15" fmla="*/ 135731 h 473868"/>
                <a:gd name="connsiteX16" fmla="*/ 397668 w 547687"/>
                <a:gd name="connsiteY16" fmla="*/ 23813 h 473868"/>
                <a:gd name="connsiteX17" fmla="*/ 161925 w 547687"/>
                <a:gd name="connsiteY17" fmla="*/ 38100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7687" h="473868">
                  <a:moveTo>
                    <a:pt x="547688" y="235744"/>
                  </a:moveTo>
                  <a:cubicBezTo>
                    <a:pt x="511969" y="266700"/>
                    <a:pt x="481012" y="302419"/>
                    <a:pt x="457200" y="342900"/>
                  </a:cubicBezTo>
                  <a:cubicBezTo>
                    <a:pt x="433387" y="383381"/>
                    <a:pt x="421481" y="426244"/>
                    <a:pt x="411956" y="473869"/>
                  </a:cubicBezTo>
                  <a:cubicBezTo>
                    <a:pt x="321469" y="440531"/>
                    <a:pt x="230981" y="438150"/>
                    <a:pt x="138112" y="471488"/>
                  </a:cubicBezTo>
                  <a:cubicBezTo>
                    <a:pt x="128587" y="426244"/>
                    <a:pt x="114300" y="381000"/>
                    <a:pt x="90487" y="342900"/>
                  </a:cubicBezTo>
                  <a:cubicBezTo>
                    <a:pt x="66675" y="302419"/>
                    <a:pt x="38100" y="269081"/>
                    <a:pt x="0" y="238125"/>
                  </a:cubicBezTo>
                  <a:cubicBezTo>
                    <a:pt x="73819" y="176212"/>
                    <a:pt x="121444" y="100013"/>
                    <a:pt x="138112" y="2381"/>
                  </a:cubicBezTo>
                  <a:cubicBezTo>
                    <a:pt x="228600" y="35719"/>
                    <a:pt x="319087" y="35719"/>
                    <a:pt x="411956" y="0"/>
                  </a:cubicBezTo>
                  <a:cubicBezTo>
                    <a:pt x="428625" y="92869"/>
                    <a:pt x="471487" y="171450"/>
                    <a:pt x="547688" y="235744"/>
                  </a:cubicBezTo>
                  <a:close/>
                  <a:moveTo>
                    <a:pt x="161925" y="38100"/>
                  </a:moveTo>
                  <a:cubicBezTo>
                    <a:pt x="138112" y="119063"/>
                    <a:pt x="95250" y="183356"/>
                    <a:pt x="33337" y="235744"/>
                  </a:cubicBezTo>
                  <a:cubicBezTo>
                    <a:pt x="97631" y="288131"/>
                    <a:pt x="138112" y="354806"/>
                    <a:pt x="161925" y="433387"/>
                  </a:cubicBezTo>
                  <a:cubicBezTo>
                    <a:pt x="242887" y="414338"/>
                    <a:pt x="321469" y="416719"/>
                    <a:pt x="395288" y="445294"/>
                  </a:cubicBezTo>
                  <a:cubicBezTo>
                    <a:pt x="409575" y="407194"/>
                    <a:pt x="419100" y="369094"/>
                    <a:pt x="438150" y="333375"/>
                  </a:cubicBezTo>
                  <a:cubicBezTo>
                    <a:pt x="454819" y="297656"/>
                    <a:pt x="481012" y="266700"/>
                    <a:pt x="504825" y="230981"/>
                  </a:cubicBezTo>
                  <a:cubicBezTo>
                    <a:pt x="478631" y="204788"/>
                    <a:pt x="454819" y="171450"/>
                    <a:pt x="438150" y="135731"/>
                  </a:cubicBezTo>
                  <a:cubicBezTo>
                    <a:pt x="421481" y="100013"/>
                    <a:pt x="409575" y="61913"/>
                    <a:pt x="397668" y="23813"/>
                  </a:cubicBezTo>
                  <a:cubicBezTo>
                    <a:pt x="319087" y="54769"/>
                    <a:pt x="240506" y="57150"/>
                    <a:pt x="161925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9" name="Freeform: Shape 1198">
              <a:extLst>
                <a:ext uri="{FF2B5EF4-FFF2-40B4-BE49-F238E27FC236}">
                  <a16:creationId xmlns:a16="http://schemas.microsoft.com/office/drawing/2014/main" id="{4C5C9AE7-92C6-ADC9-7CB7-A1DAE840D2EE}"/>
                </a:ext>
              </a:extLst>
            </p:cNvPr>
            <p:cNvSpPr/>
            <p:nvPr/>
          </p:nvSpPr>
          <p:spPr>
            <a:xfrm>
              <a:off x="11099006" y="2066925"/>
              <a:ext cx="547687" cy="476250"/>
            </a:xfrm>
            <a:custGeom>
              <a:avLst/>
              <a:gdLst>
                <a:gd name="connsiteX0" fmla="*/ 409575 w 547687"/>
                <a:gd name="connsiteY0" fmla="*/ 473869 h 476250"/>
                <a:gd name="connsiteX1" fmla="*/ 271462 w 547687"/>
                <a:gd name="connsiteY1" fmla="*/ 450056 h 476250"/>
                <a:gd name="connsiteX2" fmla="*/ 135731 w 547687"/>
                <a:gd name="connsiteY2" fmla="*/ 476250 h 476250"/>
                <a:gd name="connsiteX3" fmla="*/ 90487 w 547687"/>
                <a:gd name="connsiteY3" fmla="*/ 345281 h 476250"/>
                <a:gd name="connsiteX4" fmla="*/ 0 w 547687"/>
                <a:gd name="connsiteY4" fmla="*/ 238125 h 476250"/>
                <a:gd name="connsiteX5" fmla="*/ 133350 w 547687"/>
                <a:gd name="connsiteY5" fmla="*/ 0 h 476250"/>
                <a:gd name="connsiteX6" fmla="*/ 407194 w 547687"/>
                <a:gd name="connsiteY6" fmla="*/ 2381 h 476250"/>
                <a:gd name="connsiteX7" fmla="*/ 547688 w 547687"/>
                <a:gd name="connsiteY7" fmla="*/ 238125 h 476250"/>
                <a:gd name="connsiteX8" fmla="*/ 409575 w 547687"/>
                <a:gd name="connsiteY8" fmla="*/ 473869 h 476250"/>
                <a:gd name="connsiteX9" fmla="*/ 42862 w 547687"/>
                <a:gd name="connsiteY9" fmla="*/ 238125 h 476250"/>
                <a:gd name="connsiteX10" fmla="*/ 150018 w 547687"/>
                <a:gd name="connsiteY10" fmla="*/ 447675 h 476250"/>
                <a:gd name="connsiteX11" fmla="*/ 388143 w 547687"/>
                <a:gd name="connsiteY11" fmla="*/ 433387 h 476250"/>
                <a:gd name="connsiteX12" fmla="*/ 519112 w 547687"/>
                <a:gd name="connsiteY12" fmla="*/ 235744 h 476250"/>
                <a:gd name="connsiteX13" fmla="*/ 388143 w 547687"/>
                <a:gd name="connsiteY13" fmla="*/ 35719 h 476250"/>
                <a:gd name="connsiteX14" fmla="*/ 152400 w 547687"/>
                <a:gd name="connsiteY14" fmla="*/ 23813 h 476250"/>
                <a:gd name="connsiteX15" fmla="*/ 42862 w 547687"/>
                <a:gd name="connsiteY15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409575" y="473869"/>
                  </a:moveTo>
                  <a:cubicBezTo>
                    <a:pt x="361950" y="457200"/>
                    <a:pt x="316706" y="447675"/>
                    <a:pt x="271462" y="450056"/>
                  </a:cubicBezTo>
                  <a:cubicBezTo>
                    <a:pt x="226219" y="450056"/>
                    <a:pt x="180975" y="459581"/>
                    <a:pt x="135731" y="476250"/>
                  </a:cubicBezTo>
                  <a:cubicBezTo>
                    <a:pt x="126206" y="428625"/>
                    <a:pt x="114300" y="385762"/>
                    <a:pt x="90487" y="345281"/>
                  </a:cubicBezTo>
                  <a:cubicBezTo>
                    <a:pt x="66675" y="304800"/>
                    <a:pt x="38100" y="271462"/>
                    <a:pt x="0" y="238125"/>
                  </a:cubicBez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7" y="33337"/>
                    <a:pt x="314325" y="35719"/>
                    <a:pt x="407194" y="2381"/>
                  </a:cubicBezTo>
                  <a:cubicBezTo>
                    <a:pt x="423862" y="97631"/>
                    <a:pt x="469106" y="176212"/>
                    <a:pt x="547688" y="238125"/>
                  </a:cubicBezTo>
                  <a:cubicBezTo>
                    <a:pt x="471487" y="297656"/>
                    <a:pt x="426244" y="376237"/>
                    <a:pt x="409575" y="473869"/>
                  </a:cubicBezTo>
                  <a:close/>
                  <a:moveTo>
                    <a:pt x="42862" y="238125"/>
                  </a:moveTo>
                  <a:cubicBezTo>
                    <a:pt x="100012" y="297656"/>
                    <a:pt x="135731" y="366712"/>
                    <a:pt x="150018" y="447675"/>
                  </a:cubicBezTo>
                  <a:cubicBezTo>
                    <a:pt x="233362" y="426244"/>
                    <a:pt x="252412" y="414337"/>
                    <a:pt x="388143" y="433387"/>
                  </a:cubicBezTo>
                  <a:cubicBezTo>
                    <a:pt x="411956" y="354806"/>
                    <a:pt x="452438" y="288131"/>
                    <a:pt x="519112" y="235744"/>
                  </a:cubicBezTo>
                  <a:cubicBezTo>
                    <a:pt x="454819" y="183356"/>
                    <a:pt x="411956" y="116681"/>
                    <a:pt x="388143" y="35719"/>
                  </a:cubicBezTo>
                  <a:cubicBezTo>
                    <a:pt x="307181" y="57150"/>
                    <a:pt x="228600" y="50006"/>
                    <a:pt x="152400" y="23813"/>
                  </a:cubicBezTo>
                  <a:cubicBezTo>
                    <a:pt x="126206" y="123825"/>
                    <a:pt x="109537" y="159544"/>
                    <a:pt x="42862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0" name="Freeform: Shape 1199">
              <a:extLst>
                <a:ext uri="{FF2B5EF4-FFF2-40B4-BE49-F238E27FC236}">
                  <a16:creationId xmlns:a16="http://schemas.microsoft.com/office/drawing/2014/main" id="{182428C2-761A-0614-700A-0506B4D0CAD0}"/>
                </a:ext>
              </a:extLst>
            </p:cNvPr>
            <p:cNvSpPr/>
            <p:nvPr/>
          </p:nvSpPr>
          <p:spPr>
            <a:xfrm>
              <a:off x="9144000" y="2064543"/>
              <a:ext cx="547687" cy="476250"/>
            </a:xfrm>
            <a:custGeom>
              <a:avLst/>
              <a:gdLst>
                <a:gd name="connsiteX0" fmla="*/ 407194 w 547687"/>
                <a:gd name="connsiteY0" fmla="*/ 2381 h 476250"/>
                <a:gd name="connsiteX1" fmla="*/ 547688 w 547687"/>
                <a:gd name="connsiteY1" fmla="*/ 238125 h 476250"/>
                <a:gd name="connsiteX2" fmla="*/ 409575 w 547687"/>
                <a:gd name="connsiteY2" fmla="*/ 473869 h 476250"/>
                <a:gd name="connsiteX3" fmla="*/ 135731 w 547687"/>
                <a:gd name="connsiteY3" fmla="*/ 476250 h 476250"/>
                <a:gd name="connsiteX4" fmla="*/ 0 w 547687"/>
                <a:gd name="connsiteY4" fmla="*/ 238125 h 476250"/>
                <a:gd name="connsiteX5" fmla="*/ 135731 w 547687"/>
                <a:gd name="connsiteY5" fmla="*/ 0 h 476250"/>
                <a:gd name="connsiteX6" fmla="*/ 407194 w 547687"/>
                <a:gd name="connsiteY6" fmla="*/ 2381 h 476250"/>
                <a:gd name="connsiteX7" fmla="*/ 390525 w 547687"/>
                <a:gd name="connsiteY7" fmla="*/ 433388 h 476250"/>
                <a:gd name="connsiteX8" fmla="*/ 519113 w 547687"/>
                <a:gd name="connsiteY8" fmla="*/ 238125 h 476250"/>
                <a:gd name="connsiteX9" fmla="*/ 388144 w 547687"/>
                <a:gd name="connsiteY9" fmla="*/ 38100 h 476250"/>
                <a:gd name="connsiteX10" fmla="*/ 150019 w 547687"/>
                <a:gd name="connsiteY10" fmla="*/ 26194 h 476250"/>
                <a:gd name="connsiteX11" fmla="*/ 42863 w 547687"/>
                <a:gd name="connsiteY11" fmla="*/ 238125 h 476250"/>
                <a:gd name="connsiteX12" fmla="*/ 150019 w 547687"/>
                <a:gd name="connsiteY12" fmla="*/ 445294 h 476250"/>
                <a:gd name="connsiteX13" fmla="*/ 266700 w 547687"/>
                <a:gd name="connsiteY13" fmla="*/ 426244 h 476250"/>
                <a:gd name="connsiteX14" fmla="*/ 390525 w 547687"/>
                <a:gd name="connsiteY14" fmla="*/ 433388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07194" y="2381"/>
                  </a:moveTo>
                  <a:cubicBezTo>
                    <a:pt x="450056" y="140494"/>
                    <a:pt x="461962" y="159544"/>
                    <a:pt x="547688" y="238125"/>
                  </a:cubicBezTo>
                  <a:cubicBezTo>
                    <a:pt x="473869" y="297656"/>
                    <a:pt x="426244" y="376238"/>
                    <a:pt x="409575" y="473869"/>
                  </a:cubicBez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19063" y="381000"/>
                    <a:pt x="76200" y="302419"/>
                    <a:pt x="0" y="238125"/>
                  </a:cubicBezTo>
                  <a:cubicBezTo>
                    <a:pt x="73819" y="176213"/>
                    <a:pt x="119063" y="97631"/>
                    <a:pt x="135731" y="0"/>
                  </a:cubicBezTo>
                  <a:cubicBezTo>
                    <a:pt x="226219" y="35719"/>
                    <a:pt x="316706" y="38100"/>
                    <a:pt x="407194" y="2381"/>
                  </a:cubicBezTo>
                  <a:close/>
                  <a:moveTo>
                    <a:pt x="390525" y="433388"/>
                  </a:moveTo>
                  <a:cubicBezTo>
                    <a:pt x="411956" y="357188"/>
                    <a:pt x="454819" y="292894"/>
                    <a:pt x="519113" y="238125"/>
                  </a:cubicBezTo>
                  <a:cubicBezTo>
                    <a:pt x="452438" y="185738"/>
                    <a:pt x="411956" y="116681"/>
                    <a:pt x="388144" y="38100"/>
                  </a:cubicBezTo>
                  <a:cubicBezTo>
                    <a:pt x="307181" y="59531"/>
                    <a:pt x="228600" y="52388"/>
                    <a:pt x="150019" y="26194"/>
                  </a:cubicBezTo>
                  <a:cubicBezTo>
                    <a:pt x="135731" y="109538"/>
                    <a:pt x="100012" y="178594"/>
                    <a:pt x="42863" y="238125"/>
                  </a:cubicBezTo>
                  <a:cubicBezTo>
                    <a:pt x="100012" y="297656"/>
                    <a:pt x="135731" y="369094"/>
                    <a:pt x="150019" y="445294"/>
                  </a:cubicBezTo>
                  <a:cubicBezTo>
                    <a:pt x="190500" y="438150"/>
                    <a:pt x="228600" y="428625"/>
                    <a:pt x="266700" y="426244"/>
                  </a:cubicBezTo>
                  <a:cubicBezTo>
                    <a:pt x="307181" y="426244"/>
                    <a:pt x="347663" y="431006"/>
                    <a:pt x="390525" y="4333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1" name="Freeform: Shape 1200">
              <a:extLst>
                <a:ext uri="{FF2B5EF4-FFF2-40B4-BE49-F238E27FC236}">
                  <a16:creationId xmlns:a16="http://schemas.microsoft.com/office/drawing/2014/main" id="{CCB6E9A3-05C7-A64A-42D3-0D4BA9EAF626}"/>
                </a:ext>
              </a:extLst>
            </p:cNvPr>
            <p:cNvSpPr/>
            <p:nvPr/>
          </p:nvSpPr>
          <p:spPr>
            <a:xfrm>
              <a:off x="7191375" y="2064543"/>
              <a:ext cx="547687" cy="476250"/>
            </a:xfrm>
            <a:custGeom>
              <a:avLst/>
              <a:gdLst>
                <a:gd name="connsiteX0" fmla="*/ 409575 w 547687"/>
                <a:gd name="connsiteY0" fmla="*/ 2381 h 476250"/>
                <a:gd name="connsiteX1" fmla="*/ 547688 w 547687"/>
                <a:gd name="connsiteY1" fmla="*/ 238125 h 476250"/>
                <a:gd name="connsiteX2" fmla="*/ 409575 w 547687"/>
                <a:gd name="connsiteY2" fmla="*/ 473869 h 476250"/>
                <a:gd name="connsiteX3" fmla="*/ 135731 w 547687"/>
                <a:gd name="connsiteY3" fmla="*/ 476250 h 476250"/>
                <a:gd name="connsiteX4" fmla="*/ 0 w 547687"/>
                <a:gd name="connsiteY4" fmla="*/ 238125 h 476250"/>
                <a:gd name="connsiteX5" fmla="*/ 135731 w 547687"/>
                <a:gd name="connsiteY5" fmla="*/ 0 h 476250"/>
                <a:gd name="connsiteX6" fmla="*/ 409575 w 547687"/>
                <a:gd name="connsiteY6" fmla="*/ 2381 h 476250"/>
                <a:gd name="connsiteX7" fmla="*/ 516731 w 547687"/>
                <a:gd name="connsiteY7" fmla="*/ 238125 h 476250"/>
                <a:gd name="connsiteX8" fmla="*/ 385762 w 547687"/>
                <a:gd name="connsiteY8" fmla="*/ 38100 h 476250"/>
                <a:gd name="connsiteX9" fmla="*/ 147637 w 547687"/>
                <a:gd name="connsiteY9" fmla="*/ 26194 h 476250"/>
                <a:gd name="connsiteX10" fmla="*/ 40481 w 547687"/>
                <a:gd name="connsiteY10" fmla="*/ 238125 h 476250"/>
                <a:gd name="connsiteX11" fmla="*/ 147637 w 547687"/>
                <a:gd name="connsiteY11" fmla="*/ 450056 h 476250"/>
                <a:gd name="connsiteX12" fmla="*/ 381000 w 547687"/>
                <a:gd name="connsiteY12" fmla="*/ 435769 h 476250"/>
                <a:gd name="connsiteX13" fmla="*/ 433387 w 547687"/>
                <a:gd name="connsiteY13" fmla="*/ 328613 h 476250"/>
                <a:gd name="connsiteX14" fmla="*/ 516731 w 547687"/>
                <a:gd name="connsiteY14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09575" y="2381"/>
                  </a:moveTo>
                  <a:cubicBezTo>
                    <a:pt x="426244" y="100013"/>
                    <a:pt x="471488" y="176213"/>
                    <a:pt x="547688" y="238125"/>
                  </a:cubicBezTo>
                  <a:cubicBezTo>
                    <a:pt x="471488" y="300038"/>
                    <a:pt x="426244" y="378619"/>
                    <a:pt x="409575" y="473869"/>
                  </a:cubicBezTo>
                  <a:cubicBezTo>
                    <a:pt x="316706" y="440531"/>
                    <a:pt x="228600" y="440531"/>
                    <a:pt x="135731" y="476250"/>
                  </a:cubicBezTo>
                  <a:cubicBezTo>
                    <a:pt x="121444" y="381000"/>
                    <a:pt x="76200" y="302419"/>
                    <a:pt x="0" y="238125"/>
                  </a:cubicBezTo>
                  <a:cubicBezTo>
                    <a:pt x="73819" y="176213"/>
                    <a:pt x="119063" y="97631"/>
                    <a:pt x="135731" y="0"/>
                  </a:cubicBezTo>
                  <a:cubicBezTo>
                    <a:pt x="226219" y="35719"/>
                    <a:pt x="314325" y="38100"/>
                    <a:pt x="409575" y="2381"/>
                  </a:cubicBezTo>
                  <a:close/>
                  <a:moveTo>
                    <a:pt x="516731" y="238125"/>
                  </a:moveTo>
                  <a:cubicBezTo>
                    <a:pt x="450056" y="185738"/>
                    <a:pt x="409575" y="116681"/>
                    <a:pt x="385762" y="38100"/>
                  </a:cubicBezTo>
                  <a:cubicBezTo>
                    <a:pt x="304800" y="59531"/>
                    <a:pt x="226219" y="52388"/>
                    <a:pt x="147637" y="26194"/>
                  </a:cubicBezTo>
                  <a:cubicBezTo>
                    <a:pt x="133350" y="109538"/>
                    <a:pt x="97631" y="178594"/>
                    <a:pt x="40481" y="238125"/>
                  </a:cubicBezTo>
                  <a:cubicBezTo>
                    <a:pt x="97631" y="297656"/>
                    <a:pt x="133350" y="369094"/>
                    <a:pt x="147637" y="450056"/>
                  </a:cubicBezTo>
                  <a:cubicBezTo>
                    <a:pt x="226219" y="421481"/>
                    <a:pt x="304800" y="416719"/>
                    <a:pt x="381000" y="435769"/>
                  </a:cubicBezTo>
                  <a:cubicBezTo>
                    <a:pt x="400050" y="397669"/>
                    <a:pt x="414338" y="361950"/>
                    <a:pt x="433387" y="328613"/>
                  </a:cubicBezTo>
                  <a:cubicBezTo>
                    <a:pt x="454819" y="295275"/>
                    <a:pt x="483394" y="266700"/>
                    <a:pt x="51673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2" name="Freeform: Shape 1201">
              <a:extLst>
                <a:ext uri="{FF2B5EF4-FFF2-40B4-BE49-F238E27FC236}">
                  <a16:creationId xmlns:a16="http://schemas.microsoft.com/office/drawing/2014/main" id="{4DC3FB69-FC0D-296D-FCDB-21D92B96FA35}"/>
                </a:ext>
              </a:extLst>
            </p:cNvPr>
            <p:cNvSpPr/>
            <p:nvPr/>
          </p:nvSpPr>
          <p:spPr>
            <a:xfrm>
              <a:off x="7191375" y="3190875"/>
              <a:ext cx="550068" cy="476250"/>
            </a:xfrm>
            <a:custGeom>
              <a:avLst/>
              <a:gdLst>
                <a:gd name="connsiteX0" fmla="*/ 0 w 550068"/>
                <a:gd name="connsiteY0" fmla="*/ 238125 h 476250"/>
                <a:gd name="connsiteX1" fmla="*/ 135731 w 550068"/>
                <a:gd name="connsiteY1" fmla="*/ 0 h 476250"/>
                <a:gd name="connsiteX2" fmla="*/ 409575 w 550068"/>
                <a:gd name="connsiteY2" fmla="*/ 2381 h 476250"/>
                <a:gd name="connsiteX3" fmla="*/ 457200 w 550068"/>
                <a:gd name="connsiteY3" fmla="*/ 133350 h 476250"/>
                <a:gd name="connsiteX4" fmla="*/ 550069 w 550068"/>
                <a:gd name="connsiteY4" fmla="*/ 238125 h 476250"/>
                <a:gd name="connsiteX5" fmla="*/ 411956 w 550068"/>
                <a:gd name="connsiteY5" fmla="*/ 473869 h 476250"/>
                <a:gd name="connsiteX6" fmla="*/ 138113 w 550068"/>
                <a:gd name="connsiteY6" fmla="*/ 476250 h 476250"/>
                <a:gd name="connsiteX7" fmla="*/ 0 w 550068"/>
                <a:gd name="connsiteY7" fmla="*/ 238125 h 476250"/>
                <a:gd name="connsiteX8" fmla="*/ 42863 w 550068"/>
                <a:gd name="connsiteY8" fmla="*/ 238125 h 476250"/>
                <a:gd name="connsiteX9" fmla="*/ 152400 w 550068"/>
                <a:gd name="connsiteY9" fmla="*/ 450056 h 476250"/>
                <a:gd name="connsiteX10" fmla="*/ 388144 w 550068"/>
                <a:gd name="connsiteY10" fmla="*/ 438150 h 476250"/>
                <a:gd name="connsiteX11" fmla="*/ 519113 w 550068"/>
                <a:gd name="connsiteY11" fmla="*/ 238125 h 476250"/>
                <a:gd name="connsiteX12" fmla="*/ 388144 w 550068"/>
                <a:gd name="connsiteY12" fmla="*/ 38100 h 476250"/>
                <a:gd name="connsiteX13" fmla="*/ 150019 w 550068"/>
                <a:gd name="connsiteY13" fmla="*/ 26194 h 476250"/>
                <a:gd name="connsiteX14" fmla="*/ 42863 w 550068"/>
                <a:gd name="connsiteY14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0068" h="476250">
                  <a:moveTo>
                    <a:pt x="0" y="238125"/>
                  </a:moveTo>
                  <a:cubicBezTo>
                    <a:pt x="73819" y="173831"/>
                    <a:pt x="119063" y="97631"/>
                    <a:pt x="135731" y="0"/>
                  </a:cubicBezTo>
                  <a:cubicBezTo>
                    <a:pt x="226219" y="33337"/>
                    <a:pt x="316706" y="35719"/>
                    <a:pt x="409575" y="2381"/>
                  </a:cubicBezTo>
                  <a:cubicBezTo>
                    <a:pt x="419100" y="47625"/>
                    <a:pt x="433387" y="92869"/>
                    <a:pt x="457200" y="133350"/>
                  </a:cubicBezTo>
                  <a:cubicBezTo>
                    <a:pt x="481012" y="173831"/>
                    <a:pt x="511969" y="207169"/>
                    <a:pt x="550069" y="238125"/>
                  </a:cubicBezTo>
                  <a:cubicBezTo>
                    <a:pt x="473869" y="300038"/>
                    <a:pt x="428625" y="376238"/>
                    <a:pt x="411956" y="473869"/>
                  </a:cubicBezTo>
                  <a:cubicBezTo>
                    <a:pt x="321469" y="440531"/>
                    <a:pt x="230981" y="440531"/>
                    <a:pt x="138113" y="476250"/>
                  </a:cubicBezTo>
                  <a:cubicBezTo>
                    <a:pt x="119063" y="381000"/>
                    <a:pt x="76200" y="302419"/>
                    <a:pt x="0" y="238125"/>
                  </a:cubicBezTo>
                  <a:close/>
                  <a:moveTo>
                    <a:pt x="42863" y="238125"/>
                  </a:moveTo>
                  <a:cubicBezTo>
                    <a:pt x="114300" y="326231"/>
                    <a:pt x="114300" y="330994"/>
                    <a:pt x="152400" y="450056"/>
                  </a:cubicBezTo>
                  <a:cubicBezTo>
                    <a:pt x="228600" y="421481"/>
                    <a:pt x="307181" y="416719"/>
                    <a:pt x="388144" y="438150"/>
                  </a:cubicBezTo>
                  <a:cubicBezTo>
                    <a:pt x="411956" y="357188"/>
                    <a:pt x="454819" y="290512"/>
                    <a:pt x="519113" y="238125"/>
                  </a:cubicBezTo>
                  <a:cubicBezTo>
                    <a:pt x="452438" y="183356"/>
                    <a:pt x="411956" y="116681"/>
                    <a:pt x="388144" y="38100"/>
                  </a:cubicBezTo>
                  <a:cubicBezTo>
                    <a:pt x="307181" y="59531"/>
                    <a:pt x="228600" y="54769"/>
                    <a:pt x="150019" y="26194"/>
                  </a:cubicBezTo>
                  <a:cubicBezTo>
                    <a:pt x="135731" y="109538"/>
                    <a:pt x="100012" y="178594"/>
                    <a:pt x="42863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3" name="Freeform: Shape 1202">
              <a:extLst>
                <a:ext uri="{FF2B5EF4-FFF2-40B4-BE49-F238E27FC236}">
                  <a16:creationId xmlns:a16="http://schemas.microsoft.com/office/drawing/2014/main" id="{28829A38-CEB6-7E02-2203-3C4D90D3A20B}"/>
                </a:ext>
              </a:extLst>
            </p:cNvPr>
            <p:cNvSpPr/>
            <p:nvPr/>
          </p:nvSpPr>
          <p:spPr>
            <a:xfrm>
              <a:off x="11422856" y="3755231"/>
              <a:ext cx="545306" cy="473868"/>
            </a:xfrm>
            <a:custGeom>
              <a:avLst/>
              <a:gdLst>
                <a:gd name="connsiteX0" fmla="*/ 411956 w 545306"/>
                <a:gd name="connsiteY0" fmla="*/ 473869 h 473868"/>
                <a:gd name="connsiteX1" fmla="*/ 138113 w 545306"/>
                <a:gd name="connsiteY1" fmla="*/ 471488 h 473868"/>
                <a:gd name="connsiteX2" fmla="*/ 0 w 545306"/>
                <a:gd name="connsiteY2" fmla="*/ 238125 h 473868"/>
                <a:gd name="connsiteX3" fmla="*/ 138113 w 545306"/>
                <a:gd name="connsiteY3" fmla="*/ 2381 h 473868"/>
                <a:gd name="connsiteX4" fmla="*/ 411956 w 545306"/>
                <a:gd name="connsiteY4" fmla="*/ 0 h 473868"/>
                <a:gd name="connsiteX5" fmla="*/ 545306 w 545306"/>
                <a:gd name="connsiteY5" fmla="*/ 238125 h 473868"/>
                <a:gd name="connsiteX6" fmla="*/ 457200 w 545306"/>
                <a:gd name="connsiteY6" fmla="*/ 342900 h 473868"/>
                <a:gd name="connsiteX7" fmla="*/ 411956 w 545306"/>
                <a:gd name="connsiteY7" fmla="*/ 473869 h 473868"/>
                <a:gd name="connsiteX8" fmla="*/ 395287 w 545306"/>
                <a:gd name="connsiteY8" fmla="*/ 26194 h 473868"/>
                <a:gd name="connsiteX9" fmla="*/ 157162 w 545306"/>
                <a:gd name="connsiteY9" fmla="*/ 40481 h 473868"/>
                <a:gd name="connsiteX10" fmla="*/ 28575 w 545306"/>
                <a:gd name="connsiteY10" fmla="*/ 238125 h 473868"/>
                <a:gd name="connsiteX11" fmla="*/ 157162 w 545306"/>
                <a:gd name="connsiteY11" fmla="*/ 435769 h 473868"/>
                <a:gd name="connsiteX12" fmla="*/ 395287 w 545306"/>
                <a:gd name="connsiteY12" fmla="*/ 450056 h 473868"/>
                <a:gd name="connsiteX13" fmla="*/ 502444 w 545306"/>
                <a:gd name="connsiteY13" fmla="*/ 238125 h 473868"/>
                <a:gd name="connsiteX14" fmla="*/ 395287 w 545306"/>
                <a:gd name="connsiteY14" fmla="*/ 2619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3868">
                  <a:moveTo>
                    <a:pt x="411956" y="473869"/>
                  </a:moveTo>
                  <a:cubicBezTo>
                    <a:pt x="290512" y="440531"/>
                    <a:pt x="269081" y="440531"/>
                    <a:pt x="138113" y="471488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6213"/>
                    <a:pt x="121444" y="100012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8625" y="95250"/>
                    <a:pt x="471488" y="173831"/>
                    <a:pt x="545306" y="238125"/>
                  </a:cubicBezTo>
                  <a:cubicBezTo>
                    <a:pt x="509588" y="269081"/>
                    <a:pt x="478631" y="304800"/>
                    <a:pt x="457200" y="342900"/>
                  </a:cubicBezTo>
                  <a:cubicBezTo>
                    <a:pt x="433387" y="383381"/>
                    <a:pt x="419100" y="426244"/>
                    <a:pt x="411956" y="473869"/>
                  </a:cubicBezTo>
                  <a:close/>
                  <a:moveTo>
                    <a:pt x="395287" y="26194"/>
                  </a:moveTo>
                  <a:cubicBezTo>
                    <a:pt x="316706" y="57150"/>
                    <a:pt x="238125" y="59531"/>
                    <a:pt x="157162" y="40481"/>
                  </a:cubicBezTo>
                  <a:cubicBezTo>
                    <a:pt x="133350" y="119063"/>
                    <a:pt x="92869" y="185738"/>
                    <a:pt x="28575" y="238125"/>
                  </a:cubicBezTo>
                  <a:cubicBezTo>
                    <a:pt x="92869" y="290512"/>
                    <a:pt x="133350" y="357188"/>
                    <a:pt x="157162" y="435769"/>
                  </a:cubicBezTo>
                  <a:cubicBezTo>
                    <a:pt x="238125" y="416719"/>
                    <a:pt x="316706" y="419100"/>
                    <a:pt x="395287" y="450056"/>
                  </a:cubicBezTo>
                  <a:cubicBezTo>
                    <a:pt x="409575" y="366713"/>
                    <a:pt x="445294" y="297656"/>
                    <a:pt x="502444" y="238125"/>
                  </a:cubicBezTo>
                  <a:cubicBezTo>
                    <a:pt x="445294" y="178594"/>
                    <a:pt x="411956" y="109538"/>
                    <a:pt x="395287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4" name="Freeform: Shape 1203">
              <a:extLst>
                <a:ext uri="{FF2B5EF4-FFF2-40B4-BE49-F238E27FC236}">
                  <a16:creationId xmlns:a16="http://schemas.microsoft.com/office/drawing/2014/main" id="{07FDD090-DE04-8B53-7171-64CC70035882}"/>
                </a:ext>
              </a:extLst>
            </p:cNvPr>
            <p:cNvSpPr/>
            <p:nvPr/>
          </p:nvSpPr>
          <p:spPr>
            <a:xfrm>
              <a:off x="8170068" y="376237"/>
              <a:ext cx="545306" cy="473868"/>
            </a:xfrm>
            <a:custGeom>
              <a:avLst/>
              <a:gdLst>
                <a:gd name="connsiteX0" fmla="*/ 407194 w 545306"/>
                <a:gd name="connsiteY0" fmla="*/ 2381 h 473868"/>
                <a:gd name="connsiteX1" fmla="*/ 545306 w 545306"/>
                <a:gd name="connsiteY1" fmla="*/ 238125 h 473868"/>
                <a:gd name="connsiteX2" fmla="*/ 454819 w 545306"/>
                <a:gd name="connsiteY2" fmla="*/ 342900 h 473868"/>
                <a:gd name="connsiteX3" fmla="*/ 409575 w 545306"/>
                <a:gd name="connsiteY3" fmla="*/ 471487 h 473868"/>
                <a:gd name="connsiteX4" fmla="*/ 135731 w 545306"/>
                <a:gd name="connsiteY4" fmla="*/ 473869 h 473868"/>
                <a:gd name="connsiteX5" fmla="*/ 90488 w 545306"/>
                <a:gd name="connsiteY5" fmla="*/ 342900 h 473868"/>
                <a:gd name="connsiteX6" fmla="*/ 0 w 545306"/>
                <a:gd name="connsiteY6" fmla="*/ 235744 h 473868"/>
                <a:gd name="connsiteX7" fmla="*/ 133350 w 545306"/>
                <a:gd name="connsiteY7" fmla="*/ 0 h 473868"/>
                <a:gd name="connsiteX8" fmla="*/ 269081 w 545306"/>
                <a:gd name="connsiteY8" fmla="*/ 26194 h 473868"/>
                <a:gd name="connsiteX9" fmla="*/ 407194 w 545306"/>
                <a:gd name="connsiteY9" fmla="*/ 2381 h 473868"/>
                <a:gd name="connsiteX10" fmla="*/ 385763 w 545306"/>
                <a:gd name="connsiteY10" fmla="*/ 45244 h 473868"/>
                <a:gd name="connsiteX11" fmla="*/ 264319 w 545306"/>
                <a:gd name="connsiteY11" fmla="*/ 52387 h 473868"/>
                <a:gd name="connsiteX12" fmla="*/ 150019 w 545306"/>
                <a:gd name="connsiteY12" fmla="*/ 33338 h 473868"/>
                <a:gd name="connsiteX13" fmla="*/ 109537 w 545306"/>
                <a:gd name="connsiteY13" fmla="*/ 140494 h 473868"/>
                <a:gd name="connsiteX14" fmla="*/ 40481 w 545306"/>
                <a:gd name="connsiteY14" fmla="*/ 238125 h 473868"/>
                <a:gd name="connsiteX15" fmla="*/ 147638 w 545306"/>
                <a:gd name="connsiteY15" fmla="*/ 450056 h 473868"/>
                <a:gd name="connsiteX16" fmla="*/ 385763 w 545306"/>
                <a:gd name="connsiteY16" fmla="*/ 435769 h 473868"/>
                <a:gd name="connsiteX17" fmla="*/ 514350 w 545306"/>
                <a:gd name="connsiteY17" fmla="*/ 238125 h 473868"/>
                <a:gd name="connsiteX18" fmla="*/ 385763 w 545306"/>
                <a:gd name="connsiteY18" fmla="*/ 4524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5306" h="473868">
                  <a:moveTo>
                    <a:pt x="407194" y="2381"/>
                  </a:move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507206" y="269081"/>
                    <a:pt x="476250" y="302419"/>
                    <a:pt x="454819" y="342900"/>
                  </a:cubicBezTo>
                  <a:cubicBezTo>
                    <a:pt x="431006" y="383381"/>
                    <a:pt x="416719" y="426244"/>
                    <a:pt x="409575" y="471487"/>
                  </a:cubicBezTo>
                  <a:cubicBezTo>
                    <a:pt x="264319" y="440531"/>
                    <a:pt x="250031" y="440531"/>
                    <a:pt x="135731" y="473869"/>
                  </a:cubicBezTo>
                  <a:cubicBezTo>
                    <a:pt x="126206" y="428625"/>
                    <a:pt x="114300" y="383381"/>
                    <a:pt x="90488" y="342900"/>
                  </a:cubicBezTo>
                  <a:cubicBezTo>
                    <a:pt x="66675" y="302419"/>
                    <a:pt x="38100" y="269081"/>
                    <a:pt x="0" y="235744"/>
                  </a:cubicBezTo>
                  <a:cubicBezTo>
                    <a:pt x="73819" y="173831"/>
                    <a:pt x="119063" y="95250"/>
                    <a:pt x="133350" y="0"/>
                  </a:cubicBezTo>
                  <a:cubicBezTo>
                    <a:pt x="178594" y="16669"/>
                    <a:pt x="223838" y="26194"/>
                    <a:pt x="269081" y="26194"/>
                  </a:cubicBezTo>
                  <a:cubicBezTo>
                    <a:pt x="314325" y="28575"/>
                    <a:pt x="359569" y="19050"/>
                    <a:pt x="407194" y="2381"/>
                  </a:cubicBezTo>
                  <a:close/>
                  <a:moveTo>
                    <a:pt x="385763" y="45244"/>
                  </a:moveTo>
                  <a:cubicBezTo>
                    <a:pt x="345281" y="47625"/>
                    <a:pt x="304800" y="54769"/>
                    <a:pt x="264319" y="52387"/>
                  </a:cubicBezTo>
                  <a:cubicBezTo>
                    <a:pt x="226219" y="50006"/>
                    <a:pt x="185738" y="40481"/>
                    <a:pt x="150019" y="33338"/>
                  </a:cubicBezTo>
                  <a:cubicBezTo>
                    <a:pt x="138113" y="69056"/>
                    <a:pt x="126206" y="104775"/>
                    <a:pt x="109537" y="140494"/>
                  </a:cubicBezTo>
                  <a:cubicBezTo>
                    <a:pt x="92869" y="176213"/>
                    <a:pt x="69056" y="209550"/>
                    <a:pt x="40481" y="238125"/>
                  </a:cubicBezTo>
                  <a:cubicBezTo>
                    <a:pt x="97631" y="297656"/>
                    <a:pt x="133350" y="369094"/>
                    <a:pt x="147638" y="450056"/>
                  </a:cubicBezTo>
                  <a:cubicBezTo>
                    <a:pt x="226219" y="419100"/>
                    <a:pt x="304800" y="419100"/>
                    <a:pt x="385763" y="435769"/>
                  </a:cubicBezTo>
                  <a:cubicBezTo>
                    <a:pt x="409575" y="354806"/>
                    <a:pt x="452438" y="290513"/>
                    <a:pt x="514350" y="238125"/>
                  </a:cubicBezTo>
                  <a:cubicBezTo>
                    <a:pt x="450056" y="183356"/>
                    <a:pt x="409575" y="119062"/>
                    <a:pt x="385763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5" name="Freeform: Shape 1204">
              <a:extLst>
                <a:ext uri="{FF2B5EF4-FFF2-40B4-BE49-F238E27FC236}">
                  <a16:creationId xmlns:a16="http://schemas.microsoft.com/office/drawing/2014/main" id="{42814001-FAC5-BCF0-6258-2096AA4C89EA}"/>
                </a:ext>
              </a:extLst>
            </p:cNvPr>
            <p:cNvSpPr/>
            <p:nvPr/>
          </p:nvSpPr>
          <p:spPr>
            <a:xfrm>
              <a:off x="6217443" y="6007893"/>
              <a:ext cx="542925" cy="473868"/>
            </a:xfrm>
            <a:custGeom>
              <a:avLst/>
              <a:gdLst>
                <a:gd name="connsiteX0" fmla="*/ 0 w 542925"/>
                <a:gd name="connsiteY0" fmla="*/ 235744 h 473868"/>
                <a:gd name="connsiteX1" fmla="*/ 130969 w 542925"/>
                <a:gd name="connsiteY1" fmla="*/ 0 h 473868"/>
                <a:gd name="connsiteX2" fmla="*/ 404813 w 542925"/>
                <a:gd name="connsiteY2" fmla="*/ 2381 h 473868"/>
                <a:gd name="connsiteX3" fmla="*/ 542925 w 542925"/>
                <a:gd name="connsiteY3" fmla="*/ 238125 h 473868"/>
                <a:gd name="connsiteX4" fmla="*/ 404813 w 542925"/>
                <a:gd name="connsiteY4" fmla="*/ 471488 h 473868"/>
                <a:gd name="connsiteX5" fmla="*/ 133350 w 542925"/>
                <a:gd name="connsiteY5" fmla="*/ 473869 h 473868"/>
                <a:gd name="connsiteX6" fmla="*/ 104775 w 542925"/>
                <a:gd name="connsiteY6" fmla="*/ 385762 h 473868"/>
                <a:gd name="connsiteX7" fmla="*/ 61913 w 542925"/>
                <a:gd name="connsiteY7" fmla="*/ 307181 h 473868"/>
                <a:gd name="connsiteX8" fmla="*/ 0 w 542925"/>
                <a:gd name="connsiteY8" fmla="*/ 235744 h 473868"/>
                <a:gd name="connsiteX9" fmla="*/ 511969 w 542925"/>
                <a:gd name="connsiteY9" fmla="*/ 238125 h 473868"/>
                <a:gd name="connsiteX10" fmla="*/ 383381 w 542925"/>
                <a:gd name="connsiteY10" fmla="*/ 38100 h 473868"/>
                <a:gd name="connsiteX11" fmla="*/ 147638 w 542925"/>
                <a:gd name="connsiteY11" fmla="*/ 23813 h 473868"/>
                <a:gd name="connsiteX12" fmla="*/ 40481 w 542925"/>
                <a:gd name="connsiteY12" fmla="*/ 235744 h 473868"/>
                <a:gd name="connsiteX13" fmla="*/ 147638 w 542925"/>
                <a:gd name="connsiteY13" fmla="*/ 447675 h 473868"/>
                <a:gd name="connsiteX14" fmla="*/ 385763 w 542925"/>
                <a:gd name="connsiteY14" fmla="*/ 433387 h 473868"/>
                <a:gd name="connsiteX15" fmla="*/ 511969 w 542925"/>
                <a:gd name="connsiteY15" fmla="*/ 238125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2925" h="473868">
                  <a:moveTo>
                    <a:pt x="0" y="235744"/>
                  </a:moveTo>
                  <a:cubicBezTo>
                    <a:pt x="73819" y="173831"/>
                    <a:pt x="116681" y="95250"/>
                    <a:pt x="130969" y="0"/>
                  </a:cubicBezTo>
                  <a:cubicBezTo>
                    <a:pt x="221456" y="35719"/>
                    <a:pt x="311944" y="35719"/>
                    <a:pt x="404813" y="2381"/>
                  </a:cubicBezTo>
                  <a:cubicBezTo>
                    <a:pt x="421481" y="97631"/>
                    <a:pt x="466725" y="176213"/>
                    <a:pt x="542925" y="238125"/>
                  </a:cubicBezTo>
                  <a:cubicBezTo>
                    <a:pt x="466725" y="300037"/>
                    <a:pt x="421481" y="376238"/>
                    <a:pt x="404813" y="471488"/>
                  </a:cubicBezTo>
                  <a:cubicBezTo>
                    <a:pt x="254794" y="440531"/>
                    <a:pt x="242888" y="440531"/>
                    <a:pt x="133350" y="473869"/>
                  </a:cubicBezTo>
                  <a:cubicBezTo>
                    <a:pt x="123825" y="445294"/>
                    <a:pt x="116681" y="414338"/>
                    <a:pt x="104775" y="385762"/>
                  </a:cubicBezTo>
                  <a:cubicBezTo>
                    <a:pt x="92869" y="357187"/>
                    <a:pt x="78581" y="330994"/>
                    <a:pt x="61913" y="307181"/>
                  </a:cubicBezTo>
                  <a:cubicBezTo>
                    <a:pt x="45244" y="283369"/>
                    <a:pt x="21431" y="261937"/>
                    <a:pt x="0" y="235744"/>
                  </a:cubicBezTo>
                  <a:close/>
                  <a:moveTo>
                    <a:pt x="511969" y="238125"/>
                  </a:moveTo>
                  <a:cubicBezTo>
                    <a:pt x="440531" y="164306"/>
                    <a:pt x="433388" y="164306"/>
                    <a:pt x="383381" y="38100"/>
                  </a:cubicBezTo>
                  <a:cubicBezTo>
                    <a:pt x="304800" y="57150"/>
                    <a:pt x="226219" y="52387"/>
                    <a:pt x="147638" y="23813"/>
                  </a:cubicBezTo>
                  <a:cubicBezTo>
                    <a:pt x="133350" y="104775"/>
                    <a:pt x="97631" y="176213"/>
                    <a:pt x="40481" y="235744"/>
                  </a:cubicBezTo>
                  <a:cubicBezTo>
                    <a:pt x="97631" y="295275"/>
                    <a:pt x="133350" y="366713"/>
                    <a:pt x="147638" y="447675"/>
                  </a:cubicBezTo>
                  <a:cubicBezTo>
                    <a:pt x="226219" y="416718"/>
                    <a:pt x="304800" y="416718"/>
                    <a:pt x="385763" y="433387"/>
                  </a:cubicBezTo>
                  <a:cubicBezTo>
                    <a:pt x="407194" y="354806"/>
                    <a:pt x="450056" y="290512"/>
                    <a:pt x="511969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6" name="Freeform: Shape 1205">
              <a:extLst>
                <a:ext uri="{FF2B5EF4-FFF2-40B4-BE49-F238E27FC236}">
                  <a16:creationId xmlns:a16="http://schemas.microsoft.com/office/drawing/2014/main" id="{F7AECE04-F613-28E9-BB43-E8CACD68E1FF}"/>
                </a:ext>
              </a:extLst>
            </p:cNvPr>
            <p:cNvSpPr/>
            <p:nvPr/>
          </p:nvSpPr>
          <p:spPr>
            <a:xfrm>
              <a:off x="8167687" y="6007893"/>
              <a:ext cx="545306" cy="476249"/>
            </a:xfrm>
            <a:custGeom>
              <a:avLst/>
              <a:gdLst>
                <a:gd name="connsiteX0" fmla="*/ 409575 w 545306"/>
                <a:gd name="connsiteY0" fmla="*/ 473869 h 476249"/>
                <a:gd name="connsiteX1" fmla="*/ 135731 w 545306"/>
                <a:gd name="connsiteY1" fmla="*/ 476250 h 476249"/>
                <a:gd name="connsiteX2" fmla="*/ 90488 w 545306"/>
                <a:gd name="connsiteY2" fmla="*/ 345281 h 476249"/>
                <a:gd name="connsiteX3" fmla="*/ 0 w 545306"/>
                <a:gd name="connsiteY3" fmla="*/ 238125 h 476249"/>
                <a:gd name="connsiteX4" fmla="*/ 133350 w 545306"/>
                <a:gd name="connsiteY4" fmla="*/ 0 h 476249"/>
                <a:gd name="connsiteX5" fmla="*/ 407194 w 545306"/>
                <a:gd name="connsiteY5" fmla="*/ 2381 h 476249"/>
                <a:gd name="connsiteX6" fmla="*/ 545306 w 545306"/>
                <a:gd name="connsiteY6" fmla="*/ 238125 h 476249"/>
                <a:gd name="connsiteX7" fmla="*/ 409575 w 545306"/>
                <a:gd name="connsiteY7" fmla="*/ 473869 h 476249"/>
                <a:gd name="connsiteX8" fmla="*/ 388144 w 545306"/>
                <a:gd name="connsiteY8" fmla="*/ 40481 h 476249"/>
                <a:gd name="connsiteX9" fmla="*/ 150019 w 545306"/>
                <a:gd name="connsiteY9" fmla="*/ 26194 h 476249"/>
                <a:gd name="connsiteX10" fmla="*/ 42863 w 545306"/>
                <a:gd name="connsiteY10" fmla="*/ 238125 h 476249"/>
                <a:gd name="connsiteX11" fmla="*/ 150019 w 545306"/>
                <a:gd name="connsiteY11" fmla="*/ 450056 h 476249"/>
                <a:gd name="connsiteX12" fmla="*/ 388144 w 545306"/>
                <a:gd name="connsiteY12" fmla="*/ 435769 h 476249"/>
                <a:gd name="connsiteX13" fmla="*/ 516731 w 545306"/>
                <a:gd name="connsiteY13" fmla="*/ 238125 h 476249"/>
                <a:gd name="connsiteX14" fmla="*/ 388144 w 545306"/>
                <a:gd name="connsiteY14" fmla="*/ 40481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49">
                  <a:moveTo>
                    <a:pt x="409575" y="473869"/>
                  </a:moveTo>
                  <a:cubicBezTo>
                    <a:pt x="319087" y="440531"/>
                    <a:pt x="228600" y="440531"/>
                    <a:pt x="135731" y="476250"/>
                  </a:cubicBezTo>
                  <a:cubicBezTo>
                    <a:pt x="126206" y="428625"/>
                    <a:pt x="114300" y="385762"/>
                    <a:pt x="90488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23863" y="97631"/>
                    <a:pt x="469106" y="176213"/>
                    <a:pt x="545306" y="238125"/>
                  </a:cubicBezTo>
                  <a:cubicBezTo>
                    <a:pt x="471488" y="300037"/>
                    <a:pt x="426244" y="376238"/>
                    <a:pt x="409575" y="473869"/>
                  </a:cubicBezTo>
                  <a:close/>
                  <a:moveTo>
                    <a:pt x="388144" y="40481"/>
                  </a:moveTo>
                  <a:cubicBezTo>
                    <a:pt x="307181" y="59531"/>
                    <a:pt x="228600" y="57150"/>
                    <a:pt x="150019" y="26194"/>
                  </a:cubicBezTo>
                  <a:cubicBezTo>
                    <a:pt x="135731" y="109537"/>
                    <a:pt x="100012" y="178593"/>
                    <a:pt x="42863" y="238125"/>
                  </a:cubicBezTo>
                  <a:cubicBezTo>
                    <a:pt x="100012" y="297656"/>
                    <a:pt x="135731" y="369093"/>
                    <a:pt x="150019" y="450056"/>
                  </a:cubicBezTo>
                  <a:cubicBezTo>
                    <a:pt x="228600" y="421481"/>
                    <a:pt x="307181" y="416718"/>
                    <a:pt x="388144" y="435769"/>
                  </a:cubicBezTo>
                  <a:cubicBezTo>
                    <a:pt x="411956" y="357187"/>
                    <a:pt x="452438" y="290512"/>
                    <a:pt x="516731" y="238125"/>
                  </a:cubicBezTo>
                  <a:cubicBezTo>
                    <a:pt x="452438" y="185738"/>
                    <a:pt x="411956" y="119062"/>
                    <a:pt x="388144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1C576D7F-9153-C4EF-83F7-DFB042EB3D65}"/>
                </a:ext>
              </a:extLst>
            </p:cNvPr>
            <p:cNvSpPr/>
            <p:nvPr/>
          </p:nvSpPr>
          <p:spPr>
            <a:xfrm>
              <a:off x="10122693" y="6007893"/>
              <a:ext cx="545306" cy="476249"/>
            </a:xfrm>
            <a:custGeom>
              <a:avLst/>
              <a:gdLst>
                <a:gd name="connsiteX0" fmla="*/ 545306 w 545306"/>
                <a:gd name="connsiteY0" fmla="*/ 238125 h 476249"/>
                <a:gd name="connsiteX1" fmla="*/ 407194 w 545306"/>
                <a:gd name="connsiteY1" fmla="*/ 473869 h 476249"/>
                <a:gd name="connsiteX2" fmla="*/ 133350 w 545306"/>
                <a:gd name="connsiteY2" fmla="*/ 476250 h 476249"/>
                <a:gd name="connsiteX3" fmla="*/ 0 w 545306"/>
                <a:gd name="connsiteY3" fmla="*/ 238125 h 476249"/>
                <a:gd name="connsiteX4" fmla="*/ 133350 w 545306"/>
                <a:gd name="connsiteY4" fmla="*/ 0 h 476249"/>
                <a:gd name="connsiteX5" fmla="*/ 407194 w 545306"/>
                <a:gd name="connsiteY5" fmla="*/ 2381 h 476249"/>
                <a:gd name="connsiteX6" fmla="*/ 545306 w 545306"/>
                <a:gd name="connsiteY6" fmla="*/ 238125 h 476249"/>
                <a:gd name="connsiteX7" fmla="*/ 516731 w 545306"/>
                <a:gd name="connsiteY7" fmla="*/ 238125 h 476249"/>
                <a:gd name="connsiteX8" fmla="*/ 388143 w 545306"/>
                <a:gd name="connsiteY8" fmla="*/ 40481 h 476249"/>
                <a:gd name="connsiteX9" fmla="*/ 150018 w 545306"/>
                <a:gd name="connsiteY9" fmla="*/ 28575 h 476249"/>
                <a:gd name="connsiteX10" fmla="*/ 42862 w 545306"/>
                <a:gd name="connsiteY10" fmla="*/ 240506 h 476249"/>
                <a:gd name="connsiteX11" fmla="*/ 150018 w 545306"/>
                <a:gd name="connsiteY11" fmla="*/ 452437 h 476249"/>
                <a:gd name="connsiteX12" fmla="*/ 388143 w 545306"/>
                <a:gd name="connsiteY12" fmla="*/ 438150 h 476249"/>
                <a:gd name="connsiteX13" fmla="*/ 516731 w 545306"/>
                <a:gd name="connsiteY13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49">
                  <a:moveTo>
                    <a:pt x="545306" y="238125"/>
                  </a:moveTo>
                  <a:cubicBezTo>
                    <a:pt x="469106" y="300037"/>
                    <a:pt x="423862" y="378619"/>
                    <a:pt x="407194" y="473869"/>
                  </a:cubicBezTo>
                  <a:cubicBezTo>
                    <a:pt x="314325" y="440531"/>
                    <a:pt x="226219" y="440531"/>
                    <a:pt x="133350" y="476250"/>
                  </a:cubicBezTo>
                  <a:cubicBezTo>
                    <a:pt x="116681" y="381000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6219" y="35719"/>
                    <a:pt x="314325" y="35719"/>
                    <a:pt x="407194" y="2381"/>
                  </a:cubicBezTo>
                  <a:cubicBezTo>
                    <a:pt x="426244" y="97631"/>
                    <a:pt x="469106" y="176213"/>
                    <a:pt x="545306" y="238125"/>
                  </a:cubicBezTo>
                  <a:close/>
                  <a:moveTo>
                    <a:pt x="516731" y="238125"/>
                  </a:moveTo>
                  <a:cubicBezTo>
                    <a:pt x="452438" y="183356"/>
                    <a:pt x="409575" y="119062"/>
                    <a:pt x="388143" y="40481"/>
                  </a:cubicBezTo>
                  <a:cubicBezTo>
                    <a:pt x="307181" y="59531"/>
                    <a:pt x="228600" y="57150"/>
                    <a:pt x="150018" y="28575"/>
                  </a:cubicBezTo>
                  <a:cubicBezTo>
                    <a:pt x="135731" y="111919"/>
                    <a:pt x="100012" y="180975"/>
                    <a:pt x="42862" y="240506"/>
                  </a:cubicBezTo>
                  <a:cubicBezTo>
                    <a:pt x="102393" y="300037"/>
                    <a:pt x="135731" y="371475"/>
                    <a:pt x="150018" y="452437"/>
                  </a:cubicBezTo>
                  <a:cubicBezTo>
                    <a:pt x="228600" y="421481"/>
                    <a:pt x="307181" y="421481"/>
                    <a:pt x="388143" y="438150"/>
                  </a:cubicBezTo>
                  <a:cubicBezTo>
                    <a:pt x="409575" y="354806"/>
                    <a:pt x="452438" y="290512"/>
                    <a:pt x="51673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E1BBDBB1-7BEC-C04D-92DD-A0F375B98B8B}"/>
                </a:ext>
              </a:extLst>
            </p:cNvPr>
            <p:cNvSpPr/>
            <p:nvPr/>
          </p:nvSpPr>
          <p:spPr>
            <a:xfrm>
              <a:off x="9467850" y="3757612"/>
              <a:ext cx="545306" cy="473868"/>
            </a:xfrm>
            <a:custGeom>
              <a:avLst/>
              <a:gdLst>
                <a:gd name="connsiteX0" fmla="*/ 411956 w 545306"/>
                <a:gd name="connsiteY0" fmla="*/ 473869 h 473868"/>
                <a:gd name="connsiteX1" fmla="*/ 138112 w 545306"/>
                <a:gd name="connsiteY1" fmla="*/ 471488 h 473868"/>
                <a:gd name="connsiteX2" fmla="*/ 0 w 545306"/>
                <a:gd name="connsiteY2" fmla="*/ 235744 h 473868"/>
                <a:gd name="connsiteX3" fmla="*/ 138112 w 545306"/>
                <a:gd name="connsiteY3" fmla="*/ 2381 h 473868"/>
                <a:gd name="connsiteX4" fmla="*/ 411956 w 545306"/>
                <a:gd name="connsiteY4" fmla="*/ 0 h 473868"/>
                <a:gd name="connsiteX5" fmla="*/ 545306 w 545306"/>
                <a:gd name="connsiteY5" fmla="*/ 235744 h 473868"/>
                <a:gd name="connsiteX6" fmla="*/ 411956 w 545306"/>
                <a:gd name="connsiteY6" fmla="*/ 473869 h 473868"/>
                <a:gd name="connsiteX7" fmla="*/ 159544 w 545306"/>
                <a:gd name="connsiteY7" fmla="*/ 38100 h 473868"/>
                <a:gd name="connsiteX8" fmla="*/ 30956 w 545306"/>
                <a:gd name="connsiteY8" fmla="*/ 235744 h 473868"/>
                <a:gd name="connsiteX9" fmla="*/ 159544 w 545306"/>
                <a:gd name="connsiteY9" fmla="*/ 433387 h 473868"/>
                <a:gd name="connsiteX10" fmla="*/ 397669 w 545306"/>
                <a:gd name="connsiteY10" fmla="*/ 447675 h 473868"/>
                <a:gd name="connsiteX11" fmla="*/ 504825 w 545306"/>
                <a:gd name="connsiteY11" fmla="*/ 235744 h 473868"/>
                <a:gd name="connsiteX12" fmla="*/ 397669 w 545306"/>
                <a:gd name="connsiteY12" fmla="*/ 26194 h 473868"/>
                <a:gd name="connsiteX13" fmla="*/ 159544 w 545306"/>
                <a:gd name="connsiteY13" fmla="*/ 38100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3868">
                  <a:moveTo>
                    <a:pt x="411956" y="473869"/>
                  </a:moveTo>
                  <a:cubicBezTo>
                    <a:pt x="321469" y="438150"/>
                    <a:pt x="230981" y="438150"/>
                    <a:pt x="138112" y="471488"/>
                  </a:cubicBezTo>
                  <a:cubicBezTo>
                    <a:pt x="121444" y="376238"/>
                    <a:pt x="76200" y="297656"/>
                    <a:pt x="0" y="235744"/>
                  </a:cubicBezTo>
                  <a:cubicBezTo>
                    <a:pt x="76200" y="173831"/>
                    <a:pt x="121444" y="95250"/>
                    <a:pt x="138112" y="2381"/>
                  </a:cubicBezTo>
                  <a:cubicBezTo>
                    <a:pt x="273844" y="33337"/>
                    <a:pt x="292893" y="33337"/>
                    <a:pt x="411956" y="0"/>
                  </a:cubicBezTo>
                  <a:cubicBezTo>
                    <a:pt x="426244" y="92869"/>
                    <a:pt x="471487" y="173831"/>
                    <a:pt x="545306" y="235744"/>
                  </a:cubicBezTo>
                  <a:cubicBezTo>
                    <a:pt x="471487" y="297656"/>
                    <a:pt x="428625" y="376238"/>
                    <a:pt x="411956" y="473869"/>
                  </a:cubicBezTo>
                  <a:close/>
                  <a:moveTo>
                    <a:pt x="159544" y="38100"/>
                  </a:moveTo>
                  <a:cubicBezTo>
                    <a:pt x="135731" y="116681"/>
                    <a:pt x="95250" y="180975"/>
                    <a:pt x="30956" y="235744"/>
                  </a:cubicBezTo>
                  <a:cubicBezTo>
                    <a:pt x="95250" y="288131"/>
                    <a:pt x="135731" y="354806"/>
                    <a:pt x="159544" y="433387"/>
                  </a:cubicBezTo>
                  <a:cubicBezTo>
                    <a:pt x="240506" y="414337"/>
                    <a:pt x="319087" y="416719"/>
                    <a:pt x="397669" y="447675"/>
                  </a:cubicBezTo>
                  <a:cubicBezTo>
                    <a:pt x="411956" y="364331"/>
                    <a:pt x="447675" y="295275"/>
                    <a:pt x="504825" y="235744"/>
                  </a:cubicBezTo>
                  <a:cubicBezTo>
                    <a:pt x="447675" y="176212"/>
                    <a:pt x="411956" y="107156"/>
                    <a:pt x="397669" y="26194"/>
                  </a:cubicBezTo>
                  <a:cubicBezTo>
                    <a:pt x="307181" y="50006"/>
                    <a:pt x="290512" y="57150"/>
                    <a:pt x="159544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9" name="Freeform: Shape 1208">
              <a:extLst>
                <a:ext uri="{FF2B5EF4-FFF2-40B4-BE49-F238E27FC236}">
                  <a16:creationId xmlns:a16="http://schemas.microsoft.com/office/drawing/2014/main" id="{AA97B0DE-3C6B-AD9D-575E-009C639394AC}"/>
                </a:ext>
              </a:extLst>
            </p:cNvPr>
            <p:cNvSpPr/>
            <p:nvPr/>
          </p:nvSpPr>
          <p:spPr>
            <a:xfrm>
              <a:off x="5560218" y="3755231"/>
              <a:ext cx="547687" cy="473868"/>
            </a:xfrm>
            <a:custGeom>
              <a:avLst/>
              <a:gdLst>
                <a:gd name="connsiteX0" fmla="*/ 547688 w 547687"/>
                <a:gd name="connsiteY0" fmla="*/ 238125 h 473868"/>
                <a:gd name="connsiteX1" fmla="*/ 457200 w 547687"/>
                <a:gd name="connsiteY1" fmla="*/ 345281 h 473868"/>
                <a:gd name="connsiteX2" fmla="*/ 411956 w 547687"/>
                <a:gd name="connsiteY2" fmla="*/ 473869 h 473868"/>
                <a:gd name="connsiteX3" fmla="*/ 138113 w 547687"/>
                <a:gd name="connsiteY3" fmla="*/ 471488 h 473868"/>
                <a:gd name="connsiteX4" fmla="*/ 0 w 547687"/>
                <a:gd name="connsiteY4" fmla="*/ 238125 h 473868"/>
                <a:gd name="connsiteX5" fmla="*/ 90488 w 547687"/>
                <a:gd name="connsiteY5" fmla="*/ 133350 h 473868"/>
                <a:gd name="connsiteX6" fmla="*/ 138113 w 547687"/>
                <a:gd name="connsiteY6" fmla="*/ 2381 h 473868"/>
                <a:gd name="connsiteX7" fmla="*/ 411956 w 547687"/>
                <a:gd name="connsiteY7" fmla="*/ 0 h 473868"/>
                <a:gd name="connsiteX8" fmla="*/ 457200 w 547687"/>
                <a:gd name="connsiteY8" fmla="*/ 130969 h 473868"/>
                <a:gd name="connsiteX9" fmla="*/ 547688 w 547687"/>
                <a:gd name="connsiteY9" fmla="*/ 238125 h 473868"/>
                <a:gd name="connsiteX10" fmla="*/ 397669 w 547687"/>
                <a:gd name="connsiteY10" fmla="*/ 450056 h 473868"/>
                <a:gd name="connsiteX11" fmla="*/ 504825 w 547687"/>
                <a:gd name="connsiteY11" fmla="*/ 238125 h 473868"/>
                <a:gd name="connsiteX12" fmla="*/ 435769 w 547687"/>
                <a:gd name="connsiteY12" fmla="*/ 140494 h 473868"/>
                <a:gd name="connsiteX13" fmla="*/ 392906 w 547687"/>
                <a:gd name="connsiteY13" fmla="*/ 26194 h 473868"/>
                <a:gd name="connsiteX14" fmla="*/ 159544 w 547687"/>
                <a:gd name="connsiteY14" fmla="*/ 38100 h 473868"/>
                <a:gd name="connsiteX15" fmla="*/ 30956 w 547687"/>
                <a:gd name="connsiteY15" fmla="*/ 235744 h 473868"/>
                <a:gd name="connsiteX16" fmla="*/ 159544 w 547687"/>
                <a:gd name="connsiteY16" fmla="*/ 433387 h 473868"/>
                <a:gd name="connsiteX17" fmla="*/ 397669 w 547687"/>
                <a:gd name="connsiteY17" fmla="*/ 450056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7687" h="473868">
                  <a:moveTo>
                    <a:pt x="547688" y="238125"/>
                  </a:moveTo>
                  <a:cubicBezTo>
                    <a:pt x="509588" y="269081"/>
                    <a:pt x="481013" y="304800"/>
                    <a:pt x="457200" y="345281"/>
                  </a:cubicBezTo>
                  <a:cubicBezTo>
                    <a:pt x="433388" y="385762"/>
                    <a:pt x="421481" y="428625"/>
                    <a:pt x="411956" y="473869"/>
                  </a:cubicBezTo>
                  <a:cubicBezTo>
                    <a:pt x="273844" y="435769"/>
                    <a:pt x="242888" y="445294"/>
                    <a:pt x="138113" y="471488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38100" y="207169"/>
                    <a:pt x="66675" y="173831"/>
                    <a:pt x="90488" y="133350"/>
                  </a:cubicBezTo>
                  <a:cubicBezTo>
                    <a:pt x="114300" y="92869"/>
                    <a:pt x="128587" y="50006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1481" y="47625"/>
                    <a:pt x="433388" y="90488"/>
                    <a:pt x="457200" y="130969"/>
                  </a:cubicBezTo>
                  <a:cubicBezTo>
                    <a:pt x="481013" y="171450"/>
                    <a:pt x="509588" y="207169"/>
                    <a:pt x="547688" y="238125"/>
                  </a:cubicBezTo>
                  <a:close/>
                  <a:moveTo>
                    <a:pt x="397669" y="450056"/>
                  </a:moveTo>
                  <a:cubicBezTo>
                    <a:pt x="411956" y="369094"/>
                    <a:pt x="447675" y="297656"/>
                    <a:pt x="504825" y="238125"/>
                  </a:cubicBezTo>
                  <a:cubicBezTo>
                    <a:pt x="476250" y="207169"/>
                    <a:pt x="452438" y="178594"/>
                    <a:pt x="435769" y="140494"/>
                  </a:cubicBezTo>
                  <a:cubicBezTo>
                    <a:pt x="419100" y="104775"/>
                    <a:pt x="407194" y="66675"/>
                    <a:pt x="392906" y="26194"/>
                  </a:cubicBezTo>
                  <a:cubicBezTo>
                    <a:pt x="319088" y="54769"/>
                    <a:pt x="240506" y="57150"/>
                    <a:pt x="159544" y="38100"/>
                  </a:cubicBezTo>
                  <a:cubicBezTo>
                    <a:pt x="135731" y="119063"/>
                    <a:pt x="92869" y="183356"/>
                    <a:pt x="30956" y="235744"/>
                  </a:cubicBezTo>
                  <a:cubicBezTo>
                    <a:pt x="95250" y="288131"/>
                    <a:pt x="135731" y="354806"/>
                    <a:pt x="159544" y="433387"/>
                  </a:cubicBezTo>
                  <a:cubicBezTo>
                    <a:pt x="240506" y="416719"/>
                    <a:pt x="319088" y="419100"/>
                    <a:pt x="397669" y="45005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0" name="Freeform: Shape 1209">
              <a:extLst>
                <a:ext uri="{FF2B5EF4-FFF2-40B4-BE49-F238E27FC236}">
                  <a16:creationId xmlns:a16="http://schemas.microsoft.com/office/drawing/2014/main" id="{0A8BD4A9-4373-BD7B-F0FA-CE26B664EB1C}"/>
                </a:ext>
              </a:extLst>
            </p:cNvPr>
            <p:cNvSpPr/>
            <p:nvPr/>
          </p:nvSpPr>
          <p:spPr>
            <a:xfrm>
              <a:off x="10122693" y="3755231"/>
              <a:ext cx="545306" cy="476250"/>
            </a:xfrm>
            <a:custGeom>
              <a:avLst/>
              <a:gdLst>
                <a:gd name="connsiteX0" fmla="*/ 133350 w 545306"/>
                <a:gd name="connsiteY0" fmla="*/ 476250 h 476250"/>
                <a:gd name="connsiteX1" fmla="*/ 0 w 545306"/>
                <a:gd name="connsiteY1" fmla="*/ 238125 h 476250"/>
                <a:gd name="connsiteX2" fmla="*/ 133350 w 545306"/>
                <a:gd name="connsiteY2" fmla="*/ 0 h 476250"/>
                <a:gd name="connsiteX3" fmla="*/ 407194 w 545306"/>
                <a:gd name="connsiteY3" fmla="*/ 2381 h 476250"/>
                <a:gd name="connsiteX4" fmla="*/ 545306 w 545306"/>
                <a:gd name="connsiteY4" fmla="*/ 238125 h 476250"/>
                <a:gd name="connsiteX5" fmla="*/ 407194 w 545306"/>
                <a:gd name="connsiteY5" fmla="*/ 471488 h 476250"/>
                <a:gd name="connsiteX6" fmla="*/ 269081 w 545306"/>
                <a:gd name="connsiteY6" fmla="*/ 447675 h 476250"/>
                <a:gd name="connsiteX7" fmla="*/ 133350 w 545306"/>
                <a:gd name="connsiteY7" fmla="*/ 476250 h 476250"/>
                <a:gd name="connsiteX8" fmla="*/ 385762 w 545306"/>
                <a:gd name="connsiteY8" fmla="*/ 435769 h 476250"/>
                <a:gd name="connsiteX9" fmla="*/ 514350 w 545306"/>
                <a:gd name="connsiteY9" fmla="*/ 238125 h 476250"/>
                <a:gd name="connsiteX10" fmla="*/ 385762 w 545306"/>
                <a:gd name="connsiteY10" fmla="*/ 40481 h 476250"/>
                <a:gd name="connsiteX11" fmla="*/ 152400 w 545306"/>
                <a:gd name="connsiteY11" fmla="*/ 28575 h 476250"/>
                <a:gd name="connsiteX12" fmla="*/ 111919 w 545306"/>
                <a:gd name="connsiteY12" fmla="*/ 140494 h 476250"/>
                <a:gd name="connsiteX13" fmla="*/ 42862 w 545306"/>
                <a:gd name="connsiteY13" fmla="*/ 238125 h 476250"/>
                <a:gd name="connsiteX14" fmla="*/ 150018 w 545306"/>
                <a:gd name="connsiteY14" fmla="*/ 450056 h 476250"/>
                <a:gd name="connsiteX15" fmla="*/ 385762 w 545306"/>
                <a:gd name="connsiteY15" fmla="*/ 435769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6250">
                  <a:moveTo>
                    <a:pt x="133350" y="476250"/>
                  </a:moveTo>
                  <a:cubicBezTo>
                    <a:pt x="116681" y="378619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7" y="33338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8"/>
                    <a:pt x="423862" y="376238"/>
                    <a:pt x="407194" y="471488"/>
                  </a:cubicBezTo>
                  <a:cubicBezTo>
                    <a:pt x="361950" y="457200"/>
                    <a:pt x="316706" y="447675"/>
                    <a:pt x="269081" y="447675"/>
                  </a:cubicBezTo>
                  <a:cubicBezTo>
                    <a:pt x="223837" y="447675"/>
                    <a:pt x="180975" y="459581"/>
                    <a:pt x="133350" y="476250"/>
                  </a:cubicBezTo>
                  <a:close/>
                  <a:moveTo>
                    <a:pt x="385762" y="435769"/>
                  </a:moveTo>
                  <a:cubicBezTo>
                    <a:pt x="409575" y="357188"/>
                    <a:pt x="450056" y="290512"/>
                    <a:pt x="514350" y="238125"/>
                  </a:cubicBezTo>
                  <a:cubicBezTo>
                    <a:pt x="450056" y="185738"/>
                    <a:pt x="409575" y="119063"/>
                    <a:pt x="385762" y="40481"/>
                  </a:cubicBezTo>
                  <a:cubicBezTo>
                    <a:pt x="304800" y="59531"/>
                    <a:pt x="226219" y="57150"/>
                    <a:pt x="152400" y="28575"/>
                  </a:cubicBezTo>
                  <a:cubicBezTo>
                    <a:pt x="138112" y="66675"/>
                    <a:pt x="126206" y="104775"/>
                    <a:pt x="111919" y="140494"/>
                  </a:cubicBezTo>
                  <a:cubicBezTo>
                    <a:pt x="95250" y="176213"/>
                    <a:pt x="71438" y="209550"/>
                    <a:pt x="42862" y="238125"/>
                  </a:cubicBezTo>
                  <a:cubicBezTo>
                    <a:pt x="100012" y="297656"/>
                    <a:pt x="135731" y="369094"/>
                    <a:pt x="150018" y="450056"/>
                  </a:cubicBezTo>
                  <a:cubicBezTo>
                    <a:pt x="228600" y="419100"/>
                    <a:pt x="307181" y="416719"/>
                    <a:pt x="385762" y="435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1" name="Freeform: Shape 1210">
              <a:extLst>
                <a:ext uri="{FF2B5EF4-FFF2-40B4-BE49-F238E27FC236}">
                  <a16:creationId xmlns:a16="http://schemas.microsoft.com/office/drawing/2014/main" id="{CCEFA74E-CEB2-FD87-C70B-2CE20C768C35}"/>
                </a:ext>
              </a:extLst>
            </p:cNvPr>
            <p:cNvSpPr/>
            <p:nvPr/>
          </p:nvSpPr>
          <p:spPr>
            <a:xfrm>
              <a:off x="8170068" y="3755231"/>
              <a:ext cx="545306" cy="476250"/>
            </a:xfrm>
            <a:custGeom>
              <a:avLst/>
              <a:gdLst>
                <a:gd name="connsiteX0" fmla="*/ 0 w 545306"/>
                <a:gd name="connsiteY0" fmla="*/ 238125 h 476250"/>
                <a:gd name="connsiteX1" fmla="*/ 133350 w 545306"/>
                <a:gd name="connsiteY1" fmla="*/ 0 h 476250"/>
                <a:gd name="connsiteX2" fmla="*/ 407194 w 545306"/>
                <a:gd name="connsiteY2" fmla="*/ 2381 h 476250"/>
                <a:gd name="connsiteX3" fmla="*/ 545306 w 545306"/>
                <a:gd name="connsiteY3" fmla="*/ 238125 h 476250"/>
                <a:gd name="connsiteX4" fmla="*/ 407194 w 545306"/>
                <a:gd name="connsiteY4" fmla="*/ 473869 h 476250"/>
                <a:gd name="connsiteX5" fmla="*/ 133350 w 545306"/>
                <a:gd name="connsiteY5" fmla="*/ 476250 h 476250"/>
                <a:gd name="connsiteX6" fmla="*/ 88106 w 545306"/>
                <a:gd name="connsiteY6" fmla="*/ 345281 h 476250"/>
                <a:gd name="connsiteX7" fmla="*/ 0 w 545306"/>
                <a:gd name="connsiteY7" fmla="*/ 238125 h 476250"/>
                <a:gd name="connsiteX8" fmla="*/ 514350 w 545306"/>
                <a:gd name="connsiteY8" fmla="*/ 238125 h 476250"/>
                <a:gd name="connsiteX9" fmla="*/ 385763 w 545306"/>
                <a:gd name="connsiteY9" fmla="*/ 40481 h 476250"/>
                <a:gd name="connsiteX10" fmla="*/ 147638 w 545306"/>
                <a:gd name="connsiteY10" fmla="*/ 26194 h 476250"/>
                <a:gd name="connsiteX11" fmla="*/ 42863 w 545306"/>
                <a:gd name="connsiteY11" fmla="*/ 233363 h 476250"/>
                <a:gd name="connsiteX12" fmla="*/ 107156 w 545306"/>
                <a:gd name="connsiteY12" fmla="*/ 333375 h 476250"/>
                <a:gd name="connsiteX13" fmla="*/ 150019 w 545306"/>
                <a:gd name="connsiteY13" fmla="*/ 445294 h 476250"/>
                <a:gd name="connsiteX14" fmla="*/ 383381 w 545306"/>
                <a:gd name="connsiteY14" fmla="*/ 433387 h 476250"/>
                <a:gd name="connsiteX15" fmla="*/ 514350 w 545306"/>
                <a:gd name="connsiteY15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6250">
                  <a:moveTo>
                    <a:pt x="0" y="238125"/>
                  </a:moveTo>
                  <a:cubicBezTo>
                    <a:pt x="76200" y="173831"/>
                    <a:pt x="119063" y="95250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8"/>
                    <a:pt x="423862" y="378619"/>
                    <a:pt x="407194" y="473869"/>
                  </a:cubicBezTo>
                  <a:cubicBezTo>
                    <a:pt x="316706" y="440531"/>
                    <a:pt x="226219" y="440531"/>
                    <a:pt x="133350" y="476250"/>
                  </a:cubicBezTo>
                  <a:cubicBezTo>
                    <a:pt x="123825" y="428625"/>
                    <a:pt x="111919" y="385762"/>
                    <a:pt x="88106" y="345281"/>
                  </a:cubicBezTo>
                  <a:cubicBezTo>
                    <a:pt x="66675" y="304800"/>
                    <a:pt x="35719" y="269081"/>
                    <a:pt x="0" y="238125"/>
                  </a:cubicBezTo>
                  <a:close/>
                  <a:moveTo>
                    <a:pt x="514350" y="238125"/>
                  </a:moveTo>
                  <a:cubicBezTo>
                    <a:pt x="450056" y="185738"/>
                    <a:pt x="407194" y="119063"/>
                    <a:pt x="385763" y="40481"/>
                  </a:cubicBezTo>
                  <a:cubicBezTo>
                    <a:pt x="304800" y="59531"/>
                    <a:pt x="226219" y="57150"/>
                    <a:pt x="147638" y="26194"/>
                  </a:cubicBezTo>
                  <a:cubicBezTo>
                    <a:pt x="133350" y="107156"/>
                    <a:pt x="97631" y="178594"/>
                    <a:pt x="42863" y="233363"/>
                  </a:cubicBezTo>
                  <a:cubicBezTo>
                    <a:pt x="66675" y="269081"/>
                    <a:pt x="90488" y="300038"/>
                    <a:pt x="107156" y="333375"/>
                  </a:cubicBezTo>
                  <a:cubicBezTo>
                    <a:pt x="123825" y="369094"/>
                    <a:pt x="135731" y="407194"/>
                    <a:pt x="150019" y="445294"/>
                  </a:cubicBezTo>
                  <a:cubicBezTo>
                    <a:pt x="223838" y="416719"/>
                    <a:pt x="302419" y="414338"/>
                    <a:pt x="383381" y="433387"/>
                  </a:cubicBezTo>
                  <a:cubicBezTo>
                    <a:pt x="409575" y="357188"/>
                    <a:pt x="450056" y="290512"/>
                    <a:pt x="514350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2" name="Freeform: Shape 1211">
              <a:extLst>
                <a:ext uri="{FF2B5EF4-FFF2-40B4-BE49-F238E27FC236}">
                  <a16:creationId xmlns:a16="http://schemas.microsoft.com/office/drawing/2014/main" id="{FC1BAF77-1C1B-E30B-F908-657AC22B9018}"/>
                </a:ext>
              </a:extLst>
            </p:cNvPr>
            <p:cNvSpPr/>
            <p:nvPr/>
          </p:nvSpPr>
          <p:spPr>
            <a:xfrm>
              <a:off x="6215062" y="3755231"/>
              <a:ext cx="545306" cy="476250"/>
            </a:xfrm>
            <a:custGeom>
              <a:avLst/>
              <a:gdLst>
                <a:gd name="connsiteX0" fmla="*/ 545306 w 545306"/>
                <a:gd name="connsiteY0" fmla="*/ 238125 h 476250"/>
                <a:gd name="connsiteX1" fmla="*/ 407194 w 545306"/>
                <a:gd name="connsiteY1" fmla="*/ 473869 h 476250"/>
                <a:gd name="connsiteX2" fmla="*/ 133350 w 545306"/>
                <a:gd name="connsiteY2" fmla="*/ 476250 h 476250"/>
                <a:gd name="connsiteX3" fmla="*/ 0 w 545306"/>
                <a:gd name="connsiteY3" fmla="*/ 238125 h 476250"/>
                <a:gd name="connsiteX4" fmla="*/ 133350 w 545306"/>
                <a:gd name="connsiteY4" fmla="*/ 0 h 476250"/>
                <a:gd name="connsiteX5" fmla="*/ 407194 w 545306"/>
                <a:gd name="connsiteY5" fmla="*/ 2381 h 476250"/>
                <a:gd name="connsiteX6" fmla="*/ 545306 w 545306"/>
                <a:gd name="connsiteY6" fmla="*/ 238125 h 476250"/>
                <a:gd name="connsiteX7" fmla="*/ 42862 w 545306"/>
                <a:gd name="connsiteY7" fmla="*/ 238125 h 476250"/>
                <a:gd name="connsiteX8" fmla="*/ 150019 w 545306"/>
                <a:gd name="connsiteY8" fmla="*/ 450056 h 476250"/>
                <a:gd name="connsiteX9" fmla="*/ 388144 w 545306"/>
                <a:gd name="connsiteY9" fmla="*/ 435769 h 476250"/>
                <a:gd name="connsiteX10" fmla="*/ 516731 w 545306"/>
                <a:gd name="connsiteY10" fmla="*/ 238125 h 476250"/>
                <a:gd name="connsiteX11" fmla="*/ 388144 w 545306"/>
                <a:gd name="connsiteY11" fmla="*/ 40481 h 476250"/>
                <a:gd name="connsiteX12" fmla="*/ 150019 w 545306"/>
                <a:gd name="connsiteY12" fmla="*/ 26194 h 476250"/>
                <a:gd name="connsiteX13" fmla="*/ 42862 w 545306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50">
                  <a:moveTo>
                    <a:pt x="545306" y="238125"/>
                  </a:moveTo>
                  <a:cubicBezTo>
                    <a:pt x="469106" y="300038"/>
                    <a:pt x="423862" y="378619"/>
                    <a:pt x="407194" y="473869"/>
                  </a:cubicBezTo>
                  <a:cubicBezTo>
                    <a:pt x="314325" y="440531"/>
                    <a:pt x="226219" y="440531"/>
                    <a:pt x="133350" y="476250"/>
                  </a:cubicBezTo>
                  <a:cubicBezTo>
                    <a:pt x="116681" y="381000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6219" y="35719"/>
                    <a:pt x="314325" y="35719"/>
                    <a:pt x="407194" y="2381"/>
                  </a:cubicBezTo>
                  <a:cubicBezTo>
                    <a:pt x="426244" y="97631"/>
                    <a:pt x="469106" y="176213"/>
                    <a:pt x="545306" y="238125"/>
                  </a:cubicBezTo>
                  <a:close/>
                  <a:moveTo>
                    <a:pt x="42862" y="238125"/>
                  </a:moveTo>
                  <a:cubicBezTo>
                    <a:pt x="102394" y="297656"/>
                    <a:pt x="135731" y="369094"/>
                    <a:pt x="150019" y="450056"/>
                  </a:cubicBezTo>
                  <a:cubicBezTo>
                    <a:pt x="228600" y="419100"/>
                    <a:pt x="307181" y="416719"/>
                    <a:pt x="388144" y="435769"/>
                  </a:cubicBezTo>
                  <a:cubicBezTo>
                    <a:pt x="411956" y="357188"/>
                    <a:pt x="452438" y="290512"/>
                    <a:pt x="516731" y="238125"/>
                  </a:cubicBezTo>
                  <a:cubicBezTo>
                    <a:pt x="452438" y="185738"/>
                    <a:pt x="411956" y="119063"/>
                    <a:pt x="388144" y="40481"/>
                  </a:cubicBezTo>
                  <a:cubicBezTo>
                    <a:pt x="307181" y="59531"/>
                    <a:pt x="228600" y="57150"/>
                    <a:pt x="150019" y="26194"/>
                  </a:cubicBezTo>
                  <a:cubicBezTo>
                    <a:pt x="135731" y="109538"/>
                    <a:pt x="100013" y="178594"/>
                    <a:pt x="42862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3" name="Freeform: Shape 1212">
              <a:extLst>
                <a:ext uri="{FF2B5EF4-FFF2-40B4-BE49-F238E27FC236}">
                  <a16:creationId xmlns:a16="http://schemas.microsoft.com/office/drawing/2014/main" id="{E05EF10E-1619-45DC-46CC-2C617637138F}"/>
                </a:ext>
              </a:extLst>
            </p:cNvPr>
            <p:cNvSpPr/>
            <p:nvPr/>
          </p:nvSpPr>
          <p:spPr>
            <a:xfrm>
              <a:off x="9467850" y="376237"/>
              <a:ext cx="547687" cy="476249"/>
            </a:xfrm>
            <a:custGeom>
              <a:avLst/>
              <a:gdLst>
                <a:gd name="connsiteX0" fmla="*/ 0 w 547687"/>
                <a:gd name="connsiteY0" fmla="*/ 238125 h 476249"/>
                <a:gd name="connsiteX1" fmla="*/ 138112 w 547687"/>
                <a:gd name="connsiteY1" fmla="*/ 2381 h 476249"/>
                <a:gd name="connsiteX2" fmla="*/ 411956 w 547687"/>
                <a:gd name="connsiteY2" fmla="*/ 0 h 476249"/>
                <a:gd name="connsiteX3" fmla="*/ 457200 w 547687"/>
                <a:gd name="connsiteY3" fmla="*/ 130969 h 476249"/>
                <a:gd name="connsiteX4" fmla="*/ 547688 w 547687"/>
                <a:gd name="connsiteY4" fmla="*/ 238125 h 476249"/>
                <a:gd name="connsiteX5" fmla="*/ 414337 w 547687"/>
                <a:gd name="connsiteY5" fmla="*/ 476250 h 476249"/>
                <a:gd name="connsiteX6" fmla="*/ 278606 w 547687"/>
                <a:gd name="connsiteY6" fmla="*/ 450056 h 476249"/>
                <a:gd name="connsiteX7" fmla="*/ 140494 w 547687"/>
                <a:gd name="connsiteY7" fmla="*/ 473869 h 476249"/>
                <a:gd name="connsiteX8" fmla="*/ 0 w 547687"/>
                <a:gd name="connsiteY8" fmla="*/ 238125 h 476249"/>
                <a:gd name="connsiteX9" fmla="*/ 30956 w 547687"/>
                <a:gd name="connsiteY9" fmla="*/ 238125 h 476249"/>
                <a:gd name="connsiteX10" fmla="*/ 159544 w 547687"/>
                <a:gd name="connsiteY10" fmla="*/ 435769 h 476249"/>
                <a:gd name="connsiteX11" fmla="*/ 397669 w 547687"/>
                <a:gd name="connsiteY11" fmla="*/ 450056 h 476249"/>
                <a:gd name="connsiteX12" fmla="*/ 504825 w 547687"/>
                <a:gd name="connsiteY12" fmla="*/ 238125 h 476249"/>
                <a:gd name="connsiteX13" fmla="*/ 397669 w 547687"/>
                <a:gd name="connsiteY13" fmla="*/ 26194 h 476249"/>
                <a:gd name="connsiteX14" fmla="*/ 161925 w 547687"/>
                <a:gd name="connsiteY14" fmla="*/ 40481 h 476249"/>
                <a:gd name="connsiteX15" fmla="*/ 30956 w 547687"/>
                <a:gd name="connsiteY15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49">
                  <a:moveTo>
                    <a:pt x="0" y="238125"/>
                  </a:moveTo>
                  <a:cubicBezTo>
                    <a:pt x="76200" y="176213"/>
                    <a:pt x="121444" y="97631"/>
                    <a:pt x="138112" y="2381"/>
                  </a:cubicBezTo>
                  <a:cubicBezTo>
                    <a:pt x="228600" y="35719"/>
                    <a:pt x="319087" y="35719"/>
                    <a:pt x="411956" y="0"/>
                  </a:cubicBezTo>
                  <a:cubicBezTo>
                    <a:pt x="421481" y="47625"/>
                    <a:pt x="433387" y="90488"/>
                    <a:pt x="457200" y="130969"/>
                  </a:cubicBezTo>
                  <a:cubicBezTo>
                    <a:pt x="481012" y="171450"/>
                    <a:pt x="509587" y="204787"/>
                    <a:pt x="547688" y="238125"/>
                  </a:cubicBezTo>
                  <a:cubicBezTo>
                    <a:pt x="473869" y="300038"/>
                    <a:pt x="428625" y="378619"/>
                    <a:pt x="414337" y="476250"/>
                  </a:cubicBezTo>
                  <a:cubicBezTo>
                    <a:pt x="369094" y="459581"/>
                    <a:pt x="323850" y="450056"/>
                    <a:pt x="278606" y="450056"/>
                  </a:cubicBezTo>
                  <a:cubicBezTo>
                    <a:pt x="233362" y="450056"/>
                    <a:pt x="188119" y="459581"/>
                    <a:pt x="140494" y="473869"/>
                  </a:cubicBezTo>
                  <a:cubicBezTo>
                    <a:pt x="121444" y="378619"/>
                    <a:pt x="78581" y="300038"/>
                    <a:pt x="0" y="238125"/>
                  </a:cubicBezTo>
                  <a:close/>
                  <a:moveTo>
                    <a:pt x="30956" y="238125"/>
                  </a:moveTo>
                  <a:cubicBezTo>
                    <a:pt x="95250" y="290513"/>
                    <a:pt x="135731" y="357187"/>
                    <a:pt x="159544" y="435769"/>
                  </a:cubicBezTo>
                  <a:cubicBezTo>
                    <a:pt x="240506" y="416719"/>
                    <a:pt x="319087" y="419100"/>
                    <a:pt x="397669" y="450056"/>
                  </a:cubicBezTo>
                  <a:cubicBezTo>
                    <a:pt x="411956" y="369094"/>
                    <a:pt x="447675" y="297656"/>
                    <a:pt x="504825" y="238125"/>
                  </a:cubicBezTo>
                  <a:cubicBezTo>
                    <a:pt x="447675" y="178594"/>
                    <a:pt x="411956" y="109537"/>
                    <a:pt x="397669" y="26194"/>
                  </a:cubicBezTo>
                  <a:cubicBezTo>
                    <a:pt x="319087" y="57150"/>
                    <a:pt x="240506" y="59531"/>
                    <a:pt x="161925" y="40481"/>
                  </a:cubicBezTo>
                  <a:cubicBezTo>
                    <a:pt x="111919" y="159544"/>
                    <a:pt x="102393" y="171450"/>
                    <a:pt x="30956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4" name="Freeform: Shape 1213">
              <a:extLst>
                <a:ext uri="{FF2B5EF4-FFF2-40B4-BE49-F238E27FC236}">
                  <a16:creationId xmlns:a16="http://schemas.microsoft.com/office/drawing/2014/main" id="{543879A2-9722-F4A5-CC7F-DD3FAAAD61E9}"/>
                </a:ext>
              </a:extLst>
            </p:cNvPr>
            <p:cNvSpPr/>
            <p:nvPr/>
          </p:nvSpPr>
          <p:spPr>
            <a:xfrm>
              <a:off x="5335058" y="4319587"/>
              <a:ext cx="448997" cy="473868"/>
            </a:xfrm>
            <a:custGeom>
              <a:avLst/>
              <a:gdLst>
                <a:gd name="connsiteX0" fmla="*/ 310885 w 448997"/>
                <a:gd name="connsiteY0" fmla="*/ 0 h 473868"/>
                <a:gd name="connsiteX1" fmla="*/ 448998 w 448997"/>
                <a:gd name="connsiteY1" fmla="*/ 235744 h 473868"/>
                <a:gd name="connsiteX2" fmla="*/ 310885 w 448997"/>
                <a:gd name="connsiteY2" fmla="*/ 471488 h 473868"/>
                <a:gd name="connsiteX3" fmla="*/ 37042 w 448997"/>
                <a:gd name="connsiteY3" fmla="*/ 473869 h 473868"/>
                <a:gd name="connsiteX4" fmla="*/ 27517 w 448997"/>
                <a:gd name="connsiteY4" fmla="*/ 435769 h 473868"/>
                <a:gd name="connsiteX5" fmla="*/ 8467 w 448997"/>
                <a:gd name="connsiteY5" fmla="*/ 378619 h 473868"/>
                <a:gd name="connsiteX6" fmla="*/ 1323 w 448997"/>
                <a:gd name="connsiteY6" fmla="*/ 316706 h 473868"/>
                <a:gd name="connsiteX7" fmla="*/ 51329 w 448997"/>
                <a:gd name="connsiteY7" fmla="*/ 445294 h 473868"/>
                <a:gd name="connsiteX8" fmla="*/ 170392 w 448997"/>
                <a:gd name="connsiteY8" fmla="*/ 426244 h 473868"/>
                <a:gd name="connsiteX9" fmla="*/ 287073 w 448997"/>
                <a:gd name="connsiteY9" fmla="*/ 433388 h 473868"/>
                <a:gd name="connsiteX10" fmla="*/ 339460 w 448997"/>
                <a:gd name="connsiteY10" fmla="*/ 328613 h 473868"/>
                <a:gd name="connsiteX11" fmla="*/ 420423 w 448997"/>
                <a:gd name="connsiteY11" fmla="*/ 238125 h 473868"/>
                <a:gd name="connsiteX12" fmla="*/ 289454 w 448997"/>
                <a:gd name="connsiteY12" fmla="*/ 38100 h 473868"/>
                <a:gd name="connsiteX13" fmla="*/ 53710 w 448997"/>
                <a:gd name="connsiteY13" fmla="*/ 26194 h 473868"/>
                <a:gd name="connsiteX14" fmla="*/ 34660 w 448997"/>
                <a:gd name="connsiteY14" fmla="*/ 95250 h 473868"/>
                <a:gd name="connsiteX15" fmla="*/ 1323 w 448997"/>
                <a:gd name="connsiteY15" fmla="*/ 154781 h 473868"/>
                <a:gd name="connsiteX16" fmla="*/ 3704 w 448997"/>
                <a:gd name="connsiteY16" fmla="*/ 111919 h 473868"/>
                <a:gd name="connsiteX17" fmla="*/ 41804 w 448997"/>
                <a:gd name="connsiteY17" fmla="*/ 2381 h 473868"/>
                <a:gd name="connsiteX18" fmla="*/ 310885 w 448997"/>
                <a:gd name="connsiteY18" fmla="*/ 0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48997" h="473868">
                  <a:moveTo>
                    <a:pt x="310885" y="0"/>
                  </a:moveTo>
                  <a:cubicBezTo>
                    <a:pt x="327554" y="95250"/>
                    <a:pt x="372798" y="173831"/>
                    <a:pt x="448998" y="235744"/>
                  </a:cubicBezTo>
                  <a:cubicBezTo>
                    <a:pt x="372798" y="297656"/>
                    <a:pt x="327554" y="373857"/>
                    <a:pt x="310885" y="471488"/>
                  </a:cubicBezTo>
                  <a:cubicBezTo>
                    <a:pt x="218017" y="438150"/>
                    <a:pt x="129910" y="438150"/>
                    <a:pt x="37042" y="473869"/>
                  </a:cubicBezTo>
                  <a:cubicBezTo>
                    <a:pt x="34660" y="459581"/>
                    <a:pt x="32279" y="447675"/>
                    <a:pt x="27517" y="435769"/>
                  </a:cubicBezTo>
                  <a:cubicBezTo>
                    <a:pt x="22754" y="416719"/>
                    <a:pt x="15610" y="395288"/>
                    <a:pt x="8467" y="378619"/>
                  </a:cubicBezTo>
                  <a:cubicBezTo>
                    <a:pt x="-1058" y="359569"/>
                    <a:pt x="-1058" y="340519"/>
                    <a:pt x="1323" y="316706"/>
                  </a:cubicBezTo>
                  <a:cubicBezTo>
                    <a:pt x="29898" y="359569"/>
                    <a:pt x="41804" y="402431"/>
                    <a:pt x="51329" y="445294"/>
                  </a:cubicBezTo>
                  <a:cubicBezTo>
                    <a:pt x="91810" y="438150"/>
                    <a:pt x="129910" y="428625"/>
                    <a:pt x="170392" y="426244"/>
                  </a:cubicBezTo>
                  <a:cubicBezTo>
                    <a:pt x="208492" y="423863"/>
                    <a:pt x="248973" y="431006"/>
                    <a:pt x="287073" y="433388"/>
                  </a:cubicBezTo>
                  <a:cubicBezTo>
                    <a:pt x="303742" y="400050"/>
                    <a:pt x="320410" y="364331"/>
                    <a:pt x="339460" y="328613"/>
                  </a:cubicBezTo>
                  <a:cubicBezTo>
                    <a:pt x="358510" y="292894"/>
                    <a:pt x="387085" y="264319"/>
                    <a:pt x="420423" y="238125"/>
                  </a:cubicBezTo>
                  <a:cubicBezTo>
                    <a:pt x="356129" y="185738"/>
                    <a:pt x="313267" y="119063"/>
                    <a:pt x="289454" y="38100"/>
                  </a:cubicBezTo>
                  <a:cubicBezTo>
                    <a:pt x="208492" y="59531"/>
                    <a:pt x="132292" y="54769"/>
                    <a:pt x="53710" y="26194"/>
                  </a:cubicBezTo>
                  <a:cubicBezTo>
                    <a:pt x="46567" y="50006"/>
                    <a:pt x="41804" y="73819"/>
                    <a:pt x="34660" y="95250"/>
                  </a:cubicBezTo>
                  <a:cubicBezTo>
                    <a:pt x="27517" y="116681"/>
                    <a:pt x="20373" y="138113"/>
                    <a:pt x="1323" y="154781"/>
                  </a:cubicBezTo>
                  <a:cubicBezTo>
                    <a:pt x="1323" y="140494"/>
                    <a:pt x="1323" y="126206"/>
                    <a:pt x="3704" y="111919"/>
                  </a:cubicBezTo>
                  <a:cubicBezTo>
                    <a:pt x="15610" y="76200"/>
                    <a:pt x="27517" y="40482"/>
                    <a:pt x="41804" y="2381"/>
                  </a:cubicBezTo>
                  <a:cubicBezTo>
                    <a:pt x="127529" y="33338"/>
                    <a:pt x="218017" y="33338"/>
                    <a:pt x="31088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5" name="Freeform: Shape 1214">
              <a:extLst>
                <a:ext uri="{FF2B5EF4-FFF2-40B4-BE49-F238E27FC236}">
                  <a16:creationId xmlns:a16="http://schemas.microsoft.com/office/drawing/2014/main" id="{7481F8D4-4457-5F49-EBD3-F4A654E1D5D8}"/>
                </a:ext>
              </a:extLst>
            </p:cNvPr>
            <p:cNvSpPr/>
            <p:nvPr/>
          </p:nvSpPr>
          <p:spPr>
            <a:xfrm>
              <a:off x="5334000" y="940593"/>
              <a:ext cx="450056" cy="476250"/>
            </a:xfrm>
            <a:custGeom>
              <a:avLst/>
              <a:gdLst>
                <a:gd name="connsiteX0" fmla="*/ 311944 w 450056"/>
                <a:gd name="connsiteY0" fmla="*/ 473869 h 476250"/>
                <a:gd name="connsiteX1" fmla="*/ 38100 w 450056"/>
                <a:gd name="connsiteY1" fmla="*/ 476250 h 476250"/>
                <a:gd name="connsiteX2" fmla="*/ 28575 w 450056"/>
                <a:gd name="connsiteY2" fmla="*/ 438150 h 476250"/>
                <a:gd name="connsiteX3" fmla="*/ 9525 w 450056"/>
                <a:gd name="connsiteY3" fmla="*/ 378619 h 476250"/>
                <a:gd name="connsiteX4" fmla="*/ 4763 w 450056"/>
                <a:gd name="connsiteY4" fmla="*/ 321469 h 476250"/>
                <a:gd name="connsiteX5" fmla="*/ 54769 w 450056"/>
                <a:gd name="connsiteY5" fmla="*/ 450056 h 476250"/>
                <a:gd name="connsiteX6" fmla="*/ 290513 w 450056"/>
                <a:gd name="connsiteY6" fmla="*/ 438150 h 476250"/>
                <a:gd name="connsiteX7" fmla="*/ 421481 w 450056"/>
                <a:gd name="connsiteY7" fmla="*/ 238125 h 476250"/>
                <a:gd name="connsiteX8" fmla="*/ 292894 w 450056"/>
                <a:gd name="connsiteY8" fmla="*/ 42862 h 476250"/>
                <a:gd name="connsiteX9" fmla="*/ 171450 w 450056"/>
                <a:gd name="connsiteY9" fmla="*/ 50006 h 476250"/>
                <a:gd name="connsiteX10" fmla="*/ 52388 w 450056"/>
                <a:gd name="connsiteY10" fmla="*/ 28575 h 476250"/>
                <a:gd name="connsiteX11" fmla="*/ 7144 w 450056"/>
                <a:gd name="connsiteY11" fmla="*/ 152400 h 476250"/>
                <a:gd name="connsiteX12" fmla="*/ 0 w 450056"/>
                <a:gd name="connsiteY12" fmla="*/ 152400 h 476250"/>
                <a:gd name="connsiteX13" fmla="*/ 4763 w 450056"/>
                <a:gd name="connsiteY13" fmla="*/ 109537 h 476250"/>
                <a:gd name="connsiteX14" fmla="*/ 42863 w 450056"/>
                <a:gd name="connsiteY14" fmla="*/ 0 h 476250"/>
                <a:gd name="connsiteX15" fmla="*/ 311944 w 450056"/>
                <a:gd name="connsiteY15" fmla="*/ 0 h 476250"/>
                <a:gd name="connsiteX16" fmla="*/ 450056 w 450056"/>
                <a:gd name="connsiteY16" fmla="*/ 235744 h 476250"/>
                <a:gd name="connsiteX17" fmla="*/ 311944 w 450056"/>
                <a:gd name="connsiteY17" fmla="*/ 473869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0056" h="476250">
                  <a:moveTo>
                    <a:pt x="311944" y="473869"/>
                  </a:moveTo>
                  <a:cubicBezTo>
                    <a:pt x="219075" y="438150"/>
                    <a:pt x="130969" y="440531"/>
                    <a:pt x="38100" y="476250"/>
                  </a:cubicBezTo>
                  <a:cubicBezTo>
                    <a:pt x="35719" y="461963"/>
                    <a:pt x="33338" y="450056"/>
                    <a:pt x="28575" y="438150"/>
                  </a:cubicBezTo>
                  <a:cubicBezTo>
                    <a:pt x="23813" y="416719"/>
                    <a:pt x="19050" y="397669"/>
                    <a:pt x="9525" y="378619"/>
                  </a:cubicBezTo>
                  <a:cubicBezTo>
                    <a:pt x="2381" y="359569"/>
                    <a:pt x="0" y="340519"/>
                    <a:pt x="4763" y="321469"/>
                  </a:cubicBezTo>
                  <a:cubicBezTo>
                    <a:pt x="33338" y="359569"/>
                    <a:pt x="42863" y="402431"/>
                    <a:pt x="54769" y="450056"/>
                  </a:cubicBezTo>
                  <a:cubicBezTo>
                    <a:pt x="133350" y="421481"/>
                    <a:pt x="209550" y="416719"/>
                    <a:pt x="290513" y="438150"/>
                  </a:cubicBezTo>
                  <a:cubicBezTo>
                    <a:pt x="314325" y="359569"/>
                    <a:pt x="354806" y="292894"/>
                    <a:pt x="421481" y="238125"/>
                  </a:cubicBezTo>
                  <a:cubicBezTo>
                    <a:pt x="357188" y="185737"/>
                    <a:pt x="314325" y="119063"/>
                    <a:pt x="292894" y="42862"/>
                  </a:cubicBezTo>
                  <a:cubicBezTo>
                    <a:pt x="250031" y="45244"/>
                    <a:pt x="211931" y="52388"/>
                    <a:pt x="171450" y="50006"/>
                  </a:cubicBezTo>
                  <a:cubicBezTo>
                    <a:pt x="133350" y="47625"/>
                    <a:pt x="95250" y="35719"/>
                    <a:pt x="52388" y="28575"/>
                  </a:cubicBezTo>
                  <a:cubicBezTo>
                    <a:pt x="42863" y="69056"/>
                    <a:pt x="30956" y="114300"/>
                    <a:pt x="7144" y="152400"/>
                  </a:cubicBezTo>
                  <a:cubicBezTo>
                    <a:pt x="4763" y="152400"/>
                    <a:pt x="2381" y="152400"/>
                    <a:pt x="0" y="152400"/>
                  </a:cubicBezTo>
                  <a:cubicBezTo>
                    <a:pt x="0" y="138112"/>
                    <a:pt x="0" y="123825"/>
                    <a:pt x="4763" y="109537"/>
                  </a:cubicBezTo>
                  <a:cubicBezTo>
                    <a:pt x="16669" y="73819"/>
                    <a:pt x="28575" y="38100"/>
                    <a:pt x="42863" y="0"/>
                  </a:cubicBezTo>
                  <a:cubicBezTo>
                    <a:pt x="128588" y="33338"/>
                    <a:pt x="219075" y="33338"/>
                    <a:pt x="311944" y="0"/>
                  </a:cubicBezTo>
                  <a:cubicBezTo>
                    <a:pt x="328613" y="95250"/>
                    <a:pt x="373856" y="173831"/>
                    <a:pt x="450056" y="235744"/>
                  </a:cubicBezTo>
                  <a:cubicBezTo>
                    <a:pt x="376238" y="297656"/>
                    <a:pt x="328613" y="376237"/>
                    <a:pt x="311944" y="4738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6" name="Freeform: Shape 1215">
              <a:extLst>
                <a:ext uri="{FF2B5EF4-FFF2-40B4-BE49-F238E27FC236}">
                  <a16:creationId xmlns:a16="http://schemas.microsoft.com/office/drawing/2014/main" id="{A1FCA781-96DF-960A-5D83-AC51B3D93AA8}"/>
                </a:ext>
              </a:extLst>
            </p:cNvPr>
            <p:cNvSpPr/>
            <p:nvPr/>
          </p:nvSpPr>
          <p:spPr>
            <a:xfrm>
              <a:off x="5331618" y="3193256"/>
              <a:ext cx="447675" cy="473868"/>
            </a:xfrm>
            <a:custGeom>
              <a:avLst/>
              <a:gdLst>
                <a:gd name="connsiteX0" fmla="*/ 314325 w 447675"/>
                <a:gd name="connsiteY0" fmla="*/ 471487 h 473868"/>
                <a:gd name="connsiteX1" fmla="*/ 40481 w 447675"/>
                <a:gd name="connsiteY1" fmla="*/ 473869 h 473868"/>
                <a:gd name="connsiteX2" fmla="*/ 33338 w 447675"/>
                <a:gd name="connsiteY2" fmla="*/ 440531 h 473868"/>
                <a:gd name="connsiteX3" fmla="*/ 11906 w 447675"/>
                <a:gd name="connsiteY3" fmla="*/ 378619 h 473868"/>
                <a:gd name="connsiteX4" fmla="*/ 4763 w 447675"/>
                <a:gd name="connsiteY4" fmla="*/ 316706 h 473868"/>
                <a:gd name="connsiteX5" fmla="*/ 54769 w 447675"/>
                <a:gd name="connsiteY5" fmla="*/ 450056 h 473868"/>
                <a:gd name="connsiteX6" fmla="*/ 290513 w 447675"/>
                <a:gd name="connsiteY6" fmla="*/ 438150 h 473868"/>
                <a:gd name="connsiteX7" fmla="*/ 421481 w 447675"/>
                <a:gd name="connsiteY7" fmla="*/ 238125 h 473868"/>
                <a:gd name="connsiteX8" fmla="*/ 292894 w 447675"/>
                <a:gd name="connsiteY8" fmla="*/ 42862 h 473868"/>
                <a:gd name="connsiteX9" fmla="*/ 171450 w 447675"/>
                <a:gd name="connsiteY9" fmla="*/ 50006 h 473868"/>
                <a:gd name="connsiteX10" fmla="*/ 54769 w 447675"/>
                <a:gd name="connsiteY10" fmla="*/ 30956 h 473868"/>
                <a:gd name="connsiteX11" fmla="*/ 35719 w 447675"/>
                <a:gd name="connsiteY11" fmla="*/ 95250 h 473868"/>
                <a:gd name="connsiteX12" fmla="*/ 7144 w 447675"/>
                <a:gd name="connsiteY12" fmla="*/ 154781 h 473868"/>
                <a:gd name="connsiteX13" fmla="*/ 0 w 447675"/>
                <a:gd name="connsiteY13" fmla="*/ 152400 h 473868"/>
                <a:gd name="connsiteX14" fmla="*/ 2381 w 447675"/>
                <a:gd name="connsiteY14" fmla="*/ 109537 h 473868"/>
                <a:gd name="connsiteX15" fmla="*/ 40481 w 447675"/>
                <a:gd name="connsiteY15" fmla="*/ 0 h 473868"/>
                <a:gd name="connsiteX16" fmla="*/ 309563 w 447675"/>
                <a:gd name="connsiteY16" fmla="*/ 0 h 473868"/>
                <a:gd name="connsiteX17" fmla="*/ 447675 w 447675"/>
                <a:gd name="connsiteY17" fmla="*/ 235744 h 473868"/>
                <a:gd name="connsiteX18" fmla="*/ 314325 w 447675"/>
                <a:gd name="connsiteY18" fmla="*/ 471487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47675" h="473868">
                  <a:moveTo>
                    <a:pt x="314325" y="471487"/>
                  </a:moveTo>
                  <a:cubicBezTo>
                    <a:pt x="190500" y="440531"/>
                    <a:pt x="176213" y="440531"/>
                    <a:pt x="40481" y="473869"/>
                  </a:cubicBezTo>
                  <a:cubicBezTo>
                    <a:pt x="38100" y="461962"/>
                    <a:pt x="35719" y="452438"/>
                    <a:pt x="33338" y="440531"/>
                  </a:cubicBezTo>
                  <a:cubicBezTo>
                    <a:pt x="26194" y="419100"/>
                    <a:pt x="21431" y="397669"/>
                    <a:pt x="11906" y="378619"/>
                  </a:cubicBezTo>
                  <a:cubicBezTo>
                    <a:pt x="2381" y="359569"/>
                    <a:pt x="2381" y="340518"/>
                    <a:pt x="4763" y="316706"/>
                  </a:cubicBezTo>
                  <a:cubicBezTo>
                    <a:pt x="33338" y="359569"/>
                    <a:pt x="45244" y="402431"/>
                    <a:pt x="54769" y="450056"/>
                  </a:cubicBezTo>
                  <a:cubicBezTo>
                    <a:pt x="133350" y="421481"/>
                    <a:pt x="209550" y="416719"/>
                    <a:pt x="290513" y="438150"/>
                  </a:cubicBezTo>
                  <a:cubicBezTo>
                    <a:pt x="314325" y="359569"/>
                    <a:pt x="354806" y="292893"/>
                    <a:pt x="421481" y="238125"/>
                  </a:cubicBezTo>
                  <a:cubicBezTo>
                    <a:pt x="357188" y="185737"/>
                    <a:pt x="314325" y="119063"/>
                    <a:pt x="292894" y="42862"/>
                  </a:cubicBezTo>
                  <a:cubicBezTo>
                    <a:pt x="250031" y="45244"/>
                    <a:pt x="211931" y="52387"/>
                    <a:pt x="171450" y="50006"/>
                  </a:cubicBezTo>
                  <a:cubicBezTo>
                    <a:pt x="133350" y="47625"/>
                    <a:pt x="95250" y="38100"/>
                    <a:pt x="54769" y="30956"/>
                  </a:cubicBezTo>
                  <a:cubicBezTo>
                    <a:pt x="50006" y="50006"/>
                    <a:pt x="42863" y="73819"/>
                    <a:pt x="35719" y="95250"/>
                  </a:cubicBezTo>
                  <a:cubicBezTo>
                    <a:pt x="28575" y="116681"/>
                    <a:pt x="19050" y="138112"/>
                    <a:pt x="7144" y="154781"/>
                  </a:cubicBezTo>
                  <a:cubicBezTo>
                    <a:pt x="4763" y="154781"/>
                    <a:pt x="2381" y="154781"/>
                    <a:pt x="0" y="152400"/>
                  </a:cubicBezTo>
                  <a:cubicBezTo>
                    <a:pt x="0" y="138112"/>
                    <a:pt x="0" y="123825"/>
                    <a:pt x="2381" y="109537"/>
                  </a:cubicBezTo>
                  <a:cubicBezTo>
                    <a:pt x="14288" y="73819"/>
                    <a:pt x="26194" y="38100"/>
                    <a:pt x="40481" y="0"/>
                  </a:cubicBezTo>
                  <a:cubicBezTo>
                    <a:pt x="126206" y="33337"/>
                    <a:pt x="216694" y="33337"/>
                    <a:pt x="309563" y="0"/>
                  </a:cubicBezTo>
                  <a:cubicBezTo>
                    <a:pt x="326231" y="95250"/>
                    <a:pt x="371475" y="173831"/>
                    <a:pt x="447675" y="235744"/>
                  </a:cubicBezTo>
                  <a:cubicBezTo>
                    <a:pt x="378619" y="297656"/>
                    <a:pt x="330994" y="376237"/>
                    <a:pt x="314325" y="4714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7" name="Freeform: Shape 1216">
              <a:extLst>
                <a:ext uri="{FF2B5EF4-FFF2-40B4-BE49-F238E27FC236}">
                  <a16:creationId xmlns:a16="http://schemas.microsoft.com/office/drawing/2014/main" id="{3EFB77CC-D98B-0314-ED94-0A4E09C8788D}"/>
                </a:ext>
              </a:extLst>
            </p:cNvPr>
            <p:cNvSpPr/>
            <p:nvPr/>
          </p:nvSpPr>
          <p:spPr>
            <a:xfrm>
              <a:off x="5337198" y="5445918"/>
              <a:ext cx="451620" cy="473868"/>
            </a:xfrm>
            <a:custGeom>
              <a:avLst/>
              <a:gdLst>
                <a:gd name="connsiteX0" fmla="*/ 39664 w 451620"/>
                <a:gd name="connsiteY0" fmla="*/ 473869 h 473868"/>
                <a:gd name="connsiteX1" fmla="*/ 3945 w 451620"/>
                <a:gd name="connsiteY1" fmla="*/ 366713 h 473868"/>
                <a:gd name="connsiteX2" fmla="*/ 1564 w 451620"/>
                <a:gd name="connsiteY2" fmla="*/ 321469 h 473868"/>
                <a:gd name="connsiteX3" fmla="*/ 34902 w 451620"/>
                <a:gd name="connsiteY3" fmla="*/ 381000 h 473868"/>
                <a:gd name="connsiteX4" fmla="*/ 53952 w 451620"/>
                <a:gd name="connsiteY4" fmla="*/ 447675 h 473868"/>
                <a:gd name="connsiteX5" fmla="*/ 289695 w 451620"/>
                <a:gd name="connsiteY5" fmla="*/ 435769 h 473868"/>
                <a:gd name="connsiteX6" fmla="*/ 420664 w 451620"/>
                <a:gd name="connsiteY6" fmla="*/ 235744 h 473868"/>
                <a:gd name="connsiteX7" fmla="*/ 292077 w 451620"/>
                <a:gd name="connsiteY7" fmla="*/ 40481 h 473868"/>
                <a:gd name="connsiteX8" fmla="*/ 170633 w 451620"/>
                <a:gd name="connsiteY8" fmla="*/ 47625 h 473868"/>
                <a:gd name="connsiteX9" fmla="*/ 53952 w 451620"/>
                <a:gd name="connsiteY9" fmla="*/ 28575 h 473868"/>
                <a:gd name="connsiteX10" fmla="*/ 8708 w 451620"/>
                <a:gd name="connsiteY10" fmla="*/ 152400 h 473868"/>
                <a:gd name="connsiteX11" fmla="*/ 3945 w 451620"/>
                <a:gd name="connsiteY11" fmla="*/ 152400 h 473868"/>
                <a:gd name="connsiteX12" fmla="*/ 6327 w 451620"/>
                <a:gd name="connsiteY12" fmla="*/ 111919 h 473868"/>
                <a:gd name="connsiteX13" fmla="*/ 44427 w 451620"/>
                <a:gd name="connsiteY13" fmla="*/ 0 h 473868"/>
                <a:gd name="connsiteX14" fmla="*/ 313508 w 451620"/>
                <a:gd name="connsiteY14" fmla="*/ 0 h 473868"/>
                <a:gd name="connsiteX15" fmla="*/ 451620 w 451620"/>
                <a:gd name="connsiteY15" fmla="*/ 235744 h 473868"/>
                <a:gd name="connsiteX16" fmla="*/ 313508 w 451620"/>
                <a:gd name="connsiteY16" fmla="*/ 471488 h 473868"/>
                <a:gd name="connsiteX17" fmla="*/ 39664 w 451620"/>
                <a:gd name="connsiteY17" fmla="*/ 473869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620" h="473868">
                  <a:moveTo>
                    <a:pt x="39664" y="473869"/>
                  </a:moveTo>
                  <a:cubicBezTo>
                    <a:pt x="27758" y="435769"/>
                    <a:pt x="13470" y="402431"/>
                    <a:pt x="3945" y="366713"/>
                  </a:cubicBezTo>
                  <a:cubicBezTo>
                    <a:pt x="-817" y="352425"/>
                    <a:pt x="-817" y="335756"/>
                    <a:pt x="1564" y="321469"/>
                  </a:cubicBezTo>
                  <a:cubicBezTo>
                    <a:pt x="18233" y="338137"/>
                    <a:pt x="27758" y="359569"/>
                    <a:pt x="34902" y="381000"/>
                  </a:cubicBezTo>
                  <a:cubicBezTo>
                    <a:pt x="42045" y="402431"/>
                    <a:pt x="46808" y="423863"/>
                    <a:pt x="53952" y="447675"/>
                  </a:cubicBezTo>
                  <a:cubicBezTo>
                    <a:pt x="130152" y="419100"/>
                    <a:pt x="208733" y="414338"/>
                    <a:pt x="289695" y="435769"/>
                  </a:cubicBezTo>
                  <a:cubicBezTo>
                    <a:pt x="313508" y="357188"/>
                    <a:pt x="353989" y="290512"/>
                    <a:pt x="420664" y="235744"/>
                  </a:cubicBezTo>
                  <a:cubicBezTo>
                    <a:pt x="356370" y="183356"/>
                    <a:pt x="313508" y="116681"/>
                    <a:pt x="292077" y="40481"/>
                  </a:cubicBezTo>
                  <a:cubicBezTo>
                    <a:pt x="249214" y="42863"/>
                    <a:pt x="208733" y="50006"/>
                    <a:pt x="170633" y="47625"/>
                  </a:cubicBezTo>
                  <a:cubicBezTo>
                    <a:pt x="132533" y="45244"/>
                    <a:pt x="94433" y="35719"/>
                    <a:pt x="53952" y="28575"/>
                  </a:cubicBezTo>
                  <a:cubicBezTo>
                    <a:pt x="44427" y="69056"/>
                    <a:pt x="32520" y="114300"/>
                    <a:pt x="8708" y="152400"/>
                  </a:cubicBezTo>
                  <a:cubicBezTo>
                    <a:pt x="6327" y="152400"/>
                    <a:pt x="3945" y="152400"/>
                    <a:pt x="3945" y="152400"/>
                  </a:cubicBezTo>
                  <a:cubicBezTo>
                    <a:pt x="3945" y="138113"/>
                    <a:pt x="1564" y="123825"/>
                    <a:pt x="6327" y="111919"/>
                  </a:cubicBezTo>
                  <a:cubicBezTo>
                    <a:pt x="18233" y="73819"/>
                    <a:pt x="32520" y="38100"/>
                    <a:pt x="44427" y="0"/>
                  </a:cubicBezTo>
                  <a:cubicBezTo>
                    <a:pt x="130152" y="33338"/>
                    <a:pt x="220639" y="33338"/>
                    <a:pt x="313508" y="0"/>
                  </a:cubicBezTo>
                  <a:cubicBezTo>
                    <a:pt x="330177" y="95250"/>
                    <a:pt x="375420" y="173831"/>
                    <a:pt x="451620" y="235744"/>
                  </a:cubicBezTo>
                  <a:cubicBezTo>
                    <a:pt x="375420" y="297656"/>
                    <a:pt x="330177" y="373856"/>
                    <a:pt x="313508" y="471488"/>
                  </a:cubicBezTo>
                  <a:cubicBezTo>
                    <a:pt x="218258" y="438150"/>
                    <a:pt x="127770" y="438150"/>
                    <a:pt x="39664" y="4738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8" name="Freeform: Shape 1217">
              <a:extLst>
                <a:ext uri="{FF2B5EF4-FFF2-40B4-BE49-F238E27FC236}">
                  <a16:creationId xmlns:a16="http://schemas.microsoft.com/office/drawing/2014/main" id="{03EDFCE4-055B-C2A2-5732-92BED82E836D}"/>
                </a:ext>
              </a:extLst>
            </p:cNvPr>
            <p:cNvSpPr/>
            <p:nvPr/>
          </p:nvSpPr>
          <p:spPr>
            <a:xfrm>
              <a:off x="5336381" y="2066925"/>
              <a:ext cx="450056" cy="471487"/>
            </a:xfrm>
            <a:custGeom>
              <a:avLst/>
              <a:gdLst>
                <a:gd name="connsiteX0" fmla="*/ 52388 w 450056"/>
                <a:gd name="connsiteY0" fmla="*/ 23813 h 471487"/>
                <a:gd name="connsiteX1" fmla="*/ 2381 w 450056"/>
                <a:gd name="connsiteY1" fmla="*/ 154781 h 471487"/>
                <a:gd name="connsiteX2" fmla="*/ 4763 w 450056"/>
                <a:gd name="connsiteY2" fmla="*/ 107156 h 471487"/>
                <a:gd name="connsiteX3" fmla="*/ 40481 w 450056"/>
                <a:gd name="connsiteY3" fmla="*/ 0 h 471487"/>
                <a:gd name="connsiteX4" fmla="*/ 309563 w 450056"/>
                <a:gd name="connsiteY4" fmla="*/ 0 h 471487"/>
                <a:gd name="connsiteX5" fmla="*/ 450056 w 450056"/>
                <a:gd name="connsiteY5" fmla="*/ 235744 h 471487"/>
                <a:gd name="connsiteX6" fmla="*/ 311944 w 450056"/>
                <a:gd name="connsiteY6" fmla="*/ 471487 h 471487"/>
                <a:gd name="connsiteX7" fmla="*/ 42863 w 450056"/>
                <a:gd name="connsiteY7" fmla="*/ 471487 h 471487"/>
                <a:gd name="connsiteX8" fmla="*/ 4763 w 450056"/>
                <a:gd name="connsiteY8" fmla="*/ 359569 h 471487"/>
                <a:gd name="connsiteX9" fmla="*/ 4763 w 450056"/>
                <a:gd name="connsiteY9" fmla="*/ 319087 h 471487"/>
                <a:gd name="connsiteX10" fmla="*/ 54769 w 450056"/>
                <a:gd name="connsiteY10" fmla="*/ 447675 h 471487"/>
                <a:gd name="connsiteX11" fmla="*/ 292894 w 450056"/>
                <a:gd name="connsiteY11" fmla="*/ 435769 h 471487"/>
                <a:gd name="connsiteX12" fmla="*/ 423863 w 450056"/>
                <a:gd name="connsiteY12" fmla="*/ 235744 h 471487"/>
                <a:gd name="connsiteX13" fmla="*/ 292894 w 450056"/>
                <a:gd name="connsiteY13" fmla="*/ 35719 h 471487"/>
                <a:gd name="connsiteX14" fmla="*/ 52388 w 450056"/>
                <a:gd name="connsiteY14" fmla="*/ 23813 h 47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056" h="471487">
                  <a:moveTo>
                    <a:pt x="52388" y="23813"/>
                  </a:moveTo>
                  <a:cubicBezTo>
                    <a:pt x="35719" y="95250"/>
                    <a:pt x="23813" y="126206"/>
                    <a:pt x="2381" y="154781"/>
                  </a:cubicBezTo>
                  <a:cubicBezTo>
                    <a:pt x="0" y="135731"/>
                    <a:pt x="-2381" y="121444"/>
                    <a:pt x="4763" y="107156"/>
                  </a:cubicBezTo>
                  <a:cubicBezTo>
                    <a:pt x="16669" y="73819"/>
                    <a:pt x="28575" y="38100"/>
                    <a:pt x="40481" y="0"/>
                  </a:cubicBezTo>
                  <a:cubicBezTo>
                    <a:pt x="126206" y="33337"/>
                    <a:pt x="216694" y="35719"/>
                    <a:pt x="309563" y="0"/>
                  </a:cubicBezTo>
                  <a:cubicBezTo>
                    <a:pt x="328613" y="95250"/>
                    <a:pt x="371475" y="173831"/>
                    <a:pt x="450056" y="235744"/>
                  </a:cubicBezTo>
                  <a:cubicBezTo>
                    <a:pt x="373856" y="297656"/>
                    <a:pt x="328613" y="376237"/>
                    <a:pt x="311944" y="471487"/>
                  </a:cubicBezTo>
                  <a:cubicBezTo>
                    <a:pt x="219075" y="438150"/>
                    <a:pt x="128588" y="438150"/>
                    <a:pt x="42863" y="471487"/>
                  </a:cubicBezTo>
                  <a:cubicBezTo>
                    <a:pt x="28575" y="433387"/>
                    <a:pt x="16669" y="397669"/>
                    <a:pt x="4763" y="359569"/>
                  </a:cubicBezTo>
                  <a:cubicBezTo>
                    <a:pt x="0" y="347662"/>
                    <a:pt x="2381" y="333375"/>
                    <a:pt x="4763" y="319087"/>
                  </a:cubicBezTo>
                  <a:cubicBezTo>
                    <a:pt x="30956" y="357188"/>
                    <a:pt x="45244" y="400050"/>
                    <a:pt x="54769" y="447675"/>
                  </a:cubicBezTo>
                  <a:cubicBezTo>
                    <a:pt x="133350" y="419100"/>
                    <a:pt x="211931" y="414337"/>
                    <a:pt x="292894" y="435769"/>
                  </a:cubicBezTo>
                  <a:cubicBezTo>
                    <a:pt x="316706" y="357188"/>
                    <a:pt x="357188" y="290512"/>
                    <a:pt x="423863" y="235744"/>
                  </a:cubicBezTo>
                  <a:cubicBezTo>
                    <a:pt x="359569" y="183356"/>
                    <a:pt x="316706" y="116681"/>
                    <a:pt x="292894" y="35719"/>
                  </a:cubicBezTo>
                  <a:cubicBezTo>
                    <a:pt x="209550" y="57150"/>
                    <a:pt x="130969" y="54769"/>
                    <a:pt x="5238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9" name="Freeform: Shape 1218">
              <a:extLst>
                <a:ext uri="{FF2B5EF4-FFF2-40B4-BE49-F238E27FC236}">
                  <a16:creationId xmlns:a16="http://schemas.microsoft.com/office/drawing/2014/main" id="{13C41CBE-F259-98DA-76B7-EF3E7EC3BF2F}"/>
                </a:ext>
              </a:extLst>
            </p:cNvPr>
            <p:cNvSpPr/>
            <p:nvPr/>
          </p:nvSpPr>
          <p:spPr>
            <a:xfrm>
              <a:off x="6543674" y="1914"/>
              <a:ext cx="538162" cy="288598"/>
            </a:xfrm>
            <a:custGeom>
              <a:avLst/>
              <a:gdLst>
                <a:gd name="connsiteX0" fmla="*/ 390525 w 538162"/>
                <a:gd name="connsiteY0" fmla="*/ 262405 h 288598"/>
                <a:gd name="connsiteX1" fmla="*/ 428625 w 538162"/>
                <a:gd name="connsiteY1" fmla="*/ 145723 h 288598"/>
                <a:gd name="connsiteX2" fmla="*/ 492919 w 538162"/>
                <a:gd name="connsiteY2" fmla="*/ 48092 h 288598"/>
                <a:gd name="connsiteX3" fmla="*/ 457200 w 538162"/>
                <a:gd name="connsiteY3" fmla="*/ 2848 h 288598"/>
                <a:gd name="connsiteX4" fmla="*/ 502444 w 538162"/>
                <a:gd name="connsiteY4" fmla="*/ 12373 h 288598"/>
                <a:gd name="connsiteX5" fmla="*/ 538163 w 538162"/>
                <a:gd name="connsiteY5" fmla="*/ 52855 h 288598"/>
                <a:gd name="connsiteX6" fmla="*/ 407194 w 538162"/>
                <a:gd name="connsiteY6" fmla="*/ 288598 h 288598"/>
                <a:gd name="connsiteX7" fmla="*/ 271463 w 538162"/>
                <a:gd name="connsiteY7" fmla="*/ 260023 h 288598"/>
                <a:gd name="connsiteX8" fmla="*/ 133350 w 538162"/>
                <a:gd name="connsiteY8" fmla="*/ 286217 h 288598"/>
                <a:gd name="connsiteX9" fmla="*/ 0 w 538162"/>
                <a:gd name="connsiteY9" fmla="*/ 55236 h 288598"/>
                <a:gd name="connsiteX10" fmla="*/ 42862 w 538162"/>
                <a:gd name="connsiteY10" fmla="*/ 7611 h 288598"/>
                <a:gd name="connsiteX11" fmla="*/ 71438 w 538162"/>
                <a:gd name="connsiteY11" fmla="*/ 2848 h 288598"/>
                <a:gd name="connsiteX12" fmla="*/ 26194 w 538162"/>
                <a:gd name="connsiteY12" fmla="*/ 50473 h 288598"/>
                <a:gd name="connsiteX13" fmla="*/ 154781 w 538162"/>
                <a:gd name="connsiteY13" fmla="*/ 248117 h 288598"/>
                <a:gd name="connsiteX14" fmla="*/ 390525 w 538162"/>
                <a:gd name="connsiteY14" fmla="*/ 262405 h 28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8162" h="288598">
                  <a:moveTo>
                    <a:pt x="390525" y="262405"/>
                  </a:moveTo>
                  <a:cubicBezTo>
                    <a:pt x="397669" y="219542"/>
                    <a:pt x="409575" y="181442"/>
                    <a:pt x="428625" y="145723"/>
                  </a:cubicBezTo>
                  <a:cubicBezTo>
                    <a:pt x="447675" y="112386"/>
                    <a:pt x="471487" y="81430"/>
                    <a:pt x="492919" y="48092"/>
                  </a:cubicBezTo>
                  <a:cubicBezTo>
                    <a:pt x="483394" y="36186"/>
                    <a:pt x="471487" y="19517"/>
                    <a:pt x="457200" y="2848"/>
                  </a:cubicBezTo>
                  <a:cubicBezTo>
                    <a:pt x="478631" y="-1914"/>
                    <a:pt x="490538" y="-1914"/>
                    <a:pt x="502444" y="12373"/>
                  </a:cubicBezTo>
                  <a:cubicBezTo>
                    <a:pt x="511969" y="26661"/>
                    <a:pt x="526256" y="38567"/>
                    <a:pt x="538163" y="52855"/>
                  </a:cubicBezTo>
                  <a:cubicBezTo>
                    <a:pt x="469106" y="112386"/>
                    <a:pt x="421481" y="190967"/>
                    <a:pt x="407194" y="288598"/>
                  </a:cubicBezTo>
                  <a:cubicBezTo>
                    <a:pt x="361950" y="271930"/>
                    <a:pt x="316706" y="260023"/>
                    <a:pt x="271463" y="260023"/>
                  </a:cubicBezTo>
                  <a:cubicBezTo>
                    <a:pt x="223838" y="260023"/>
                    <a:pt x="178594" y="269548"/>
                    <a:pt x="133350" y="286217"/>
                  </a:cubicBezTo>
                  <a:cubicBezTo>
                    <a:pt x="116681" y="190967"/>
                    <a:pt x="71438" y="112386"/>
                    <a:pt x="0" y="55236"/>
                  </a:cubicBezTo>
                  <a:cubicBezTo>
                    <a:pt x="14288" y="38567"/>
                    <a:pt x="28575" y="21898"/>
                    <a:pt x="42862" y="7611"/>
                  </a:cubicBezTo>
                  <a:cubicBezTo>
                    <a:pt x="50006" y="-1914"/>
                    <a:pt x="59531" y="2848"/>
                    <a:pt x="71438" y="2848"/>
                  </a:cubicBezTo>
                  <a:cubicBezTo>
                    <a:pt x="59531" y="21898"/>
                    <a:pt x="42862" y="33805"/>
                    <a:pt x="26194" y="50473"/>
                  </a:cubicBezTo>
                  <a:cubicBezTo>
                    <a:pt x="88106" y="102861"/>
                    <a:pt x="133350" y="167155"/>
                    <a:pt x="154781" y="248117"/>
                  </a:cubicBezTo>
                  <a:cubicBezTo>
                    <a:pt x="233362" y="229067"/>
                    <a:pt x="311944" y="231448"/>
                    <a:pt x="390525" y="26240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0" name="Freeform: Shape 1219">
              <a:extLst>
                <a:ext uri="{FF2B5EF4-FFF2-40B4-BE49-F238E27FC236}">
                  <a16:creationId xmlns:a16="http://schemas.microsoft.com/office/drawing/2014/main" id="{C6509FE3-CFA3-B5CF-D97D-2F4543F2DC17}"/>
                </a:ext>
              </a:extLst>
            </p:cNvPr>
            <p:cNvSpPr/>
            <p:nvPr/>
          </p:nvSpPr>
          <p:spPr>
            <a:xfrm>
              <a:off x="10451306" y="1200"/>
              <a:ext cx="538162" cy="289311"/>
            </a:xfrm>
            <a:custGeom>
              <a:avLst/>
              <a:gdLst>
                <a:gd name="connsiteX0" fmla="*/ 154781 w 538162"/>
                <a:gd name="connsiteY0" fmla="*/ 248831 h 289311"/>
                <a:gd name="connsiteX1" fmla="*/ 392906 w 538162"/>
                <a:gd name="connsiteY1" fmla="*/ 260737 h 289311"/>
                <a:gd name="connsiteX2" fmla="*/ 500063 w 538162"/>
                <a:gd name="connsiteY2" fmla="*/ 48806 h 289311"/>
                <a:gd name="connsiteX3" fmla="*/ 461963 w 538162"/>
                <a:gd name="connsiteY3" fmla="*/ 1181 h 289311"/>
                <a:gd name="connsiteX4" fmla="*/ 502444 w 538162"/>
                <a:gd name="connsiteY4" fmla="*/ 13087 h 289311"/>
                <a:gd name="connsiteX5" fmla="*/ 538163 w 538162"/>
                <a:gd name="connsiteY5" fmla="*/ 53568 h 289311"/>
                <a:gd name="connsiteX6" fmla="*/ 407194 w 538162"/>
                <a:gd name="connsiteY6" fmla="*/ 289312 h 289311"/>
                <a:gd name="connsiteX7" fmla="*/ 271463 w 538162"/>
                <a:gd name="connsiteY7" fmla="*/ 263118 h 289311"/>
                <a:gd name="connsiteX8" fmla="*/ 133350 w 538162"/>
                <a:gd name="connsiteY8" fmla="*/ 286931 h 289311"/>
                <a:gd name="connsiteX9" fmla="*/ 0 w 538162"/>
                <a:gd name="connsiteY9" fmla="*/ 55949 h 289311"/>
                <a:gd name="connsiteX10" fmla="*/ 42863 w 538162"/>
                <a:gd name="connsiteY10" fmla="*/ 8324 h 289311"/>
                <a:gd name="connsiteX11" fmla="*/ 73819 w 538162"/>
                <a:gd name="connsiteY11" fmla="*/ 3562 h 289311"/>
                <a:gd name="connsiteX12" fmla="*/ 26194 w 538162"/>
                <a:gd name="connsiteY12" fmla="*/ 53568 h 289311"/>
                <a:gd name="connsiteX13" fmla="*/ 154781 w 538162"/>
                <a:gd name="connsiteY13" fmla="*/ 248831 h 28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8162" h="289311">
                  <a:moveTo>
                    <a:pt x="154781" y="248831"/>
                  </a:moveTo>
                  <a:cubicBezTo>
                    <a:pt x="235744" y="227399"/>
                    <a:pt x="314325" y="232162"/>
                    <a:pt x="392906" y="260737"/>
                  </a:cubicBezTo>
                  <a:cubicBezTo>
                    <a:pt x="407194" y="177393"/>
                    <a:pt x="442913" y="108337"/>
                    <a:pt x="500063" y="48806"/>
                  </a:cubicBezTo>
                  <a:cubicBezTo>
                    <a:pt x="485775" y="32137"/>
                    <a:pt x="473869" y="17849"/>
                    <a:pt x="461963" y="1181"/>
                  </a:cubicBezTo>
                  <a:cubicBezTo>
                    <a:pt x="478631" y="-1201"/>
                    <a:pt x="490538" y="-1201"/>
                    <a:pt x="502444" y="13087"/>
                  </a:cubicBezTo>
                  <a:cubicBezTo>
                    <a:pt x="511969" y="27374"/>
                    <a:pt x="526256" y="39281"/>
                    <a:pt x="538163" y="53568"/>
                  </a:cubicBezTo>
                  <a:cubicBezTo>
                    <a:pt x="469107" y="113099"/>
                    <a:pt x="421482" y="191681"/>
                    <a:pt x="407194" y="289312"/>
                  </a:cubicBezTo>
                  <a:cubicBezTo>
                    <a:pt x="361950" y="275024"/>
                    <a:pt x="316706" y="263118"/>
                    <a:pt x="271463" y="263118"/>
                  </a:cubicBezTo>
                  <a:cubicBezTo>
                    <a:pt x="223838" y="263118"/>
                    <a:pt x="178594" y="272643"/>
                    <a:pt x="133350" y="286931"/>
                  </a:cubicBezTo>
                  <a:cubicBezTo>
                    <a:pt x="116681" y="191681"/>
                    <a:pt x="71438" y="113099"/>
                    <a:pt x="0" y="55949"/>
                  </a:cubicBezTo>
                  <a:cubicBezTo>
                    <a:pt x="14288" y="39281"/>
                    <a:pt x="28575" y="22612"/>
                    <a:pt x="42863" y="8324"/>
                  </a:cubicBezTo>
                  <a:cubicBezTo>
                    <a:pt x="50006" y="-1201"/>
                    <a:pt x="59531" y="3562"/>
                    <a:pt x="73819" y="3562"/>
                  </a:cubicBezTo>
                  <a:cubicBezTo>
                    <a:pt x="61913" y="24993"/>
                    <a:pt x="42863" y="36899"/>
                    <a:pt x="26194" y="53568"/>
                  </a:cubicBezTo>
                  <a:cubicBezTo>
                    <a:pt x="88107" y="103574"/>
                    <a:pt x="130969" y="167868"/>
                    <a:pt x="154781" y="2488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1" name="Freeform: Shape 1220">
              <a:extLst>
                <a:ext uri="{FF2B5EF4-FFF2-40B4-BE49-F238E27FC236}">
                  <a16:creationId xmlns:a16="http://schemas.microsoft.com/office/drawing/2014/main" id="{5DC62AA8-449E-232C-1657-4E452B3D9312}"/>
                </a:ext>
              </a:extLst>
            </p:cNvPr>
            <p:cNvSpPr/>
            <p:nvPr/>
          </p:nvSpPr>
          <p:spPr>
            <a:xfrm>
              <a:off x="8489156" y="1787"/>
              <a:ext cx="542925" cy="288725"/>
            </a:xfrm>
            <a:custGeom>
              <a:avLst/>
              <a:gdLst>
                <a:gd name="connsiteX0" fmla="*/ 504825 w 542925"/>
                <a:gd name="connsiteY0" fmla="*/ 48219 h 288725"/>
                <a:gd name="connsiteX1" fmla="*/ 466725 w 542925"/>
                <a:gd name="connsiteY1" fmla="*/ 2975 h 288725"/>
                <a:gd name="connsiteX2" fmla="*/ 507206 w 542925"/>
                <a:gd name="connsiteY2" fmla="*/ 10119 h 288725"/>
                <a:gd name="connsiteX3" fmla="*/ 542925 w 542925"/>
                <a:gd name="connsiteY3" fmla="*/ 52982 h 288725"/>
                <a:gd name="connsiteX4" fmla="*/ 411956 w 542925"/>
                <a:gd name="connsiteY4" fmla="*/ 288725 h 288725"/>
                <a:gd name="connsiteX5" fmla="*/ 138113 w 542925"/>
                <a:gd name="connsiteY5" fmla="*/ 286344 h 288725"/>
                <a:gd name="connsiteX6" fmla="*/ 0 w 542925"/>
                <a:gd name="connsiteY6" fmla="*/ 52982 h 288725"/>
                <a:gd name="connsiteX7" fmla="*/ 47625 w 542925"/>
                <a:gd name="connsiteY7" fmla="*/ 5357 h 288725"/>
                <a:gd name="connsiteX8" fmla="*/ 73819 w 542925"/>
                <a:gd name="connsiteY8" fmla="*/ 5357 h 288725"/>
                <a:gd name="connsiteX9" fmla="*/ 26194 w 542925"/>
                <a:gd name="connsiteY9" fmla="*/ 50600 h 288725"/>
                <a:gd name="connsiteX10" fmla="*/ 157163 w 542925"/>
                <a:gd name="connsiteY10" fmla="*/ 250625 h 288725"/>
                <a:gd name="connsiteX11" fmla="*/ 392906 w 542925"/>
                <a:gd name="connsiteY11" fmla="*/ 262532 h 288725"/>
                <a:gd name="connsiteX12" fmla="*/ 504825 w 542925"/>
                <a:gd name="connsiteY12" fmla="*/ 48219 h 28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925" h="288725">
                  <a:moveTo>
                    <a:pt x="504825" y="48219"/>
                  </a:moveTo>
                  <a:cubicBezTo>
                    <a:pt x="492919" y="33932"/>
                    <a:pt x="481012" y="19644"/>
                    <a:pt x="466725" y="2975"/>
                  </a:cubicBezTo>
                  <a:cubicBezTo>
                    <a:pt x="483394" y="-1787"/>
                    <a:pt x="497681" y="-1787"/>
                    <a:pt x="507206" y="10119"/>
                  </a:cubicBezTo>
                  <a:cubicBezTo>
                    <a:pt x="519113" y="24407"/>
                    <a:pt x="531019" y="36313"/>
                    <a:pt x="542925" y="52982"/>
                  </a:cubicBezTo>
                  <a:cubicBezTo>
                    <a:pt x="473869" y="112513"/>
                    <a:pt x="426244" y="191094"/>
                    <a:pt x="411956" y="288725"/>
                  </a:cubicBezTo>
                  <a:cubicBezTo>
                    <a:pt x="321469" y="253007"/>
                    <a:pt x="230981" y="253007"/>
                    <a:pt x="138113" y="286344"/>
                  </a:cubicBezTo>
                  <a:cubicBezTo>
                    <a:pt x="121444" y="191094"/>
                    <a:pt x="76200" y="112513"/>
                    <a:pt x="0" y="52982"/>
                  </a:cubicBezTo>
                  <a:cubicBezTo>
                    <a:pt x="16669" y="36313"/>
                    <a:pt x="30956" y="19644"/>
                    <a:pt x="47625" y="5357"/>
                  </a:cubicBezTo>
                  <a:cubicBezTo>
                    <a:pt x="52387" y="594"/>
                    <a:pt x="64294" y="2975"/>
                    <a:pt x="73819" y="5357"/>
                  </a:cubicBezTo>
                  <a:cubicBezTo>
                    <a:pt x="59531" y="19644"/>
                    <a:pt x="42863" y="33932"/>
                    <a:pt x="26194" y="50600"/>
                  </a:cubicBezTo>
                  <a:cubicBezTo>
                    <a:pt x="90488" y="105369"/>
                    <a:pt x="133350" y="169663"/>
                    <a:pt x="157163" y="250625"/>
                  </a:cubicBezTo>
                  <a:cubicBezTo>
                    <a:pt x="238125" y="229194"/>
                    <a:pt x="316706" y="233957"/>
                    <a:pt x="392906" y="262532"/>
                  </a:cubicBezTo>
                  <a:cubicBezTo>
                    <a:pt x="431006" y="143469"/>
                    <a:pt x="433387" y="141088"/>
                    <a:pt x="504825" y="482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2" name="Freeform: Shape 1221">
              <a:extLst>
                <a:ext uri="{FF2B5EF4-FFF2-40B4-BE49-F238E27FC236}">
                  <a16:creationId xmlns:a16="http://schemas.microsoft.com/office/drawing/2014/main" id="{33FDBAC7-9669-588C-15E4-EB44E19FF27C}"/>
                </a:ext>
              </a:extLst>
            </p:cNvPr>
            <p:cNvSpPr/>
            <p:nvPr/>
          </p:nvSpPr>
          <p:spPr>
            <a:xfrm>
              <a:off x="11103768" y="1787"/>
              <a:ext cx="538162" cy="288725"/>
            </a:xfrm>
            <a:custGeom>
              <a:avLst/>
              <a:gdLst>
                <a:gd name="connsiteX0" fmla="*/ 383381 w 538162"/>
                <a:gd name="connsiteY0" fmla="*/ 248244 h 288725"/>
                <a:gd name="connsiteX1" fmla="*/ 511968 w 538162"/>
                <a:gd name="connsiteY1" fmla="*/ 50600 h 288725"/>
                <a:gd name="connsiteX2" fmla="*/ 464343 w 538162"/>
                <a:gd name="connsiteY2" fmla="*/ 2975 h 288725"/>
                <a:gd name="connsiteX3" fmla="*/ 500062 w 538162"/>
                <a:gd name="connsiteY3" fmla="*/ 10119 h 288725"/>
                <a:gd name="connsiteX4" fmla="*/ 538162 w 538162"/>
                <a:gd name="connsiteY4" fmla="*/ 55363 h 288725"/>
                <a:gd name="connsiteX5" fmla="*/ 404812 w 538162"/>
                <a:gd name="connsiteY5" fmla="*/ 286344 h 288725"/>
                <a:gd name="connsiteX6" fmla="*/ 266700 w 538162"/>
                <a:gd name="connsiteY6" fmla="*/ 262532 h 288725"/>
                <a:gd name="connsiteX7" fmla="*/ 130969 w 538162"/>
                <a:gd name="connsiteY7" fmla="*/ 288725 h 288725"/>
                <a:gd name="connsiteX8" fmla="*/ 0 w 538162"/>
                <a:gd name="connsiteY8" fmla="*/ 52982 h 288725"/>
                <a:gd name="connsiteX9" fmla="*/ 42863 w 538162"/>
                <a:gd name="connsiteY9" fmla="*/ 7738 h 288725"/>
                <a:gd name="connsiteX10" fmla="*/ 76200 w 538162"/>
                <a:gd name="connsiteY10" fmla="*/ 2975 h 288725"/>
                <a:gd name="connsiteX11" fmla="*/ 40481 w 538162"/>
                <a:gd name="connsiteY11" fmla="*/ 52982 h 288725"/>
                <a:gd name="connsiteX12" fmla="*/ 147637 w 538162"/>
                <a:gd name="connsiteY12" fmla="*/ 264913 h 288725"/>
                <a:gd name="connsiteX13" fmla="*/ 383381 w 538162"/>
                <a:gd name="connsiteY13" fmla="*/ 248244 h 28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8162" h="288725">
                  <a:moveTo>
                    <a:pt x="383381" y="248244"/>
                  </a:moveTo>
                  <a:cubicBezTo>
                    <a:pt x="407194" y="169663"/>
                    <a:pt x="447675" y="102988"/>
                    <a:pt x="511968" y="50600"/>
                  </a:cubicBezTo>
                  <a:cubicBezTo>
                    <a:pt x="495300" y="33932"/>
                    <a:pt x="481012" y="19644"/>
                    <a:pt x="464343" y="2975"/>
                  </a:cubicBezTo>
                  <a:cubicBezTo>
                    <a:pt x="481012" y="-1787"/>
                    <a:pt x="490537" y="-1787"/>
                    <a:pt x="500062" y="10119"/>
                  </a:cubicBezTo>
                  <a:cubicBezTo>
                    <a:pt x="511968" y="24407"/>
                    <a:pt x="523875" y="38694"/>
                    <a:pt x="538162" y="55363"/>
                  </a:cubicBezTo>
                  <a:cubicBezTo>
                    <a:pt x="469106" y="112513"/>
                    <a:pt x="421481" y="188713"/>
                    <a:pt x="404812" y="286344"/>
                  </a:cubicBezTo>
                  <a:cubicBezTo>
                    <a:pt x="359569" y="272057"/>
                    <a:pt x="314325" y="262532"/>
                    <a:pt x="266700" y="262532"/>
                  </a:cubicBezTo>
                  <a:cubicBezTo>
                    <a:pt x="219075" y="262532"/>
                    <a:pt x="176212" y="274438"/>
                    <a:pt x="130969" y="288725"/>
                  </a:cubicBezTo>
                  <a:cubicBezTo>
                    <a:pt x="116681" y="191094"/>
                    <a:pt x="71438" y="114894"/>
                    <a:pt x="0" y="52982"/>
                  </a:cubicBezTo>
                  <a:cubicBezTo>
                    <a:pt x="14287" y="36313"/>
                    <a:pt x="28575" y="22025"/>
                    <a:pt x="42863" y="7738"/>
                  </a:cubicBezTo>
                  <a:cubicBezTo>
                    <a:pt x="52387" y="-1787"/>
                    <a:pt x="64294" y="2975"/>
                    <a:pt x="76200" y="2975"/>
                  </a:cubicBezTo>
                  <a:cubicBezTo>
                    <a:pt x="69056" y="24407"/>
                    <a:pt x="52387" y="33932"/>
                    <a:pt x="40481" y="52982"/>
                  </a:cubicBezTo>
                  <a:cubicBezTo>
                    <a:pt x="95250" y="112513"/>
                    <a:pt x="133350" y="181569"/>
                    <a:pt x="147637" y="264913"/>
                  </a:cubicBezTo>
                  <a:cubicBezTo>
                    <a:pt x="223837" y="233957"/>
                    <a:pt x="302419" y="226813"/>
                    <a:pt x="383381" y="248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3" name="Freeform: Shape 1222">
              <a:extLst>
                <a:ext uri="{FF2B5EF4-FFF2-40B4-BE49-F238E27FC236}">
                  <a16:creationId xmlns:a16="http://schemas.microsoft.com/office/drawing/2014/main" id="{9CAF6177-8FB9-91F7-29F7-B62AACE2230E}"/>
                </a:ext>
              </a:extLst>
            </p:cNvPr>
            <p:cNvSpPr/>
            <p:nvPr/>
          </p:nvSpPr>
          <p:spPr>
            <a:xfrm>
              <a:off x="9148762" y="3571"/>
              <a:ext cx="540543" cy="289321"/>
            </a:xfrm>
            <a:custGeom>
              <a:avLst/>
              <a:gdLst>
                <a:gd name="connsiteX0" fmla="*/ 0 w 540543"/>
                <a:gd name="connsiteY0" fmla="*/ 51197 h 289321"/>
                <a:gd name="connsiteX1" fmla="*/ 42863 w 540543"/>
                <a:gd name="connsiteY1" fmla="*/ 5953 h 289321"/>
                <a:gd name="connsiteX2" fmla="*/ 76200 w 540543"/>
                <a:gd name="connsiteY2" fmla="*/ 1191 h 289321"/>
                <a:gd name="connsiteX3" fmla="*/ 42863 w 540543"/>
                <a:gd name="connsiteY3" fmla="*/ 46434 h 289321"/>
                <a:gd name="connsiteX4" fmla="*/ 109538 w 540543"/>
                <a:gd name="connsiteY4" fmla="*/ 146447 h 289321"/>
                <a:gd name="connsiteX5" fmla="*/ 147637 w 540543"/>
                <a:gd name="connsiteY5" fmla="*/ 260747 h 289321"/>
                <a:gd name="connsiteX6" fmla="*/ 385762 w 540543"/>
                <a:gd name="connsiteY6" fmla="*/ 248841 h 289321"/>
                <a:gd name="connsiteX7" fmla="*/ 514350 w 540543"/>
                <a:gd name="connsiteY7" fmla="*/ 51197 h 289321"/>
                <a:gd name="connsiteX8" fmla="*/ 466725 w 540543"/>
                <a:gd name="connsiteY8" fmla="*/ 3572 h 289321"/>
                <a:gd name="connsiteX9" fmla="*/ 502444 w 540543"/>
                <a:gd name="connsiteY9" fmla="*/ 10716 h 289321"/>
                <a:gd name="connsiteX10" fmla="*/ 540544 w 540543"/>
                <a:gd name="connsiteY10" fmla="*/ 55959 h 289321"/>
                <a:gd name="connsiteX11" fmla="*/ 407194 w 540543"/>
                <a:gd name="connsiteY11" fmla="*/ 286941 h 289321"/>
                <a:gd name="connsiteX12" fmla="*/ 133350 w 540543"/>
                <a:gd name="connsiteY12" fmla="*/ 289322 h 289321"/>
                <a:gd name="connsiteX13" fmla="*/ 88106 w 540543"/>
                <a:gd name="connsiteY13" fmla="*/ 155972 h 289321"/>
                <a:gd name="connsiteX14" fmla="*/ 0 w 540543"/>
                <a:gd name="connsiteY14" fmla="*/ 51197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0543" h="289321">
                  <a:moveTo>
                    <a:pt x="0" y="51197"/>
                  </a:moveTo>
                  <a:cubicBezTo>
                    <a:pt x="14288" y="34528"/>
                    <a:pt x="28575" y="20241"/>
                    <a:pt x="42863" y="5953"/>
                  </a:cubicBezTo>
                  <a:cubicBezTo>
                    <a:pt x="52387" y="-3572"/>
                    <a:pt x="64294" y="1191"/>
                    <a:pt x="76200" y="1191"/>
                  </a:cubicBezTo>
                  <a:cubicBezTo>
                    <a:pt x="69056" y="22622"/>
                    <a:pt x="52387" y="32147"/>
                    <a:pt x="42863" y="46434"/>
                  </a:cubicBezTo>
                  <a:cubicBezTo>
                    <a:pt x="64294" y="79772"/>
                    <a:pt x="88106" y="113109"/>
                    <a:pt x="109538" y="146447"/>
                  </a:cubicBezTo>
                  <a:cubicBezTo>
                    <a:pt x="130969" y="182166"/>
                    <a:pt x="140494" y="220266"/>
                    <a:pt x="147637" y="260747"/>
                  </a:cubicBezTo>
                  <a:cubicBezTo>
                    <a:pt x="226219" y="232172"/>
                    <a:pt x="304800" y="227409"/>
                    <a:pt x="385762" y="248841"/>
                  </a:cubicBezTo>
                  <a:cubicBezTo>
                    <a:pt x="409575" y="170259"/>
                    <a:pt x="450056" y="103584"/>
                    <a:pt x="514350" y="51197"/>
                  </a:cubicBezTo>
                  <a:cubicBezTo>
                    <a:pt x="497681" y="34528"/>
                    <a:pt x="483394" y="20241"/>
                    <a:pt x="466725" y="3572"/>
                  </a:cubicBezTo>
                  <a:cubicBezTo>
                    <a:pt x="483394" y="-1191"/>
                    <a:pt x="492919" y="-1191"/>
                    <a:pt x="502444" y="10716"/>
                  </a:cubicBezTo>
                  <a:cubicBezTo>
                    <a:pt x="514350" y="25003"/>
                    <a:pt x="526256" y="39291"/>
                    <a:pt x="540544" y="55959"/>
                  </a:cubicBezTo>
                  <a:cubicBezTo>
                    <a:pt x="471488" y="113109"/>
                    <a:pt x="426244" y="189309"/>
                    <a:pt x="407194" y="286941"/>
                  </a:cubicBezTo>
                  <a:cubicBezTo>
                    <a:pt x="314325" y="253603"/>
                    <a:pt x="223838" y="253603"/>
                    <a:pt x="133350" y="289322"/>
                  </a:cubicBezTo>
                  <a:cubicBezTo>
                    <a:pt x="126206" y="241697"/>
                    <a:pt x="111919" y="196453"/>
                    <a:pt x="88106" y="155972"/>
                  </a:cubicBezTo>
                  <a:cubicBezTo>
                    <a:pt x="61913" y="113109"/>
                    <a:pt x="33338" y="79772"/>
                    <a:pt x="0" y="5119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4" name="Freeform: Shape 1223">
              <a:extLst>
                <a:ext uri="{FF2B5EF4-FFF2-40B4-BE49-F238E27FC236}">
                  <a16:creationId xmlns:a16="http://schemas.microsoft.com/office/drawing/2014/main" id="{68906E3E-E8FE-CA9C-8766-01C6431132C7}"/>
                </a:ext>
              </a:extLst>
            </p:cNvPr>
            <p:cNvSpPr/>
            <p:nvPr/>
          </p:nvSpPr>
          <p:spPr>
            <a:xfrm>
              <a:off x="7193756" y="0"/>
              <a:ext cx="540543" cy="290512"/>
            </a:xfrm>
            <a:custGeom>
              <a:avLst/>
              <a:gdLst>
                <a:gd name="connsiteX0" fmla="*/ 407194 w 540543"/>
                <a:gd name="connsiteY0" fmla="*/ 288131 h 290512"/>
                <a:gd name="connsiteX1" fmla="*/ 133350 w 540543"/>
                <a:gd name="connsiteY1" fmla="*/ 290513 h 290512"/>
                <a:gd name="connsiteX2" fmla="*/ 0 w 540543"/>
                <a:gd name="connsiteY2" fmla="*/ 52388 h 290512"/>
                <a:gd name="connsiteX3" fmla="*/ 47625 w 540543"/>
                <a:gd name="connsiteY3" fmla="*/ 4763 h 290512"/>
                <a:gd name="connsiteX4" fmla="*/ 76200 w 540543"/>
                <a:gd name="connsiteY4" fmla="*/ 0 h 290512"/>
                <a:gd name="connsiteX5" fmla="*/ 78581 w 540543"/>
                <a:gd name="connsiteY5" fmla="*/ 4763 h 290512"/>
                <a:gd name="connsiteX6" fmla="*/ 40481 w 540543"/>
                <a:gd name="connsiteY6" fmla="*/ 52388 h 290512"/>
                <a:gd name="connsiteX7" fmla="*/ 147638 w 540543"/>
                <a:gd name="connsiteY7" fmla="*/ 264319 h 290512"/>
                <a:gd name="connsiteX8" fmla="*/ 385763 w 540543"/>
                <a:gd name="connsiteY8" fmla="*/ 252413 h 290512"/>
                <a:gd name="connsiteX9" fmla="*/ 514350 w 540543"/>
                <a:gd name="connsiteY9" fmla="*/ 54769 h 290512"/>
                <a:gd name="connsiteX10" fmla="*/ 466725 w 540543"/>
                <a:gd name="connsiteY10" fmla="*/ 7144 h 290512"/>
                <a:gd name="connsiteX11" fmla="*/ 500063 w 540543"/>
                <a:gd name="connsiteY11" fmla="*/ 11906 h 290512"/>
                <a:gd name="connsiteX12" fmla="*/ 540544 w 540543"/>
                <a:gd name="connsiteY12" fmla="*/ 59531 h 290512"/>
                <a:gd name="connsiteX13" fmla="*/ 407194 w 540543"/>
                <a:gd name="connsiteY13" fmla="*/ 288131 h 29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0543" h="290512">
                  <a:moveTo>
                    <a:pt x="407194" y="288131"/>
                  </a:moveTo>
                  <a:cubicBezTo>
                    <a:pt x="314325" y="254794"/>
                    <a:pt x="226219" y="254794"/>
                    <a:pt x="133350" y="290513"/>
                  </a:cubicBezTo>
                  <a:cubicBezTo>
                    <a:pt x="116681" y="195263"/>
                    <a:pt x="73819" y="116681"/>
                    <a:pt x="0" y="52388"/>
                  </a:cubicBezTo>
                  <a:cubicBezTo>
                    <a:pt x="16669" y="35719"/>
                    <a:pt x="30956" y="19050"/>
                    <a:pt x="47625" y="4763"/>
                  </a:cubicBezTo>
                  <a:cubicBezTo>
                    <a:pt x="52388" y="0"/>
                    <a:pt x="66675" y="2381"/>
                    <a:pt x="76200" y="0"/>
                  </a:cubicBezTo>
                  <a:cubicBezTo>
                    <a:pt x="76200" y="2381"/>
                    <a:pt x="78581" y="2381"/>
                    <a:pt x="78581" y="4763"/>
                  </a:cubicBezTo>
                  <a:cubicBezTo>
                    <a:pt x="66675" y="19050"/>
                    <a:pt x="54769" y="33338"/>
                    <a:pt x="40481" y="52388"/>
                  </a:cubicBezTo>
                  <a:cubicBezTo>
                    <a:pt x="95250" y="111919"/>
                    <a:pt x="133350" y="180975"/>
                    <a:pt x="147638" y="264319"/>
                  </a:cubicBezTo>
                  <a:cubicBezTo>
                    <a:pt x="226219" y="235744"/>
                    <a:pt x="304800" y="230981"/>
                    <a:pt x="385763" y="252413"/>
                  </a:cubicBezTo>
                  <a:cubicBezTo>
                    <a:pt x="409575" y="173831"/>
                    <a:pt x="450056" y="107156"/>
                    <a:pt x="514350" y="54769"/>
                  </a:cubicBezTo>
                  <a:cubicBezTo>
                    <a:pt x="497681" y="38100"/>
                    <a:pt x="483394" y="23813"/>
                    <a:pt x="466725" y="7144"/>
                  </a:cubicBezTo>
                  <a:cubicBezTo>
                    <a:pt x="481013" y="4763"/>
                    <a:pt x="490537" y="2381"/>
                    <a:pt x="500063" y="11906"/>
                  </a:cubicBezTo>
                  <a:cubicBezTo>
                    <a:pt x="514350" y="26194"/>
                    <a:pt x="526256" y="42863"/>
                    <a:pt x="540544" y="59531"/>
                  </a:cubicBezTo>
                  <a:cubicBezTo>
                    <a:pt x="469106" y="111919"/>
                    <a:pt x="423863" y="190500"/>
                    <a:pt x="407194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5" name="Freeform: Shape 1224">
              <a:extLst>
                <a:ext uri="{FF2B5EF4-FFF2-40B4-BE49-F238E27FC236}">
                  <a16:creationId xmlns:a16="http://schemas.microsoft.com/office/drawing/2014/main" id="{269E0D2C-9016-CC12-8282-9E87946589D1}"/>
                </a:ext>
              </a:extLst>
            </p:cNvPr>
            <p:cNvSpPr/>
            <p:nvPr/>
          </p:nvSpPr>
          <p:spPr>
            <a:xfrm>
              <a:off x="5336284" y="1136"/>
              <a:ext cx="443009" cy="286994"/>
            </a:xfrm>
            <a:custGeom>
              <a:avLst/>
              <a:gdLst>
                <a:gd name="connsiteX0" fmla="*/ 285847 w 443009"/>
                <a:gd name="connsiteY0" fmla="*/ 248894 h 286994"/>
                <a:gd name="connsiteX1" fmla="*/ 416815 w 443009"/>
                <a:gd name="connsiteY1" fmla="*/ 48869 h 286994"/>
                <a:gd name="connsiteX2" fmla="*/ 393003 w 443009"/>
                <a:gd name="connsiteY2" fmla="*/ 25057 h 286994"/>
                <a:gd name="connsiteX3" fmla="*/ 371571 w 443009"/>
                <a:gd name="connsiteY3" fmla="*/ 1244 h 286994"/>
                <a:gd name="connsiteX4" fmla="*/ 407290 w 443009"/>
                <a:gd name="connsiteY4" fmla="*/ 10769 h 286994"/>
                <a:gd name="connsiteX5" fmla="*/ 443009 w 443009"/>
                <a:gd name="connsiteY5" fmla="*/ 53632 h 286994"/>
                <a:gd name="connsiteX6" fmla="*/ 309659 w 443009"/>
                <a:gd name="connsiteY6" fmla="*/ 284613 h 286994"/>
                <a:gd name="connsiteX7" fmla="*/ 38196 w 443009"/>
                <a:gd name="connsiteY7" fmla="*/ 286994 h 286994"/>
                <a:gd name="connsiteX8" fmla="*/ 7240 w 443009"/>
                <a:gd name="connsiteY8" fmla="*/ 191744 h 286994"/>
                <a:gd name="connsiteX9" fmla="*/ 2478 w 443009"/>
                <a:gd name="connsiteY9" fmla="*/ 129832 h 286994"/>
                <a:gd name="connsiteX10" fmla="*/ 52484 w 443009"/>
                <a:gd name="connsiteY10" fmla="*/ 263182 h 286994"/>
                <a:gd name="connsiteX11" fmla="*/ 285847 w 443009"/>
                <a:gd name="connsiteY11" fmla="*/ 248894 h 286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3009" h="286994">
                  <a:moveTo>
                    <a:pt x="285847" y="248894"/>
                  </a:moveTo>
                  <a:cubicBezTo>
                    <a:pt x="338234" y="129832"/>
                    <a:pt x="338234" y="129832"/>
                    <a:pt x="416815" y="48869"/>
                  </a:cubicBezTo>
                  <a:cubicBezTo>
                    <a:pt x="409671" y="41726"/>
                    <a:pt x="400146" y="34582"/>
                    <a:pt x="393003" y="25057"/>
                  </a:cubicBezTo>
                  <a:cubicBezTo>
                    <a:pt x="385859" y="17913"/>
                    <a:pt x="378715" y="10769"/>
                    <a:pt x="371571" y="1244"/>
                  </a:cubicBezTo>
                  <a:cubicBezTo>
                    <a:pt x="385859" y="-1137"/>
                    <a:pt x="397765" y="-1137"/>
                    <a:pt x="407290" y="10769"/>
                  </a:cubicBezTo>
                  <a:cubicBezTo>
                    <a:pt x="419197" y="25057"/>
                    <a:pt x="431103" y="39344"/>
                    <a:pt x="443009" y="53632"/>
                  </a:cubicBezTo>
                  <a:cubicBezTo>
                    <a:pt x="371571" y="110782"/>
                    <a:pt x="326328" y="189363"/>
                    <a:pt x="309659" y="284613"/>
                  </a:cubicBezTo>
                  <a:cubicBezTo>
                    <a:pt x="216790" y="251276"/>
                    <a:pt x="126303" y="251276"/>
                    <a:pt x="38196" y="286994"/>
                  </a:cubicBezTo>
                  <a:cubicBezTo>
                    <a:pt x="28671" y="253657"/>
                    <a:pt x="19146" y="222701"/>
                    <a:pt x="7240" y="191744"/>
                  </a:cubicBezTo>
                  <a:cubicBezTo>
                    <a:pt x="96" y="165551"/>
                    <a:pt x="-2285" y="165551"/>
                    <a:pt x="2478" y="129832"/>
                  </a:cubicBezTo>
                  <a:cubicBezTo>
                    <a:pt x="31053" y="172694"/>
                    <a:pt x="40578" y="215557"/>
                    <a:pt x="52484" y="263182"/>
                  </a:cubicBezTo>
                  <a:cubicBezTo>
                    <a:pt x="128684" y="234607"/>
                    <a:pt x="207265" y="229844"/>
                    <a:pt x="285847" y="248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6" name="Freeform: Shape 1225">
              <a:extLst>
                <a:ext uri="{FF2B5EF4-FFF2-40B4-BE49-F238E27FC236}">
                  <a16:creationId xmlns:a16="http://schemas.microsoft.com/office/drawing/2014/main" id="{E530B663-7C23-3649-C032-0F4E9718049E}"/>
                </a:ext>
              </a:extLst>
            </p:cNvPr>
            <p:cNvSpPr/>
            <p:nvPr/>
          </p:nvSpPr>
          <p:spPr>
            <a:xfrm>
              <a:off x="7234151" y="4868848"/>
              <a:ext cx="319173" cy="211233"/>
            </a:xfrm>
            <a:custGeom>
              <a:avLst/>
              <a:gdLst>
                <a:gd name="connsiteX0" fmla="*/ 319173 w 319173"/>
                <a:gd name="connsiteY0" fmla="*/ 10333 h 211233"/>
                <a:gd name="connsiteX1" fmla="*/ 86 w 319173"/>
                <a:gd name="connsiteY1" fmla="*/ 198452 h 211233"/>
                <a:gd name="connsiteX2" fmla="*/ 97717 w 319173"/>
                <a:gd name="connsiteY2" fmla="*/ 46052 h 211233"/>
                <a:gd name="connsiteX3" fmla="*/ 319173 w 319173"/>
                <a:gd name="connsiteY3" fmla="*/ 10333 h 211233"/>
                <a:gd name="connsiteX4" fmla="*/ 2467 w 319173"/>
                <a:gd name="connsiteY4" fmla="*/ 193689 h 211233"/>
                <a:gd name="connsiteX5" fmla="*/ 283454 w 319173"/>
                <a:gd name="connsiteY5" fmla="*/ 29383 h 211233"/>
                <a:gd name="connsiteX6" fmla="*/ 2467 w 319173"/>
                <a:gd name="connsiteY6" fmla="*/ 193689 h 21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173" h="211233">
                  <a:moveTo>
                    <a:pt x="319173" y="10333"/>
                  </a:moveTo>
                  <a:cubicBezTo>
                    <a:pt x="292979" y="155589"/>
                    <a:pt x="128673" y="246077"/>
                    <a:pt x="86" y="198452"/>
                  </a:cubicBezTo>
                  <a:cubicBezTo>
                    <a:pt x="-2296" y="155589"/>
                    <a:pt x="45329" y="81770"/>
                    <a:pt x="97717" y="46052"/>
                  </a:cubicBezTo>
                  <a:cubicBezTo>
                    <a:pt x="164392" y="808"/>
                    <a:pt x="238211" y="-11098"/>
                    <a:pt x="319173" y="10333"/>
                  </a:cubicBezTo>
                  <a:close/>
                  <a:moveTo>
                    <a:pt x="2467" y="193689"/>
                  </a:moveTo>
                  <a:cubicBezTo>
                    <a:pt x="138198" y="231789"/>
                    <a:pt x="266786" y="129395"/>
                    <a:pt x="283454" y="29383"/>
                  </a:cubicBezTo>
                  <a:cubicBezTo>
                    <a:pt x="159629" y="-1573"/>
                    <a:pt x="31042" y="81770"/>
                    <a:pt x="2467" y="19368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7" name="Freeform: Shape 1226">
              <a:extLst>
                <a:ext uri="{FF2B5EF4-FFF2-40B4-BE49-F238E27FC236}">
                  <a16:creationId xmlns:a16="http://schemas.microsoft.com/office/drawing/2014/main" id="{DADEF79E-ED33-A4AC-8A82-F345ACD70379}"/>
                </a:ext>
              </a:extLst>
            </p:cNvPr>
            <p:cNvSpPr/>
            <p:nvPr/>
          </p:nvSpPr>
          <p:spPr>
            <a:xfrm>
              <a:off x="6722268" y="4869358"/>
              <a:ext cx="321468" cy="211779"/>
            </a:xfrm>
            <a:custGeom>
              <a:avLst/>
              <a:gdLst>
                <a:gd name="connsiteX0" fmla="*/ 0 w 321468"/>
                <a:gd name="connsiteY0" fmla="*/ 12204 h 211779"/>
                <a:gd name="connsiteX1" fmla="*/ 321469 w 321468"/>
                <a:gd name="connsiteY1" fmla="*/ 197942 h 211779"/>
                <a:gd name="connsiteX2" fmla="*/ 0 w 321468"/>
                <a:gd name="connsiteY2" fmla="*/ 12204 h 211779"/>
                <a:gd name="connsiteX3" fmla="*/ 316706 w 321468"/>
                <a:gd name="connsiteY3" fmla="*/ 193179 h 211779"/>
                <a:gd name="connsiteX4" fmla="*/ 33338 w 321468"/>
                <a:gd name="connsiteY4" fmla="*/ 31254 h 211779"/>
                <a:gd name="connsiteX5" fmla="*/ 316706 w 321468"/>
                <a:gd name="connsiteY5" fmla="*/ 193179 h 2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79">
                  <a:moveTo>
                    <a:pt x="0" y="12204"/>
                  </a:moveTo>
                  <a:cubicBezTo>
                    <a:pt x="152400" y="-37802"/>
                    <a:pt x="304800" y="74117"/>
                    <a:pt x="321469" y="197942"/>
                  </a:cubicBezTo>
                  <a:cubicBezTo>
                    <a:pt x="221456" y="243185"/>
                    <a:pt x="35719" y="176510"/>
                    <a:pt x="0" y="12204"/>
                  </a:cubicBezTo>
                  <a:close/>
                  <a:moveTo>
                    <a:pt x="316706" y="193179"/>
                  </a:moveTo>
                  <a:cubicBezTo>
                    <a:pt x="290513" y="81260"/>
                    <a:pt x="154781" y="-4465"/>
                    <a:pt x="33338" y="31254"/>
                  </a:cubicBezTo>
                  <a:cubicBezTo>
                    <a:pt x="64294" y="152698"/>
                    <a:pt x="204788" y="228898"/>
                    <a:pt x="316706" y="19317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8" name="Freeform: Shape 1227">
              <a:extLst>
                <a:ext uri="{FF2B5EF4-FFF2-40B4-BE49-F238E27FC236}">
                  <a16:creationId xmlns:a16="http://schemas.microsoft.com/office/drawing/2014/main" id="{C2A2AC03-FDC1-3FC7-4557-5301D843ABD9}"/>
                </a:ext>
              </a:extLst>
            </p:cNvPr>
            <p:cNvSpPr/>
            <p:nvPr/>
          </p:nvSpPr>
          <p:spPr>
            <a:xfrm>
              <a:off x="6722268" y="5995517"/>
              <a:ext cx="321468" cy="211047"/>
            </a:xfrm>
            <a:custGeom>
              <a:avLst/>
              <a:gdLst>
                <a:gd name="connsiteX0" fmla="*/ 0 w 321468"/>
                <a:gd name="connsiteY0" fmla="*/ 12377 h 211047"/>
                <a:gd name="connsiteX1" fmla="*/ 321469 w 321468"/>
                <a:gd name="connsiteY1" fmla="*/ 198114 h 211047"/>
                <a:gd name="connsiteX2" fmla="*/ 0 w 321468"/>
                <a:gd name="connsiteY2" fmla="*/ 12377 h 211047"/>
                <a:gd name="connsiteX3" fmla="*/ 316706 w 321468"/>
                <a:gd name="connsiteY3" fmla="*/ 193351 h 211047"/>
                <a:gd name="connsiteX4" fmla="*/ 35719 w 321468"/>
                <a:gd name="connsiteY4" fmla="*/ 31427 h 211047"/>
                <a:gd name="connsiteX5" fmla="*/ 316706 w 321468"/>
                <a:gd name="connsiteY5" fmla="*/ 193351 h 21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047">
                  <a:moveTo>
                    <a:pt x="0" y="12377"/>
                  </a:moveTo>
                  <a:cubicBezTo>
                    <a:pt x="159544" y="-40011"/>
                    <a:pt x="309563" y="83814"/>
                    <a:pt x="321469" y="198114"/>
                  </a:cubicBezTo>
                  <a:cubicBezTo>
                    <a:pt x="204788" y="243358"/>
                    <a:pt x="33338" y="167157"/>
                    <a:pt x="0" y="12377"/>
                  </a:cubicBezTo>
                  <a:close/>
                  <a:moveTo>
                    <a:pt x="316706" y="193351"/>
                  </a:moveTo>
                  <a:cubicBezTo>
                    <a:pt x="290513" y="83814"/>
                    <a:pt x="159544" y="-6674"/>
                    <a:pt x="35719" y="31427"/>
                  </a:cubicBezTo>
                  <a:cubicBezTo>
                    <a:pt x="61913" y="143345"/>
                    <a:pt x="197644" y="229070"/>
                    <a:pt x="316706" y="19335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9" name="Freeform: Shape 1228">
              <a:extLst>
                <a:ext uri="{FF2B5EF4-FFF2-40B4-BE49-F238E27FC236}">
                  <a16:creationId xmlns:a16="http://schemas.microsoft.com/office/drawing/2014/main" id="{A4FC95BB-76E3-8DF9-B6A9-49DDE50A48FA}"/>
                </a:ext>
              </a:extLst>
            </p:cNvPr>
            <p:cNvSpPr/>
            <p:nvPr/>
          </p:nvSpPr>
          <p:spPr>
            <a:xfrm>
              <a:off x="7231856" y="5995193"/>
              <a:ext cx="319087" cy="211233"/>
            </a:xfrm>
            <a:custGeom>
              <a:avLst/>
              <a:gdLst>
                <a:gd name="connsiteX0" fmla="*/ 0 w 319087"/>
                <a:gd name="connsiteY0" fmla="*/ 198438 h 211233"/>
                <a:gd name="connsiteX1" fmla="*/ 319088 w 319087"/>
                <a:gd name="connsiteY1" fmla="*/ 12700 h 211233"/>
                <a:gd name="connsiteX2" fmla="*/ 0 w 319087"/>
                <a:gd name="connsiteY2" fmla="*/ 198438 h 211233"/>
                <a:gd name="connsiteX3" fmla="*/ 4763 w 319087"/>
                <a:gd name="connsiteY3" fmla="*/ 193675 h 211233"/>
                <a:gd name="connsiteX4" fmla="*/ 285750 w 319087"/>
                <a:gd name="connsiteY4" fmla="*/ 29369 h 211233"/>
                <a:gd name="connsiteX5" fmla="*/ 4763 w 319087"/>
                <a:gd name="connsiteY5" fmla="*/ 193675 h 21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087" h="211233">
                  <a:moveTo>
                    <a:pt x="0" y="198438"/>
                  </a:moveTo>
                  <a:cubicBezTo>
                    <a:pt x="14288" y="79375"/>
                    <a:pt x="169069" y="-39687"/>
                    <a:pt x="319088" y="12700"/>
                  </a:cubicBezTo>
                  <a:cubicBezTo>
                    <a:pt x="297656" y="155575"/>
                    <a:pt x="126206" y="246063"/>
                    <a:pt x="0" y="198438"/>
                  </a:cubicBezTo>
                  <a:close/>
                  <a:moveTo>
                    <a:pt x="4763" y="193675"/>
                  </a:moveTo>
                  <a:cubicBezTo>
                    <a:pt x="145256" y="231775"/>
                    <a:pt x="271463" y="124619"/>
                    <a:pt x="285750" y="29369"/>
                  </a:cubicBezTo>
                  <a:cubicBezTo>
                    <a:pt x="159544" y="-1588"/>
                    <a:pt x="33338" y="84137"/>
                    <a:pt x="4763" y="1936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0" name="Freeform: Shape 1229">
              <a:extLst>
                <a:ext uri="{FF2B5EF4-FFF2-40B4-BE49-F238E27FC236}">
                  <a16:creationId xmlns:a16="http://schemas.microsoft.com/office/drawing/2014/main" id="{DB2C17E6-B50B-5B4C-E207-99EA64EF4861}"/>
                </a:ext>
              </a:extLst>
            </p:cNvPr>
            <p:cNvSpPr/>
            <p:nvPr/>
          </p:nvSpPr>
          <p:spPr>
            <a:xfrm>
              <a:off x="8677274" y="5994501"/>
              <a:ext cx="321468" cy="212964"/>
            </a:xfrm>
            <a:custGeom>
              <a:avLst/>
              <a:gdLst>
                <a:gd name="connsiteX0" fmla="*/ 0 w 321468"/>
                <a:gd name="connsiteY0" fmla="*/ 13392 h 212964"/>
                <a:gd name="connsiteX1" fmla="*/ 321469 w 321468"/>
                <a:gd name="connsiteY1" fmla="*/ 199130 h 212964"/>
                <a:gd name="connsiteX2" fmla="*/ 0 w 321468"/>
                <a:gd name="connsiteY2" fmla="*/ 13392 h 212964"/>
                <a:gd name="connsiteX3" fmla="*/ 33338 w 321468"/>
                <a:gd name="connsiteY3" fmla="*/ 32442 h 212964"/>
                <a:gd name="connsiteX4" fmla="*/ 316706 w 321468"/>
                <a:gd name="connsiteY4" fmla="*/ 194367 h 212964"/>
                <a:gd name="connsiteX5" fmla="*/ 33338 w 321468"/>
                <a:gd name="connsiteY5" fmla="*/ 32442 h 21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964">
                  <a:moveTo>
                    <a:pt x="0" y="13392"/>
                  </a:moveTo>
                  <a:cubicBezTo>
                    <a:pt x="140494" y="-38995"/>
                    <a:pt x="302419" y="70542"/>
                    <a:pt x="321469" y="199130"/>
                  </a:cubicBezTo>
                  <a:cubicBezTo>
                    <a:pt x="207169" y="246755"/>
                    <a:pt x="28575" y="168173"/>
                    <a:pt x="0" y="13392"/>
                  </a:cubicBezTo>
                  <a:close/>
                  <a:moveTo>
                    <a:pt x="33338" y="32442"/>
                  </a:moveTo>
                  <a:cubicBezTo>
                    <a:pt x="61913" y="149124"/>
                    <a:pt x="200025" y="230086"/>
                    <a:pt x="316706" y="194367"/>
                  </a:cubicBezTo>
                  <a:cubicBezTo>
                    <a:pt x="290513" y="84830"/>
                    <a:pt x="157163" y="-3276"/>
                    <a:pt x="33338" y="3244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1" name="Freeform: Shape 1230">
              <a:extLst>
                <a:ext uri="{FF2B5EF4-FFF2-40B4-BE49-F238E27FC236}">
                  <a16:creationId xmlns:a16="http://schemas.microsoft.com/office/drawing/2014/main" id="{F6FA9C69-D378-A189-D5F6-1310B24B147E}"/>
                </a:ext>
              </a:extLst>
            </p:cNvPr>
            <p:cNvSpPr/>
            <p:nvPr/>
          </p:nvSpPr>
          <p:spPr>
            <a:xfrm>
              <a:off x="9186862" y="5994531"/>
              <a:ext cx="319087" cy="211703"/>
            </a:xfrm>
            <a:custGeom>
              <a:avLst/>
              <a:gdLst>
                <a:gd name="connsiteX0" fmla="*/ 0 w 319087"/>
                <a:gd name="connsiteY0" fmla="*/ 199100 h 211703"/>
                <a:gd name="connsiteX1" fmla="*/ 319087 w 319087"/>
                <a:gd name="connsiteY1" fmla="*/ 13362 h 211703"/>
                <a:gd name="connsiteX2" fmla="*/ 0 w 319087"/>
                <a:gd name="connsiteY2" fmla="*/ 199100 h 211703"/>
                <a:gd name="connsiteX3" fmla="*/ 2381 w 319087"/>
                <a:gd name="connsiteY3" fmla="*/ 194337 h 211703"/>
                <a:gd name="connsiteX4" fmla="*/ 285750 w 319087"/>
                <a:gd name="connsiteY4" fmla="*/ 32412 h 211703"/>
                <a:gd name="connsiteX5" fmla="*/ 2381 w 319087"/>
                <a:gd name="connsiteY5" fmla="*/ 194337 h 21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087" h="211703">
                  <a:moveTo>
                    <a:pt x="0" y="199100"/>
                  </a:moveTo>
                  <a:cubicBezTo>
                    <a:pt x="11906" y="82418"/>
                    <a:pt x="164306" y="-41407"/>
                    <a:pt x="319087" y="13362"/>
                  </a:cubicBezTo>
                  <a:cubicBezTo>
                    <a:pt x="297656" y="153856"/>
                    <a:pt x="128587" y="246725"/>
                    <a:pt x="0" y="199100"/>
                  </a:cubicBezTo>
                  <a:close/>
                  <a:moveTo>
                    <a:pt x="2381" y="194337"/>
                  </a:moveTo>
                  <a:cubicBezTo>
                    <a:pt x="126206" y="227674"/>
                    <a:pt x="254794" y="146712"/>
                    <a:pt x="285750" y="32412"/>
                  </a:cubicBezTo>
                  <a:cubicBezTo>
                    <a:pt x="171450" y="-3306"/>
                    <a:pt x="33337" y="77656"/>
                    <a:pt x="2381" y="19433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2" name="Freeform: Shape 1231">
              <a:extLst>
                <a:ext uri="{FF2B5EF4-FFF2-40B4-BE49-F238E27FC236}">
                  <a16:creationId xmlns:a16="http://schemas.microsoft.com/office/drawing/2014/main" id="{79294994-FA80-54BA-F90A-B9AE488481D3}"/>
                </a:ext>
              </a:extLst>
            </p:cNvPr>
            <p:cNvSpPr/>
            <p:nvPr/>
          </p:nvSpPr>
          <p:spPr>
            <a:xfrm>
              <a:off x="10629899" y="5995193"/>
              <a:ext cx="321468" cy="211588"/>
            </a:xfrm>
            <a:custGeom>
              <a:avLst/>
              <a:gdLst>
                <a:gd name="connsiteX0" fmla="*/ 0 w 321468"/>
                <a:gd name="connsiteY0" fmla="*/ 12700 h 211588"/>
                <a:gd name="connsiteX1" fmla="*/ 321469 w 321468"/>
                <a:gd name="connsiteY1" fmla="*/ 198438 h 211588"/>
                <a:gd name="connsiteX2" fmla="*/ 0 w 321468"/>
                <a:gd name="connsiteY2" fmla="*/ 12700 h 211588"/>
                <a:gd name="connsiteX3" fmla="*/ 33338 w 321468"/>
                <a:gd name="connsiteY3" fmla="*/ 31750 h 211588"/>
                <a:gd name="connsiteX4" fmla="*/ 316706 w 321468"/>
                <a:gd name="connsiteY4" fmla="*/ 193675 h 211588"/>
                <a:gd name="connsiteX5" fmla="*/ 33338 w 321468"/>
                <a:gd name="connsiteY5" fmla="*/ 31750 h 21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588">
                  <a:moveTo>
                    <a:pt x="0" y="12700"/>
                  </a:moveTo>
                  <a:cubicBezTo>
                    <a:pt x="154781" y="-39687"/>
                    <a:pt x="309563" y="79375"/>
                    <a:pt x="321469" y="198438"/>
                  </a:cubicBezTo>
                  <a:cubicBezTo>
                    <a:pt x="207169" y="243681"/>
                    <a:pt x="35719" y="169862"/>
                    <a:pt x="0" y="12700"/>
                  </a:cubicBezTo>
                  <a:close/>
                  <a:moveTo>
                    <a:pt x="33338" y="31750"/>
                  </a:moveTo>
                  <a:cubicBezTo>
                    <a:pt x="69056" y="157956"/>
                    <a:pt x="207169" y="227012"/>
                    <a:pt x="316706" y="193675"/>
                  </a:cubicBezTo>
                  <a:cubicBezTo>
                    <a:pt x="292894" y="86519"/>
                    <a:pt x="161925" y="-3969"/>
                    <a:pt x="33338" y="31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3" name="Freeform: Shape 1232">
              <a:extLst>
                <a:ext uri="{FF2B5EF4-FFF2-40B4-BE49-F238E27FC236}">
                  <a16:creationId xmlns:a16="http://schemas.microsoft.com/office/drawing/2014/main" id="{5C725F15-5539-AA44-6305-FA46D5458AF3}"/>
                </a:ext>
              </a:extLst>
            </p:cNvPr>
            <p:cNvSpPr/>
            <p:nvPr/>
          </p:nvSpPr>
          <p:spPr>
            <a:xfrm>
              <a:off x="11141788" y="5992296"/>
              <a:ext cx="319167" cy="213650"/>
            </a:xfrm>
            <a:custGeom>
              <a:avLst/>
              <a:gdLst>
                <a:gd name="connsiteX0" fmla="*/ 319167 w 319167"/>
                <a:gd name="connsiteY0" fmla="*/ 15598 h 213650"/>
                <a:gd name="connsiteX1" fmla="*/ 80 w 319167"/>
                <a:gd name="connsiteY1" fmla="*/ 201335 h 213650"/>
                <a:gd name="connsiteX2" fmla="*/ 319167 w 319167"/>
                <a:gd name="connsiteY2" fmla="*/ 15598 h 213650"/>
                <a:gd name="connsiteX3" fmla="*/ 2461 w 319167"/>
                <a:gd name="connsiteY3" fmla="*/ 196573 h 213650"/>
                <a:gd name="connsiteX4" fmla="*/ 283449 w 319167"/>
                <a:gd name="connsiteY4" fmla="*/ 34648 h 213650"/>
                <a:gd name="connsiteX5" fmla="*/ 2461 w 319167"/>
                <a:gd name="connsiteY5" fmla="*/ 196573 h 21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167" h="213650">
                  <a:moveTo>
                    <a:pt x="319167" y="15598"/>
                  </a:moveTo>
                  <a:cubicBezTo>
                    <a:pt x="290593" y="163235"/>
                    <a:pt x="123905" y="246579"/>
                    <a:pt x="80" y="201335"/>
                  </a:cubicBezTo>
                  <a:cubicBezTo>
                    <a:pt x="-4683" y="77510"/>
                    <a:pt x="204867" y="-43933"/>
                    <a:pt x="319167" y="15598"/>
                  </a:cubicBezTo>
                  <a:close/>
                  <a:moveTo>
                    <a:pt x="2461" y="196573"/>
                  </a:moveTo>
                  <a:cubicBezTo>
                    <a:pt x="126286" y="232291"/>
                    <a:pt x="259636" y="141804"/>
                    <a:pt x="283449" y="34648"/>
                  </a:cubicBezTo>
                  <a:cubicBezTo>
                    <a:pt x="157242" y="-1071"/>
                    <a:pt x="26274" y="91798"/>
                    <a:pt x="2461" y="19657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4" name="Freeform: Shape 1233">
              <a:extLst>
                <a:ext uri="{FF2B5EF4-FFF2-40B4-BE49-F238E27FC236}">
                  <a16:creationId xmlns:a16="http://schemas.microsoft.com/office/drawing/2014/main" id="{CFBADD83-26BB-C28E-99FF-7FBDF7C114D6}"/>
                </a:ext>
              </a:extLst>
            </p:cNvPr>
            <p:cNvSpPr/>
            <p:nvPr/>
          </p:nvSpPr>
          <p:spPr>
            <a:xfrm>
              <a:off x="10629899" y="3742854"/>
              <a:ext cx="321468" cy="211047"/>
            </a:xfrm>
            <a:custGeom>
              <a:avLst/>
              <a:gdLst>
                <a:gd name="connsiteX0" fmla="*/ 0 w 321468"/>
                <a:gd name="connsiteY0" fmla="*/ 12377 h 211047"/>
                <a:gd name="connsiteX1" fmla="*/ 321469 w 321468"/>
                <a:gd name="connsiteY1" fmla="*/ 198114 h 211047"/>
                <a:gd name="connsiteX2" fmla="*/ 0 w 321468"/>
                <a:gd name="connsiteY2" fmla="*/ 12377 h 211047"/>
                <a:gd name="connsiteX3" fmla="*/ 35719 w 321468"/>
                <a:gd name="connsiteY3" fmla="*/ 31427 h 211047"/>
                <a:gd name="connsiteX4" fmla="*/ 316706 w 321468"/>
                <a:gd name="connsiteY4" fmla="*/ 193352 h 211047"/>
                <a:gd name="connsiteX5" fmla="*/ 35719 w 321468"/>
                <a:gd name="connsiteY5" fmla="*/ 31427 h 21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047">
                  <a:moveTo>
                    <a:pt x="0" y="12377"/>
                  </a:moveTo>
                  <a:cubicBezTo>
                    <a:pt x="157163" y="-40011"/>
                    <a:pt x="309563" y="83814"/>
                    <a:pt x="321469" y="198114"/>
                  </a:cubicBezTo>
                  <a:cubicBezTo>
                    <a:pt x="204788" y="243358"/>
                    <a:pt x="33338" y="167158"/>
                    <a:pt x="0" y="12377"/>
                  </a:cubicBezTo>
                  <a:close/>
                  <a:moveTo>
                    <a:pt x="35719" y="31427"/>
                  </a:moveTo>
                  <a:cubicBezTo>
                    <a:pt x="61913" y="145727"/>
                    <a:pt x="200025" y="229070"/>
                    <a:pt x="316706" y="193352"/>
                  </a:cubicBezTo>
                  <a:cubicBezTo>
                    <a:pt x="292894" y="83814"/>
                    <a:pt x="159544" y="-4292"/>
                    <a:pt x="35719" y="3142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5" name="Freeform: Shape 1234">
              <a:extLst>
                <a:ext uri="{FF2B5EF4-FFF2-40B4-BE49-F238E27FC236}">
                  <a16:creationId xmlns:a16="http://schemas.microsoft.com/office/drawing/2014/main" id="{8D6AF9D1-17D6-552C-BF08-F743CD310031}"/>
                </a:ext>
              </a:extLst>
            </p:cNvPr>
            <p:cNvSpPr/>
            <p:nvPr/>
          </p:nvSpPr>
          <p:spPr>
            <a:xfrm>
              <a:off x="9186862" y="3742192"/>
              <a:ext cx="321468" cy="212149"/>
            </a:xfrm>
            <a:custGeom>
              <a:avLst/>
              <a:gdLst>
                <a:gd name="connsiteX0" fmla="*/ 321469 w 321468"/>
                <a:gd name="connsiteY0" fmla="*/ 13038 h 212149"/>
                <a:gd name="connsiteX1" fmla="*/ 0 w 321468"/>
                <a:gd name="connsiteY1" fmla="*/ 198776 h 212149"/>
                <a:gd name="connsiteX2" fmla="*/ 321469 w 321468"/>
                <a:gd name="connsiteY2" fmla="*/ 13038 h 212149"/>
                <a:gd name="connsiteX3" fmla="*/ 285750 w 321468"/>
                <a:gd name="connsiteY3" fmla="*/ 32088 h 212149"/>
                <a:gd name="connsiteX4" fmla="*/ 2381 w 321468"/>
                <a:gd name="connsiteY4" fmla="*/ 194013 h 212149"/>
                <a:gd name="connsiteX5" fmla="*/ 285750 w 321468"/>
                <a:gd name="connsiteY5" fmla="*/ 32088 h 2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149">
                  <a:moveTo>
                    <a:pt x="321469" y="13038"/>
                  </a:moveTo>
                  <a:cubicBezTo>
                    <a:pt x="285750" y="172582"/>
                    <a:pt x="109537" y="244019"/>
                    <a:pt x="0" y="198776"/>
                  </a:cubicBezTo>
                  <a:cubicBezTo>
                    <a:pt x="14287" y="74951"/>
                    <a:pt x="171450" y="-39349"/>
                    <a:pt x="321469" y="13038"/>
                  </a:cubicBezTo>
                  <a:close/>
                  <a:moveTo>
                    <a:pt x="285750" y="32088"/>
                  </a:moveTo>
                  <a:cubicBezTo>
                    <a:pt x="150019" y="-6012"/>
                    <a:pt x="23813" y="94001"/>
                    <a:pt x="2381" y="194013"/>
                  </a:cubicBezTo>
                  <a:cubicBezTo>
                    <a:pt x="119063" y="227351"/>
                    <a:pt x="252412" y="153532"/>
                    <a:pt x="285750" y="320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6" name="Freeform: Shape 1235">
              <a:extLst>
                <a:ext uri="{FF2B5EF4-FFF2-40B4-BE49-F238E27FC236}">
                  <a16:creationId xmlns:a16="http://schemas.microsoft.com/office/drawing/2014/main" id="{5DDC5490-C67C-726B-8161-C0787D6F4DCA}"/>
                </a:ext>
              </a:extLst>
            </p:cNvPr>
            <p:cNvSpPr/>
            <p:nvPr/>
          </p:nvSpPr>
          <p:spPr>
            <a:xfrm>
              <a:off x="11141782" y="3742517"/>
              <a:ext cx="319173" cy="211040"/>
            </a:xfrm>
            <a:custGeom>
              <a:avLst/>
              <a:gdLst>
                <a:gd name="connsiteX0" fmla="*/ 319173 w 319173"/>
                <a:gd name="connsiteY0" fmla="*/ 10333 h 211040"/>
                <a:gd name="connsiteX1" fmla="*/ 86 w 319173"/>
                <a:gd name="connsiteY1" fmla="*/ 198452 h 211040"/>
                <a:gd name="connsiteX2" fmla="*/ 97717 w 319173"/>
                <a:gd name="connsiteY2" fmla="*/ 46052 h 211040"/>
                <a:gd name="connsiteX3" fmla="*/ 319173 w 319173"/>
                <a:gd name="connsiteY3" fmla="*/ 10333 h 211040"/>
                <a:gd name="connsiteX4" fmla="*/ 2467 w 319173"/>
                <a:gd name="connsiteY4" fmla="*/ 193689 h 211040"/>
                <a:gd name="connsiteX5" fmla="*/ 285836 w 319173"/>
                <a:gd name="connsiteY5" fmla="*/ 31764 h 211040"/>
                <a:gd name="connsiteX6" fmla="*/ 2467 w 319173"/>
                <a:gd name="connsiteY6" fmla="*/ 193689 h 21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173" h="211040">
                  <a:moveTo>
                    <a:pt x="319173" y="10333"/>
                  </a:moveTo>
                  <a:cubicBezTo>
                    <a:pt x="292980" y="153208"/>
                    <a:pt x="128673" y="246077"/>
                    <a:pt x="86" y="198452"/>
                  </a:cubicBezTo>
                  <a:cubicBezTo>
                    <a:pt x="-2295" y="155589"/>
                    <a:pt x="45330" y="81771"/>
                    <a:pt x="97717" y="46052"/>
                  </a:cubicBezTo>
                  <a:cubicBezTo>
                    <a:pt x="164392" y="808"/>
                    <a:pt x="238211" y="-11098"/>
                    <a:pt x="319173" y="10333"/>
                  </a:cubicBezTo>
                  <a:close/>
                  <a:moveTo>
                    <a:pt x="2467" y="193689"/>
                  </a:moveTo>
                  <a:cubicBezTo>
                    <a:pt x="131054" y="229408"/>
                    <a:pt x="262023" y="136539"/>
                    <a:pt x="285836" y="31764"/>
                  </a:cubicBezTo>
                  <a:cubicBezTo>
                    <a:pt x="166773" y="-1573"/>
                    <a:pt x="33423" y="77008"/>
                    <a:pt x="2467" y="19368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7" name="Freeform: Shape 1236">
              <a:extLst>
                <a:ext uri="{FF2B5EF4-FFF2-40B4-BE49-F238E27FC236}">
                  <a16:creationId xmlns:a16="http://schemas.microsoft.com/office/drawing/2014/main" id="{24DDC3FC-4FB1-4309-9090-82269798D60C}"/>
                </a:ext>
              </a:extLst>
            </p:cNvPr>
            <p:cNvSpPr/>
            <p:nvPr/>
          </p:nvSpPr>
          <p:spPr>
            <a:xfrm>
              <a:off x="8677274" y="3742088"/>
              <a:ext cx="321468" cy="212272"/>
            </a:xfrm>
            <a:custGeom>
              <a:avLst/>
              <a:gdLst>
                <a:gd name="connsiteX0" fmla="*/ 321469 w 321468"/>
                <a:gd name="connsiteY0" fmla="*/ 198881 h 212272"/>
                <a:gd name="connsiteX1" fmla="*/ 0 w 321468"/>
                <a:gd name="connsiteY1" fmla="*/ 15524 h 212272"/>
                <a:gd name="connsiteX2" fmla="*/ 321469 w 321468"/>
                <a:gd name="connsiteY2" fmla="*/ 198881 h 212272"/>
                <a:gd name="connsiteX3" fmla="*/ 316706 w 321468"/>
                <a:gd name="connsiteY3" fmla="*/ 194118 h 212272"/>
                <a:gd name="connsiteX4" fmla="*/ 33338 w 321468"/>
                <a:gd name="connsiteY4" fmla="*/ 32193 h 212272"/>
                <a:gd name="connsiteX5" fmla="*/ 316706 w 321468"/>
                <a:gd name="connsiteY5" fmla="*/ 194118 h 21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272">
                  <a:moveTo>
                    <a:pt x="321469" y="198881"/>
                  </a:moveTo>
                  <a:cubicBezTo>
                    <a:pt x="207169" y="244124"/>
                    <a:pt x="35719" y="172687"/>
                    <a:pt x="0" y="15524"/>
                  </a:cubicBezTo>
                  <a:cubicBezTo>
                    <a:pt x="133350" y="-41626"/>
                    <a:pt x="304800" y="67912"/>
                    <a:pt x="321469" y="198881"/>
                  </a:cubicBezTo>
                  <a:close/>
                  <a:moveTo>
                    <a:pt x="316706" y="194118"/>
                  </a:moveTo>
                  <a:cubicBezTo>
                    <a:pt x="283369" y="67912"/>
                    <a:pt x="138113" y="-3526"/>
                    <a:pt x="33338" y="32193"/>
                  </a:cubicBezTo>
                  <a:cubicBezTo>
                    <a:pt x="66675" y="153637"/>
                    <a:pt x="202406" y="227456"/>
                    <a:pt x="316706" y="19411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8" name="Freeform: Shape 1237">
              <a:extLst>
                <a:ext uri="{FF2B5EF4-FFF2-40B4-BE49-F238E27FC236}">
                  <a16:creationId xmlns:a16="http://schemas.microsoft.com/office/drawing/2014/main" id="{6588900E-13EE-94EE-664E-C13388392CA4}"/>
                </a:ext>
              </a:extLst>
            </p:cNvPr>
            <p:cNvSpPr/>
            <p:nvPr/>
          </p:nvSpPr>
          <p:spPr>
            <a:xfrm>
              <a:off x="7231856" y="3742034"/>
              <a:ext cx="319087" cy="211349"/>
            </a:xfrm>
            <a:custGeom>
              <a:avLst/>
              <a:gdLst>
                <a:gd name="connsiteX0" fmla="*/ 0 w 319087"/>
                <a:gd name="connsiteY0" fmla="*/ 198934 h 211349"/>
                <a:gd name="connsiteX1" fmla="*/ 319088 w 319087"/>
                <a:gd name="connsiteY1" fmla="*/ 13196 h 211349"/>
                <a:gd name="connsiteX2" fmla="*/ 0 w 319087"/>
                <a:gd name="connsiteY2" fmla="*/ 198934 h 211349"/>
                <a:gd name="connsiteX3" fmla="*/ 288131 w 319087"/>
                <a:gd name="connsiteY3" fmla="*/ 32246 h 211349"/>
                <a:gd name="connsiteX4" fmla="*/ 7144 w 319087"/>
                <a:gd name="connsiteY4" fmla="*/ 196553 h 211349"/>
                <a:gd name="connsiteX5" fmla="*/ 288131 w 319087"/>
                <a:gd name="connsiteY5" fmla="*/ 32246 h 21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087" h="211349">
                  <a:moveTo>
                    <a:pt x="0" y="198934"/>
                  </a:moveTo>
                  <a:cubicBezTo>
                    <a:pt x="11906" y="84634"/>
                    <a:pt x="164306" y="-41573"/>
                    <a:pt x="319088" y="13196"/>
                  </a:cubicBezTo>
                  <a:cubicBezTo>
                    <a:pt x="300038" y="151309"/>
                    <a:pt x="130969" y="246559"/>
                    <a:pt x="0" y="198934"/>
                  </a:cubicBezTo>
                  <a:close/>
                  <a:moveTo>
                    <a:pt x="288131" y="32246"/>
                  </a:moveTo>
                  <a:cubicBezTo>
                    <a:pt x="176213" y="-3472"/>
                    <a:pt x="14288" y="91778"/>
                    <a:pt x="7144" y="196553"/>
                  </a:cubicBezTo>
                  <a:cubicBezTo>
                    <a:pt x="126206" y="227509"/>
                    <a:pt x="257175" y="148928"/>
                    <a:pt x="288131" y="3224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9" name="Freeform: Shape 1238">
              <a:extLst>
                <a:ext uri="{FF2B5EF4-FFF2-40B4-BE49-F238E27FC236}">
                  <a16:creationId xmlns:a16="http://schemas.microsoft.com/office/drawing/2014/main" id="{A2DDB30A-409E-0654-0FEB-E862F3157D1C}"/>
                </a:ext>
              </a:extLst>
            </p:cNvPr>
            <p:cNvSpPr/>
            <p:nvPr/>
          </p:nvSpPr>
          <p:spPr>
            <a:xfrm>
              <a:off x="7234156" y="361501"/>
              <a:ext cx="319168" cy="212788"/>
            </a:xfrm>
            <a:custGeom>
              <a:avLst/>
              <a:gdLst>
                <a:gd name="connsiteX0" fmla="*/ 319168 w 319168"/>
                <a:gd name="connsiteY0" fmla="*/ 14736 h 212788"/>
                <a:gd name="connsiteX1" fmla="*/ 81 w 319168"/>
                <a:gd name="connsiteY1" fmla="*/ 200473 h 212788"/>
                <a:gd name="connsiteX2" fmla="*/ 319168 w 319168"/>
                <a:gd name="connsiteY2" fmla="*/ 14736 h 212788"/>
                <a:gd name="connsiteX3" fmla="*/ 283449 w 319168"/>
                <a:gd name="connsiteY3" fmla="*/ 33786 h 212788"/>
                <a:gd name="connsiteX4" fmla="*/ 2462 w 319168"/>
                <a:gd name="connsiteY4" fmla="*/ 195711 h 212788"/>
                <a:gd name="connsiteX5" fmla="*/ 283449 w 319168"/>
                <a:gd name="connsiteY5" fmla="*/ 33786 h 21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168" h="212788">
                  <a:moveTo>
                    <a:pt x="319168" y="14736"/>
                  </a:moveTo>
                  <a:cubicBezTo>
                    <a:pt x="290593" y="162373"/>
                    <a:pt x="123906" y="245717"/>
                    <a:pt x="81" y="200473"/>
                  </a:cubicBezTo>
                  <a:cubicBezTo>
                    <a:pt x="-4682" y="76648"/>
                    <a:pt x="202487" y="-42414"/>
                    <a:pt x="319168" y="14736"/>
                  </a:cubicBezTo>
                  <a:close/>
                  <a:moveTo>
                    <a:pt x="283449" y="33786"/>
                  </a:moveTo>
                  <a:cubicBezTo>
                    <a:pt x="159624" y="-1933"/>
                    <a:pt x="26274" y="86173"/>
                    <a:pt x="2462" y="195711"/>
                  </a:cubicBezTo>
                  <a:cubicBezTo>
                    <a:pt x="121524" y="231430"/>
                    <a:pt x="257256" y="148086"/>
                    <a:pt x="283449" y="33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0" name="Freeform: Shape 1239">
              <a:extLst>
                <a:ext uri="{FF2B5EF4-FFF2-40B4-BE49-F238E27FC236}">
                  <a16:creationId xmlns:a16="http://schemas.microsoft.com/office/drawing/2014/main" id="{7E94122C-DA47-DBF1-88AD-14616368AFCE}"/>
                </a:ext>
              </a:extLst>
            </p:cNvPr>
            <p:cNvSpPr/>
            <p:nvPr/>
          </p:nvSpPr>
          <p:spPr>
            <a:xfrm>
              <a:off x="6722268" y="3741261"/>
              <a:ext cx="321468" cy="212113"/>
            </a:xfrm>
            <a:custGeom>
              <a:avLst/>
              <a:gdLst>
                <a:gd name="connsiteX0" fmla="*/ 0 w 321468"/>
                <a:gd name="connsiteY0" fmla="*/ 13969 h 212113"/>
                <a:gd name="connsiteX1" fmla="*/ 321469 w 321468"/>
                <a:gd name="connsiteY1" fmla="*/ 197325 h 212113"/>
                <a:gd name="connsiteX2" fmla="*/ 0 w 321468"/>
                <a:gd name="connsiteY2" fmla="*/ 13969 h 212113"/>
                <a:gd name="connsiteX3" fmla="*/ 319087 w 321468"/>
                <a:gd name="connsiteY3" fmla="*/ 194944 h 212113"/>
                <a:gd name="connsiteX4" fmla="*/ 35719 w 321468"/>
                <a:gd name="connsiteY4" fmla="*/ 33019 h 212113"/>
                <a:gd name="connsiteX5" fmla="*/ 319087 w 321468"/>
                <a:gd name="connsiteY5" fmla="*/ 194944 h 21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113">
                  <a:moveTo>
                    <a:pt x="0" y="13969"/>
                  </a:moveTo>
                  <a:cubicBezTo>
                    <a:pt x="135731" y="-38418"/>
                    <a:pt x="300038" y="63976"/>
                    <a:pt x="321469" y="197325"/>
                  </a:cubicBezTo>
                  <a:cubicBezTo>
                    <a:pt x="219075" y="244950"/>
                    <a:pt x="33338" y="175894"/>
                    <a:pt x="0" y="13969"/>
                  </a:cubicBezTo>
                  <a:close/>
                  <a:moveTo>
                    <a:pt x="319087" y="194944"/>
                  </a:moveTo>
                  <a:cubicBezTo>
                    <a:pt x="288131" y="75882"/>
                    <a:pt x="147638" y="-5081"/>
                    <a:pt x="35719" y="33019"/>
                  </a:cubicBezTo>
                  <a:cubicBezTo>
                    <a:pt x="66675" y="149700"/>
                    <a:pt x="197644" y="228282"/>
                    <a:pt x="319087" y="1949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1" name="Freeform: Shape 1240">
              <a:extLst>
                <a:ext uri="{FF2B5EF4-FFF2-40B4-BE49-F238E27FC236}">
                  <a16:creationId xmlns:a16="http://schemas.microsoft.com/office/drawing/2014/main" id="{3B72D425-DC0B-D8CA-963E-2DDCEADA9BF5}"/>
                </a:ext>
              </a:extLst>
            </p:cNvPr>
            <p:cNvSpPr/>
            <p:nvPr/>
          </p:nvSpPr>
          <p:spPr>
            <a:xfrm>
              <a:off x="6722268" y="362460"/>
              <a:ext cx="321468" cy="212365"/>
            </a:xfrm>
            <a:custGeom>
              <a:avLst/>
              <a:gdLst>
                <a:gd name="connsiteX0" fmla="*/ 0 w 321468"/>
                <a:gd name="connsiteY0" fmla="*/ 13777 h 212365"/>
                <a:gd name="connsiteX1" fmla="*/ 321469 w 321468"/>
                <a:gd name="connsiteY1" fmla="*/ 197133 h 212365"/>
                <a:gd name="connsiteX2" fmla="*/ 0 w 321468"/>
                <a:gd name="connsiteY2" fmla="*/ 13777 h 212365"/>
                <a:gd name="connsiteX3" fmla="*/ 33338 w 321468"/>
                <a:gd name="connsiteY3" fmla="*/ 32827 h 212365"/>
                <a:gd name="connsiteX4" fmla="*/ 316706 w 321468"/>
                <a:gd name="connsiteY4" fmla="*/ 194752 h 212365"/>
                <a:gd name="connsiteX5" fmla="*/ 33338 w 321468"/>
                <a:gd name="connsiteY5" fmla="*/ 32827 h 21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365">
                  <a:moveTo>
                    <a:pt x="0" y="13777"/>
                  </a:moveTo>
                  <a:cubicBezTo>
                    <a:pt x="138112" y="-38611"/>
                    <a:pt x="302419" y="66164"/>
                    <a:pt x="321469" y="197133"/>
                  </a:cubicBezTo>
                  <a:cubicBezTo>
                    <a:pt x="214313" y="247139"/>
                    <a:pt x="30956" y="170939"/>
                    <a:pt x="0" y="13777"/>
                  </a:cubicBezTo>
                  <a:close/>
                  <a:moveTo>
                    <a:pt x="33338" y="32827"/>
                  </a:moveTo>
                  <a:cubicBezTo>
                    <a:pt x="69056" y="166177"/>
                    <a:pt x="221456" y="230471"/>
                    <a:pt x="316706" y="194752"/>
                  </a:cubicBezTo>
                  <a:cubicBezTo>
                    <a:pt x="288131" y="82833"/>
                    <a:pt x="159544" y="-511"/>
                    <a:pt x="33338" y="3282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2" name="Freeform: Shape 1241">
              <a:extLst>
                <a:ext uri="{FF2B5EF4-FFF2-40B4-BE49-F238E27FC236}">
                  <a16:creationId xmlns:a16="http://schemas.microsoft.com/office/drawing/2014/main" id="{2C8FF73A-31D0-75EA-0B84-730F51A00CA0}"/>
                </a:ext>
              </a:extLst>
            </p:cNvPr>
            <p:cNvSpPr/>
            <p:nvPr/>
          </p:nvSpPr>
          <p:spPr>
            <a:xfrm>
              <a:off x="11139487" y="363370"/>
              <a:ext cx="321468" cy="211598"/>
            </a:xfrm>
            <a:custGeom>
              <a:avLst/>
              <a:gdLst>
                <a:gd name="connsiteX0" fmla="*/ 0 w 321468"/>
                <a:gd name="connsiteY0" fmla="*/ 198605 h 211598"/>
                <a:gd name="connsiteX1" fmla="*/ 321468 w 321468"/>
                <a:gd name="connsiteY1" fmla="*/ 12867 h 211598"/>
                <a:gd name="connsiteX2" fmla="*/ 0 w 321468"/>
                <a:gd name="connsiteY2" fmla="*/ 198605 h 211598"/>
                <a:gd name="connsiteX3" fmla="*/ 4762 w 321468"/>
                <a:gd name="connsiteY3" fmla="*/ 196223 h 211598"/>
                <a:gd name="connsiteX4" fmla="*/ 285750 w 321468"/>
                <a:gd name="connsiteY4" fmla="*/ 34299 h 211598"/>
                <a:gd name="connsiteX5" fmla="*/ 4762 w 321468"/>
                <a:gd name="connsiteY5" fmla="*/ 196223 h 211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598">
                  <a:moveTo>
                    <a:pt x="0" y="198605"/>
                  </a:moveTo>
                  <a:cubicBezTo>
                    <a:pt x="14287" y="77161"/>
                    <a:pt x="171450" y="-39520"/>
                    <a:pt x="321468" y="12867"/>
                  </a:cubicBezTo>
                  <a:cubicBezTo>
                    <a:pt x="297656" y="158123"/>
                    <a:pt x="123825" y="246230"/>
                    <a:pt x="0" y="198605"/>
                  </a:cubicBezTo>
                  <a:close/>
                  <a:moveTo>
                    <a:pt x="4762" y="196223"/>
                  </a:moveTo>
                  <a:cubicBezTo>
                    <a:pt x="135731" y="231942"/>
                    <a:pt x="266700" y="134311"/>
                    <a:pt x="285750" y="34299"/>
                  </a:cubicBezTo>
                  <a:cubicBezTo>
                    <a:pt x="164306" y="-1420"/>
                    <a:pt x="35719" y="79542"/>
                    <a:pt x="4762" y="19622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3" name="Freeform: Shape 1242">
              <a:extLst>
                <a:ext uri="{FF2B5EF4-FFF2-40B4-BE49-F238E27FC236}">
                  <a16:creationId xmlns:a16="http://schemas.microsoft.com/office/drawing/2014/main" id="{DBC63FA1-94FC-6671-CA99-0E70225930C4}"/>
                </a:ext>
              </a:extLst>
            </p:cNvPr>
            <p:cNvSpPr/>
            <p:nvPr/>
          </p:nvSpPr>
          <p:spPr>
            <a:xfrm>
              <a:off x="6724650" y="2616034"/>
              <a:ext cx="323849" cy="211340"/>
            </a:xfrm>
            <a:custGeom>
              <a:avLst/>
              <a:gdLst>
                <a:gd name="connsiteX0" fmla="*/ 323850 w 323849"/>
                <a:gd name="connsiteY0" fmla="*/ 198603 h 211340"/>
                <a:gd name="connsiteX1" fmla="*/ 0 w 323849"/>
                <a:gd name="connsiteY1" fmla="*/ 15247 h 211340"/>
                <a:gd name="connsiteX2" fmla="*/ 183356 w 323849"/>
                <a:gd name="connsiteY2" fmla="*/ 24772 h 211340"/>
                <a:gd name="connsiteX3" fmla="*/ 323850 w 323849"/>
                <a:gd name="connsiteY3" fmla="*/ 198603 h 211340"/>
                <a:gd name="connsiteX4" fmla="*/ 314325 w 323849"/>
                <a:gd name="connsiteY4" fmla="*/ 196222 h 211340"/>
                <a:gd name="connsiteX5" fmla="*/ 30956 w 323849"/>
                <a:gd name="connsiteY5" fmla="*/ 34297 h 211340"/>
                <a:gd name="connsiteX6" fmla="*/ 314325 w 323849"/>
                <a:gd name="connsiteY6" fmla="*/ 196222 h 211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49" h="211340">
                  <a:moveTo>
                    <a:pt x="323850" y="198603"/>
                  </a:moveTo>
                  <a:cubicBezTo>
                    <a:pt x="197644" y="243847"/>
                    <a:pt x="33337" y="165265"/>
                    <a:pt x="0" y="15247"/>
                  </a:cubicBezTo>
                  <a:cubicBezTo>
                    <a:pt x="35719" y="-8566"/>
                    <a:pt x="126206" y="-3803"/>
                    <a:pt x="183356" y="24772"/>
                  </a:cubicBezTo>
                  <a:cubicBezTo>
                    <a:pt x="254794" y="60490"/>
                    <a:pt x="302419" y="117640"/>
                    <a:pt x="323850" y="198603"/>
                  </a:cubicBezTo>
                  <a:close/>
                  <a:moveTo>
                    <a:pt x="314325" y="196222"/>
                  </a:moveTo>
                  <a:cubicBezTo>
                    <a:pt x="283369" y="77159"/>
                    <a:pt x="142875" y="-1422"/>
                    <a:pt x="30956" y="34297"/>
                  </a:cubicBezTo>
                  <a:cubicBezTo>
                    <a:pt x="61912" y="148597"/>
                    <a:pt x="192881" y="229559"/>
                    <a:pt x="314325" y="19622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4" name="Freeform: Shape 1243">
              <a:extLst>
                <a:ext uri="{FF2B5EF4-FFF2-40B4-BE49-F238E27FC236}">
                  <a16:creationId xmlns:a16="http://schemas.microsoft.com/office/drawing/2014/main" id="{8BEB2271-F477-7A14-B6F2-36410C0558AC}"/>
                </a:ext>
              </a:extLst>
            </p:cNvPr>
            <p:cNvSpPr/>
            <p:nvPr/>
          </p:nvSpPr>
          <p:spPr>
            <a:xfrm>
              <a:off x="7231856" y="2615537"/>
              <a:ext cx="321468" cy="212250"/>
            </a:xfrm>
            <a:custGeom>
              <a:avLst/>
              <a:gdLst>
                <a:gd name="connsiteX0" fmla="*/ 321469 w 321468"/>
                <a:gd name="connsiteY0" fmla="*/ 13362 h 212250"/>
                <a:gd name="connsiteX1" fmla="*/ 0 w 321468"/>
                <a:gd name="connsiteY1" fmla="*/ 199100 h 212250"/>
                <a:gd name="connsiteX2" fmla="*/ 321469 w 321468"/>
                <a:gd name="connsiteY2" fmla="*/ 13362 h 212250"/>
                <a:gd name="connsiteX3" fmla="*/ 288131 w 321468"/>
                <a:gd name="connsiteY3" fmla="*/ 32412 h 212250"/>
                <a:gd name="connsiteX4" fmla="*/ 4763 w 321468"/>
                <a:gd name="connsiteY4" fmla="*/ 194337 h 212250"/>
                <a:gd name="connsiteX5" fmla="*/ 288131 w 321468"/>
                <a:gd name="connsiteY5" fmla="*/ 32412 h 21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250">
                  <a:moveTo>
                    <a:pt x="321469" y="13362"/>
                  </a:moveTo>
                  <a:cubicBezTo>
                    <a:pt x="288131" y="170525"/>
                    <a:pt x="116681" y="244343"/>
                    <a:pt x="0" y="199100"/>
                  </a:cubicBezTo>
                  <a:cubicBezTo>
                    <a:pt x="11906" y="82419"/>
                    <a:pt x="164306" y="-41407"/>
                    <a:pt x="321469" y="13362"/>
                  </a:cubicBezTo>
                  <a:close/>
                  <a:moveTo>
                    <a:pt x="288131" y="32412"/>
                  </a:moveTo>
                  <a:cubicBezTo>
                    <a:pt x="166688" y="-3307"/>
                    <a:pt x="33338" y="82419"/>
                    <a:pt x="4763" y="194337"/>
                  </a:cubicBezTo>
                  <a:cubicBezTo>
                    <a:pt x="119063" y="230056"/>
                    <a:pt x="257175" y="151475"/>
                    <a:pt x="288131" y="324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5" name="Freeform: Shape 1244">
              <a:extLst>
                <a:ext uri="{FF2B5EF4-FFF2-40B4-BE49-F238E27FC236}">
                  <a16:creationId xmlns:a16="http://schemas.microsoft.com/office/drawing/2014/main" id="{F9703804-1F03-D9B0-DA50-CD69FEA14D08}"/>
                </a:ext>
              </a:extLst>
            </p:cNvPr>
            <p:cNvSpPr/>
            <p:nvPr/>
          </p:nvSpPr>
          <p:spPr>
            <a:xfrm>
              <a:off x="8674893" y="2615017"/>
              <a:ext cx="321468" cy="212341"/>
            </a:xfrm>
            <a:custGeom>
              <a:avLst/>
              <a:gdLst>
                <a:gd name="connsiteX0" fmla="*/ 321469 w 321468"/>
                <a:gd name="connsiteY0" fmla="*/ 199620 h 212341"/>
                <a:gd name="connsiteX1" fmla="*/ 0 w 321468"/>
                <a:gd name="connsiteY1" fmla="*/ 13882 h 212341"/>
                <a:gd name="connsiteX2" fmla="*/ 321469 w 321468"/>
                <a:gd name="connsiteY2" fmla="*/ 199620 h 212341"/>
                <a:gd name="connsiteX3" fmla="*/ 35719 w 321468"/>
                <a:gd name="connsiteY3" fmla="*/ 32932 h 212341"/>
                <a:gd name="connsiteX4" fmla="*/ 319087 w 321468"/>
                <a:gd name="connsiteY4" fmla="*/ 194857 h 212341"/>
                <a:gd name="connsiteX5" fmla="*/ 35719 w 321468"/>
                <a:gd name="connsiteY5" fmla="*/ 32932 h 21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341">
                  <a:moveTo>
                    <a:pt x="321469" y="199620"/>
                  </a:moveTo>
                  <a:cubicBezTo>
                    <a:pt x="202406" y="244864"/>
                    <a:pt x="30956" y="166283"/>
                    <a:pt x="0" y="13882"/>
                  </a:cubicBezTo>
                  <a:cubicBezTo>
                    <a:pt x="145256" y="-40886"/>
                    <a:pt x="309563" y="75795"/>
                    <a:pt x="321469" y="199620"/>
                  </a:cubicBezTo>
                  <a:close/>
                  <a:moveTo>
                    <a:pt x="35719" y="32932"/>
                  </a:moveTo>
                  <a:cubicBezTo>
                    <a:pt x="66675" y="154376"/>
                    <a:pt x="207169" y="230576"/>
                    <a:pt x="319087" y="194857"/>
                  </a:cubicBezTo>
                  <a:cubicBezTo>
                    <a:pt x="290512" y="82939"/>
                    <a:pt x="157162" y="-2786"/>
                    <a:pt x="35719" y="3293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6" name="Freeform: Shape 1245">
              <a:extLst>
                <a:ext uri="{FF2B5EF4-FFF2-40B4-BE49-F238E27FC236}">
                  <a16:creationId xmlns:a16="http://schemas.microsoft.com/office/drawing/2014/main" id="{8896F1C8-7155-50BF-65EE-8F8BB75FFF8D}"/>
                </a:ext>
              </a:extLst>
            </p:cNvPr>
            <p:cNvSpPr/>
            <p:nvPr/>
          </p:nvSpPr>
          <p:spPr>
            <a:xfrm>
              <a:off x="8677274" y="362661"/>
              <a:ext cx="321468" cy="213148"/>
            </a:xfrm>
            <a:custGeom>
              <a:avLst/>
              <a:gdLst>
                <a:gd name="connsiteX0" fmla="*/ 0 w 321468"/>
                <a:gd name="connsiteY0" fmla="*/ 13576 h 213148"/>
                <a:gd name="connsiteX1" fmla="*/ 321469 w 321468"/>
                <a:gd name="connsiteY1" fmla="*/ 199313 h 213148"/>
                <a:gd name="connsiteX2" fmla="*/ 0 w 321468"/>
                <a:gd name="connsiteY2" fmla="*/ 13576 h 213148"/>
                <a:gd name="connsiteX3" fmla="*/ 316706 w 321468"/>
                <a:gd name="connsiteY3" fmla="*/ 196932 h 213148"/>
                <a:gd name="connsiteX4" fmla="*/ 33338 w 321468"/>
                <a:gd name="connsiteY4" fmla="*/ 35007 h 213148"/>
                <a:gd name="connsiteX5" fmla="*/ 316706 w 321468"/>
                <a:gd name="connsiteY5" fmla="*/ 196932 h 21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3148">
                  <a:moveTo>
                    <a:pt x="0" y="13576"/>
                  </a:moveTo>
                  <a:cubicBezTo>
                    <a:pt x="140494" y="-38812"/>
                    <a:pt x="302419" y="68344"/>
                    <a:pt x="321469" y="199313"/>
                  </a:cubicBezTo>
                  <a:cubicBezTo>
                    <a:pt x="209550" y="246938"/>
                    <a:pt x="28575" y="168357"/>
                    <a:pt x="0" y="13576"/>
                  </a:cubicBezTo>
                  <a:close/>
                  <a:moveTo>
                    <a:pt x="316706" y="196932"/>
                  </a:moveTo>
                  <a:cubicBezTo>
                    <a:pt x="283369" y="73107"/>
                    <a:pt x="140494" y="-712"/>
                    <a:pt x="33338" y="35007"/>
                  </a:cubicBezTo>
                  <a:cubicBezTo>
                    <a:pt x="66675" y="154069"/>
                    <a:pt x="200025" y="227888"/>
                    <a:pt x="316706" y="19693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7" name="Freeform: Shape 1246">
              <a:extLst>
                <a:ext uri="{FF2B5EF4-FFF2-40B4-BE49-F238E27FC236}">
                  <a16:creationId xmlns:a16="http://schemas.microsoft.com/office/drawing/2014/main" id="{B0A87B9C-6B55-E1D7-1450-7C27ED08647B}"/>
                </a:ext>
              </a:extLst>
            </p:cNvPr>
            <p:cNvSpPr/>
            <p:nvPr/>
          </p:nvSpPr>
          <p:spPr>
            <a:xfrm>
              <a:off x="10629899" y="2615866"/>
              <a:ext cx="321468" cy="211704"/>
            </a:xfrm>
            <a:custGeom>
              <a:avLst/>
              <a:gdLst>
                <a:gd name="connsiteX0" fmla="*/ 0 w 321468"/>
                <a:gd name="connsiteY0" fmla="*/ 13034 h 211704"/>
                <a:gd name="connsiteX1" fmla="*/ 321469 w 321468"/>
                <a:gd name="connsiteY1" fmla="*/ 198771 h 211704"/>
                <a:gd name="connsiteX2" fmla="*/ 0 w 321468"/>
                <a:gd name="connsiteY2" fmla="*/ 13034 h 211704"/>
                <a:gd name="connsiteX3" fmla="*/ 35719 w 321468"/>
                <a:gd name="connsiteY3" fmla="*/ 34465 h 211704"/>
                <a:gd name="connsiteX4" fmla="*/ 319088 w 321468"/>
                <a:gd name="connsiteY4" fmla="*/ 194009 h 211704"/>
                <a:gd name="connsiteX5" fmla="*/ 35719 w 321468"/>
                <a:gd name="connsiteY5" fmla="*/ 34465 h 21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04">
                  <a:moveTo>
                    <a:pt x="0" y="13034"/>
                  </a:moveTo>
                  <a:cubicBezTo>
                    <a:pt x="159544" y="-41735"/>
                    <a:pt x="309563" y="86853"/>
                    <a:pt x="321469" y="198771"/>
                  </a:cubicBezTo>
                  <a:cubicBezTo>
                    <a:pt x="202406" y="244015"/>
                    <a:pt x="33338" y="167815"/>
                    <a:pt x="0" y="13034"/>
                  </a:cubicBezTo>
                  <a:close/>
                  <a:moveTo>
                    <a:pt x="35719" y="34465"/>
                  </a:moveTo>
                  <a:cubicBezTo>
                    <a:pt x="69056" y="160671"/>
                    <a:pt x="216694" y="229728"/>
                    <a:pt x="319088" y="194009"/>
                  </a:cubicBezTo>
                  <a:cubicBezTo>
                    <a:pt x="288131" y="74946"/>
                    <a:pt x="147638" y="-3635"/>
                    <a:pt x="35719" y="3446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8" name="Freeform: Shape 1247">
              <a:extLst>
                <a:ext uri="{FF2B5EF4-FFF2-40B4-BE49-F238E27FC236}">
                  <a16:creationId xmlns:a16="http://schemas.microsoft.com/office/drawing/2014/main" id="{477FF159-19B5-B97D-1A31-E204AE0D7FED}"/>
                </a:ext>
              </a:extLst>
            </p:cNvPr>
            <p:cNvSpPr/>
            <p:nvPr/>
          </p:nvSpPr>
          <p:spPr>
            <a:xfrm>
              <a:off x="11141782" y="2616105"/>
              <a:ext cx="319172" cy="211313"/>
            </a:xfrm>
            <a:custGeom>
              <a:avLst/>
              <a:gdLst>
                <a:gd name="connsiteX0" fmla="*/ 319173 w 319172"/>
                <a:gd name="connsiteY0" fmla="*/ 10413 h 211313"/>
                <a:gd name="connsiteX1" fmla="*/ 86 w 319172"/>
                <a:gd name="connsiteY1" fmla="*/ 198532 h 211313"/>
                <a:gd name="connsiteX2" fmla="*/ 100098 w 319172"/>
                <a:gd name="connsiteY2" fmla="*/ 43751 h 211313"/>
                <a:gd name="connsiteX3" fmla="*/ 319173 w 319172"/>
                <a:gd name="connsiteY3" fmla="*/ 10413 h 211313"/>
                <a:gd name="connsiteX4" fmla="*/ 285836 w 319172"/>
                <a:gd name="connsiteY4" fmla="*/ 31845 h 211313"/>
                <a:gd name="connsiteX5" fmla="*/ 2467 w 319172"/>
                <a:gd name="connsiteY5" fmla="*/ 193770 h 211313"/>
                <a:gd name="connsiteX6" fmla="*/ 285836 w 319172"/>
                <a:gd name="connsiteY6" fmla="*/ 31845 h 2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172" h="211313">
                  <a:moveTo>
                    <a:pt x="319173" y="10413"/>
                  </a:moveTo>
                  <a:cubicBezTo>
                    <a:pt x="292980" y="155670"/>
                    <a:pt x="128673" y="246157"/>
                    <a:pt x="86" y="198532"/>
                  </a:cubicBezTo>
                  <a:cubicBezTo>
                    <a:pt x="-2295" y="153288"/>
                    <a:pt x="45330" y="79470"/>
                    <a:pt x="100098" y="43751"/>
                  </a:cubicBezTo>
                  <a:cubicBezTo>
                    <a:pt x="166773" y="888"/>
                    <a:pt x="240592" y="-11018"/>
                    <a:pt x="319173" y="10413"/>
                  </a:cubicBezTo>
                  <a:close/>
                  <a:moveTo>
                    <a:pt x="285836" y="31845"/>
                  </a:moveTo>
                  <a:cubicBezTo>
                    <a:pt x="166773" y="-3874"/>
                    <a:pt x="31042" y="79470"/>
                    <a:pt x="2467" y="193770"/>
                  </a:cubicBezTo>
                  <a:cubicBezTo>
                    <a:pt x="109623" y="229488"/>
                    <a:pt x="252498" y="155670"/>
                    <a:pt x="285836" y="318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9" name="Freeform: Shape 1248">
              <a:extLst>
                <a:ext uri="{FF2B5EF4-FFF2-40B4-BE49-F238E27FC236}">
                  <a16:creationId xmlns:a16="http://schemas.microsoft.com/office/drawing/2014/main" id="{B5B7446D-7FA8-B3A7-B35F-8111DB8E528A}"/>
                </a:ext>
              </a:extLst>
            </p:cNvPr>
            <p:cNvSpPr/>
            <p:nvPr/>
          </p:nvSpPr>
          <p:spPr>
            <a:xfrm>
              <a:off x="11139487" y="4868366"/>
              <a:ext cx="319087" cy="211349"/>
            </a:xfrm>
            <a:custGeom>
              <a:avLst/>
              <a:gdLst>
                <a:gd name="connsiteX0" fmla="*/ 0 w 319087"/>
                <a:gd name="connsiteY0" fmla="*/ 198934 h 211349"/>
                <a:gd name="connsiteX1" fmla="*/ 319088 w 319087"/>
                <a:gd name="connsiteY1" fmla="*/ 13196 h 211349"/>
                <a:gd name="connsiteX2" fmla="*/ 0 w 319087"/>
                <a:gd name="connsiteY2" fmla="*/ 198934 h 211349"/>
                <a:gd name="connsiteX3" fmla="*/ 4762 w 319087"/>
                <a:gd name="connsiteY3" fmla="*/ 194171 h 211349"/>
                <a:gd name="connsiteX4" fmla="*/ 285750 w 319087"/>
                <a:gd name="connsiteY4" fmla="*/ 32246 h 211349"/>
                <a:gd name="connsiteX5" fmla="*/ 4762 w 319087"/>
                <a:gd name="connsiteY5" fmla="*/ 194171 h 21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087" h="211349">
                  <a:moveTo>
                    <a:pt x="0" y="198934"/>
                  </a:moveTo>
                  <a:cubicBezTo>
                    <a:pt x="11906" y="84634"/>
                    <a:pt x="161925" y="-41573"/>
                    <a:pt x="319088" y="13196"/>
                  </a:cubicBezTo>
                  <a:cubicBezTo>
                    <a:pt x="300037" y="151309"/>
                    <a:pt x="130969" y="246559"/>
                    <a:pt x="0" y="198934"/>
                  </a:cubicBezTo>
                  <a:close/>
                  <a:moveTo>
                    <a:pt x="4762" y="194171"/>
                  </a:moveTo>
                  <a:cubicBezTo>
                    <a:pt x="135731" y="229890"/>
                    <a:pt x="266700" y="132259"/>
                    <a:pt x="285750" y="32246"/>
                  </a:cubicBezTo>
                  <a:cubicBezTo>
                    <a:pt x="164306" y="-1091"/>
                    <a:pt x="35719" y="79871"/>
                    <a:pt x="4762" y="19417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0" name="Freeform: Shape 1249">
              <a:extLst>
                <a:ext uri="{FF2B5EF4-FFF2-40B4-BE49-F238E27FC236}">
                  <a16:creationId xmlns:a16="http://schemas.microsoft.com/office/drawing/2014/main" id="{695DD9A4-6F25-AF16-3001-16C280AD911B}"/>
                </a:ext>
              </a:extLst>
            </p:cNvPr>
            <p:cNvSpPr/>
            <p:nvPr/>
          </p:nvSpPr>
          <p:spPr>
            <a:xfrm>
              <a:off x="11139487" y="1489176"/>
              <a:ext cx="321468" cy="211733"/>
            </a:xfrm>
            <a:custGeom>
              <a:avLst/>
              <a:gdLst>
                <a:gd name="connsiteX0" fmla="*/ 0 w 321468"/>
                <a:gd name="connsiteY0" fmla="*/ 199130 h 211733"/>
                <a:gd name="connsiteX1" fmla="*/ 321468 w 321468"/>
                <a:gd name="connsiteY1" fmla="*/ 13392 h 211733"/>
                <a:gd name="connsiteX2" fmla="*/ 0 w 321468"/>
                <a:gd name="connsiteY2" fmla="*/ 199130 h 211733"/>
                <a:gd name="connsiteX3" fmla="*/ 4762 w 321468"/>
                <a:gd name="connsiteY3" fmla="*/ 196749 h 211733"/>
                <a:gd name="connsiteX4" fmla="*/ 288131 w 321468"/>
                <a:gd name="connsiteY4" fmla="*/ 34824 h 211733"/>
                <a:gd name="connsiteX5" fmla="*/ 4762 w 321468"/>
                <a:gd name="connsiteY5" fmla="*/ 196749 h 21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33">
                  <a:moveTo>
                    <a:pt x="0" y="199130"/>
                  </a:moveTo>
                  <a:cubicBezTo>
                    <a:pt x="19050" y="70542"/>
                    <a:pt x="178594" y="-38995"/>
                    <a:pt x="321468" y="13392"/>
                  </a:cubicBezTo>
                  <a:cubicBezTo>
                    <a:pt x="295275" y="153886"/>
                    <a:pt x="133350" y="246755"/>
                    <a:pt x="0" y="199130"/>
                  </a:cubicBezTo>
                  <a:close/>
                  <a:moveTo>
                    <a:pt x="4762" y="196749"/>
                  </a:moveTo>
                  <a:cubicBezTo>
                    <a:pt x="128587" y="230086"/>
                    <a:pt x="257175" y="149124"/>
                    <a:pt x="288131" y="34824"/>
                  </a:cubicBezTo>
                  <a:cubicBezTo>
                    <a:pt x="173831" y="-3276"/>
                    <a:pt x="35719" y="77686"/>
                    <a:pt x="4762" y="19674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1" name="Freeform: Shape 1250">
              <a:extLst>
                <a:ext uri="{FF2B5EF4-FFF2-40B4-BE49-F238E27FC236}">
                  <a16:creationId xmlns:a16="http://schemas.microsoft.com/office/drawing/2014/main" id="{DC2F1A12-A946-4364-9F9B-F90E13DDFE45}"/>
                </a:ext>
              </a:extLst>
            </p:cNvPr>
            <p:cNvSpPr/>
            <p:nvPr/>
          </p:nvSpPr>
          <p:spPr>
            <a:xfrm>
              <a:off x="10629899" y="362661"/>
              <a:ext cx="321468" cy="211916"/>
            </a:xfrm>
            <a:custGeom>
              <a:avLst/>
              <a:gdLst>
                <a:gd name="connsiteX0" fmla="*/ 321469 w 321468"/>
                <a:gd name="connsiteY0" fmla="*/ 199313 h 211916"/>
                <a:gd name="connsiteX1" fmla="*/ 0 w 321468"/>
                <a:gd name="connsiteY1" fmla="*/ 13576 h 211916"/>
                <a:gd name="connsiteX2" fmla="*/ 321469 w 321468"/>
                <a:gd name="connsiteY2" fmla="*/ 199313 h 211916"/>
                <a:gd name="connsiteX3" fmla="*/ 316706 w 321468"/>
                <a:gd name="connsiteY3" fmla="*/ 194551 h 211916"/>
                <a:gd name="connsiteX4" fmla="*/ 33338 w 321468"/>
                <a:gd name="connsiteY4" fmla="*/ 35007 h 211916"/>
                <a:gd name="connsiteX5" fmla="*/ 316706 w 321468"/>
                <a:gd name="connsiteY5" fmla="*/ 194551 h 21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916">
                  <a:moveTo>
                    <a:pt x="321469" y="199313"/>
                  </a:moveTo>
                  <a:cubicBezTo>
                    <a:pt x="190500" y="246938"/>
                    <a:pt x="26194" y="154069"/>
                    <a:pt x="0" y="13576"/>
                  </a:cubicBezTo>
                  <a:cubicBezTo>
                    <a:pt x="140494" y="-38812"/>
                    <a:pt x="304800" y="68344"/>
                    <a:pt x="321469" y="199313"/>
                  </a:cubicBezTo>
                  <a:close/>
                  <a:moveTo>
                    <a:pt x="316706" y="194551"/>
                  </a:moveTo>
                  <a:cubicBezTo>
                    <a:pt x="290513" y="77869"/>
                    <a:pt x="142875" y="-5474"/>
                    <a:pt x="33338" y="35007"/>
                  </a:cubicBezTo>
                  <a:cubicBezTo>
                    <a:pt x="71438" y="161213"/>
                    <a:pt x="209550" y="227888"/>
                    <a:pt x="316706" y="19455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2" name="Freeform: Shape 1251">
              <a:extLst>
                <a:ext uri="{FF2B5EF4-FFF2-40B4-BE49-F238E27FC236}">
                  <a16:creationId xmlns:a16="http://schemas.microsoft.com/office/drawing/2014/main" id="{D3CAAA26-7243-AFFC-B6D7-1CD9551EC2A0}"/>
                </a:ext>
              </a:extLst>
            </p:cNvPr>
            <p:cNvSpPr/>
            <p:nvPr/>
          </p:nvSpPr>
          <p:spPr>
            <a:xfrm>
              <a:off x="9186862" y="363679"/>
              <a:ext cx="321468" cy="212976"/>
            </a:xfrm>
            <a:custGeom>
              <a:avLst/>
              <a:gdLst>
                <a:gd name="connsiteX0" fmla="*/ 321469 w 321468"/>
                <a:gd name="connsiteY0" fmla="*/ 12558 h 212976"/>
                <a:gd name="connsiteX1" fmla="*/ 0 w 321468"/>
                <a:gd name="connsiteY1" fmla="*/ 200676 h 212976"/>
                <a:gd name="connsiteX2" fmla="*/ 321469 w 321468"/>
                <a:gd name="connsiteY2" fmla="*/ 12558 h 212976"/>
                <a:gd name="connsiteX3" fmla="*/ 4762 w 321468"/>
                <a:gd name="connsiteY3" fmla="*/ 193533 h 212976"/>
                <a:gd name="connsiteX4" fmla="*/ 288131 w 321468"/>
                <a:gd name="connsiteY4" fmla="*/ 31608 h 212976"/>
                <a:gd name="connsiteX5" fmla="*/ 4762 w 321468"/>
                <a:gd name="connsiteY5" fmla="*/ 193533 h 21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976">
                  <a:moveTo>
                    <a:pt x="321469" y="12558"/>
                  </a:moveTo>
                  <a:cubicBezTo>
                    <a:pt x="292894" y="162576"/>
                    <a:pt x="123825" y="245920"/>
                    <a:pt x="0" y="200676"/>
                  </a:cubicBezTo>
                  <a:cubicBezTo>
                    <a:pt x="7144" y="93520"/>
                    <a:pt x="154781" y="-42211"/>
                    <a:pt x="321469" y="12558"/>
                  </a:cubicBezTo>
                  <a:close/>
                  <a:moveTo>
                    <a:pt x="4762" y="193533"/>
                  </a:moveTo>
                  <a:cubicBezTo>
                    <a:pt x="119063" y="229251"/>
                    <a:pt x="257175" y="148289"/>
                    <a:pt x="288131" y="31608"/>
                  </a:cubicBezTo>
                  <a:cubicBezTo>
                    <a:pt x="164306" y="-4111"/>
                    <a:pt x="30956" y="83995"/>
                    <a:pt x="4762" y="19353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3" name="Freeform: Shape 1252">
              <a:extLst>
                <a:ext uri="{FF2B5EF4-FFF2-40B4-BE49-F238E27FC236}">
                  <a16:creationId xmlns:a16="http://schemas.microsoft.com/office/drawing/2014/main" id="{6CA98985-5151-558B-7B4A-96E1E2278E60}"/>
                </a:ext>
              </a:extLst>
            </p:cNvPr>
            <p:cNvSpPr/>
            <p:nvPr/>
          </p:nvSpPr>
          <p:spPr>
            <a:xfrm>
              <a:off x="10629899" y="1489163"/>
              <a:ext cx="321468" cy="211111"/>
            </a:xfrm>
            <a:custGeom>
              <a:avLst/>
              <a:gdLst>
                <a:gd name="connsiteX0" fmla="*/ 0 w 321468"/>
                <a:gd name="connsiteY0" fmla="*/ 13405 h 211111"/>
                <a:gd name="connsiteX1" fmla="*/ 321469 w 321468"/>
                <a:gd name="connsiteY1" fmla="*/ 196762 h 211111"/>
                <a:gd name="connsiteX2" fmla="*/ 0 w 321468"/>
                <a:gd name="connsiteY2" fmla="*/ 13405 h 211111"/>
                <a:gd name="connsiteX3" fmla="*/ 319088 w 321468"/>
                <a:gd name="connsiteY3" fmla="*/ 194380 h 211111"/>
                <a:gd name="connsiteX4" fmla="*/ 35719 w 321468"/>
                <a:gd name="connsiteY4" fmla="*/ 32455 h 211111"/>
                <a:gd name="connsiteX5" fmla="*/ 319088 w 321468"/>
                <a:gd name="connsiteY5" fmla="*/ 194380 h 211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111">
                  <a:moveTo>
                    <a:pt x="0" y="13405"/>
                  </a:moveTo>
                  <a:cubicBezTo>
                    <a:pt x="142875" y="-38982"/>
                    <a:pt x="304800" y="70555"/>
                    <a:pt x="321469" y="196762"/>
                  </a:cubicBezTo>
                  <a:cubicBezTo>
                    <a:pt x="219075" y="242005"/>
                    <a:pt x="38100" y="180093"/>
                    <a:pt x="0" y="13405"/>
                  </a:cubicBezTo>
                  <a:close/>
                  <a:moveTo>
                    <a:pt x="319088" y="194380"/>
                  </a:moveTo>
                  <a:cubicBezTo>
                    <a:pt x="285750" y="68174"/>
                    <a:pt x="140494" y="-3264"/>
                    <a:pt x="35719" y="32455"/>
                  </a:cubicBezTo>
                  <a:cubicBezTo>
                    <a:pt x="69056" y="153899"/>
                    <a:pt x="202406" y="227718"/>
                    <a:pt x="319088" y="19438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4" name="Freeform: Shape 1253">
              <a:extLst>
                <a:ext uri="{FF2B5EF4-FFF2-40B4-BE49-F238E27FC236}">
                  <a16:creationId xmlns:a16="http://schemas.microsoft.com/office/drawing/2014/main" id="{39A3CF52-1840-2B48-BD28-397A5FF3D600}"/>
                </a:ext>
              </a:extLst>
            </p:cNvPr>
            <p:cNvSpPr/>
            <p:nvPr/>
          </p:nvSpPr>
          <p:spPr>
            <a:xfrm>
              <a:off x="9184481" y="1489176"/>
              <a:ext cx="321468" cy="211733"/>
            </a:xfrm>
            <a:custGeom>
              <a:avLst/>
              <a:gdLst>
                <a:gd name="connsiteX0" fmla="*/ 0 w 321468"/>
                <a:gd name="connsiteY0" fmla="*/ 199130 h 211733"/>
                <a:gd name="connsiteX1" fmla="*/ 321469 w 321468"/>
                <a:gd name="connsiteY1" fmla="*/ 13392 h 211733"/>
                <a:gd name="connsiteX2" fmla="*/ 0 w 321468"/>
                <a:gd name="connsiteY2" fmla="*/ 199130 h 211733"/>
                <a:gd name="connsiteX3" fmla="*/ 4762 w 321468"/>
                <a:gd name="connsiteY3" fmla="*/ 196749 h 211733"/>
                <a:gd name="connsiteX4" fmla="*/ 285750 w 321468"/>
                <a:gd name="connsiteY4" fmla="*/ 32442 h 211733"/>
                <a:gd name="connsiteX5" fmla="*/ 4762 w 321468"/>
                <a:gd name="connsiteY5" fmla="*/ 196749 h 21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33">
                  <a:moveTo>
                    <a:pt x="0" y="199130"/>
                  </a:moveTo>
                  <a:cubicBezTo>
                    <a:pt x="16669" y="70542"/>
                    <a:pt x="178594" y="-38995"/>
                    <a:pt x="321469" y="13392"/>
                  </a:cubicBezTo>
                  <a:cubicBezTo>
                    <a:pt x="297656" y="153886"/>
                    <a:pt x="135731" y="246755"/>
                    <a:pt x="0" y="199130"/>
                  </a:cubicBezTo>
                  <a:close/>
                  <a:moveTo>
                    <a:pt x="4762" y="196749"/>
                  </a:moveTo>
                  <a:cubicBezTo>
                    <a:pt x="142875" y="234849"/>
                    <a:pt x="269081" y="130074"/>
                    <a:pt x="285750" y="32442"/>
                  </a:cubicBezTo>
                  <a:cubicBezTo>
                    <a:pt x="161925" y="-895"/>
                    <a:pt x="33338" y="84830"/>
                    <a:pt x="4762" y="19674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5" name="Freeform: Shape 1254">
              <a:extLst>
                <a:ext uri="{FF2B5EF4-FFF2-40B4-BE49-F238E27FC236}">
                  <a16:creationId xmlns:a16="http://schemas.microsoft.com/office/drawing/2014/main" id="{79F474DB-D790-9BFB-0D82-F119B47B4713}"/>
                </a:ext>
              </a:extLst>
            </p:cNvPr>
            <p:cNvSpPr/>
            <p:nvPr/>
          </p:nvSpPr>
          <p:spPr>
            <a:xfrm>
              <a:off x="8677274" y="1489481"/>
              <a:ext cx="321468" cy="210675"/>
            </a:xfrm>
            <a:custGeom>
              <a:avLst/>
              <a:gdLst>
                <a:gd name="connsiteX0" fmla="*/ 321469 w 321468"/>
                <a:gd name="connsiteY0" fmla="*/ 198825 h 210675"/>
                <a:gd name="connsiteX1" fmla="*/ 0 w 321468"/>
                <a:gd name="connsiteY1" fmla="*/ 15468 h 210675"/>
                <a:gd name="connsiteX2" fmla="*/ 321469 w 321468"/>
                <a:gd name="connsiteY2" fmla="*/ 198825 h 210675"/>
                <a:gd name="connsiteX3" fmla="*/ 316706 w 321468"/>
                <a:gd name="connsiteY3" fmla="*/ 194062 h 210675"/>
                <a:gd name="connsiteX4" fmla="*/ 33338 w 321468"/>
                <a:gd name="connsiteY4" fmla="*/ 32137 h 210675"/>
                <a:gd name="connsiteX5" fmla="*/ 316706 w 321468"/>
                <a:gd name="connsiteY5" fmla="*/ 194062 h 21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0675">
                  <a:moveTo>
                    <a:pt x="321469" y="198825"/>
                  </a:moveTo>
                  <a:cubicBezTo>
                    <a:pt x="197644" y="241687"/>
                    <a:pt x="33338" y="165487"/>
                    <a:pt x="0" y="15468"/>
                  </a:cubicBezTo>
                  <a:cubicBezTo>
                    <a:pt x="126206" y="-39300"/>
                    <a:pt x="300038" y="58331"/>
                    <a:pt x="321469" y="198825"/>
                  </a:cubicBezTo>
                  <a:close/>
                  <a:moveTo>
                    <a:pt x="316706" y="194062"/>
                  </a:moveTo>
                  <a:cubicBezTo>
                    <a:pt x="290513" y="82143"/>
                    <a:pt x="157163" y="-3582"/>
                    <a:pt x="33338" y="32137"/>
                  </a:cubicBezTo>
                  <a:cubicBezTo>
                    <a:pt x="61913" y="151200"/>
                    <a:pt x="200025" y="229781"/>
                    <a:pt x="316706" y="1940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6" name="Freeform: Shape 1255">
              <a:extLst>
                <a:ext uri="{FF2B5EF4-FFF2-40B4-BE49-F238E27FC236}">
                  <a16:creationId xmlns:a16="http://schemas.microsoft.com/office/drawing/2014/main" id="{A616195F-56DF-86A4-6F0B-805FED11D73B}"/>
                </a:ext>
              </a:extLst>
            </p:cNvPr>
            <p:cNvSpPr/>
            <p:nvPr/>
          </p:nvSpPr>
          <p:spPr>
            <a:xfrm>
              <a:off x="10629899" y="4867313"/>
              <a:ext cx="321468" cy="212919"/>
            </a:xfrm>
            <a:custGeom>
              <a:avLst/>
              <a:gdLst>
                <a:gd name="connsiteX0" fmla="*/ 321469 w 321468"/>
                <a:gd name="connsiteY0" fmla="*/ 199986 h 212919"/>
                <a:gd name="connsiteX1" fmla="*/ 0 w 321468"/>
                <a:gd name="connsiteY1" fmla="*/ 14249 h 212919"/>
                <a:gd name="connsiteX2" fmla="*/ 321469 w 321468"/>
                <a:gd name="connsiteY2" fmla="*/ 199986 h 212919"/>
                <a:gd name="connsiteX3" fmla="*/ 35719 w 321468"/>
                <a:gd name="connsiteY3" fmla="*/ 35680 h 212919"/>
                <a:gd name="connsiteX4" fmla="*/ 319088 w 321468"/>
                <a:gd name="connsiteY4" fmla="*/ 195224 h 212919"/>
                <a:gd name="connsiteX5" fmla="*/ 35719 w 321468"/>
                <a:gd name="connsiteY5" fmla="*/ 35680 h 212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919">
                  <a:moveTo>
                    <a:pt x="321469" y="199986"/>
                  </a:moveTo>
                  <a:cubicBezTo>
                    <a:pt x="204788" y="245230"/>
                    <a:pt x="33338" y="169030"/>
                    <a:pt x="0" y="14249"/>
                  </a:cubicBezTo>
                  <a:cubicBezTo>
                    <a:pt x="138113" y="-40520"/>
                    <a:pt x="307181" y="71399"/>
                    <a:pt x="321469" y="199986"/>
                  </a:cubicBezTo>
                  <a:close/>
                  <a:moveTo>
                    <a:pt x="35719" y="35680"/>
                  </a:moveTo>
                  <a:cubicBezTo>
                    <a:pt x="69056" y="161886"/>
                    <a:pt x="216694" y="230943"/>
                    <a:pt x="319088" y="195224"/>
                  </a:cubicBezTo>
                  <a:cubicBezTo>
                    <a:pt x="288131" y="76161"/>
                    <a:pt x="147638" y="-2420"/>
                    <a:pt x="35719" y="3568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7" name="Freeform: Shape 1256">
              <a:extLst>
                <a:ext uri="{FF2B5EF4-FFF2-40B4-BE49-F238E27FC236}">
                  <a16:creationId xmlns:a16="http://schemas.microsoft.com/office/drawing/2014/main" id="{1A3B171E-A0F7-6FF8-7A76-844609E2A9AF}"/>
                </a:ext>
              </a:extLst>
            </p:cNvPr>
            <p:cNvSpPr/>
            <p:nvPr/>
          </p:nvSpPr>
          <p:spPr>
            <a:xfrm>
              <a:off x="7231856" y="1489693"/>
              <a:ext cx="321468" cy="211334"/>
            </a:xfrm>
            <a:custGeom>
              <a:avLst/>
              <a:gdLst>
                <a:gd name="connsiteX0" fmla="*/ 321469 w 321468"/>
                <a:gd name="connsiteY0" fmla="*/ 12875 h 211334"/>
                <a:gd name="connsiteX1" fmla="*/ 0 w 321468"/>
                <a:gd name="connsiteY1" fmla="*/ 198612 h 211334"/>
                <a:gd name="connsiteX2" fmla="*/ 321469 w 321468"/>
                <a:gd name="connsiteY2" fmla="*/ 12875 h 211334"/>
                <a:gd name="connsiteX3" fmla="*/ 4763 w 321468"/>
                <a:gd name="connsiteY3" fmla="*/ 196231 h 211334"/>
                <a:gd name="connsiteX4" fmla="*/ 285750 w 321468"/>
                <a:gd name="connsiteY4" fmla="*/ 31925 h 211334"/>
                <a:gd name="connsiteX5" fmla="*/ 4763 w 321468"/>
                <a:gd name="connsiteY5" fmla="*/ 196231 h 21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334">
                  <a:moveTo>
                    <a:pt x="321469" y="12875"/>
                  </a:moveTo>
                  <a:cubicBezTo>
                    <a:pt x="290513" y="165275"/>
                    <a:pt x="121444" y="243856"/>
                    <a:pt x="0" y="198612"/>
                  </a:cubicBezTo>
                  <a:cubicBezTo>
                    <a:pt x="9525" y="89075"/>
                    <a:pt x="159544" y="-41894"/>
                    <a:pt x="321469" y="12875"/>
                  </a:cubicBezTo>
                  <a:close/>
                  <a:moveTo>
                    <a:pt x="4763" y="196231"/>
                  </a:moveTo>
                  <a:cubicBezTo>
                    <a:pt x="142875" y="234331"/>
                    <a:pt x="269081" y="129556"/>
                    <a:pt x="285750" y="31925"/>
                  </a:cubicBezTo>
                  <a:cubicBezTo>
                    <a:pt x="159544" y="-1413"/>
                    <a:pt x="33338" y="84312"/>
                    <a:pt x="4763" y="1962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8" name="Freeform: Shape 1257">
              <a:extLst>
                <a:ext uri="{FF2B5EF4-FFF2-40B4-BE49-F238E27FC236}">
                  <a16:creationId xmlns:a16="http://schemas.microsoft.com/office/drawing/2014/main" id="{0B5CF0F1-232E-843F-9426-5BC31E9D205A}"/>
                </a:ext>
              </a:extLst>
            </p:cNvPr>
            <p:cNvSpPr/>
            <p:nvPr/>
          </p:nvSpPr>
          <p:spPr>
            <a:xfrm>
              <a:off x="9186862" y="4868528"/>
              <a:ext cx="321468" cy="211704"/>
            </a:xfrm>
            <a:custGeom>
              <a:avLst/>
              <a:gdLst>
                <a:gd name="connsiteX0" fmla="*/ 321469 w 321468"/>
                <a:gd name="connsiteY0" fmla="*/ 13034 h 211704"/>
                <a:gd name="connsiteX1" fmla="*/ 0 w 321468"/>
                <a:gd name="connsiteY1" fmla="*/ 198771 h 211704"/>
                <a:gd name="connsiteX2" fmla="*/ 321469 w 321468"/>
                <a:gd name="connsiteY2" fmla="*/ 13034 h 211704"/>
                <a:gd name="connsiteX3" fmla="*/ 2381 w 321468"/>
                <a:gd name="connsiteY3" fmla="*/ 194009 h 211704"/>
                <a:gd name="connsiteX4" fmla="*/ 285750 w 321468"/>
                <a:gd name="connsiteY4" fmla="*/ 32084 h 211704"/>
                <a:gd name="connsiteX5" fmla="*/ 2381 w 321468"/>
                <a:gd name="connsiteY5" fmla="*/ 194009 h 21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04">
                  <a:moveTo>
                    <a:pt x="321469" y="13034"/>
                  </a:moveTo>
                  <a:cubicBezTo>
                    <a:pt x="288131" y="167815"/>
                    <a:pt x="119063" y="244015"/>
                    <a:pt x="0" y="198771"/>
                  </a:cubicBezTo>
                  <a:cubicBezTo>
                    <a:pt x="9525" y="86853"/>
                    <a:pt x="159544" y="-41735"/>
                    <a:pt x="321469" y="13034"/>
                  </a:cubicBezTo>
                  <a:close/>
                  <a:moveTo>
                    <a:pt x="2381" y="194009"/>
                  </a:moveTo>
                  <a:cubicBezTo>
                    <a:pt x="126206" y="227346"/>
                    <a:pt x="254794" y="146384"/>
                    <a:pt x="285750" y="32084"/>
                  </a:cubicBezTo>
                  <a:cubicBezTo>
                    <a:pt x="171450" y="-3635"/>
                    <a:pt x="33337" y="77328"/>
                    <a:pt x="2381" y="19400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9" name="Freeform: Shape 1258">
              <a:extLst>
                <a:ext uri="{FF2B5EF4-FFF2-40B4-BE49-F238E27FC236}">
                  <a16:creationId xmlns:a16="http://schemas.microsoft.com/office/drawing/2014/main" id="{CFCFA0FC-B7F4-7032-186A-8EE907DDC721}"/>
                </a:ext>
              </a:extLst>
            </p:cNvPr>
            <p:cNvSpPr/>
            <p:nvPr/>
          </p:nvSpPr>
          <p:spPr>
            <a:xfrm>
              <a:off x="6722268" y="1490032"/>
              <a:ext cx="321468" cy="211424"/>
            </a:xfrm>
            <a:custGeom>
              <a:avLst/>
              <a:gdLst>
                <a:gd name="connsiteX0" fmla="*/ 0 w 321468"/>
                <a:gd name="connsiteY0" fmla="*/ 12536 h 211424"/>
                <a:gd name="connsiteX1" fmla="*/ 321469 w 321468"/>
                <a:gd name="connsiteY1" fmla="*/ 198274 h 211424"/>
                <a:gd name="connsiteX2" fmla="*/ 0 w 321468"/>
                <a:gd name="connsiteY2" fmla="*/ 12536 h 211424"/>
                <a:gd name="connsiteX3" fmla="*/ 35719 w 321468"/>
                <a:gd name="connsiteY3" fmla="*/ 31587 h 211424"/>
                <a:gd name="connsiteX4" fmla="*/ 316706 w 321468"/>
                <a:gd name="connsiteY4" fmla="*/ 193511 h 211424"/>
                <a:gd name="connsiteX5" fmla="*/ 35719 w 321468"/>
                <a:gd name="connsiteY5" fmla="*/ 31587 h 21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424">
                  <a:moveTo>
                    <a:pt x="0" y="12536"/>
                  </a:moveTo>
                  <a:cubicBezTo>
                    <a:pt x="157163" y="-39851"/>
                    <a:pt x="309563" y="81593"/>
                    <a:pt x="321469" y="198274"/>
                  </a:cubicBezTo>
                  <a:cubicBezTo>
                    <a:pt x="207169" y="243518"/>
                    <a:pt x="33338" y="169699"/>
                    <a:pt x="0" y="12536"/>
                  </a:cubicBezTo>
                  <a:close/>
                  <a:moveTo>
                    <a:pt x="35719" y="31587"/>
                  </a:moveTo>
                  <a:cubicBezTo>
                    <a:pt x="61913" y="145886"/>
                    <a:pt x="197644" y="229230"/>
                    <a:pt x="316706" y="193511"/>
                  </a:cubicBezTo>
                  <a:cubicBezTo>
                    <a:pt x="292894" y="86355"/>
                    <a:pt x="159544" y="-4132"/>
                    <a:pt x="35719" y="315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0" name="Freeform: Shape 1259">
              <a:extLst>
                <a:ext uri="{FF2B5EF4-FFF2-40B4-BE49-F238E27FC236}">
                  <a16:creationId xmlns:a16="http://schemas.microsoft.com/office/drawing/2014/main" id="{DF615C51-73BA-2EF3-AD35-049331776614}"/>
                </a:ext>
              </a:extLst>
            </p:cNvPr>
            <p:cNvSpPr/>
            <p:nvPr/>
          </p:nvSpPr>
          <p:spPr>
            <a:xfrm>
              <a:off x="8677274" y="4868862"/>
              <a:ext cx="321468" cy="211811"/>
            </a:xfrm>
            <a:custGeom>
              <a:avLst/>
              <a:gdLst>
                <a:gd name="connsiteX0" fmla="*/ 0 w 321468"/>
                <a:gd name="connsiteY0" fmla="*/ 12700 h 211811"/>
                <a:gd name="connsiteX1" fmla="*/ 321469 w 321468"/>
                <a:gd name="connsiteY1" fmla="*/ 198438 h 211811"/>
                <a:gd name="connsiteX2" fmla="*/ 0 w 321468"/>
                <a:gd name="connsiteY2" fmla="*/ 12700 h 211811"/>
                <a:gd name="connsiteX3" fmla="*/ 33338 w 321468"/>
                <a:gd name="connsiteY3" fmla="*/ 31750 h 211811"/>
                <a:gd name="connsiteX4" fmla="*/ 316706 w 321468"/>
                <a:gd name="connsiteY4" fmla="*/ 193675 h 211811"/>
                <a:gd name="connsiteX5" fmla="*/ 33338 w 321468"/>
                <a:gd name="connsiteY5" fmla="*/ 31750 h 2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811">
                  <a:moveTo>
                    <a:pt x="0" y="12700"/>
                  </a:moveTo>
                  <a:cubicBezTo>
                    <a:pt x="154781" y="-39687"/>
                    <a:pt x="309563" y="79375"/>
                    <a:pt x="321469" y="198438"/>
                  </a:cubicBezTo>
                  <a:cubicBezTo>
                    <a:pt x="207169" y="243681"/>
                    <a:pt x="33338" y="172244"/>
                    <a:pt x="0" y="12700"/>
                  </a:cubicBezTo>
                  <a:close/>
                  <a:moveTo>
                    <a:pt x="33338" y="31750"/>
                  </a:moveTo>
                  <a:cubicBezTo>
                    <a:pt x="66675" y="155575"/>
                    <a:pt x="207169" y="229394"/>
                    <a:pt x="316706" y="193675"/>
                  </a:cubicBezTo>
                  <a:cubicBezTo>
                    <a:pt x="288131" y="79375"/>
                    <a:pt x="152400" y="-3969"/>
                    <a:pt x="33338" y="31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1" name="Freeform: Shape 1260">
              <a:extLst>
                <a:ext uri="{FF2B5EF4-FFF2-40B4-BE49-F238E27FC236}">
                  <a16:creationId xmlns:a16="http://schemas.microsoft.com/office/drawing/2014/main" id="{4E0850DB-335A-900F-CA9E-00202E304C84}"/>
                </a:ext>
              </a:extLst>
            </p:cNvPr>
            <p:cNvSpPr/>
            <p:nvPr/>
          </p:nvSpPr>
          <p:spPr>
            <a:xfrm>
              <a:off x="9186776" y="2615579"/>
              <a:ext cx="319173" cy="211661"/>
            </a:xfrm>
            <a:custGeom>
              <a:avLst/>
              <a:gdLst>
                <a:gd name="connsiteX0" fmla="*/ 319173 w 319173"/>
                <a:gd name="connsiteY0" fmla="*/ 13321 h 211661"/>
                <a:gd name="connsiteX1" fmla="*/ 86 w 319173"/>
                <a:gd name="connsiteY1" fmla="*/ 199058 h 211661"/>
                <a:gd name="connsiteX2" fmla="*/ 97717 w 319173"/>
                <a:gd name="connsiteY2" fmla="*/ 46658 h 211661"/>
                <a:gd name="connsiteX3" fmla="*/ 319173 w 319173"/>
                <a:gd name="connsiteY3" fmla="*/ 13321 h 211661"/>
                <a:gd name="connsiteX4" fmla="*/ 285836 w 319173"/>
                <a:gd name="connsiteY4" fmla="*/ 32371 h 211661"/>
                <a:gd name="connsiteX5" fmla="*/ 2467 w 319173"/>
                <a:gd name="connsiteY5" fmla="*/ 194296 h 211661"/>
                <a:gd name="connsiteX6" fmla="*/ 285836 w 319173"/>
                <a:gd name="connsiteY6" fmla="*/ 32371 h 211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173" h="211661">
                  <a:moveTo>
                    <a:pt x="319173" y="13321"/>
                  </a:moveTo>
                  <a:cubicBezTo>
                    <a:pt x="292980" y="153815"/>
                    <a:pt x="131054" y="246683"/>
                    <a:pt x="86" y="199058"/>
                  </a:cubicBezTo>
                  <a:cubicBezTo>
                    <a:pt x="-2296" y="156196"/>
                    <a:pt x="45329" y="82377"/>
                    <a:pt x="97717" y="46658"/>
                  </a:cubicBezTo>
                  <a:cubicBezTo>
                    <a:pt x="178679" y="-8111"/>
                    <a:pt x="276310" y="-8111"/>
                    <a:pt x="319173" y="13321"/>
                  </a:cubicBezTo>
                  <a:close/>
                  <a:moveTo>
                    <a:pt x="285836" y="32371"/>
                  </a:moveTo>
                  <a:cubicBezTo>
                    <a:pt x="164392" y="-3348"/>
                    <a:pt x="31042" y="82377"/>
                    <a:pt x="2467" y="194296"/>
                  </a:cubicBezTo>
                  <a:cubicBezTo>
                    <a:pt x="114386" y="230014"/>
                    <a:pt x="254879" y="153815"/>
                    <a:pt x="285836" y="3237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2" name="Freeform: Shape 1261">
              <a:extLst>
                <a:ext uri="{FF2B5EF4-FFF2-40B4-BE49-F238E27FC236}">
                  <a16:creationId xmlns:a16="http://schemas.microsoft.com/office/drawing/2014/main" id="{A1E807F3-7BA2-5AAE-BE30-390D3CBF99BC}"/>
                </a:ext>
              </a:extLst>
            </p:cNvPr>
            <p:cNvSpPr/>
            <p:nvPr/>
          </p:nvSpPr>
          <p:spPr>
            <a:xfrm>
              <a:off x="7698581" y="3178142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2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6 w 323946"/>
                <a:gd name="connsiteY10" fmla="*/ 29401 h 210430"/>
                <a:gd name="connsiteX11" fmla="*/ 109537 w 323946"/>
                <a:gd name="connsiteY11" fmla="*/ 146082 h 210430"/>
                <a:gd name="connsiteX12" fmla="*/ 300037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2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7" y="65120"/>
                    <a:pt x="316706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7" y="146082"/>
                  </a:cubicBezTo>
                  <a:cubicBezTo>
                    <a:pt x="164306" y="191326"/>
                    <a:pt x="228600" y="207995"/>
                    <a:pt x="300037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3" name="Freeform: Shape 1262">
              <a:extLst>
                <a:ext uri="{FF2B5EF4-FFF2-40B4-BE49-F238E27FC236}">
                  <a16:creationId xmlns:a16="http://schemas.microsoft.com/office/drawing/2014/main" id="{99D539B0-9EC8-2305-30BC-0B4BFC118DEA}"/>
                </a:ext>
              </a:extLst>
            </p:cNvPr>
            <p:cNvSpPr/>
            <p:nvPr/>
          </p:nvSpPr>
          <p:spPr>
            <a:xfrm>
              <a:off x="5745956" y="3178142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4" name="Freeform: Shape 1263">
              <a:extLst>
                <a:ext uri="{FF2B5EF4-FFF2-40B4-BE49-F238E27FC236}">
                  <a16:creationId xmlns:a16="http://schemas.microsoft.com/office/drawing/2014/main" id="{5FAEA73B-279A-17F8-562B-E1847F7E6628}"/>
                </a:ext>
              </a:extLst>
            </p:cNvPr>
            <p:cNvSpPr/>
            <p:nvPr/>
          </p:nvSpPr>
          <p:spPr>
            <a:xfrm>
              <a:off x="6255543" y="4304279"/>
              <a:ext cx="321468" cy="211432"/>
            </a:xfrm>
            <a:custGeom>
              <a:avLst/>
              <a:gdLst>
                <a:gd name="connsiteX0" fmla="*/ 0 w 321468"/>
                <a:gd name="connsiteY0" fmla="*/ 191521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3 w 321468"/>
                <a:gd name="connsiteY7" fmla="*/ 201045 h 211432"/>
                <a:gd name="connsiteX8" fmla="*/ 0 w 321468"/>
                <a:gd name="connsiteY8" fmla="*/ 191521 h 211432"/>
                <a:gd name="connsiteX9" fmla="*/ 33337 w 321468"/>
                <a:gd name="connsiteY9" fmla="*/ 203427 h 211432"/>
                <a:gd name="connsiteX10" fmla="*/ 238125 w 321468"/>
                <a:gd name="connsiteY10" fmla="*/ 124845 h 211432"/>
                <a:gd name="connsiteX11" fmla="*/ 288131 w 321468"/>
                <a:gd name="connsiteY11" fmla="*/ 34358 h 211432"/>
                <a:gd name="connsiteX12" fmla="*/ 271462 w 321468"/>
                <a:gd name="connsiteY12" fmla="*/ 29595 h 211432"/>
                <a:gd name="connsiteX13" fmla="*/ 11906 w 321468"/>
                <a:gd name="connsiteY13" fmla="*/ 172470 h 211432"/>
                <a:gd name="connsiteX14" fmla="*/ 0 w 321468"/>
                <a:gd name="connsiteY14" fmla="*/ 191521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1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3" y="201045"/>
                  </a:cubicBezTo>
                  <a:cubicBezTo>
                    <a:pt x="0" y="201045"/>
                    <a:pt x="0" y="193902"/>
                    <a:pt x="0" y="191521"/>
                  </a:cubicBezTo>
                  <a:cubicBezTo>
                    <a:pt x="7144" y="203427"/>
                    <a:pt x="21431" y="201045"/>
                    <a:pt x="33337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5"/>
                    <a:pt x="271462" y="29595"/>
                  </a:cubicBezTo>
                  <a:cubicBezTo>
                    <a:pt x="159544" y="12927"/>
                    <a:pt x="59531" y="70077"/>
                    <a:pt x="11906" y="172470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5" name="Freeform: Shape 1264">
              <a:extLst>
                <a:ext uri="{FF2B5EF4-FFF2-40B4-BE49-F238E27FC236}">
                  <a16:creationId xmlns:a16="http://schemas.microsoft.com/office/drawing/2014/main" id="{065B07E7-4252-EC8C-09BE-BC5C80FBCF7C}"/>
                </a:ext>
              </a:extLst>
            </p:cNvPr>
            <p:cNvSpPr/>
            <p:nvPr/>
          </p:nvSpPr>
          <p:spPr>
            <a:xfrm>
              <a:off x="10627518" y="655159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4325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6" name="Freeform: Shape 1265">
              <a:extLst>
                <a:ext uri="{FF2B5EF4-FFF2-40B4-BE49-F238E27FC236}">
                  <a16:creationId xmlns:a16="http://schemas.microsoft.com/office/drawing/2014/main" id="{5D07434D-A18A-384A-FDA8-B77DF17B5FFC}"/>
                </a:ext>
              </a:extLst>
            </p:cNvPr>
            <p:cNvSpPr/>
            <p:nvPr/>
          </p:nvSpPr>
          <p:spPr>
            <a:xfrm>
              <a:off x="8674893" y="655159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7" name="Freeform: Shape 1266">
              <a:extLst>
                <a:ext uri="{FF2B5EF4-FFF2-40B4-BE49-F238E27FC236}">
                  <a16:creationId xmlns:a16="http://schemas.microsoft.com/office/drawing/2014/main" id="{A9D168CB-6780-B9D9-57DC-138E8D908207}"/>
                </a:ext>
              </a:extLst>
            </p:cNvPr>
            <p:cNvSpPr/>
            <p:nvPr/>
          </p:nvSpPr>
          <p:spPr>
            <a:xfrm>
              <a:off x="6719887" y="652778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3 w 319087"/>
                <a:gd name="connsiteY4" fmla="*/ 178278 h 212795"/>
                <a:gd name="connsiteX5" fmla="*/ 300038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3 w 319087"/>
                <a:gd name="connsiteY9" fmla="*/ 33021 h 212795"/>
                <a:gd name="connsiteX10" fmla="*/ 30956 w 319087"/>
                <a:gd name="connsiteY10" fmla="*/ 180659 h 212795"/>
                <a:gd name="connsiteX11" fmla="*/ 59531 w 319087"/>
                <a:gd name="connsiteY11" fmla="*/ 185421 h 212795"/>
                <a:gd name="connsiteX12" fmla="*/ 309562 w 319087"/>
                <a:gd name="connsiteY12" fmla="*/ 42546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1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1"/>
                    <a:pt x="157163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7" y="142559"/>
                    <a:pt x="309562" y="42546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8" name="Freeform: Shape 1267">
              <a:extLst>
                <a:ext uri="{FF2B5EF4-FFF2-40B4-BE49-F238E27FC236}">
                  <a16:creationId xmlns:a16="http://schemas.microsoft.com/office/drawing/2014/main" id="{1D6D614D-31C6-C6F1-164A-D9B001412470}"/>
                </a:ext>
              </a:extLst>
            </p:cNvPr>
            <p:cNvSpPr/>
            <p:nvPr/>
          </p:nvSpPr>
          <p:spPr>
            <a:xfrm>
              <a:off x="10163175" y="5430610"/>
              <a:ext cx="321468" cy="213814"/>
            </a:xfrm>
            <a:custGeom>
              <a:avLst/>
              <a:gdLst>
                <a:gd name="connsiteX0" fmla="*/ 0 w 321468"/>
                <a:gd name="connsiteY0" fmla="*/ 191521 h 213814"/>
                <a:gd name="connsiteX1" fmla="*/ 95250 w 321468"/>
                <a:gd name="connsiteY1" fmla="*/ 51027 h 213814"/>
                <a:gd name="connsiteX2" fmla="*/ 311944 w 321468"/>
                <a:gd name="connsiteY2" fmla="*/ 8164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1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1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1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7" y="236764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3902"/>
                    <a:pt x="0" y="191521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0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9" name="Freeform: Shape 1268">
              <a:extLst>
                <a:ext uri="{FF2B5EF4-FFF2-40B4-BE49-F238E27FC236}">
                  <a16:creationId xmlns:a16="http://schemas.microsoft.com/office/drawing/2014/main" id="{5089DBED-8EB9-3FD0-1F17-635D69BE90C7}"/>
                </a:ext>
              </a:extLst>
            </p:cNvPr>
            <p:cNvSpPr/>
            <p:nvPr/>
          </p:nvSpPr>
          <p:spPr>
            <a:xfrm>
              <a:off x="8208168" y="5430610"/>
              <a:ext cx="321468" cy="213814"/>
            </a:xfrm>
            <a:custGeom>
              <a:avLst/>
              <a:gdLst>
                <a:gd name="connsiteX0" fmla="*/ 0 w 321468"/>
                <a:gd name="connsiteY0" fmla="*/ 191521 h 213814"/>
                <a:gd name="connsiteX1" fmla="*/ 95250 w 321468"/>
                <a:gd name="connsiteY1" fmla="*/ 51027 h 213814"/>
                <a:gd name="connsiteX2" fmla="*/ 311944 w 321468"/>
                <a:gd name="connsiteY2" fmla="*/ 8164 h 213814"/>
                <a:gd name="connsiteX3" fmla="*/ 321469 w 321468"/>
                <a:gd name="connsiteY3" fmla="*/ 12927 h 213814"/>
                <a:gd name="connsiteX4" fmla="*/ 319088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1 h 213814"/>
                <a:gd name="connsiteX8" fmla="*/ 33338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3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1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1"/>
                  </a:moveTo>
                  <a:cubicBezTo>
                    <a:pt x="14288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8" y="10546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1"/>
                    <a:pt x="147638" y="236764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6"/>
                    <a:pt x="2381" y="193902"/>
                    <a:pt x="0" y="191521"/>
                  </a:cubicBezTo>
                  <a:cubicBezTo>
                    <a:pt x="7144" y="203427"/>
                    <a:pt x="21431" y="201046"/>
                    <a:pt x="33338" y="203427"/>
                  </a:cubicBezTo>
                  <a:cubicBezTo>
                    <a:pt x="114300" y="210570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3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9525" y="177233"/>
                    <a:pt x="4763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0" name="Freeform: Shape 1269">
              <a:extLst>
                <a:ext uri="{FF2B5EF4-FFF2-40B4-BE49-F238E27FC236}">
                  <a16:creationId xmlns:a16="http://schemas.microsoft.com/office/drawing/2014/main" id="{FCD909B1-99C5-B91F-88BE-2A653BC8C0DD}"/>
                </a:ext>
              </a:extLst>
            </p:cNvPr>
            <p:cNvSpPr/>
            <p:nvPr/>
          </p:nvSpPr>
          <p:spPr>
            <a:xfrm>
              <a:off x="6255543" y="5430610"/>
              <a:ext cx="321468" cy="213814"/>
            </a:xfrm>
            <a:custGeom>
              <a:avLst/>
              <a:gdLst>
                <a:gd name="connsiteX0" fmla="*/ 0 w 321468"/>
                <a:gd name="connsiteY0" fmla="*/ 191521 h 213814"/>
                <a:gd name="connsiteX1" fmla="*/ 95250 w 321468"/>
                <a:gd name="connsiteY1" fmla="*/ 51027 h 213814"/>
                <a:gd name="connsiteX2" fmla="*/ 311944 w 321468"/>
                <a:gd name="connsiteY2" fmla="*/ 8164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1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1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1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8" y="236764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3902"/>
                    <a:pt x="0" y="191521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0"/>
                    <a:pt x="183356" y="184377"/>
                    <a:pt x="238125" y="124846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1" name="Freeform: Shape 1270">
              <a:extLst>
                <a:ext uri="{FF2B5EF4-FFF2-40B4-BE49-F238E27FC236}">
                  <a16:creationId xmlns:a16="http://schemas.microsoft.com/office/drawing/2014/main" id="{023B8FF4-FDF7-D443-8F69-B173E3094F46}"/>
                </a:ext>
              </a:extLst>
            </p:cNvPr>
            <p:cNvSpPr/>
            <p:nvPr/>
          </p:nvSpPr>
          <p:spPr>
            <a:xfrm>
              <a:off x="11144250" y="654843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7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6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2" name="Freeform: Shape 1271">
              <a:extLst>
                <a:ext uri="{FF2B5EF4-FFF2-40B4-BE49-F238E27FC236}">
                  <a16:creationId xmlns:a16="http://schemas.microsoft.com/office/drawing/2014/main" id="{47A47B66-7371-70E8-993B-01440EFE9C81}"/>
                </a:ext>
              </a:extLst>
            </p:cNvPr>
            <p:cNvSpPr/>
            <p:nvPr/>
          </p:nvSpPr>
          <p:spPr>
            <a:xfrm>
              <a:off x="9191625" y="654843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3" name="Freeform: Shape 1272">
              <a:extLst>
                <a:ext uri="{FF2B5EF4-FFF2-40B4-BE49-F238E27FC236}">
                  <a16:creationId xmlns:a16="http://schemas.microsoft.com/office/drawing/2014/main" id="{28B216EF-59AA-72FE-9A3A-3677387DB37E}"/>
                </a:ext>
              </a:extLst>
            </p:cNvPr>
            <p:cNvSpPr/>
            <p:nvPr/>
          </p:nvSpPr>
          <p:spPr>
            <a:xfrm>
              <a:off x="7236618" y="654843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4" name="Freeform: Shape 1273">
              <a:extLst>
                <a:ext uri="{FF2B5EF4-FFF2-40B4-BE49-F238E27FC236}">
                  <a16:creationId xmlns:a16="http://schemas.microsoft.com/office/drawing/2014/main" id="{7B74EBD7-EFAD-16A6-B55D-C592D6E08E43}"/>
                </a:ext>
              </a:extLst>
            </p:cNvPr>
            <p:cNvSpPr/>
            <p:nvPr/>
          </p:nvSpPr>
          <p:spPr>
            <a:xfrm>
              <a:off x="10163175" y="3177948"/>
              <a:ext cx="321468" cy="211432"/>
            </a:xfrm>
            <a:custGeom>
              <a:avLst/>
              <a:gdLst>
                <a:gd name="connsiteX0" fmla="*/ 0 w 321468"/>
                <a:gd name="connsiteY0" fmla="*/ 191520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2 w 321468"/>
                <a:gd name="connsiteY7" fmla="*/ 201045 h 211432"/>
                <a:gd name="connsiteX8" fmla="*/ 0 w 321468"/>
                <a:gd name="connsiteY8" fmla="*/ 191520 h 211432"/>
                <a:gd name="connsiteX9" fmla="*/ 21431 w 321468"/>
                <a:gd name="connsiteY9" fmla="*/ 201045 h 211432"/>
                <a:gd name="connsiteX10" fmla="*/ 240506 w 321468"/>
                <a:gd name="connsiteY10" fmla="*/ 120083 h 211432"/>
                <a:gd name="connsiteX11" fmla="*/ 288131 w 321468"/>
                <a:gd name="connsiteY11" fmla="*/ 31977 h 211432"/>
                <a:gd name="connsiteX12" fmla="*/ 271462 w 321468"/>
                <a:gd name="connsiteY12" fmla="*/ 27214 h 211432"/>
                <a:gd name="connsiteX13" fmla="*/ 11906 w 321468"/>
                <a:gd name="connsiteY13" fmla="*/ 170089 h 211432"/>
                <a:gd name="connsiteX14" fmla="*/ 0 w 321468"/>
                <a:gd name="connsiteY14" fmla="*/ 191520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0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2" y="201045"/>
                  </a:cubicBezTo>
                  <a:cubicBezTo>
                    <a:pt x="0" y="201045"/>
                    <a:pt x="0" y="193902"/>
                    <a:pt x="0" y="191520"/>
                  </a:cubicBezTo>
                  <a:cubicBezTo>
                    <a:pt x="4762" y="201045"/>
                    <a:pt x="14287" y="201045"/>
                    <a:pt x="21431" y="201045"/>
                  </a:cubicBezTo>
                  <a:cubicBezTo>
                    <a:pt x="109537" y="212952"/>
                    <a:pt x="183356" y="186758"/>
                    <a:pt x="240506" y="120083"/>
                  </a:cubicBezTo>
                  <a:cubicBezTo>
                    <a:pt x="261938" y="93889"/>
                    <a:pt x="278606" y="67696"/>
                    <a:pt x="288131" y="31977"/>
                  </a:cubicBezTo>
                  <a:cubicBezTo>
                    <a:pt x="280988" y="29595"/>
                    <a:pt x="276225" y="27214"/>
                    <a:pt x="271462" y="27214"/>
                  </a:cubicBezTo>
                  <a:cubicBezTo>
                    <a:pt x="159544" y="10545"/>
                    <a:pt x="59531" y="67696"/>
                    <a:pt x="11906" y="170089"/>
                  </a:cubicBezTo>
                  <a:cubicBezTo>
                    <a:pt x="7144" y="177233"/>
                    <a:pt x="2381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5" name="Freeform: Shape 1274">
              <a:extLst>
                <a:ext uri="{FF2B5EF4-FFF2-40B4-BE49-F238E27FC236}">
                  <a16:creationId xmlns:a16="http://schemas.microsoft.com/office/drawing/2014/main" id="{6273D81F-43DC-5C57-0DF7-F84CE72115EB}"/>
                </a:ext>
              </a:extLst>
            </p:cNvPr>
            <p:cNvSpPr/>
            <p:nvPr/>
          </p:nvSpPr>
          <p:spPr>
            <a:xfrm>
              <a:off x="8208168" y="3177948"/>
              <a:ext cx="321468" cy="213813"/>
            </a:xfrm>
            <a:custGeom>
              <a:avLst/>
              <a:gdLst>
                <a:gd name="connsiteX0" fmla="*/ 0 w 321468"/>
                <a:gd name="connsiteY0" fmla="*/ 191520 h 213813"/>
                <a:gd name="connsiteX1" fmla="*/ 95250 w 321468"/>
                <a:gd name="connsiteY1" fmla="*/ 51027 h 213813"/>
                <a:gd name="connsiteX2" fmla="*/ 311944 w 321468"/>
                <a:gd name="connsiteY2" fmla="*/ 8164 h 213813"/>
                <a:gd name="connsiteX3" fmla="*/ 321469 w 321468"/>
                <a:gd name="connsiteY3" fmla="*/ 12927 h 213813"/>
                <a:gd name="connsiteX4" fmla="*/ 319088 w 321468"/>
                <a:gd name="connsiteY4" fmla="*/ 27214 h 213813"/>
                <a:gd name="connsiteX5" fmla="*/ 21431 w 321468"/>
                <a:gd name="connsiteY5" fmla="*/ 208189 h 213813"/>
                <a:gd name="connsiteX6" fmla="*/ 2381 w 321468"/>
                <a:gd name="connsiteY6" fmla="*/ 203427 h 213813"/>
                <a:gd name="connsiteX7" fmla="*/ 0 w 321468"/>
                <a:gd name="connsiteY7" fmla="*/ 191520 h 213813"/>
                <a:gd name="connsiteX8" fmla="*/ 21431 w 321468"/>
                <a:gd name="connsiteY8" fmla="*/ 201045 h 213813"/>
                <a:gd name="connsiteX9" fmla="*/ 240506 w 321468"/>
                <a:gd name="connsiteY9" fmla="*/ 120083 h 213813"/>
                <a:gd name="connsiteX10" fmla="*/ 288131 w 321468"/>
                <a:gd name="connsiteY10" fmla="*/ 31977 h 213813"/>
                <a:gd name="connsiteX11" fmla="*/ 271463 w 321468"/>
                <a:gd name="connsiteY11" fmla="*/ 27214 h 213813"/>
                <a:gd name="connsiteX12" fmla="*/ 11906 w 321468"/>
                <a:gd name="connsiteY12" fmla="*/ 170089 h 213813"/>
                <a:gd name="connsiteX13" fmla="*/ 0 w 321468"/>
                <a:gd name="connsiteY13" fmla="*/ 191520 h 2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3">
                  <a:moveTo>
                    <a:pt x="0" y="191520"/>
                  </a:moveTo>
                  <a:cubicBezTo>
                    <a:pt x="14288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8" y="10545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0"/>
                    <a:pt x="147638" y="236764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5"/>
                    <a:pt x="2381" y="193902"/>
                    <a:pt x="0" y="191520"/>
                  </a:cubicBezTo>
                  <a:cubicBezTo>
                    <a:pt x="4763" y="201045"/>
                    <a:pt x="14288" y="201045"/>
                    <a:pt x="21431" y="201045"/>
                  </a:cubicBezTo>
                  <a:cubicBezTo>
                    <a:pt x="109538" y="212952"/>
                    <a:pt x="183356" y="186758"/>
                    <a:pt x="240506" y="120083"/>
                  </a:cubicBezTo>
                  <a:cubicBezTo>
                    <a:pt x="261938" y="93889"/>
                    <a:pt x="278606" y="67696"/>
                    <a:pt x="288131" y="31977"/>
                  </a:cubicBezTo>
                  <a:cubicBezTo>
                    <a:pt x="280988" y="29595"/>
                    <a:pt x="276225" y="27214"/>
                    <a:pt x="271463" y="27214"/>
                  </a:cubicBezTo>
                  <a:cubicBezTo>
                    <a:pt x="159544" y="10545"/>
                    <a:pt x="59531" y="67696"/>
                    <a:pt x="11906" y="170089"/>
                  </a:cubicBezTo>
                  <a:cubicBezTo>
                    <a:pt x="9525" y="177233"/>
                    <a:pt x="4763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6" name="Freeform: Shape 1275">
              <a:extLst>
                <a:ext uri="{FF2B5EF4-FFF2-40B4-BE49-F238E27FC236}">
                  <a16:creationId xmlns:a16="http://schemas.microsoft.com/office/drawing/2014/main" id="{41B038A8-945C-8C10-ED0A-353C8644C275}"/>
                </a:ext>
              </a:extLst>
            </p:cNvPr>
            <p:cNvSpPr/>
            <p:nvPr/>
          </p:nvSpPr>
          <p:spPr>
            <a:xfrm>
              <a:off x="6255543" y="3177948"/>
              <a:ext cx="321468" cy="211432"/>
            </a:xfrm>
            <a:custGeom>
              <a:avLst/>
              <a:gdLst>
                <a:gd name="connsiteX0" fmla="*/ 0 w 321468"/>
                <a:gd name="connsiteY0" fmla="*/ 191520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3 w 321468"/>
                <a:gd name="connsiteY7" fmla="*/ 201045 h 211432"/>
                <a:gd name="connsiteX8" fmla="*/ 0 w 321468"/>
                <a:gd name="connsiteY8" fmla="*/ 191520 h 211432"/>
                <a:gd name="connsiteX9" fmla="*/ 33337 w 321468"/>
                <a:gd name="connsiteY9" fmla="*/ 203427 h 211432"/>
                <a:gd name="connsiteX10" fmla="*/ 238125 w 321468"/>
                <a:gd name="connsiteY10" fmla="*/ 124845 h 211432"/>
                <a:gd name="connsiteX11" fmla="*/ 288131 w 321468"/>
                <a:gd name="connsiteY11" fmla="*/ 34358 h 211432"/>
                <a:gd name="connsiteX12" fmla="*/ 271462 w 321468"/>
                <a:gd name="connsiteY12" fmla="*/ 29595 h 211432"/>
                <a:gd name="connsiteX13" fmla="*/ 11906 w 321468"/>
                <a:gd name="connsiteY13" fmla="*/ 172470 h 211432"/>
                <a:gd name="connsiteX14" fmla="*/ 0 w 321468"/>
                <a:gd name="connsiteY14" fmla="*/ 191520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0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3" y="201045"/>
                  </a:cubicBezTo>
                  <a:cubicBezTo>
                    <a:pt x="0" y="201045"/>
                    <a:pt x="0" y="193902"/>
                    <a:pt x="0" y="191520"/>
                  </a:cubicBezTo>
                  <a:cubicBezTo>
                    <a:pt x="7144" y="203427"/>
                    <a:pt x="21431" y="201045"/>
                    <a:pt x="33337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5"/>
                    <a:pt x="271462" y="29595"/>
                  </a:cubicBezTo>
                  <a:cubicBezTo>
                    <a:pt x="159544" y="12927"/>
                    <a:pt x="59531" y="70077"/>
                    <a:pt x="11906" y="172470"/>
                  </a:cubicBezTo>
                  <a:cubicBezTo>
                    <a:pt x="7144" y="177233"/>
                    <a:pt x="2381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7" name="Freeform: Shape 1276">
              <a:extLst>
                <a:ext uri="{FF2B5EF4-FFF2-40B4-BE49-F238E27FC236}">
                  <a16:creationId xmlns:a16="http://schemas.microsoft.com/office/drawing/2014/main" id="{1A74115D-CFB2-88A4-EBE4-C81B2F767D1A}"/>
                </a:ext>
              </a:extLst>
            </p:cNvPr>
            <p:cNvSpPr/>
            <p:nvPr/>
          </p:nvSpPr>
          <p:spPr>
            <a:xfrm>
              <a:off x="8208168" y="2051616"/>
              <a:ext cx="321468" cy="211432"/>
            </a:xfrm>
            <a:custGeom>
              <a:avLst/>
              <a:gdLst>
                <a:gd name="connsiteX0" fmla="*/ 0 w 321468"/>
                <a:gd name="connsiteY0" fmla="*/ 191520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8 w 321468"/>
                <a:gd name="connsiteY3" fmla="*/ 10546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3 w 321468"/>
                <a:gd name="connsiteY7" fmla="*/ 201046 h 211432"/>
                <a:gd name="connsiteX8" fmla="*/ 0 w 321468"/>
                <a:gd name="connsiteY8" fmla="*/ 191520 h 211432"/>
                <a:gd name="connsiteX9" fmla="*/ 33338 w 321468"/>
                <a:gd name="connsiteY9" fmla="*/ 203427 h 211432"/>
                <a:gd name="connsiteX10" fmla="*/ 238125 w 321468"/>
                <a:gd name="connsiteY10" fmla="*/ 124846 h 211432"/>
                <a:gd name="connsiteX11" fmla="*/ 288131 w 321468"/>
                <a:gd name="connsiteY11" fmla="*/ 34358 h 211432"/>
                <a:gd name="connsiteX12" fmla="*/ 271463 w 321468"/>
                <a:gd name="connsiteY12" fmla="*/ 29596 h 211432"/>
                <a:gd name="connsiteX13" fmla="*/ 11906 w 321468"/>
                <a:gd name="connsiteY13" fmla="*/ 172471 h 211432"/>
                <a:gd name="connsiteX14" fmla="*/ 0 w 321468"/>
                <a:gd name="connsiteY14" fmla="*/ 191520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0"/>
                  </a:moveTo>
                  <a:cubicBezTo>
                    <a:pt x="14288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6706" y="10546"/>
                    <a:pt x="319088" y="10546"/>
                  </a:cubicBezTo>
                  <a:cubicBezTo>
                    <a:pt x="319088" y="10546"/>
                    <a:pt x="321469" y="10546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3" y="201046"/>
                  </a:cubicBezTo>
                  <a:cubicBezTo>
                    <a:pt x="2381" y="201046"/>
                    <a:pt x="2381" y="193902"/>
                    <a:pt x="0" y="191520"/>
                  </a:cubicBezTo>
                  <a:cubicBezTo>
                    <a:pt x="7144" y="203427"/>
                    <a:pt x="21431" y="201046"/>
                    <a:pt x="33338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3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9525" y="177233"/>
                    <a:pt x="4763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8" name="Freeform: Shape 1277">
              <a:extLst>
                <a:ext uri="{FF2B5EF4-FFF2-40B4-BE49-F238E27FC236}">
                  <a16:creationId xmlns:a16="http://schemas.microsoft.com/office/drawing/2014/main" id="{84FE072B-621F-054C-E33E-89BAC3AD4770}"/>
                </a:ext>
              </a:extLst>
            </p:cNvPr>
            <p:cNvSpPr/>
            <p:nvPr/>
          </p:nvSpPr>
          <p:spPr>
            <a:xfrm>
              <a:off x="10163175" y="2051616"/>
              <a:ext cx="321468" cy="211432"/>
            </a:xfrm>
            <a:custGeom>
              <a:avLst/>
              <a:gdLst>
                <a:gd name="connsiteX0" fmla="*/ 0 w 321468"/>
                <a:gd name="connsiteY0" fmla="*/ 191520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6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2 w 321468"/>
                <a:gd name="connsiteY7" fmla="*/ 201046 h 211432"/>
                <a:gd name="connsiteX8" fmla="*/ 0 w 321468"/>
                <a:gd name="connsiteY8" fmla="*/ 191520 h 211432"/>
                <a:gd name="connsiteX9" fmla="*/ 33337 w 321468"/>
                <a:gd name="connsiteY9" fmla="*/ 203427 h 211432"/>
                <a:gd name="connsiteX10" fmla="*/ 238125 w 321468"/>
                <a:gd name="connsiteY10" fmla="*/ 124846 h 211432"/>
                <a:gd name="connsiteX11" fmla="*/ 288131 w 321468"/>
                <a:gd name="connsiteY11" fmla="*/ 34358 h 211432"/>
                <a:gd name="connsiteX12" fmla="*/ 271462 w 321468"/>
                <a:gd name="connsiteY12" fmla="*/ 29596 h 211432"/>
                <a:gd name="connsiteX13" fmla="*/ 11906 w 321468"/>
                <a:gd name="connsiteY13" fmla="*/ 172471 h 211432"/>
                <a:gd name="connsiteX14" fmla="*/ 0 w 321468"/>
                <a:gd name="connsiteY14" fmla="*/ 191520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0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6706" y="10546"/>
                    <a:pt x="319087" y="10546"/>
                  </a:cubicBezTo>
                  <a:cubicBezTo>
                    <a:pt x="319087" y="10546"/>
                    <a:pt x="321469" y="10546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2" y="201046"/>
                  </a:cubicBezTo>
                  <a:cubicBezTo>
                    <a:pt x="0" y="201046"/>
                    <a:pt x="0" y="193902"/>
                    <a:pt x="0" y="191520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7233"/>
                    <a:pt x="2381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9" name="Freeform: Shape 1278">
              <a:extLst>
                <a:ext uri="{FF2B5EF4-FFF2-40B4-BE49-F238E27FC236}">
                  <a16:creationId xmlns:a16="http://schemas.microsoft.com/office/drawing/2014/main" id="{66637871-3489-C61A-44C3-BBF0918DC585}"/>
                </a:ext>
              </a:extLst>
            </p:cNvPr>
            <p:cNvSpPr/>
            <p:nvPr/>
          </p:nvSpPr>
          <p:spPr>
            <a:xfrm>
              <a:off x="11606212" y="925456"/>
              <a:ext cx="323946" cy="210454"/>
            </a:xfrm>
            <a:custGeom>
              <a:avLst/>
              <a:gdLst>
                <a:gd name="connsiteX0" fmla="*/ 321469 w 323946"/>
                <a:gd name="connsiteY0" fmla="*/ 188969 h 210454"/>
                <a:gd name="connsiteX1" fmla="*/ 316707 w 323946"/>
                <a:gd name="connsiteY1" fmla="*/ 200875 h 210454"/>
                <a:gd name="connsiteX2" fmla="*/ 254794 w 323946"/>
                <a:gd name="connsiteY2" fmla="*/ 210400 h 210454"/>
                <a:gd name="connsiteX3" fmla="*/ 4763 w 323946"/>
                <a:gd name="connsiteY3" fmla="*/ 29425 h 210454"/>
                <a:gd name="connsiteX4" fmla="*/ 0 w 323946"/>
                <a:gd name="connsiteY4" fmla="*/ 12756 h 210454"/>
                <a:gd name="connsiteX5" fmla="*/ 57150 w 323946"/>
                <a:gd name="connsiteY5" fmla="*/ 850 h 210454"/>
                <a:gd name="connsiteX6" fmla="*/ 316707 w 323946"/>
                <a:gd name="connsiteY6" fmla="*/ 169919 h 210454"/>
                <a:gd name="connsiteX7" fmla="*/ 321469 w 323946"/>
                <a:gd name="connsiteY7" fmla="*/ 188969 h 210454"/>
                <a:gd name="connsiteX8" fmla="*/ 309563 w 323946"/>
                <a:gd name="connsiteY8" fmla="*/ 167537 h 210454"/>
                <a:gd name="connsiteX9" fmla="*/ 50006 w 323946"/>
                <a:gd name="connsiteY9" fmla="*/ 24662 h 210454"/>
                <a:gd name="connsiteX10" fmla="*/ 33337 w 323946"/>
                <a:gd name="connsiteY10" fmla="*/ 29425 h 210454"/>
                <a:gd name="connsiteX11" fmla="*/ 109538 w 323946"/>
                <a:gd name="connsiteY11" fmla="*/ 146106 h 210454"/>
                <a:gd name="connsiteX12" fmla="*/ 300038 w 323946"/>
                <a:gd name="connsiteY12" fmla="*/ 198494 h 210454"/>
                <a:gd name="connsiteX13" fmla="*/ 321469 w 323946"/>
                <a:gd name="connsiteY13" fmla="*/ 188969 h 21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4">
                  <a:moveTo>
                    <a:pt x="321469" y="188969"/>
                  </a:moveTo>
                  <a:cubicBezTo>
                    <a:pt x="326232" y="196112"/>
                    <a:pt x="323850" y="200875"/>
                    <a:pt x="316707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7" y="62762"/>
                    <a:pt x="316707" y="169919"/>
                  </a:cubicBezTo>
                  <a:cubicBezTo>
                    <a:pt x="319087" y="177062"/>
                    <a:pt x="321469" y="184206"/>
                    <a:pt x="321469" y="188969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4"/>
                    <a:pt x="33337" y="29425"/>
                  </a:cubicBezTo>
                  <a:cubicBezTo>
                    <a:pt x="45244" y="77050"/>
                    <a:pt x="78582" y="122294"/>
                    <a:pt x="109538" y="146106"/>
                  </a:cubicBezTo>
                  <a:cubicBezTo>
                    <a:pt x="164306" y="191350"/>
                    <a:pt x="228600" y="208019"/>
                    <a:pt x="300038" y="198494"/>
                  </a:cubicBezTo>
                  <a:cubicBezTo>
                    <a:pt x="309563" y="198494"/>
                    <a:pt x="319087" y="200875"/>
                    <a:pt x="321469" y="1889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0" name="Freeform: Shape 1279">
              <a:extLst>
                <a:ext uri="{FF2B5EF4-FFF2-40B4-BE49-F238E27FC236}">
                  <a16:creationId xmlns:a16="http://schemas.microsoft.com/office/drawing/2014/main" id="{B9537633-B938-7B3F-AA80-3CF682921D4E}"/>
                </a:ext>
              </a:extLst>
            </p:cNvPr>
            <p:cNvSpPr/>
            <p:nvPr/>
          </p:nvSpPr>
          <p:spPr>
            <a:xfrm>
              <a:off x="10627518" y="5160484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2 h 210092"/>
                <a:gd name="connsiteX10" fmla="*/ 30956 w 319087"/>
                <a:gd name="connsiteY10" fmla="*/ 180659 h 210092"/>
                <a:gd name="connsiteX11" fmla="*/ 59531 w 319087"/>
                <a:gd name="connsiteY11" fmla="*/ 185422 h 210092"/>
                <a:gd name="connsiteX12" fmla="*/ 309563 w 319087"/>
                <a:gd name="connsiteY12" fmla="*/ 42547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7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2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2"/>
                    <a:pt x="157162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4325" y="37784"/>
                    <a:pt x="316706" y="33022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1" name="Freeform: Shape 1280">
              <a:extLst>
                <a:ext uri="{FF2B5EF4-FFF2-40B4-BE49-F238E27FC236}">
                  <a16:creationId xmlns:a16="http://schemas.microsoft.com/office/drawing/2014/main" id="{2E28E311-9F55-368A-E065-67198817C631}"/>
                </a:ext>
              </a:extLst>
            </p:cNvPr>
            <p:cNvSpPr/>
            <p:nvPr/>
          </p:nvSpPr>
          <p:spPr>
            <a:xfrm>
              <a:off x="8674893" y="5160484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2 h 210092"/>
                <a:gd name="connsiteX10" fmla="*/ 30956 w 319087"/>
                <a:gd name="connsiteY10" fmla="*/ 180659 h 210092"/>
                <a:gd name="connsiteX11" fmla="*/ 59531 w 319087"/>
                <a:gd name="connsiteY11" fmla="*/ 185422 h 210092"/>
                <a:gd name="connsiteX12" fmla="*/ 309563 w 319087"/>
                <a:gd name="connsiteY12" fmla="*/ 42547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7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2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2"/>
                    <a:pt x="157162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1944" y="37784"/>
                    <a:pt x="316706" y="33022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2" name="Freeform: Shape 1281">
              <a:extLst>
                <a:ext uri="{FF2B5EF4-FFF2-40B4-BE49-F238E27FC236}">
                  <a16:creationId xmlns:a16="http://schemas.microsoft.com/office/drawing/2014/main" id="{91D09B9D-1FC8-DC1A-65D3-6B379D44B631}"/>
                </a:ext>
              </a:extLst>
            </p:cNvPr>
            <p:cNvSpPr/>
            <p:nvPr/>
          </p:nvSpPr>
          <p:spPr>
            <a:xfrm>
              <a:off x="6722268" y="5160484"/>
              <a:ext cx="316706" cy="211533"/>
            </a:xfrm>
            <a:custGeom>
              <a:avLst/>
              <a:gdLst>
                <a:gd name="connsiteX0" fmla="*/ 316706 w 316706"/>
                <a:gd name="connsiteY0" fmla="*/ 28259 h 211533"/>
                <a:gd name="connsiteX1" fmla="*/ 314325 w 316706"/>
                <a:gd name="connsiteY1" fmla="*/ 47309 h 211533"/>
                <a:gd name="connsiteX2" fmla="*/ 97631 w 316706"/>
                <a:gd name="connsiteY2" fmla="*/ 209234 h 211533"/>
                <a:gd name="connsiteX3" fmla="*/ 0 w 316706"/>
                <a:gd name="connsiteY3" fmla="*/ 199709 h 211533"/>
                <a:gd name="connsiteX4" fmla="*/ 4763 w 316706"/>
                <a:gd name="connsiteY4" fmla="*/ 178278 h 211533"/>
                <a:gd name="connsiteX5" fmla="*/ 300038 w 316706"/>
                <a:gd name="connsiteY5" fmla="*/ 4446 h 211533"/>
                <a:gd name="connsiteX6" fmla="*/ 307181 w 316706"/>
                <a:gd name="connsiteY6" fmla="*/ 9209 h 211533"/>
                <a:gd name="connsiteX7" fmla="*/ 307181 w 316706"/>
                <a:gd name="connsiteY7" fmla="*/ 9209 h 211533"/>
                <a:gd name="connsiteX8" fmla="*/ 276225 w 316706"/>
                <a:gd name="connsiteY8" fmla="*/ 9209 h 211533"/>
                <a:gd name="connsiteX9" fmla="*/ 157163 w 316706"/>
                <a:gd name="connsiteY9" fmla="*/ 33022 h 211533"/>
                <a:gd name="connsiteX10" fmla="*/ 30956 w 316706"/>
                <a:gd name="connsiteY10" fmla="*/ 180659 h 211533"/>
                <a:gd name="connsiteX11" fmla="*/ 59531 w 316706"/>
                <a:gd name="connsiteY11" fmla="*/ 185422 h 211533"/>
                <a:gd name="connsiteX12" fmla="*/ 309563 w 316706"/>
                <a:gd name="connsiteY12" fmla="*/ 42547 h 211533"/>
                <a:gd name="connsiteX13" fmla="*/ 316706 w 316706"/>
                <a:gd name="connsiteY13" fmla="*/ 28259 h 211533"/>
                <a:gd name="connsiteX14" fmla="*/ 316706 w 316706"/>
                <a:gd name="connsiteY14" fmla="*/ 28259 h 21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6706" h="211533">
                  <a:moveTo>
                    <a:pt x="316706" y="28259"/>
                  </a:moveTo>
                  <a:cubicBezTo>
                    <a:pt x="316706" y="35403"/>
                    <a:pt x="316706" y="40165"/>
                    <a:pt x="314325" y="47309"/>
                  </a:cubicBezTo>
                  <a:cubicBezTo>
                    <a:pt x="273844" y="142559"/>
                    <a:pt x="200025" y="197328"/>
                    <a:pt x="97631" y="209234"/>
                  </a:cubicBezTo>
                  <a:cubicBezTo>
                    <a:pt x="64294" y="213996"/>
                    <a:pt x="33338" y="211615"/>
                    <a:pt x="0" y="199709"/>
                  </a:cubicBezTo>
                  <a:cubicBezTo>
                    <a:pt x="2381" y="192565"/>
                    <a:pt x="2381" y="185422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2"/>
                    <a:pt x="157163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1944" y="37784"/>
                    <a:pt x="314325" y="33022"/>
                    <a:pt x="316706" y="28259"/>
                  </a:cubicBezTo>
                  <a:lnTo>
                    <a:pt x="316706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3" name="Freeform: Shape 1282">
              <a:extLst>
                <a:ext uri="{FF2B5EF4-FFF2-40B4-BE49-F238E27FC236}">
                  <a16:creationId xmlns:a16="http://schemas.microsoft.com/office/drawing/2014/main" id="{E56284A7-A586-3A5E-6DD6-EF8AECF3EA60}"/>
                </a:ext>
              </a:extLst>
            </p:cNvPr>
            <p:cNvSpPr/>
            <p:nvPr/>
          </p:nvSpPr>
          <p:spPr>
            <a:xfrm>
              <a:off x="5745956" y="2051811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3338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9"/>
                    <a:pt x="323850" y="200851"/>
                    <a:pt x="316706" y="200851"/>
                  </a:cubicBezTo>
                  <a:cubicBezTo>
                    <a:pt x="295275" y="205614"/>
                    <a:pt x="273844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9"/>
                    <a:pt x="319088" y="184182"/>
                    <a:pt x="321469" y="188945"/>
                  </a:cubicBezTo>
                  <a:cubicBezTo>
                    <a:pt x="319088" y="181801"/>
                    <a:pt x="314325" y="177039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3338" y="29401"/>
                  </a:cubicBezTo>
                  <a:cubicBezTo>
                    <a:pt x="45244" y="77026"/>
                    <a:pt x="78581" y="122270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4" name="Freeform: Shape 1283">
              <a:extLst>
                <a:ext uri="{FF2B5EF4-FFF2-40B4-BE49-F238E27FC236}">
                  <a16:creationId xmlns:a16="http://schemas.microsoft.com/office/drawing/2014/main" id="{E951345E-DE67-47BD-26EE-1D02C3C7810A}"/>
                </a:ext>
              </a:extLst>
            </p:cNvPr>
            <p:cNvSpPr/>
            <p:nvPr/>
          </p:nvSpPr>
          <p:spPr>
            <a:xfrm>
              <a:off x="7698581" y="2051811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2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3337 w 323946"/>
                <a:gd name="connsiteY10" fmla="*/ 29401 h 210430"/>
                <a:gd name="connsiteX11" fmla="*/ 109537 w 323946"/>
                <a:gd name="connsiteY11" fmla="*/ 146082 h 210430"/>
                <a:gd name="connsiteX12" fmla="*/ 300037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9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2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7" y="65120"/>
                    <a:pt x="316706" y="172276"/>
                  </a:cubicBezTo>
                  <a:cubicBezTo>
                    <a:pt x="319087" y="177039"/>
                    <a:pt x="321469" y="184182"/>
                    <a:pt x="321469" y="188945"/>
                  </a:cubicBezTo>
                  <a:cubicBezTo>
                    <a:pt x="319087" y="181801"/>
                    <a:pt x="314325" y="177039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3337" y="29401"/>
                  </a:cubicBezTo>
                  <a:cubicBezTo>
                    <a:pt x="45244" y="77026"/>
                    <a:pt x="78581" y="122270"/>
                    <a:pt x="109537" y="146082"/>
                  </a:cubicBezTo>
                  <a:cubicBezTo>
                    <a:pt x="164306" y="191326"/>
                    <a:pt x="228600" y="207995"/>
                    <a:pt x="300037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5" name="Freeform: Shape 1284">
              <a:extLst>
                <a:ext uri="{FF2B5EF4-FFF2-40B4-BE49-F238E27FC236}">
                  <a16:creationId xmlns:a16="http://schemas.microsoft.com/office/drawing/2014/main" id="{F9341FB9-AC91-2765-A5F7-3FDD50E2C50B}"/>
                </a:ext>
              </a:extLst>
            </p:cNvPr>
            <p:cNvSpPr/>
            <p:nvPr/>
          </p:nvSpPr>
          <p:spPr>
            <a:xfrm>
              <a:off x="9653587" y="2051811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3338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9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9"/>
                    <a:pt x="319088" y="184182"/>
                    <a:pt x="321469" y="188945"/>
                  </a:cubicBezTo>
                  <a:cubicBezTo>
                    <a:pt x="319088" y="181801"/>
                    <a:pt x="314325" y="177039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3338" y="29401"/>
                  </a:cubicBezTo>
                  <a:cubicBezTo>
                    <a:pt x="45244" y="77026"/>
                    <a:pt x="78581" y="122270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6" name="Freeform: Shape 1285">
              <a:extLst>
                <a:ext uri="{FF2B5EF4-FFF2-40B4-BE49-F238E27FC236}">
                  <a16:creationId xmlns:a16="http://schemas.microsoft.com/office/drawing/2014/main" id="{ADA4C2CE-7590-37A2-AB4E-4049337E9DC8}"/>
                </a:ext>
              </a:extLst>
            </p:cNvPr>
            <p:cNvSpPr/>
            <p:nvPr/>
          </p:nvSpPr>
          <p:spPr>
            <a:xfrm>
              <a:off x="11606212" y="2051811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7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7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7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9"/>
                    <a:pt x="323850" y="200851"/>
                    <a:pt x="316707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7" y="172276"/>
                  </a:cubicBezTo>
                  <a:cubicBezTo>
                    <a:pt x="319087" y="177039"/>
                    <a:pt x="321469" y="184182"/>
                    <a:pt x="321469" y="188945"/>
                  </a:cubicBezTo>
                  <a:cubicBezTo>
                    <a:pt x="319087" y="181801"/>
                    <a:pt x="314325" y="177039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7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7" name="Freeform: Shape 1286">
              <a:extLst>
                <a:ext uri="{FF2B5EF4-FFF2-40B4-BE49-F238E27FC236}">
                  <a16:creationId xmlns:a16="http://schemas.microsoft.com/office/drawing/2014/main" id="{5EF79175-6728-2370-6DD7-6CC72CE09403}"/>
                </a:ext>
              </a:extLst>
            </p:cNvPr>
            <p:cNvSpPr/>
            <p:nvPr/>
          </p:nvSpPr>
          <p:spPr>
            <a:xfrm>
              <a:off x="11144250" y="5160168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8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6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8" name="Freeform: Shape 1287">
              <a:extLst>
                <a:ext uri="{FF2B5EF4-FFF2-40B4-BE49-F238E27FC236}">
                  <a16:creationId xmlns:a16="http://schemas.microsoft.com/office/drawing/2014/main" id="{5D069310-77A3-F962-7B6B-668FBB46DA6C}"/>
                </a:ext>
              </a:extLst>
            </p:cNvPr>
            <p:cNvSpPr/>
            <p:nvPr/>
          </p:nvSpPr>
          <p:spPr>
            <a:xfrm>
              <a:off x="9191625" y="5160168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9" name="Freeform: Shape 1288">
              <a:extLst>
                <a:ext uri="{FF2B5EF4-FFF2-40B4-BE49-F238E27FC236}">
                  <a16:creationId xmlns:a16="http://schemas.microsoft.com/office/drawing/2014/main" id="{26E2593A-3F15-A18A-F344-B7AC5BE2804E}"/>
                </a:ext>
              </a:extLst>
            </p:cNvPr>
            <p:cNvSpPr/>
            <p:nvPr/>
          </p:nvSpPr>
          <p:spPr>
            <a:xfrm>
              <a:off x="7236618" y="5160168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0" name="Freeform: Shape 1289">
              <a:extLst>
                <a:ext uri="{FF2B5EF4-FFF2-40B4-BE49-F238E27FC236}">
                  <a16:creationId xmlns:a16="http://schemas.microsoft.com/office/drawing/2014/main" id="{83F48E27-4609-5CA6-1E44-48EFBF35701B}"/>
                </a:ext>
              </a:extLst>
            </p:cNvPr>
            <p:cNvSpPr/>
            <p:nvPr/>
          </p:nvSpPr>
          <p:spPr>
            <a:xfrm>
              <a:off x="7236618" y="4033837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7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1" name="Freeform: Shape 1290">
              <a:extLst>
                <a:ext uri="{FF2B5EF4-FFF2-40B4-BE49-F238E27FC236}">
                  <a16:creationId xmlns:a16="http://schemas.microsoft.com/office/drawing/2014/main" id="{6B762C21-7424-5079-CAD9-99EC27F04B17}"/>
                </a:ext>
              </a:extLst>
            </p:cNvPr>
            <p:cNvSpPr/>
            <p:nvPr/>
          </p:nvSpPr>
          <p:spPr>
            <a:xfrm>
              <a:off x="9191625" y="4033837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7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2" name="Freeform: Shape 1291">
              <a:extLst>
                <a:ext uri="{FF2B5EF4-FFF2-40B4-BE49-F238E27FC236}">
                  <a16:creationId xmlns:a16="http://schemas.microsoft.com/office/drawing/2014/main" id="{B4CCF81C-447A-51CD-5E81-410009795749}"/>
                </a:ext>
              </a:extLst>
            </p:cNvPr>
            <p:cNvSpPr/>
            <p:nvPr/>
          </p:nvSpPr>
          <p:spPr>
            <a:xfrm>
              <a:off x="11144250" y="4033837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8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7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3" name="Freeform: Shape 1292">
              <a:extLst>
                <a:ext uri="{FF2B5EF4-FFF2-40B4-BE49-F238E27FC236}">
                  <a16:creationId xmlns:a16="http://schemas.microsoft.com/office/drawing/2014/main" id="{C954195B-8A04-D5CD-9086-E1EB6A303465}"/>
                </a:ext>
              </a:extLst>
            </p:cNvPr>
            <p:cNvSpPr/>
            <p:nvPr/>
          </p:nvSpPr>
          <p:spPr>
            <a:xfrm>
              <a:off x="8674893" y="6286816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3 h 210092"/>
                <a:gd name="connsiteX3" fmla="*/ 0 w 319087"/>
                <a:gd name="connsiteY3" fmla="*/ 199709 h 210092"/>
                <a:gd name="connsiteX4" fmla="*/ 4762 w 319087"/>
                <a:gd name="connsiteY4" fmla="*/ 178277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2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3"/>
                  </a:cubicBezTo>
                  <a:cubicBezTo>
                    <a:pt x="64294" y="211615"/>
                    <a:pt x="30956" y="209233"/>
                    <a:pt x="0" y="199709"/>
                  </a:cubicBezTo>
                  <a:cubicBezTo>
                    <a:pt x="2381" y="192565"/>
                    <a:pt x="2381" y="185421"/>
                    <a:pt x="4762" y="178277"/>
                  </a:cubicBezTo>
                  <a:cubicBezTo>
                    <a:pt x="45244" y="54452"/>
                    <a:pt x="171450" y="-19366"/>
                    <a:pt x="300037" y="4446"/>
                  </a:cubicBezTo>
                  <a:cubicBezTo>
                    <a:pt x="302419" y="4446"/>
                    <a:pt x="304800" y="6827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7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4" name="Freeform: Shape 1293">
              <a:extLst>
                <a:ext uri="{FF2B5EF4-FFF2-40B4-BE49-F238E27FC236}">
                  <a16:creationId xmlns:a16="http://schemas.microsoft.com/office/drawing/2014/main" id="{86843AF8-22BD-A9E5-D712-5A7642052960}"/>
                </a:ext>
              </a:extLst>
            </p:cNvPr>
            <p:cNvSpPr/>
            <p:nvPr/>
          </p:nvSpPr>
          <p:spPr>
            <a:xfrm>
              <a:off x="10627518" y="6286816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3 h 210092"/>
                <a:gd name="connsiteX3" fmla="*/ 0 w 319087"/>
                <a:gd name="connsiteY3" fmla="*/ 199709 h 210092"/>
                <a:gd name="connsiteX4" fmla="*/ 4762 w 319087"/>
                <a:gd name="connsiteY4" fmla="*/ 178277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2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3"/>
                  </a:cubicBezTo>
                  <a:cubicBezTo>
                    <a:pt x="64294" y="211615"/>
                    <a:pt x="30956" y="209233"/>
                    <a:pt x="0" y="199709"/>
                  </a:cubicBezTo>
                  <a:cubicBezTo>
                    <a:pt x="2381" y="192565"/>
                    <a:pt x="2381" y="185421"/>
                    <a:pt x="4762" y="178277"/>
                  </a:cubicBezTo>
                  <a:cubicBezTo>
                    <a:pt x="45244" y="54452"/>
                    <a:pt x="171450" y="-19366"/>
                    <a:pt x="300037" y="4446"/>
                  </a:cubicBezTo>
                  <a:cubicBezTo>
                    <a:pt x="302419" y="4446"/>
                    <a:pt x="304800" y="6827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7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4325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5" name="Freeform: Shape 1294">
              <a:extLst>
                <a:ext uri="{FF2B5EF4-FFF2-40B4-BE49-F238E27FC236}">
                  <a16:creationId xmlns:a16="http://schemas.microsoft.com/office/drawing/2014/main" id="{E1EE856B-F576-AA47-72C2-B01C3D5D291A}"/>
                </a:ext>
              </a:extLst>
            </p:cNvPr>
            <p:cNvSpPr/>
            <p:nvPr/>
          </p:nvSpPr>
          <p:spPr>
            <a:xfrm>
              <a:off x="6255543" y="6554560"/>
              <a:ext cx="321468" cy="213814"/>
            </a:xfrm>
            <a:custGeom>
              <a:avLst/>
              <a:gdLst>
                <a:gd name="connsiteX0" fmla="*/ 0 w 321468"/>
                <a:gd name="connsiteY0" fmla="*/ 191520 h 213814"/>
                <a:gd name="connsiteX1" fmla="*/ 95250 w 321468"/>
                <a:gd name="connsiteY1" fmla="*/ 51027 h 213814"/>
                <a:gd name="connsiteX2" fmla="*/ 311944 w 321468"/>
                <a:gd name="connsiteY2" fmla="*/ 8165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0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0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0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2" y="-10886"/>
                    <a:pt x="311944" y="8165"/>
                  </a:cubicBezTo>
                  <a:cubicBezTo>
                    <a:pt x="314325" y="8165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8" y="236765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6283"/>
                    <a:pt x="0" y="191520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9614"/>
                    <a:pt x="2381" y="186758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6" name="Freeform: Shape 1295">
              <a:extLst>
                <a:ext uri="{FF2B5EF4-FFF2-40B4-BE49-F238E27FC236}">
                  <a16:creationId xmlns:a16="http://schemas.microsoft.com/office/drawing/2014/main" id="{89862E9E-18E8-549B-BBD6-4A5F75D4A8DB}"/>
                </a:ext>
              </a:extLst>
            </p:cNvPr>
            <p:cNvSpPr/>
            <p:nvPr/>
          </p:nvSpPr>
          <p:spPr>
            <a:xfrm>
              <a:off x="8208168" y="6554560"/>
              <a:ext cx="321468" cy="213814"/>
            </a:xfrm>
            <a:custGeom>
              <a:avLst/>
              <a:gdLst>
                <a:gd name="connsiteX0" fmla="*/ 0 w 321468"/>
                <a:gd name="connsiteY0" fmla="*/ 191520 h 213814"/>
                <a:gd name="connsiteX1" fmla="*/ 95250 w 321468"/>
                <a:gd name="connsiteY1" fmla="*/ 51027 h 213814"/>
                <a:gd name="connsiteX2" fmla="*/ 311944 w 321468"/>
                <a:gd name="connsiteY2" fmla="*/ 8165 h 213814"/>
                <a:gd name="connsiteX3" fmla="*/ 321469 w 321468"/>
                <a:gd name="connsiteY3" fmla="*/ 12927 h 213814"/>
                <a:gd name="connsiteX4" fmla="*/ 319088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0 h 213814"/>
                <a:gd name="connsiteX8" fmla="*/ 33338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3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0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0"/>
                  </a:moveTo>
                  <a:cubicBezTo>
                    <a:pt x="14288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5"/>
                  </a:cubicBezTo>
                  <a:cubicBezTo>
                    <a:pt x="314325" y="8165"/>
                    <a:pt x="319088" y="10546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1"/>
                    <a:pt x="147638" y="236765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6"/>
                    <a:pt x="2381" y="196283"/>
                    <a:pt x="0" y="191520"/>
                  </a:cubicBezTo>
                  <a:cubicBezTo>
                    <a:pt x="7144" y="203427"/>
                    <a:pt x="21431" y="201046"/>
                    <a:pt x="33338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3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9525" y="179614"/>
                    <a:pt x="4763" y="186758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7" name="Freeform: Shape 1296">
              <a:extLst>
                <a:ext uri="{FF2B5EF4-FFF2-40B4-BE49-F238E27FC236}">
                  <a16:creationId xmlns:a16="http://schemas.microsoft.com/office/drawing/2014/main" id="{CC046877-E22D-652F-B95A-742E5C4515F1}"/>
                </a:ext>
              </a:extLst>
            </p:cNvPr>
            <p:cNvSpPr/>
            <p:nvPr/>
          </p:nvSpPr>
          <p:spPr>
            <a:xfrm>
              <a:off x="10163175" y="6554560"/>
              <a:ext cx="321468" cy="213814"/>
            </a:xfrm>
            <a:custGeom>
              <a:avLst/>
              <a:gdLst>
                <a:gd name="connsiteX0" fmla="*/ 0 w 321468"/>
                <a:gd name="connsiteY0" fmla="*/ 191520 h 213814"/>
                <a:gd name="connsiteX1" fmla="*/ 95250 w 321468"/>
                <a:gd name="connsiteY1" fmla="*/ 51027 h 213814"/>
                <a:gd name="connsiteX2" fmla="*/ 311944 w 321468"/>
                <a:gd name="connsiteY2" fmla="*/ 8165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0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0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0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5"/>
                  </a:cubicBezTo>
                  <a:cubicBezTo>
                    <a:pt x="314325" y="8165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7" y="236765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6283"/>
                    <a:pt x="0" y="191520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9614"/>
                    <a:pt x="2381" y="186758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8" name="Freeform: Shape 1297">
              <a:extLst>
                <a:ext uri="{FF2B5EF4-FFF2-40B4-BE49-F238E27FC236}">
                  <a16:creationId xmlns:a16="http://schemas.microsoft.com/office/drawing/2014/main" id="{C4D38100-666A-74C2-23E5-C2DD18739789}"/>
                </a:ext>
              </a:extLst>
            </p:cNvPr>
            <p:cNvSpPr/>
            <p:nvPr/>
          </p:nvSpPr>
          <p:spPr>
            <a:xfrm>
              <a:off x="9653587" y="925480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200851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9" name="Freeform: Shape 1298">
              <a:extLst>
                <a:ext uri="{FF2B5EF4-FFF2-40B4-BE49-F238E27FC236}">
                  <a16:creationId xmlns:a16="http://schemas.microsoft.com/office/drawing/2014/main" id="{CF72CAFA-D1F8-4339-9F2D-10E9F228A963}"/>
                </a:ext>
              </a:extLst>
            </p:cNvPr>
            <p:cNvSpPr/>
            <p:nvPr/>
          </p:nvSpPr>
          <p:spPr>
            <a:xfrm>
              <a:off x="7698581" y="925480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2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3337 w 323946"/>
                <a:gd name="connsiteY10" fmla="*/ 29401 h 210430"/>
                <a:gd name="connsiteX11" fmla="*/ 109537 w 323946"/>
                <a:gd name="connsiteY11" fmla="*/ 146082 h 210430"/>
                <a:gd name="connsiteX12" fmla="*/ 300037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2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7" y="65120"/>
                    <a:pt x="316706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3337" y="29401"/>
                  </a:cubicBezTo>
                  <a:cubicBezTo>
                    <a:pt x="45244" y="77026"/>
                    <a:pt x="78581" y="122270"/>
                    <a:pt x="109537" y="146082"/>
                  </a:cubicBezTo>
                  <a:cubicBezTo>
                    <a:pt x="164306" y="191326"/>
                    <a:pt x="228600" y="207995"/>
                    <a:pt x="300037" y="198470"/>
                  </a:cubicBezTo>
                  <a:cubicBezTo>
                    <a:pt x="309563" y="198470"/>
                    <a:pt x="319087" y="200851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0" name="Freeform: Shape 1299">
              <a:extLst>
                <a:ext uri="{FF2B5EF4-FFF2-40B4-BE49-F238E27FC236}">
                  <a16:creationId xmlns:a16="http://schemas.microsoft.com/office/drawing/2014/main" id="{C3DC8431-F6A4-E836-B104-80500B2DCFAA}"/>
                </a:ext>
              </a:extLst>
            </p:cNvPr>
            <p:cNvSpPr/>
            <p:nvPr/>
          </p:nvSpPr>
          <p:spPr>
            <a:xfrm>
              <a:off x="5745956" y="925480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200851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1" name="Freeform: Shape 1300">
              <a:extLst>
                <a:ext uri="{FF2B5EF4-FFF2-40B4-BE49-F238E27FC236}">
                  <a16:creationId xmlns:a16="http://schemas.microsoft.com/office/drawing/2014/main" id="{6C136BD1-CD54-1027-DCBB-33B7A732BD9F}"/>
                </a:ext>
              </a:extLst>
            </p:cNvPr>
            <p:cNvSpPr/>
            <p:nvPr/>
          </p:nvSpPr>
          <p:spPr>
            <a:xfrm>
              <a:off x="10163175" y="925285"/>
              <a:ext cx="321468" cy="213813"/>
            </a:xfrm>
            <a:custGeom>
              <a:avLst/>
              <a:gdLst>
                <a:gd name="connsiteX0" fmla="*/ 0 w 321468"/>
                <a:gd name="connsiteY0" fmla="*/ 191521 h 213813"/>
                <a:gd name="connsiteX1" fmla="*/ 95250 w 321468"/>
                <a:gd name="connsiteY1" fmla="*/ 51027 h 213813"/>
                <a:gd name="connsiteX2" fmla="*/ 311944 w 321468"/>
                <a:gd name="connsiteY2" fmla="*/ 8164 h 213813"/>
                <a:gd name="connsiteX3" fmla="*/ 321469 w 321468"/>
                <a:gd name="connsiteY3" fmla="*/ 12927 h 213813"/>
                <a:gd name="connsiteX4" fmla="*/ 319087 w 321468"/>
                <a:gd name="connsiteY4" fmla="*/ 27214 h 213813"/>
                <a:gd name="connsiteX5" fmla="*/ 21431 w 321468"/>
                <a:gd name="connsiteY5" fmla="*/ 208189 h 213813"/>
                <a:gd name="connsiteX6" fmla="*/ 2381 w 321468"/>
                <a:gd name="connsiteY6" fmla="*/ 203427 h 213813"/>
                <a:gd name="connsiteX7" fmla="*/ 0 w 321468"/>
                <a:gd name="connsiteY7" fmla="*/ 191521 h 213813"/>
                <a:gd name="connsiteX8" fmla="*/ 33337 w 321468"/>
                <a:gd name="connsiteY8" fmla="*/ 203427 h 213813"/>
                <a:gd name="connsiteX9" fmla="*/ 238125 w 321468"/>
                <a:gd name="connsiteY9" fmla="*/ 124845 h 213813"/>
                <a:gd name="connsiteX10" fmla="*/ 288131 w 321468"/>
                <a:gd name="connsiteY10" fmla="*/ 34358 h 213813"/>
                <a:gd name="connsiteX11" fmla="*/ 271462 w 321468"/>
                <a:gd name="connsiteY11" fmla="*/ 29595 h 213813"/>
                <a:gd name="connsiteX12" fmla="*/ 11906 w 321468"/>
                <a:gd name="connsiteY12" fmla="*/ 172470 h 213813"/>
                <a:gd name="connsiteX13" fmla="*/ 0 w 321468"/>
                <a:gd name="connsiteY13" fmla="*/ 191521 h 2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3">
                  <a:moveTo>
                    <a:pt x="0" y="191521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7" y="10545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7" y="236764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3902"/>
                    <a:pt x="0" y="191521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5"/>
                    <a:pt x="271462" y="29595"/>
                  </a:cubicBezTo>
                  <a:cubicBezTo>
                    <a:pt x="159544" y="12927"/>
                    <a:pt x="59531" y="70077"/>
                    <a:pt x="11906" y="172470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2" name="Freeform: Shape 1301">
              <a:extLst>
                <a:ext uri="{FF2B5EF4-FFF2-40B4-BE49-F238E27FC236}">
                  <a16:creationId xmlns:a16="http://schemas.microsoft.com/office/drawing/2014/main" id="{C54B9A84-08B4-3D14-CD6F-B928C34CED69}"/>
                </a:ext>
              </a:extLst>
            </p:cNvPr>
            <p:cNvSpPr/>
            <p:nvPr/>
          </p:nvSpPr>
          <p:spPr>
            <a:xfrm>
              <a:off x="8208168" y="925285"/>
              <a:ext cx="321468" cy="213813"/>
            </a:xfrm>
            <a:custGeom>
              <a:avLst/>
              <a:gdLst>
                <a:gd name="connsiteX0" fmla="*/ 0 w 321468"/>
                <a:gd name="connsiteY0" fmla="*/ 191521 h 213813"/>
                <a:gd name="connsiteX1" fmla="*/ 95250 w 321468"/>
                <a:gd name="connsiteY1" fmla="*/ 51027 h 213813"/>
                <a:gd name="connsiteX2" fmla="*/ 311944 w 321468"/>
                <a:gd name="connsiteY2" fmla="*/ 8164 h 213813"/>
                <a:gd name="connsiteX3" fmla="*/ 321469 w 321468"/>
                <a:gd name="connsiteY3" fmla="*/ 12927 h 213813"/>
                <a:gd name="connsiteX4" fmla="*/ 319088 w 321468"/>
                <a:gd name="connsiteY4" fmla="*/ 27214 h 213813"/>
                <a:gd name="connsiteX5" fmla="*/ 21431 w 321468"/>
                <a:gd name="connsiteY5" fmla="*/ 208189 h 213813"/>
                <a:gd name="connsiteX6" fmla="*/ 2381 w 321468"/>
                <a:gd name="connsiteY6" fmla="*/ 203427 h 213813"/>
                <a:gd name="connsiteX7" fmla="*/ 0 w 321468"/>
                <a:gd name="connsiteY7" fmla="*/ 191521 h 213813"/>
                <a:gd name="connsiteX8" fmla="*/ 33338 w 321468"/>
                <a:gd name="connsiteY8" fmla="*/ 203427 h 213813"/>
                <a:gd name="connsiteX9" fmla="*/ 238125 w 321468"/>
                <a:gd name="connsiteY9" fmla="*/ 124845 h 213813"/>
                <a:gd name="connsiteX10" fmla="*/ 288131 w 321468"/>
                <a:gd name="connsiteY10" fmla="*/ 34358 h 213813"/>
                <a:gd name="connsiteX11" fmla="*/ 271463 w 321468"/>
                <a:gd name="connsiteY11" fmla="*/ 29595 h 213813"/>
                <a:gd name="connsiteX12" fmla="*/ 11906 w 321468"/>
                <a:gd name="connsiteY12" fmla="*/ 172470 h 213813"/>
                <a:gd name="connsiteX13" fmla="*/ 0 w 321468"/>
                <a:gd name="connsiteY13" fmla="*/ 191521 h 2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3">
                  <a:moveTo>
                    <a:pt x="0" y="191521"/>
                  </a:moveTo>
                  <a:cubicBezTo>
                    <a:pt x="14288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8" y="10545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1"/>
                    <a:pt x="147638" y="236764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6"/>
                    <a:pt x="2381" y="193902"/>
                    <a:pt x="0" y="191521"/>
                  </a:cubicBezTo>
                  <a:cubicBezTo>
                    <a:pt x="7144" y="203427"/>
                    <a:pt x="21431" y="201046"/>
                    <a:pt x="33338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5"/>
                    <a:pt x="271463" y="29595"/>
                  </a:cubicBezTo>
                  <a:cubicBezTo>
                    <a:pt x="159544" y="12927"/>
                    <a:pt x="59531" y="70077"/>
                    <a:pt x="11906" y="172470"/>
                  </a:cubicBezTo>
                  <a:cubicBezTo>
                    <a:pt x="9525" y="177233"/>
                    <a:pt x="4763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3" name="Freeform: Shape 1302">
              <a:extLst>
                <a:ext uri="{FF2B5EF4-FFF2-40B4-BE49-F238E27FC236}">
                  <a16:creationId xmlns:a16="http://schemas.microsoft.com/office/drawing/2014/main" id="{CB276DE2-B3B1-DF0E-3104-8B752B1C1E80}"/>
                </a:ext>
              </a:extLst>
            </p:cNvPr>
            <p:cNvSpPr/>
            <p:nvPr/>
          </p:nvSpPr>
          <p:spPr>
            <a:xfrm>
              <a:off x="6255543" y="925285"/>
              <a:ext cx="321468" cy="211432"/>
            </a:xfrm>
            <a:custGeom>
              <a:avLst/>
              <a:gdLst>
                <a:gd name="connsiteX0" fmla="*/ 0 w 321468"/>
                <a:gd name="connsiteY0" fmla="*/ 191521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3 w 321468"/>
                <a:gd name="connsiteY7" fmla="*/ 201046 h 211432"/>
                <a:gd name="connsiteX8" fmla="*/ 0 w 321468"/>
                <a:gd name="connsiteY8" fmla="*/ 191521 h 211432"/>
                <a:gd name="connsiteX9" fmla="*/ 33337 w 321468"/>
                <a:gd name="connsiteY9" fmla="*/ 203427 h 211432"/>
                <a:gd name="connsiteX10" fmla="*/ 238125 w 321468"/>
                <a:gd name="connsiteY10" fmla="*/ 124845 h 211432"/>
                <a:gd name="connsiteX11" fmla="*/ 288131 w 321468"/>
                <a:gd name="connsiteY11" fmla="*/ 34358 h 211432"/>
                <a:gd name="connsiteX12" fmla="*/ 269081 w 321468"/>
                <a:gd name="connsiteY12" fmla="*/ 27214 h 211432"/>
                <a:gd name="connsiteX13" fmla="*/ 9525 w 321468"/>
                <a:gd name="connsiteY13" fmla="*/ 170089 h 211432"/>
                <a:gd name="connsiteX14" fmla="*/ 0 w 321468"/>
                <a:gd name="connsiteY14" fmla="*/ 191521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1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3" y="201046"/>
                  </a:cubicBezTo>
                  <a:cubicBezTo>
                    <a:pt x="0" y="201046"/>
                    <a:pt x="0" y="193902"/>
                    <a:pt x="0" y="191521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29595"/>
                    <a:pt x="276225" y="27214"/>
                    <a:pt x="269081" y="27214"/>
                  </a:cubicBezTo>
                  <a:cubicBezTo>
                    <a:pt x="157162" y="10545"/>
                    <a:pt x="57150" y="67696"/>
                    <a:pt x="9525" y="170089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4" name="Freeform: Shape 1303">
              <a:extLst>
                <a:ext uri="{FF2B5EF4-FFF2-40B4-BE49-F238E27FC236}">
                  <a16:creationId xmlns:a16="http://schemas.microsoft.com/office/drawing/2014/main" id="{D75AA580-AD4E-E241-11AF-6AA9C0DCCB13}"/>
                </a:ext>
              </a:extLst>
            </p:cNvPr>
            <p:cNvSpPr/>
            <p:nvPr/>
          </p:nvSpPr>
          <p:spPr>
            <a:xfrm>
              <a:off x="6719887" y="4031772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3 w 319087"/>
                <a:gd name="connsiteY4" fmla="*/ 178278 h 212795"/>
                <a:gd name="connsiteX5" fmla="*/ 300038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3 w 319087"/>
                <a:gd name="connsiteY9" fmla="*/ 33021 h 212795"/>
                <a:gd name="connsiteX10" fmla="*/ 30956 w 319087"/>
                <a:gd name="connsiteY10" fmla="*/ 180659 h 212795"/>
                <a:gd name="connsiteX11" fmla="*/ 59531 w 319087"/>
                <a:gd name="connsiteY11" fmla="*/ 185422 h 212795"/>
                <a:gd name="connsiteX12" fmla="*/ 309562 w 319087"/>
                <a:gd name="connsiteY12" fmla="*/ 42547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2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1"/>
                    <a:pt x="157163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7" y="142559"/>
                    <a:pt x="309562" y="42547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5" name="Freeform: Shape 1304">
              <a:extLst>
                <a:ext uri="{FF2B5EF4-FFF2-40B4-BE49-F238E27FC236}">
                  <a16:creationId xmlns:a16="http://schemas.microsoft.com/office/drawing/2014/main" id="{B4DE96D6-C3C2-717E-35B5-C95E24C52C63}"/>
                </a:ext>
              </a:extLst>
            </p:cNvPr>
            <p:cNvSpPr/>
            <p:nvPr/>
          </p:nvSpPr>
          <p:spPr>
            <a:xfrm>
              <a:off x="8674893" y="4034153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7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2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7"/>
                  </a:cubicBezTo>
                  <a:cubicBezTo>
                    <a:pt x="45244" y="54452"/>
                    <a:pt x="171450" y="-19366"/>
                    <a:pt x="300037" y="4446"/>
                  </a:cubicBezTo>
                  <a:cubicBezTo>
                    <a:pt x="302419" y="4446"/>
                    <a:pt x="304800" y="6827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7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6" name="Freeform: Shape 1305">
              <a:extLst>
                <a:ext uri="{FF2B5EF4-FFF2-40B4-BE49-F238E27FC236}">
                  <a16:creationId xmlns:a16="http://schemas.microsoft.com/office/drawing/2014/main" id="{BCE9BA2F-9C96-1060-5AF0-122FAEAD3A96}"/>
                </a:ext>
              </a:extLst>
            </p:cNvPr>
            <p:cNvSpPr/>
            <p:nvPr/>
          </p:nvSpPr>
          <p:spPr>
            <a:xfrm>
              <a:off x="10627518" y="4031772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2 w 319087"/>
                <a:gd name="connsiteY4" fmla="*/ 178278 h 212795"/>
                <a:gd name="connsiteX5" fmla="*/ 300037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2 w 319087"/>
                <a:gd name="connsiteY9" fmla="*/ 33021 h 212795"/>
                <a:gd name="connsiteX10" fmla="*/ 30956 w 319087"/>
                <a:gd name="connsiteY10" fmla="*/ 180659 h 212795"/>
                <a:gd name="connsiteX11" fmla="*/ 59531 w 319087"/>
                <a:gd name="connsiteY11" fmla="*/ 185422 h 212795"/>
                <a:gd name="connsiteX12" fmla="*/ 309563 w 319087"/>
                <a:gd name="connsiteY12" fmla="*/ 42547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2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7" name="Freeform: Shape 1306">
              <a:extLst>
                <a:ext uri="{FF2B5EF4-FFF2-40B4-BE49-F238E27FC236}">
                  <a16:creationId xmlns:a16="http://schemas.microsoft.com/office/drawing/2014/main" id="{2A47732E-6B13-9539-0905-DAB756827BFD}"/>
                </a:ext>
              </a:extLst>
            </p:cNvPr>
            <p:cNvSpPr/>
            <p:nvPr/>
          </p:nvSpPr>
          <p:spPr>
            <a:xfrm>
              <a:off x="11608593" y="92596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6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6"/>
                  </a:cubicBezTo>
                  <a:cubicBezTo>
                    <a:pt x="161925" y="207441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9797"/>
                    <a:pt x="319087" y="16941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3609"/>
                    <a:pt x="316706" y="26466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8" name="Freeform: Shape 1307">
              <a:extLst>
                <a:ext uri="{FF2B5EF4-FFF2-40B4-BE49-F238E27FC236}">
                  <a16:creationId xmlns:a16="http://schemas.microsoft.com/office/drawing/2014/main" id="{8FE914BB-00FA-23B9-64B9-185C70D4EF32}"/>
                </a:ext>
              </a:extLst>
            </p:cNvPr>
            <p:cNvSpPr/>
            <p:nvPr/>
          </p:nvSpPr>
          <p:spPr>
            <a:xfrm>
              <a:off x="6252415" y="2345068"/>
              <a:ext cx="324597" cy="212091"/>
            </a:xfrm>
            <a:custGeom>
              <a:avLst/>
              <a:gdLst>
                <a:gd name="connsiteX0" fmla="*/ 3128 w 324597"/>
                <a:gd name="connsiteY0" fmla="*/ 21894 h 212091"/>
                <a:gd name="connsiteX1" fmla="*/ 7891 w 324597"/>
                <a:gd name="connsiteY1" fmla="*/ 9988 h 212091"/>
                <a:gd name="connsiteX2" fmla="*/ 60278 w 324597"/>
                <a:gd name="connsiteY2" fmla="*/ 462 h 212091"/>
                <a:gd name="connsiteX3" fmla="*/ 322216 w 324597"/>
                <a:gd name="connsiteY3" fmla="*/ 188581 h 212091"/>
                <a:gd name="connsiteX4" fmla="*/ 324597 w 324597"/>
                <a:gd name="connsiteY4" fmla="*/ 200488 h 212091"/>
                <a:gd name="connsiteX5" fmla="*/ 296022 w 324597"/>
                <a:gd name="connsiteY5" fmla="*/ 207631 h 212091"/>
                <a:gd name="connsiteX6" fmla="*/ 5509 w 324597"/>
                <a:gd name="connsiteY6" fmla="*/ 40944 h 212091"/>
                <a:gd name="connsiteX7" fmla="*/ 3128 w 324597"/>
                <a:gd name="connsiteY7" fmla="*/ 21894 h 212091"/>
                <a:gd name="connsiteX8" fmla="*/ 15035 w 324597"/>
                <a:gd name="connsiteY8" fmla="*/ 40944 h 212091"/>
                <a:gd name="connsiteX9" fmla="*/ 188866 w 324597"/>
                <a:gd name="connsiteY9" fmla="*/ 181437 h 212091"/>
                <a:gd name="connsiteX10" fmla="*/ 291260 w 324597"/>
                <a:gd name="connsiteY10" fmla="*/ 179056 h 212091"/>
                <a:gd name="connsiteX11" fmla="*/ 284116 w 324597"/>
                <a:gd name="connsiteY11" fmla="*/ 160006 h 212091"/>
                <a:gd name="connsiteX12" fmla="*/ 212678 w 324597"/>
                <a:gd name="connsiteY12" fmla="*/ 62375 h 212091"/>
                <a:gd name="connsiteX13" fmla="*/ 31703 w 324597"/>
                <a:gd name="connsiteY13" fmla="*/ 9988 h 212091"/>
                <a:gd name="connsiteX14" fmla="*/ 3128 w 324597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091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09" y="40944"/>
                  </a:cubicBezTo>
                  <a:cubicBezTo>
                    <a:pt x="5509" y="33800"/>
                    <a:pt x="5509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9" name="Freeform: Shape 1308">
              <a:extLst>
                <a:ext uri="{FF2B5EF4-FFF2-40B4-BE49-F238E27FC236}">
                  <a16:creationId xmlns:a16="http://schemas.microsoft.com/office/drawing/2014/main" id="{44C0644C-57BE-8FBD-1E7A-5480520C3098}"/>
                </a:ext>
              </a:extLst>
            </p:cNvPr>
            <p:cNvSpPr/>
            <p:nvPr/>
          </p:nvSpPr>
          <p:spPr>
            <a:xfrm>
              <a:off x="8207421" y="2345068"/>
              <a:ext cx="324597" cy="212091"/>
            </a:xfrm>
            <a:custGeom>
              <a:avLst/>
              <a:gdLst>
                <a:gd name="connsiteX0" fmla="*/ 3128 w 324597"/>
                <a:gd name="connsiteY0" fmla="*/ 21894 h 212091"/>
                <a:gd name="connsiteX1" fmla="*/ 7891 w 324597"/>
                <a:gd name="connsiteY1" fmla="*/ 9988 h 212091"/>
                <a:gd name="connsiteX2" fmla="*/ 60278 w 324597"/>
                <a:gd name="connsiteY2" fmla="*/ 462 h 212091"/>
                <a:gd name="connsiteX3" fmla="*/ 322216 w 324597"/>
                <a:gd name="connsiteY3" fmla="*/ 188581 h 212091"/>
                <a:gd name="connsiteX4" fmla="*/ 324597 w 324597"/>
                <a:gd name="connsiteY4" fmla="*/ 200488 h 212091"/>
                <a:gd name="connsiteX5" fmla="*/ 296022 w 324597"/>
                <a:gd name="connsiteY5" fmla="*/ 207631 h 212091"/>
                <a:gd name="connsiteX6" fmla="*/ 5510 w 324597"/>
                <a:gd name="connsiteY6" fmla="*/ 40944 h 212091"/>
                <a:gd name="connsiteX7" fmla="*/ 3128 w 324597"/>
                <a:gd name="connsiteY7" fmla="*/ 21894 h 212091"/>
                <a:gd name="connsiteX8" fmla="*/ 15035 w 324597"/>
                <a:gd name="connsiteY8" fmla="*/ 40944 h 212091"/>
                <a:gd name="connsiteX9" fmla="*/ 188866 w 324597"/>
                <a:gd name="connsiteY9" fmla="*/ 181437 h 212091"/>
                <a:gd name="connsiteX10" fmla="*/ 291259 w 324597"/>
                <a:gd name="connsiteY10" fmla="*/ 179056 h 212091"/>
                <a:gd name="connsiteX11" fmla="*/ 284116 w 324597"/>
                <a:gd name="connsiteY11" fmla="*/ 160006 h 212091"/>
                <a:gd name="connsiteX12" fmla="*/ 212678 w 324597"/>
                <a:gd name="connsiteY12" fmla="*/ 62375 h 212091"/>
                <a:gd name="connsiteX13" fmla="*/ 31703 w 324597"/>
                <a:gd name="connsiteY13" fmla="*/ 9988 h 212091"/>
                <a:gd name="connsiteX14" fmla="*/ 3128 w 324597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091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10" y="40944"/>
                  </a:cubicBezTo>
                  <a:cubicBezTo>
                    <a:pt x="3128" y="33800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0" name="Freeform: Shape 1309">
              <a:extLst>
                <a:ext uri="{FF2B5EF4-FFF2-40B4-BE49-F238E27FC236}">
                  <a16:creationId xmlns:a16="http://schemas.microsoft.com/office/drawing/2014/main" id="{0A142FA8-9E70-4E1F-6CF0-5244244FE84A}"/>
                </a:ext>
              </a:extLst>
            </p:cNvPr>
            <p:cNvSpPr/>
            <p:nvPr/>
          </p:nvSpPr>
          <p:spPr>
            <a:xfrm>
              <a:off x="10160046" y="2345068"/>
              <a:ext cx="324596" cy="212091"/>
            </a:xfrm>
            <a:custGeom>
              <a:avLst/>
              <a:gdLst>
                <a:gd name="connsiteX0" fmla="*/ 3128 w 324596"/>
                <a:gd name="connsiteY0" fmla="*/ 21894 h 212091"/>
                <a:gd name="connsiteX1" fmla="*/ 7891 w 324596"/>
                <a:gd name="connsiteY1" fmla="*/ 9988 h 212091"/>
                <a:gd name="connsiteX2" fmla="*/ 60278 w 324596"/>
                <a:gd name="connsiteY2" fmla="*/ 462 h 212091"/>
                <a:gd name="connsiteX3" fmla="*/ 322216 w 324596"/>
                <a:gd name="connsiteY3" fmla="*/ 188581 h 212091"/>
                <a:gd name="connsiteX4" fmla="*/ 324597 w 324596"/>
                <a:gd name="connsiteY4" fmla="*/ 200488 h 212091"/>
                <a:gd name="connsiteX5" fmla="*/ 296022 w 324596"/>
                <a:gd name="connsiteY5" fmla="*/ 207631 h 212091"/>
                <a:gd name="connsiteX6" fmla="*/ 5509 w 324596"/>
                <a:gd name="connsiteY6" fmla="*/ 40944 h 212091"/>
                <a:gd name="connsiteX7" fmla="*/ 3128 w 324596"/>
                <a:gd name="connsiteY7" fmla="*/ 21894 h 212091"/>
                <a:gd name="connsiteX8" fmla="*/ 15034 w 324596"/>
                <a:gd name="connsiteY8" fmla="*/ 40944 h 212091"/>
                <a:gd name="connsiteX9" fmla="*/ 188866 w 324596"/>
                <a:gd name="connsiteY9" fmla="*/ 181437 h 212091"/>
                <a:gd name="connsiteX10" fmla="*/ 291259 w 324596"/>
                <a:gd name="connsiteY10" fmla="*/ 179056 h 212091"/>
                <a:gd name="connsiteX11" fmla="*/ 284116 w 324596"/>
                <a:gd name="connsiteY11" fmla="*/ 160006 h 212091"/>
                <a:gd name="connsiteX12" fmla="*/ 212678 w 324596"/>
                <a:gd name="connsiteY12" fmla="*/ 62375 h 212091"/>
                <a:gd name="connsiteX13" fmla="*/ 31703 w 324596"/>
                <a:gd name="connsiteY13" fmla="*/ 9988 h 212091"/>
                <a:gd name="connsiteX14" fmla="*/ 3128 w 324596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091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09" y="40944"/>
                  </a:cubicBezTo>
                  <a:cubicBezTo>
                    <a:pt x="5509" y="33800"/>
                    <a:pt x="5509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1" name="Freeform: Shape 1310">
              <a:extLst>
                <a:ext uri="{FF2B5EF4-FFF2-40B4-BE49-F238E27FC236}">
                  <a16:creationId xmlns:a16="http://schemas.microsoft.com/office/drawing/2014/main" id="{131BEB9D-D060-E93F-A20F-CEB1C6E2E33F}"/>
                </a:ext>
              </a:extLst>
            </p:cNvPr>
            <p:cNvSpPr/>
            <p:nvPr/>
          </p:nvSpPr>
          <p:spPr>
            <a:xfrm>
              <a:off x="9655968" y="90215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6706" y="19322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1"/>
                    <a:pt x="314325" y="28847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2" name="Freeform: Shape 1311">
              <a:extLst>
                <a:ext uri="{FF2B5EF4-FFF2-40B4-BE49-F238E27FC236}">
                  <a16:creationId xmlns:a16="http://schemas.microsoft.com/office/drawing/2014/main" id="{9A500CBD-F0EC-1D58-8E8E-3B7BD2AC7FFB}"/>
                </a:ext>
              </a:extLst>
            </p:cNvPr>
            <p:cNvSpPr/>
            <p:nvPr/>
          </p:nvSpPr>
          <p:spPr>
            <a:xfrm>
              <a:off x="10160046" y="1218737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7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7 h 212900"/>
                <a:gd name="connsiteX5" fmla="*/ 300784 w 324596"/>
                <a:gd name="connsiteY5" fmla="*/ 207631 h 212900"/>
                <a:gd name="connsiteX6" fmla="*/ 5509 w 324596"/>
                <a:gd name="connsiteY6" fmla="*/ 38562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7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7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3" name="Freeform: Shape 1312">
              <a:extLst>
                <a:ext uri="{FF2B5EF4-FFF2-40B4-BE49-F238E27FC236}">
                  <a16:creationId xmlns:a16="http://schemas.microsoft.com/office/drawing/2014/main" id="{50D9EAD9-B649-A16B-7CAC-5436B0A43984}"/>
                </a:ext>
              </a:extLst>
            </p:cNvPr>
            <p:cNvSpPr/>
            <p:nvPr/>
          </p:nvSpPr>
          <p:spPr>
            <a:xfrm>
              <a:off x="8207421" y="1218737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10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2"/>
                  </a:cubicBezTo>
                  <a:cubicBezTo>
                    <a:pt x="3128" y="31419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4" name="Freeform: Shape 1313">
              <a:extLst>
                <a:ext uri="{FF2B5EF4-FFF2-40B4-BE49-F238E27FC236}">
                  <a16:creationId xmlns:a16="http://schemas.microsoft.com/office/drawing/2014/main" id="{55A486E4-A1D2-FEA2-6D3B-97914CC74143}"/>
                </a:ext>
              </a:extLst>
            </p:cNvPr>
            <p:cNvSpPr/>
            <p:nvPr/>
          </p:nvSpPr>
          <p:spPr>
            <a:xfrm>
              <a:off x="6252415" y="1218737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09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60 w 324597"/>
                <a:gd name="connsiteY10" fmla="*/ 179056 h 212900"/>
                <a:gd name="connsiteX11" fmla="*/ 291260 w 324597"/>
                <a:gd name="connsiteY11" fmla="*/ 169531 h 212900"/>
                <a:gd name="connsiteX12" fmla="*/ 286497 w 324597"/>
                <a:gd name="connsiteY12" fmla="*/ 157625 h 212900"/>
                <a:gd name="connsiteX13" fmla="*/ 215059 w 324597"/>
                <a:gd name="connsiteY13" fmla="*/ 59994 h 212900"/>
                <a:gd name="connsiteX14" fmla="*/ 34085 w 324597"/>
                <a:gd name="connsiteY14" fmla="*/ 7606 h 212900"/>
                <a:gd name="connsiteX15" fmla="*/ 3128 w 324597"/>
                <a:gd name="connsiteY15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91260" y="174294"/>
                    <a:pt x="291260" y="171913"/>
                    <a:pt x="291260" y="169531"/>
                  </a:cubicBezTo>
                  <a:cubicBezTo>
                    <a:pt x="291260" y="164769"/>
                    <a:pt x="288878" y="162387"/>
                    <a:pt x="286497" y="157625"/>
                  </a:cubicBezTo>
                  <a:cubicBezTo>
                    <a:pt x="269828" y="119525"/>
                    <a:pt x="246016" y="86187"/>
                    <a:pt x="215059" y="59994"/>
                  </a:cubicBezTo>
                  <a:cubicBezTo>
                    <a:pt x="162672" y="17131"/>
                    <a:pt x="100759" y="462"/>
                    <a:pt x="34085" y="7606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5" name="Freeform: Shape 1314">
              <a:extLst>
                <a:ext uri="{FF2B5EF4-FFF2-40B4-BE49-F238E27FC236}">
                  <a16:creationId xmlns:a16="http://schemas.microsoft.com/office/drawing/2014/main" id="{F90B312D-B875-F65A-A751-B8BE43327E6E}"/>
                </a:ext>
              </a:extLst>
            </p:cNvPr>
            <p:cNvSpPr/>
            <p:nvPr/>
          </p:nvSpPr>
          <p:spPr>
            <a:xfrm>
              <a:off x="11608593" y="5721871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6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6"/>
                  </a:cubicBezTo>
                  <a:cubicBezTo>
                    <a:pt x="161925" y="207441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60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9087" y="19322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5991"/>
                    <a:pt x="316706" y="28847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6" name="Freeform: Shape 1315">
              <a:extLst>
                <a:ext uri="{FF2B5EF4-FFF2-40B4-BE49-F238E27FC236}">
                  <a16:creationId xmlns:a16="http://schemas.microsoft.com/office/drawing/2014/main" id="{6E55D28E-7EB0-F7E5-DF10-44EA41CD40A2}"/>
                </a:ext>
              </a:extLst>
            </p:cNvPr>
            <p:cNvSpPr/>
            <p:nvPr/>
          </p:nvSpPr>
          <p:spPr>
            <a:xfrm>
              <a:off x="9655968" y="5719490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4559"/>
                    <a:pt x="316706" y="21703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8372"/>
                    <a:pt x="314325" y="31228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7" name="Freeform: Shape 1316">
              <a:extLst>
                <a:ext uri="{FF2B5EF4-FFF2-40B4-BE49-F238E27FC236}">
                  <a16:creationId xmlns:a16="http://schemas.microsoft.com/office/drawing/2014/main" id="{3B76804D-253A-70B5-BCF9-841B3061BBA7}"/>
                </a:ext>
              </a:extLst>
            </p:cNvPr>
            <p:cNvSpPr/>
            <p:nvPr/>
          </p:nvSpPr>
          <p:spPr>
            <a:xfrm>
              <a:off x="7700962" y="5719490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4559"/>
                    <a:pt x="319088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8372"/>
                    <a:pt x="316706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8" name="Freeform: Shape 1317">
              <a:extLst>
                <a:ext uri="{FF2B5EF4-FFF2-40B4-BE49-F238E27FC236}">
                  <a16:creationId xmlns:a16="http://schemas.microsoft.com/office/drawing/2014/main" id="{198EBA89-79EE-C72F-0311-CFD907822721}"/>
                </a:ext>
              </a:extLst>
            </p:cNvPr>
            <p:cNvSpPr/>
            <p:nvPr/>
          </p:nvSpPr>
          <p:spPr>
            <a:xfrm>
              <a:off x="5748337" y="5721871"/>
              <a:ext cx="319087" cy="210842"/>
            </a:xfrm>
            <a:custGeom>
              <a:avLst/>
              <a:gdLst>
                <a:gd name="connsiteX0" fmla="*/ 319088 w 319087"/>
                <a:gd name="connsiteY0" fmla="*/ 21703 h 210842"/>
                <a:gd name="connsiteX1" fmla="*/ 226219 w 319087"/>
                <a:gd name="connsiteY1" fmla="*/ 159816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8 w 319087"/>
                <a:gd name="connsiteY7" fmla="*/ 12178 h 210842"/>
                <a:gd name="connsiteX8" fmla="*/ 319088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8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8" y="21703"/>
                  </a:moveTo>
                  <a:cubicBezTo>
                    <a:pt x="304800" y="81234"/>
                    <a:pt x="273844" y="126478"/>
                    <a:pt x="226219" y="159816"/>
                  </a:cubicBezTo>
                  <a:cubicBezTo>
                    <a:pt x="161925" y="207441"/>
                    <a:pt x="88106" y="221728"/>
                    <a:pt x="9525" y="202678"/>
                  </a:cubicBezTo>
                  <a:cubicBezTo>
                    <a:pt x="7144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2178"/>
                    <a:pt x="316706" y="19322"/>
                    <a:pt x="319088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8" y="272"/>
                    <a:pt x="90488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3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09563" y="35991"/>
                    <a:pt x="314325" y="28847"/>
                    <a:pt x="319088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9" name="Freeform: Shape 1318">
              <a:extLst>
                <a:ext uri="{FF2B5EF4-FFF2-40B4-BE49-F238E27FC236}">
                  <a16:creationId xmlns:a16="http://schemas.microsoft.com/office/drawing/2014/main" id="{91216E72-A8BE-B23F-EE7B-9616B2A13AC5}"/>
                </a:ext>
              </a:extLst>
            </p:cNvPr>
            <p:cNvSpPr/>
            <p:nvPr/>
          </p:nvSpPr>
          <p:spPr>
            <a:xfrm>
              <a:off x="7700962" y="90215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2178"/>
                    <a:pt x="319088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5991"/>
                    <a:pt x="316706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0" name="Freeform: Shape 1319">
              <a:extLst>
                <a:ext uri="{FF2B5EF4-FFF2-40B4-BE49-F238E27FC236}">
                  <a16:creationId xmlns:a16="http://schemas.microsoft.com/office/drawing/2014/main" id="{5D92CAFB-3A07-43ED-34C2-A87900F871AB}"/>
                </a:ext>
              </a:extLst>
            </p:cNvPr>
            <p:cNvSpPr/>
            <p:nvPr/>
          </p:nvSpPr>
          <p:spPr>
            <a:xfrm>
              <a:off x="5748337" y="2342878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2178"/>
                    <a:pt x="316706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1"/>
                    <a:pt x="314325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1" name="Freeform: Shape 1320">
              <a:extLst>
                <a:ext uri="{FF2B5EF4-FFF2-40B4-BE49-F238E27FC236}">
                  <a16:creationId xmlns:a16="http://schemas.microsoft.com/office/drawing/2014/main" id="{BC6E0C84-CD27-556B-6D80-61BB6715F575}"/>
                </a:ext>
              </a:extLst>
            </p:cNvPr>
            <p:cNvSpPr/>
            <p:nvPr/>
          </p:nvSpPr>
          <p:spPr>
            <a:xfrm>
              <a:off x="7700962" y="2342878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2178"/>
                    <a:pt x="319088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5991"/>
                    <a:pt x="316706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2" name="Freeform: Shape 1321">
              <a:extLst>
                <a:ext uri="{FF2B5EF4-FFF2-40B4-BE49-F238E27FC236}">
                  <a16:creationId xmlns:a16="http://schemas.microsoft.com/office/drawing/2014/main" id="{6F37DB83-AC01-2B4C-C6B1-DCDF4FF5038E}"/>
                </a:ext>
              </a:extLst>
            </p:cNvPr>
            <p:cNvSpPr/>
            <p:nvPr/>
          </p:nvSpPr>
          <p:spPr>
            <a:xfrm>
              <a:off x="9655968" y="2342878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5"/>
                    <a:pt x="311944" y="7415"/>
                    <a:pt x="319087" y="12178"/>
                  </a:cubicBezTo>
                  <a:cubicBezTo>
                    <a:pt x="319087" y="12178"/>
                    <a:pt x="316706" y="19322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1"/>
                    <a:pt x="314325" y="28847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3" name="Freeform: Shape 1322">
              <a:extLst>
                <a:ext uri="{FF2B5EF4-FFF2-40B4-BE49-F238E27FC236}">
                  <a16:creationId xmlns:a16="http://schemas.microsoft.com/office/drawing/2014/main" id="{01A49201-57D2-D4E4-1C65-9E36872B61EF}"/>
                </a:ext>
              </a:extLst>
            </p:cNvPr>
            <p:cNvSpPr/>
            <p:nvPr/>
          </p:nvSpPr>
          <p:spPr>
            <a:xfrm>
              <a:off x="11608593" y="2345259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6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6"/>
                  </a:cubicBezTo>
                  <a:cubicBezTo>
                    <a:pt x="161925" y="207441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9797"/>
                    <a:pt x="319087" y="16941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3609"/>
                    <a:pt x="316706" y="26466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4" name="Freeform: Shape 1323">
              <a:extLst>
                <a:ext uri="{FF2B5EF4-FFF2-40B4-BE49-F238E27FC236}">
                  <a16:creationId xmlns:a16="http://schemas.microsoft.com/office/drawing/2014/main" id="{52567D77-C062-2B01-32A2-67388832A71D}"/>
                </a:ext>
              </a:extLst>
            </p:cNvPr>
            <p:cNvSpPr/>
            <p:nvPr/>
          </p:nvSpPr>
          <p:spPr>
            <a:xfrm>
              <a:off x="5748337" y="90997"/>
              <a:ext cx="319087" cy="212441"/>
            </a:xfrm>
            <a:custGeom>
              <a:avLst/>
              <a:gdLst>
                <a:gd name="connsiteX0" fmla="*/ 319088 w 319087"/>
                <a:gd name="connsiteY0" fmla="*/ 23302 h 212441"/>
                <a:gd name="connsiteX1" fmla="*/ 226219 w 319087"/>
                <a:gd name="connsiteY1" fmla="*/ 161415 h 212441"/>
                <a:gd name="connsiteX2" fmla="*/ 9525 w 319087"/>
                <a:gd name="connsiteY2" fmla="*/ 204277 h 212441"/>
                <a:gd name="connsiteX3" fmla="*/ 0 w 319087"/>
                <a:gd name="connsiteY3" fmla="*/ 199515 h 212441"/>
                <a:gd name="connsiteX4" fmla="*/ 2381 w 319087"/>
                <a:gd name="connsiteY4" fmla="*/ 180465 h 212441"/>
                <a:gd name="connsiteX5" fmla="*/ 295275 w 319087"/>
                <a:gd name="connsiteY5" fmla="*/ 4252 h 212441"/>
                <a:gd name="connsiteX6" fmla="*/ 316706 w 319087"/>
                <a:gd name="connsiteY6" fmla="*/ 11396 h 212441"/>
                <a:gd name="connsiteX7" fmla="*/ 319088 w 319087"/>
                <a:gd name="connsiteY7" fmla="*/ 23302 h 212441"/>
                <a:gd name="connsiteX8" fmla="*/ 285750 w 319087"/>
                <a:gd name="connsiteY8" fmla="*/ 11396 h 212441"/>
                <a:gd name="connsiteX9" fmla="*/ 45244 w 319087"/>
                <a:gd name="connsiteY9" fmla="*/ 139983 h 212441"/>
                <a:gd name="connsiteX10" fmla="*/ 28575 w 319087"/>
                <a:gd name="connsiteY10" fmla="*/ 180465 h 212441"/>
                <a:gd name="connsiteX11" fmla="*/ 50006 w 319087"/>
                <a:gd name="connsiteY11" fmla="*/ 185227 h 212441"/>
                <a:gd name="connsiteX12" fmla="*/ 307181 w 319087"/>
                <a:gd name="connsiteY12" fmla="*/ 42352 h 212441"/>
                <a:gd name="connsiteX13" fmla="*/ 319088 w 319087"/>
                <a:gd name="connsiteY13" fmla="*/ 23302 h 21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2441">
                  <a:moveTo>
                    <a:pt x="319088" y="23302"/>
                  </a:moveTo>
                  <a:cubicBezTo>
                    <a:pt x="304800" y="82833"/>
                    <a:pt x="273844" y="128077"/>
                    <a:pt x="226219" y="161415"/>
                  </a:cubicBezTo>
                  <a:cubicBezTo>
                    <a:pt x="161925" y="209040"/>
                    <a:pt x="88106" y="223327"/>
                    <a:pt x="9525" y="204277"/>
                  </a:cubicBezTo>
                  <a:cubicBezTo>
                    <a:pt x="7144" y="204277"/>
                    <a:pt x="2381" y="201896"/>
                    <a:pt x="0" y="199515"/>
                  </a:cubicBezTo>
                  <a:cubicBezTo>
                    <a:pt x="0" y="192371"/>
                    <a:pt x="2381" y="187608"/>
                    <a:pt x="2381" y="180465"/>
                  </a:cubicBezTo>
                  <a:cubicBezTo>
                    <a:pt x="38100" y="59021"/>
                    <a:pt x="169069" y="-19560"/>
                    <a:pt x="295275" y="4252"/>
                  </a:cubicBezTo>
                  <a:cubicBezTo>
                    <a:pt x="302419" y="6633"/>
                    <a:pt x="309563" y="6633"/>
                    <a:pt x="316706" y="11396"/>
                  </a:cubicBezTo>
                  <a:cubicBezTo>
                    <a:pt x="319088" y="11396"/>
                    <a:pt x="316706" y="18540"/>
                    <a:pt x="319088" y="23302"/>
                  </a:cubicBezTo>
                  <a:cubicBezTo>
                    <a:pt x="311944" y="9015"/>
                    <a:pt x="297656" y="13777"/>
                    <a:pt x="285750" y="11396"/>
                  </a:cubicBezTo>
                  <a:cubicBezTo>
                    <a:pt x="185738" y="-510"/>
                    <a:pt x="90488" y="51877"/>
                    <a:pt x="45244" y="139983"/>
                  </a:cubicBezTo>
                  <a:cubicBezTo>
                    <a:pt x="38100" y="151890"/>
                    <a:pt x="35719" y="163796"/>
                    <a:pt x="28575" y="180465"/>
                  </a:cubicBezTo>
                  <a:cubicBezTo>
                    <a:pt x="38100" y="182846"/>
                    <a:pt x="42863" y="185227"/>
                    <a:pt x="50006" y="185227"/>
                  </a:cubicBezTo>
                  <a:cubicBezTo>
                    <a:pt x="159544" y="199515"/>
                    <a:pt x="259556" y="144746"/>
                    <a:pt x="307181" y="42352"/>
                  </a:cubicBezTo>
                  <a:cubicBezTo>
                    <a:pt x="309563" y="35208"/>
                    <a:pt x="314325" y="28065"/>
                    <a:pt x="319088" y="2330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5" name="Freeform: Shape 1324">
              <a:extLst>
                <a:ext uri="{FF2B5EF4-FFF2-40B4-BE49-F238E27FC236}">
                  <a16:creationId xmlns:a16="http://schemas.microsoft.com/office/drawing/2014/main" id="{066E1318-75FF-32F9-52DD-9994A2A2927B}"/>
                </a:ext>
              </a:extLst>
            </p:cNvPr>
            <p:cNvSpPr/>
            <p:nvPr/>
          </p:nvSpPr>
          <p:spPr>
            <a:xfrm>
              <a:off x="8674893" y="2907822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6" name="Freeform: Shape 1325">
              <a:extLst>
                <a:ext uri="{FF2B5EF4-FFF2-40B4-BE49-F238E27FC236}">
                  <a16:creationId xmlns:a16="http://schemas.microsoft.com/office/drawing/2014/main" id="{4EF8A86B-8674-67F2-1318-97482B74BF09}"/>
                </a:ext>
              </a:extLst>
            </p:cNvPr>
            <p:cNvSpPr/>
            <p:nvPr/>
          </p:nvSpPr>
          <p:spPr>
            <a:xfrm>
              <a:off x="11608593" y="4595540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5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5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5"/>
                  </a:cubicBezTo>
                  <a:cubicBezTo>
                    <a:pt x="161925" y="207440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9087" y="19322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5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5991"/>
                    <a:pt x="316706" y="28847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7" name="Freeform: Shape 1326">
              <a:extLst>
                <a:ext uri="{FF2B5EF4-FFF2-40B4-BE49-F238E27FC236}">
                  <a16:creationId xmlns:a16="http://schemas.microsoft.com/office/drawing/2014/main" id="{BECC006F-6180-4D6F-D244-1F1F66CD9DBD}"/>
                </a:ext>
              </a:extLst>
            </p:cNvPr>
            <p:cNvSpPr/>
            <p:nvPr/>
          </p:nvSpPr>
          <p:spPr>
            <a:xfrm>
              <a:off x="10160046" y="92406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7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7 h 212900"/>
                <a:gd name="connsiteX5" fmla="*/ 300784 w 324596"/>
                <a:gd name="connsiteY5" fmla="*/ 207631 h 212900"/>
                <a:gd name="connsiteX6" fmla="*/ 5509 w 324596"/>
                <a:gd name="connsiteY6" fmla="*/ 38562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7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7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8" name="Freeform: Shape 1327">
              <a:extLst>
                <a:ext uri="{FF2B5EF4-FFF2-40B4-BE49-F238E27FC236}">
                  <a16:creationId xmlns:a16="http://schemas.microsoft.com/office/drawing/2014/main" id="{84988AA5-C0AF-0340-E03D-429BA7AF000F}"/>
                </a:ext>
              </a:extLst>
            </p:cNvPr>
            <p:cNvSpPr/>
            <p:nvPr/>
          </p:nvSpPr>
          <p:spPr>
            <a:xfrm>
              <a:off x="8207421" y="92406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10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2"/>
                  </a:cubicBezTo>
                  <a:cubicBezTo>
                    <a:pt x="3128" y="31419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9" name="Freeform: Shape 1328">
              <a:extLst>
                <a:ext uri="{FF2B5EF4-FFF2-40B4-BE49-F238E27FC236}">
                  <a16:creationId xmlns:a16="http://schemas.microsoft.com/office/drawing/2014/main" id="{A63101B4-E93F-71E0-0D95-4D978F9BF167}"/>
                </a:ext>
              </a:extLst>
            </p:cNvPr>
            <p:cNvSpPr/>
            <p:nvPr/>
          </p:nvSpPr>
          <p:spPr>
            <a:xfrm>
              <a:off x="6252415" y="92406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09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60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4085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2"/>
                    <a:pt x="100759" y="2844"/>
                    <a:pt x="34085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0" name="Freeform: Shape 1329">
              <a:extLst>
                <a:ext uri="{FF2B5EF4-FFF2-40B4-BE49-F238E27FC236}">
                  <a16:creationId xmlns:a16="http://schemas.microsoft.com/office/drawing/2014/main" id="{97F9D911-A203-4289-665E-0088897EB46A}"/>
                </a:ext>
              </a:extLst>
            </p:cNvPr>
            <p:cNvSpPr/>
            <p:nvPr/>
          </p:nvSpPr>
          <p:spPr>
            <a:xfrm>
              <a:off x="6252415" y="3471400"/>
              <a:ext cx="324597" cy="212091"/>
            </a:xfrm>
            <a:custGeom>
              <a:avLst/>
              <a:gdLst>
                <a:gd name="connsiteX0" fmla="*/ 3128 w 324597"/>
                <a:gd name="connsiteY0" fmla="*/ 21894 h 212091"/>
                <a:gd name="connsiteX1" fmla="*/ 7891 w 324597"/>
                <a:gd name="connsiteY1" fmla="*/ 9987 h 212091"/>
                <a:gd name="connsiteX2" fmla="*/ 60278 w 324597"/>
                <a:gd name="connsiteY2" fmla="*/ 462 h 212091"/>
                <a:gd name="connsiteX3" fmla="*/ 322216 w 324597"/>
                <a:gd name="connsiteY3" fmla="*/ 188581 h 212091"/>
                <a:gd name="connsiteX4" fmla="*/ 324597 w 324597"/>
                <a:gd name="connsiteY4" fmla="*/ 200487 h 212091"/>
                <a:gd name="connsiteX5" fmla="*/ 296022 w 324597"/>
                <a:gd name="connsiteY5" fmla="*/ 207631 h 212091"/>
                <a:gd name="connsiteX6" fmla="*/ 5509 w 324597"/>
                <a:gd name="connsiteY6" fmla="*/ 40944 h 212091"/>
                <a:gd name="connsiteX7" fmla="*/ 3128 w 324597"/>
                <a:gd name="connsiteY7" fmla="*/ 21894 h 212091"/>
                <a:gd name="connsiteX8" fmla="*/ 15035 w 324597"/>
                <a:gd name="connsiteY8" fmla="*/ 40944 h 212091"/>
                <a:gd name="connsiteX9" fmla="*/ 188866 w 324597"/>
                <a:gd name="connsiteY9" fmla="*/ 181437 h 212091"/>
                <a:gd name="connsiteX10" fmla="*/ 291260 w 324597"/>
                <a:gd name="connsiteY10" fmla="*/ 179056 h 212091"/>
                <a:gd name="connsiteX11" fmla="*/ 284116 w 324597"/>
                <a:gd name="connsiteY11" fmla="*/ 160006 h 212091"/>
                <a:gd name="connsiteX12" fmla="*/ 212678 w 324597"/>
                <a:gd name="connsiteY12" fmla="*/ 62375 h 212091"/>
                <a:gd name="connsiteX13" fmla="*/ 31703 w 324597"/>
                <a:gd name="connsiteY13" fmla="*/ 9987 h 212091"/>
                <a:gd name="connsiteX14" fmla="*/ 3128 w 324597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091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09" y="40944"/>
                  </a:cubicBezTo>
                  <a:cubicBezTo>
                    <a:pt x="5509" y="33800"/>
                    <a:pt x="5509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3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1" name="Freeform: Shape 1330">
              <a:extLst>
                <a:ext uri="{FF2B5EF4-FFF2-40B4-BE49-F238E27FC236}">
                  <a16:creationId xmlns:a16="http://schemas.microsoft.com/office/drawing/2014/main" id="{9B2BD222-9F6B-E541-8FC0-B41729E4E01B}"/>
                </a:ext>
              </a:extLst>
            </p:cNvPr>
            <p:cNvSpPr/>
            <p:nvPr/>
          </p:nvSpPr>
          <p:spPr>
            <a:xfrm>
              <a:off x="9655968" y="4593159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7" y="12178"/>
                  </a:cubicBezTo>
                  <a:cubicBezTo>
                    <a:pt x="319087" y="14559"/>
                    <a:pt x="316706" y="21703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09563" y="38372"/>
                    <a:pt x="314325" y="31228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2" name="Freeform: Shape 1331">
              <a:extLst>
                <a:ext uri="{FF2B5EF4-FFF2-40B4-BE49-F238E27FC236}">
                  <a16:creationId xmlns:a16="http://schemas.microsoft.com/office/drawing/2014/main" id="{4EC6D0ED-D547-37AE-DE64-D85A7D7CB36E}"/>
                </a:ext>
              </a:extLst>
            </p:cNvPr>
            <p:cNvSpPr/>
            <p:nvPr/>
          </p:nvSpPr>
          <p:spPr>
            <a:xfrm>
              <a:off x="7700962" y="4593159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4559"/>
                    <a:pt x="319088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11944" y="38372"/>
                    <a:pt x="316706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3" name="Freeform: Shape 1332">
              <a:extLst>
                <a:ext uri="{FF2B5EF4-FFF2-40B4-BE49-F238E27FC236}">
                  <a16:creationId xmlns:a16="http://schemas.microsoft.com/office/drawing/2014/main" id="{0CBD812A-40C3-88E3-60AF-223778A19EC6}"/>
                </a:ext>
              </a:extLst>
            </p:cNvPr>
            <p:cNvSpPr/>
            <p:nvPr/>
          </p:nvSpPr>
          <p:spPr>
            <a:xfrm>
              <a:off x="5748337" y="4593159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4559"/>
                    <a:pt x="316706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09563" y="38372"/>
                    <a:pt x="314325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4" name="Freeform: Shape 1333">
              <a:extLst>
                <a:ext uri="{FF2B5EF4-FFF2-40B4-BE49-F238E27FC236}">
                  <a16:creationId xmlns:a16="http://schemas.microsoft.com/office/drawing/2014/main" id="{40B58765-C538-5528-D154-AC434DFAFF76}"/>
                </a:ext>
              </a:extLst>
            </p:cNvPr>
            <p:cNvSpPr/>
            <p:nvPr/>
          </p:nvSpPr>
          <p:spPr>
            <a:xfrm>
              <a:off x="7236618" y="6286500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3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7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3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3"/>
                    <a:pt x="26194" y="7143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5" name="Freeform: Shape 1334">
              <a:extLst>
                <a:ext uri="{FF2B5EF4-FFF2-40B4-BE49-F238E27FC236}">
                  <a16:creationId xmlns:a16="http://schemas.microsoft.com/office/drawing/2014/main" id="{49F1564E-DB03-FCD9-56BB-430886B2B086}"/>
                </a:ext>
              </a:extLst>
            </p:cNvPr>
            <p:cNvSpPr/>
            <p:nvPr/>
          </p:nvSpPr>
          <p:spPr>
            <a:xfrm>
              <a:off x="8207421" y="3471400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10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2"/>
                  </a:cubicBezTo>
                  <a:cubicBezTo>
                    <a:pt x="3128" y="31419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7"/>
                  </a:cubicBezTo>
                  <a:cubicBezTo>
                    <a:pt x="22178" y="9987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6" name="Freeform: Shape 1335">
              <a:extLst>
                <a:ext uri="{FF2B5EF4-FFF2-40B4-BE49-F238E27FC236}">
                  <a16:creationId xmlns:a16="http://schemas.microsoft.com/office/drawing/2014/main" id="{A9CB2607-27FE-798A-A102-6EF229087D61}"/>
                </a:ext>
              </a:extLst>
            </p:cNvPr>
            <p:cNvSpPr/>
            <p:nvPr/>
          </p:nvSpPr>
          <p:spPr>
            <a:xfrm>
              <a:off x="10160046" y="3471400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7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7 h 212900"/>
                <a:gd name="connsiteX5" fmla="*/ 300784 w 324596"/>
                <a:gd name="connsiteY5" fmla="*/ 207631 h 212900"/>
                <a:gd name="connsiteX6" fmla="*/ 5509 w 324596"/>
                <a:gd name="connsiteY6" fmla="*/ 38562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7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7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7" name="Freeform: Shape 1336">
              <a:extLst>
                <a:ext uri="{FF2B5EF4-FFF2-40B4-BE49-F238E27FC236}">
                  <a16:creationId xmlns:a16="http://schemas.microsoft.com/office/drawing/2014/main" id="{FA02BC8B-B4FF-B176-F673-4BBD360AA0C2}"/>
                </a:ext>
              </a:extLst>
            </p:cNvPr>
            <p:cNvSpPr/>
            <p:nvPr/>
          </p:nvSpPr>
          <p:spPr>
            <a:xfrm>
              <a:off x="10627518" y="2905441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2 w 319087"/>
                <a:gd name="connsiteY4" fmla="*/ 178278 h 212795"/>
                <a:gd name="connsiteX5" fmla="*/ 300037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2 w 319087"/>
                <a:gd name="connsiteY9" fmla="*/ 33022 h 212795"/>
                <a:gd name="connsiteX10" fmla="*/ 30956 w 319087"/>
                <a:gd name="connsiteY10" fmla="*/ 180659 h 212795"/>
                <a:gd name="connsiteX11" fmla="*/ 59531 w 319087"/>
                <a:gd name="connsiteY11" fmla="*/ 185422 h 212795"/>
                <a:gd name="connsiteX12" fmla="*/ 309563 w 319087"/>
                <a:gd name="connsiteY12" fmla="*/ 42547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2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8" name="Freeform: Shape 1337">
              <a:extLst>
                <a:ext uri="{FF2B5EF4-FFF2-40B4-BE49-F238E27FC236}">
                  <a16:creationId xmlns:a16="http://schemas.microsoft.com/office/drawing/2014/main" id="{C2BCA7B1-CE6C-0E99-4E9D-E9C9B67C7EFE}"/>
                </a:ext>
              </a:extLst>
            </p:cNvPr>
            <p:cNvSpPr/>
            <p:nvPr/>
          </p:nvSpPr>
          <p:spPr>
            <a:xfrm>
              <a:off x="9191625" y="6286500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3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7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3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3"/>
                    <a:pt x="26194" y="7143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9" name="Freeform: Shape 1338">
              <a:extLst>
                <a:ext uri="{FF2B5EF4-FFF2-40B4-BE49-F238E27FC236}">
                  <a16:creationId xmlns:a16="http://schemas.microsoft.com/office/drawing/2014/main" id="{530A9D31-7F8E-E4B7-95C4-90F90B67057E}"/>
                </a:ext>
              </a:extLst>
            </p:cNvPr>
            <p:cNvSpPr/>
            <p:nvPr/>
          </p:nvSpPr>
          <p:spPr>
            <a:xfrm>
              <a:off x="11608593" y="1216546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7" y="224109"/>
                    <a:pt x="9525" y="205059"/>
                  </a:cubicBezTo>
                  <a:cubicBezTo>
                    <a:pt x="7143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9087" y="19322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5990"/>
                    <a:pt x="316706" y="28847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0" name="Freeform: Shape 1339">
              <a:extLst>
                <a:ext uri="{FF2B5EF4-FFF2-40B4-BE49-F238E27FC236}">
                  <a16:creationId xmlns:a16="http://schemas.microsoft.com/office/drawing/2014/main" id="{B0757AD0-F814-48AE-49D8-6FBDD8F2EA92}"/>
                </a:ext>
              </a:extLst>
            </p:cNvPr>
            <p:cNvSpPr/>
            <p:nvPr/>
          </p:nvSpPr>
          <p:spPr>
            <a:xfrm>
              <a:off x="9655968" y="1216546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6706" y="19322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0"/>
                    <a:pt x="314325" y="28847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1" name="Freeform: Shape 1340">
              <a:extLst>
                <a:ext uri="{FF2B5EF4-FFF2-40B4-BE49-F238E27FC236}">
                  <a16:creationId xmlns:a16="http://schemas.microsoft.com/office/drawing/2014/main" id="{B097096E-3045-B72B-3C91-83B07EDA16CF}"/>
                </a:ext>
              </a:extLst>
            </p:cNvPr>
            <p:cNvSpPr/>
            <p:nvPr/>
          </p:nvSpPr>
          <p:spPr>
            <a:xfrm>
              <a:off x="10160046" y="5724062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8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8 h 212900"/>
                <a:gd name="connsiteX5" fmla="*/ 300784 w 324596"/>
                <a:gd name="connsiteY5" fmla="*/ 207631 h 212900"/>
                <a:gd name="connsiteX6" fmla="*/ 5509 w 324596"/>
                <a:gd name="connsiteY6" fmla="*/ 38563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8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8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3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8"/>
                    <a:pt x="10272" y="33800"/>
                    <a:pt x="15034" y="40944"/>
                  </a:cubicBezTo>
                  <a:cubicBezTo>
                    <a:pt x="50753" y="114763"/>
                    <a:pt x="107903" y="164769"/>
                    <a:pt x="188866" y="181438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2" name="Freeform: Shape 1341">
              <a:extLst>
                <a:ext uri="{FF2B5EF4-FFF2-40B4-BE49-F238E27FC236}">
                  <a16:creationId xmlns:a16="http://schemas.microsoft.com/office/drawing/2014/main" id="{F9CDD324-463C-151E-FFA7-280363DECB25}"/>
                </a:ext>
              </a:extLst>
            </p:cNvPr>
            <p:cNvSpPr/>
            <p:nvPr/>
          </p:nvSpPr>
          <p:spPr>
            <a:xfrm>
              <a:off x="7236618" y="1781175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3" name="Freeform: Shape 1342">
              <a:extLst>
                <a:ext uri="{FF2B5EF4-FFF2-40B4-BE49-F238E27FC236}">
                  <a16:creationId xmlns:a16="http://schemas.microsoft.com/office/drawing/2014/main" id="{A00B034A-8A98-526B-31AB-ED67CF03202D}"/>
                </a:ext>
              </a:extLst>
            </p:cNvPr>
            <p:cNvSpPr/>
            <p:nvPr/>
          </p:nvSpPr>
          <p:spPr>
            <a:xfrm>
              <a:off x="6722268" y="6286816"/>
              <a:ext cx="316706" cy="211533"/>
            </a:xfrm>
            <a:custGeom>
              <a:avLst/>
              <a:gdLst>
                <a:gd name="connsiteX0" fmla="*/ 316706 w 316706"/>
                <a:gd name="connsiteY0" fmla="*/ 28259 h 211533"/>
                <a:gd name="connsiteX1" fmla="*/ 314325 w 316706"/>
                <a:gd name="connsiteY1" fmla="*/ 47309 h 211533"/>
                <a:gd name="connsiteX2" fmla="*/ 97631 w 316706"/>
                <a:gd name="connsiteY2" fmla="*/ 209233 h 211533"/>
                <a:gd name="connsiteX3" fmla="*/ 0 w 316706"/>
                <a:gd name="connsiteY3" fmla="*/ 199709 h 211533"/>
                <a:gd name="connsiteX4" fmla="*/ 4763 w 316706"/>
                <a:gd name="connsiteY4" fmla="*/ 178277 h 211533"/>
                <a:gd name="connsiteX5" fmla="*/ 300038 w 316706"/>
                <a:gd name="connsiteY5" fmla="*/ 4446 h 211533"/>
                <a:gd name="connsiteX6" fmla="*/ 307181 w 316706"/>
                <a:gd name="connsiteY6" fmla="*/ 9209 h 211533"/>
                <a:gd name="connsiteX7" fmla="*/ 307181 w 316706"/>
                <a:gd name="connsiteY7" fmla="*/ 9209 h 211533"/>
                <a:gd name="connsiteX8" fmla="*/ 276225 w 316706"/>
                <a:gd name="connsiteY8" fmla="*/ 9209 h 211533"/>
                <a:gd name="connsiteX9" fmla="*/ 157163 w 316706"/>
                <a:gd name="connsiteY9" fmla="*/ 33021 h 211533"/>
                <a:gd name="connsiteX10" fmla="*/ 30956 w 316706"/>
                <a:gd name="connsiteY10" fmla="*/ 180659 h 211533"/>
                <a:gd name="connsiteX11" fmla="*/ 59531 w 316706"/>
                <a:gd name="connsiteY11" fmla="*/ 185421 h 211533"/>
                <a:gd name="connsiteX12" fmla="*/ 309563 w 316706"/>
                <a:gd name="connsiteY12" fmla="*/ 42546 h 211533"/>
                <a:gd name="connsiteX13" fmla="*/ 316706 w 316706"/>
                <a:gd name="connsiteY13" fmla="*/ 28259 h 211533"/>
                <a:gd name="connsiteX14" fmla="*/ 316706 w 316706"/>
                <a:gd name="connsiteY14" fmla="*/ 28259 h 21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6706" h="211533">
                  <a:moveTo>
                    <a:pt x="316706" y="28259"/>
                  </a:moveTo>
                  <a:cubicBezTo>
                    <a:pt x="316706" y="35402"/>
                    <a:pt x="316706" y="40165"/>
                    <a:pt x="314325" y="47309"/>
                  </a:cubicBezTo>
                  <a:cubicBezTo>
                    <a:pt x="273844" y="142559"/>
                    <a:pt x="200025" y="197327"/>
                    <a:pt x="97631" y="209233"/>
                  </a:cubicBezTo>
                  <a:cubicBezTo>
                    <a:pt x="64294" y="213996"/>
                    <a:pt x="33338" y="211615"/>
                    <a:pt x="0" y="199709"/>
                  </a:cubicBezTo>
                  <a:cubicBezTo>
                    <a:pt x="2381" y="192565"/>
                    <a:pt x="2381" y="185421"/>
                    <a:pt x="4763" y="178277"/>
                  </a:cubicBezTo>
                  <a:cubicBezTo>
                    <a:pt x="45244" y="54452"/>
                    <a:pt x="171450" y="-19366"/>
                    <a:pt x="300038" y="4446"/>
                  </a:cubicBezTo>
                  <a:cubicBezTo>
                    <a:pt x="302419" y="4446"/>
                    <a:pt x="304800" y="6827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7"/>
                    <a:pt x="195263" y="13971"/>
                    <a:pt x="157163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4325" y="33021"/>
                    <a:pt x="316706" y="28259"/>
                  </a:cubicBezTo>
                  <a:lnTo>
                    <a:pt x="316706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4" name="Freeform: Shape 1343">
              <a:extLst>
                <a:ext uri="{FF2B5EF4-FFF2-40B4-BE49-F238E27FC236}">
                  <a16:creationId xmlns:a16="http://schemas.microsoft.com/office/drawing/2014/main" id="{B101F29D-B284-4BBA-3F32-5C259E707D80}"/>
                </a:ext>
              </a:extLst>
            </p:cNvPr>
            <p:cNvSpPr/>
            <p:nvPr/>
          </p:nvSpPr>
          <p:spPr>
            <a:xfrm>
              <a:off x="10160046" y="4597731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7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7 h 212900"/>
                <a:gd name="connsiteX5" fmla="*/ 300784 w 324596"/>
                <a:gd name="connsiteY5" fmla="*/ 207631 h 212900"/>
                <a:gd name="connsiteX6" fmla="*/ 5509 w 324596"/>
                <a:gd name="connsiteY6" fmla="*/ 38562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7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7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8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5" name="Freeform: Shape 1344">
              <a:extLst>
                <a:ext uri="{FF2B5EF4-FFF2-40B4-BE49-F238E27FC236}">
                  <a16:creationId xmlns:a16="http://schemas.microsoft.com/office/drawing/2014/main" id="{E7171A79-813C-6226-AA23-70DE631D3577}"/>
                </a:ext>
              </a:extLst>
            </p:cNvPr>
            <p:cNvSpPr/>
            <p:nvPr/>
          </p:nvSpPr>
          <p:spPr>
            <a:xfrm>
              <a:off x="8207421" y="4597731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10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2"/>
                  </a:cubicBezTo>
                  <a:cubicBezTo>
                    <a:pt x="3128" y="31418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6" name="Freeform: Shape 1345">
              <a:extLst>
                <a:ext uri="{FF2B5EF4-FFF2-40B4-BE49-F238E27FC236}">
                  <a16:creationId xmlns:a16="http://schemas.microsoft.com/office/drawing/2014/main" id="{FCA29DB0-1174-5462-4928-862F341DCC5A}"/>
                </a:ext>
              </a:extLst>
            </p:cNvPr>
            <p:cNvSpPr/>
            <p:nvPr/>
          </p:nvSpPr>
          <p:spPr>
            <a:xfrm>
              <a:off x="6252415" y="4597731"/>
              <a:ext cx="324597" cy="212091"/>
            </a:xfrm>
            <a:custGeom>
              <a:avLst/>
              <a:gdLst>
                <a:gd name="connsiteX0" fmla="*/ 3128 w 324597"/>
                <a:gd name="connsiteY0" fmla="*/ 21894 h 212091"/>
                <a:gd name="connsiteX1" fmla="*/ 7891 w 324597"/>
                <a:gd name="connsiteY1" fmla="*/ 9987 h 212091"/>
                <a:gd name="connsiteX2" fmla="*/ 60278 w 324597"/>
                <a:gd name="connsiteY2" fmla="*/ 462 h 212091"/>
                <a:gd name="connsiteX3" fmla="*/ 322216 w 324597"/>
                <a:gd name="connsiteY3" fmla="*/ 188581 h 212091"/>
                <a:gd name="connsiteX4" fmla="*/ 324597 w 324597"/>
                <a:gd name="connsiteY4" fmla="*/ 200487 h 212091"/>
                <a:gd name="connsiteX5" fmla="*/ 296022 w 324597"/>
                <a:gd name="connsiteY5" fmla="*/ 207631 h 212091"/>
                <a:gd name="connsiteX6" fmla="*/ 5509 w 324597"/>
                <a:gd name="connsiteY6" fmla="*/ 40944 h 212091"/>
                <a:gd name="connsiteX7" fmla="*/ 3128 w 324597"/>
                <a:gd name="connsiteY7" fmla="*/ 21894 h 212091"/>
                <a:gd name="connsiteX8" fmla="*/ 15035 w 324597"/>
                <a:gd name="connsiteY8" fmla="*/ 40944 h 212091"/>
                <a:gd name="connsiteX9" fmla="*/ 188866 w 324597"/>
                <a:gd name="connsiteY9" fmla="*/ 181437 h 212091"/>
                <a:gd name="connsiteX10" fmla="*/ 291260 w 324597"/>
                <a:gd name="connsiteY10" fmla="*/ 179056 h 212091"/>
                <a:gd name="connsiteX11" fmla="*/ 284116 w 324597"/>
                <a:gd name="connsiteY11" fmla="*/ 160006 h 212091"/>
                <a:gd name="connsiteX12" fmla="*/ 212678 w 324597"/>
                <a:gd name="connsiteY12" fmla="*/ 62375 h 212091"/>
                <a:gd name="connsiteX13" fmla="*/ 31703 w 324597"/>
                <a:gd name="connsiteY13" fmla="*/ 9987 h 212091"/>
                <a:gd name="connsiteX14" fmla="*/ 3128 w 324597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091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09" y="40944"/>
                  </a:cubicBezTo>
                  <a:cubicBezTo>
                    <a:pt x="5509" y="33800"/>
                    <a:pt x="5509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7" name="Freeform: Shape 1346">
              <a:extLst>
                <a:ext uri="{FF2B5EF4-FFF2-40B4-BE49-F238E27FC236}">
                  <a16:creationId xmlns:a16="http://schemas.microsoft.com/office/drawing/2014/main" id="{174D8F76-A19C-9F5A-8725-7C5E394102FE}"/>
                </a:ext>
              </a:extLst>
            </p:cNvPr>
            <p:cNvSpPr/>
            <p:nvPr/>
          </p:nvSpPr>
          <p:spPr>
            <a:xfrm>
              <a:off x="11606212" y="4304474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7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7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7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7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7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7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8" name="Freeform: Shape 1347">
              <a:extLst>
                <a:ext uri="{FF2B5EF4-FFF2-40B4-BE49-F238E27FC236}">
                  <a16:creationId xmlns:a16="http://schemas.microsoft.com/office/drawing/2014/main" id="{94251AFC-140E-C0F3-A052-AC505CDF390D}"/>
                </a:ext>
              </a:extLst>
            </p:cNvPr>
            <p:cNvSpPr/>
            <p:nvPr/>
          </p:nvSpPr>
          <p:spPr>
            <a:xfrm>
              <a:off x="9653587" y="4304474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9" name="Freeform: Shape 1348">
              <a:extLst>
                <a:ext uri="{FF2B5EF4-FFF2-40B4-BE49-F238E27FC236}">
                  <a16:creationId xmlns:a16="http://schemas.microsoft.com/office/drawing/2014/main" id="{A6AE4A4D-91C4-B0C7-3E77-CF1236A23744}"/>
                </a:ext>
              </a:extLst>
            </p:cNvPr>
            <p:cNvSpPr/>
            <p:nvPr/>
          </p:nvSpPr>
          <p:spPr>
            <a:xfrm>
              <a:off x="7698581" y="4304474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2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7 w 323946"/>
                <a:gd name="connsiteY11" fmla="*/ 146082 h 210430"/>
                <a:gd name="connsiteX12" fmla="*/ 300037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2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7" y="65120"/>
                    <a:pt x="316706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7" y="146082"/>
                  </a:cubicBezTo>
                  <a:cubicBezTo>
                    <a:pt x="164306" y="191326"/>
                    <a:pt x="228600" y="207995"/>
                    <a:pt x="300037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0" name="Freeform: Shape 1349">
              <a:extLst>
                <a:ext uri="{FF2B5EF4-FFF2-40B4-BE49-F238E27FC236}">
                  <a16:creationId xmlns:a16="http://schemas.microsoft.com/office/drawing/2014/main" id="{74E3B1FF-CD88-A57C-0A2A-17493C2AFDB4}"/>
                </a:ext>
              </a:extLst>
            </p:cNvPr>
            <p:cNvSpPr/>
            <p:nvPr/>
          </p:nvSpPr>
          <p:spPr>
            <a:xfrm>
              <a:off x="5745956" y="4304474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1" name="Freeform: Shape 1350">
              <a:extLst>
                <a:ext uri="{FF2B5EF4-FFF2-40B4-BE49-F238E27FC236}">
                  <a16:creationId xmlns:a16="http://schemas.microsoft.com/office/drawing/2014/main" id="{9D477BAA-0271-8C72-2BFF-7EDC88778001}"/>
                </a:ext>
              </a:extLst>
            </p:cNvPr>
            <p:cNvSpPr/>
            <p:nvPr/>
          </p:nvSpPr>
          <p:spPr>
            <a:xfrm>
              <a:off x="6255543" y="2051616"/>
              <a:ext cx="321468" cy="213814"/>
            </a:xfrm>
            <a:custGeom>
              <a:avLst/>
              <a:gdLst>
                <a:gd name="connsiteX0" fmla="*/ 0 w 321468"/>
                <a:gd name="connsiteY0" fmla="*/ 191520 h 213814"/>
                <a:gd name="connsiteX1" fmla="*/ 95250 w 321468"/>
                <a:gd name="connsiteY1" fmla="*/ 51027 h 213814"/>
                <a:gd name="connsiteX2" fmla="*/ 311944 w 321468"/>
                <a:gd name="connsiteY2" fmla="*/ 8164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0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0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0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8" y="236764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3902"/>
                    <a:pt x="0" y="191520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7233"/>
                    <a:pt x="2381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2" name="Freeform: Shape 1351">
              <a:extLst>
                <a:ext uri="{FF2B5EF4-FFF2-40B4-BE49-F238E27FC236}">
                  <a16:creationId xmlns:a16="http://schemas.microsoft.com/office/drawing/2014/main" id="{E97D29C0-19BF-87FA-998E-AC85D3765389}"/>
                </a:ext>
              </a:extLst>
            </p:cNvPr>
            <p:cNvSpPr/>
            <p:nvPr/>
          </p:nvSpPr>
          <p:spPr>
            <a:xfrm>
              <a:off x="6719887" y="2905441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3 w 319087"/>
                <a:gd name="connsiteY4" fmla="*/ 178278 h 212795"/>
                <a:gd name="connsiteX5" fmla="*/ 300038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3 w 319087"/>
                <a:gd name="connsiteY9" fmla="*/ 33022 h 212795"/>
                <a:gd name="connsiteX10" fmla="*/ 30956 w 319087"/>
                <a:gd name="connsiteY10" fmla="*/ 180659 h 212795"/>
                <a:gd name="connsiteX11" fmla="*/ 59531 w 319087"/>
                <a:gd name="connsiteY11" fmla="*/ 185422 h 212795"/>
                <a:gd name="connsiteX12" fmla="*/ 309562 w 319087"/>
                <a:gd name="connsiteY12" fmla="*/ 42547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2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1"/>
                    <a:pt x="157163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7" y="142559"/>
                    <a:pt x="309562" y="42547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3" name="Freeform: Shape 1352">
              <a:extLst>
                <a:ext uri="{FF2B5EF4-FFF2-40B4-BE49-F238E27FC236}">
                  <a16:creationId xmlns:a16="http://schemas.microsoft.com/office/drawing/2014/main" id="{C9BBE729-5CDA-6F2A-8E8F-B99B0E0807CD}"/>
                </a:ext>
              </a:extLst>
            </p:cNvPr>
            <p:cNvSpPr/>
            <p:nvPr/>
          </p:nvSpPr>
          <p:spPr>
            <a:xfrm>
              <a:off x="9191625" y="1781175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4" name="Freeform: Shape 1353">
              <a:extLst>
                <a:ext uri="{FF2B5EF4-FFF2-40B4-BE49-F238E27FC236}">
                  <a16:creationId xmlns:a16="http://schemas.microsoft.com/office/drawing/2014/main" id="{8194DE02-1018-C121-2F18-91E04A15205D}"/>
                </a:ext>
              </a:extLst>
            </p:cNvPr>
            <p:cNvSpPr/>
            <p:nvPr/>
          </p:nvSpPr>
          <p:spPr>
            <a:xfrm>
              <a:off x="11144250" y="1781175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7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6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5" name="Freeform: Shape 1354">
              <a:extLst>
                <a:ext uri="{FF2B5EF4-FFF2-40B4-BE49-F238E27FC236}">
                  <a16:creationId xmlns:a16="http://schemas.microsoft.com/office/drawing/2014/main" id="{1AA01EE9-1D37-11DC-7E74-8093DF2B1884}"/>
                </a:ext>
              </a:extLst>
            </p:cNvPr>
            <p:cNvSpPr/>
            <p:nvPr/>
          </p:nvSpPr>
          <p:spPr>
            <a:xfrm>
              <a:off x="8207421" y="5724062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8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8 h 212900"/>
                <a:gd name="connsiteX5" fmla="*/ 300785 w 324597"/>
                <a:gd name="connsiteY5" fmla="*/ 207631 h 212900"/>
                <a:gd name="connsiteX6" fmla="*/ 5510 w 324597"/>
                <a:gd name="connsiteY6" fmla="*/ 38563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8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8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3"/>
                  </a:cubicBezTo>
                  <a:cubicBezTo>
                    <a:pt x="3128" y="31419"/>
                    <a:pt x="3128" y="26656"/>
                    <a:pt x="3128" y="21894"/>
                  </a:cubicBezTo>
                  <a:cubicBezTo>
                    <a:pt x="5510" y="29038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8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6" name="Freeform: Shape 1355">
              <a:extLst>
                <a:ext uri="{FF2B5EF4-FFF2-40B4-BE49-F238E27FC236}">
                  <a16:creationId xmlns:a16="http://schemas.microsoft.com/office/drawing/2014/main" id="{084A9019-872D-2080-699A-AF1D31CA5AAA}"/>
                </a:ext>
              </a:extLst>
            </p:cNvPr>
            <p:cNvSpPr/>
            <p:nvPr/>
          </p:nvSpPr>
          <p:spPr>
            <a:xfrm>
              <a:off x="6252415" y="5724062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8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8 h 212900"/>
                <a:gd name="connsiteX5" fmla="*/ 300785 w 324597"/>
                <a:gd name="connsiteY5" fmla="*/ 207631 h 212900"/>
                <a:gd name="connsiteX6" fmla="*/ 5509 w 324597"/>
                <a:gd name="connsiteY6" fmla="*/ 38563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8 h 212900"/>
                <a:gd name="connsiteX10" fmla="*/ 291260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8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09" y="38563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8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8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7" name="Freeform: Shape 1356">
              <a:extLst>
                <a:ext uri="{FF2B5EF4-FFF2-40B4-BE49-F238E27FC236}">
                  <a16:creationId xmlns:a16="http://schemas.microsoft.com/office/drawing/2014/main" id="{B41A00B8-787A-BE76-7474-7C6DCDDCBC1C}"/>
                </a:ext>
              </a:extLst>
            </p:cNvPr>
            <p:cNvSpPr/>
            <p:nvPr/>
          </p:nvSpPr>
          <p:spPr>
            <a:xfrm>
              <a:off x="11606212" y="5430781"/>
              <a:ext cx="323946" cy="210453"/>
            </a:xfrm>
            <a:custGeom>
              <a:avLst/>
              <a:gdLst>
                <a:gd name="connsiteX0" fmla="*/ 321469 w 323946"/>
                <a:gd name="connsiteY0" fmla="*/ 188969 h 210453"/>
                <a:gd name="connsiteX1" fmla="*/ 316707 w 323946"/>
                <a:gd name="connsiteY1" fmla="*/ 200875 h 210453"/>
                <a:gd name="connsiteX2" fmla="*/ 254794 w 323946"/>
                <a:gd name="connsiteY2" fmla="*/ 210400 h 210453"/>
                <a:gd name="connsiteX3" fmla="*/ 4763 w 323946"/>
                <a:gd name="connsiteY3" fmla="*/ 29425 h 210453"/>
                <a:gd name="connsiteX4" fmla="*/ 0 w 323946"/>
                <a:gd name="connsiteY4" fmla="*/ 12756 h 210453"/>
                <a:gd name="connsiteX5" fmla="*/ 57150 w 323946"/>
                <a:gd name="connsiteY5" fmla="*/ 850 h 210453"/>
                <a:gd name="connsiteX6" fmla="*/ 316707 w 323946"/>
                <a:gd name="connsiteY6" fmla="*/ 169918 h 210453"/>
                <a:gd name="connsiteX7" fmla="*/ 321469 w 323946"/>
                <a:gd name="connsiteY7" fmla="*/ 188969 h 210453"/>
                <a:gd name="connsiteX8" fmla="*/ 309563 w 323946"/>
                <a:gd name="connsiteY8" fmla="*/ 167537 h 210453"/>
                <a:gd name="connsiteX9" fmla="*/ 50006 w 323946"/>
                <a:gd name="connsiteY9" fmla="*/ 24662 h 210453"/>
                <a:gd name="connsiteX10" fmla="*/ 30957 w 323946"/>
                <a:gd name="connsiteY10" fmla="*/ 29425 h 210453"/>
                <a:gd name="connsiteX11" fmla="*/ 109538 w 323946"/>
                <a:gd name="connsiteY11" fmla="*/ 146106 h 210453"/>
                <a:gd name="connsiteX12" fmla="*/ 300038 w 323946"/>
                <a:gd name="connsiteY12" fmla="*/ 198493 h 210453"/>
                <a:gd name="connsiteX13" fmla="*/ 321469 w 323946"/>
                <a:gd name="connsiteY13" fmla="*/ 188969 h 21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3">
                  <a:moveTo>
                    <a:pt x="321469" y="188969"/>
                  </a:moveTo>
                  <a:cubicBezTo>
                    <a:pt x="326232" y="196112"/>
                    <a:pt x="323850" y="200875"/>
                    <a:pt x="316707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7" y="62762"/>
                    <a:pt x="316707" y="169918"/>
                  </a:cubicBezTo>
                  <a:cubicBezTo>
                    <a:pt x="319087" y="177062"/>
                    <a:pt x="321469" y="184206"/>
                    <a:pt x="321469" y="188969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3"/>
                    <a:pt x="30957" y="29425"/>
                  </a:cubicBezTo>
                  <a:cubicBezTo>
                    <a:pt x="45244" y="77050"/>
                    <a:pt x="71438" y="115150"/>
                    <a:pt x="109538" y="146106"/>
                  </a:cubicBezTo>
                  <a:cubicBezTo>
                    <a:pt x="164306" y="191350"/>
                    <a:pt x="228600" y="208019"/>
                    <a:pt x="300038" y="198493"/>
                  </a:cubicBezTo>
                  <a:cubicBezTo>
                    <a:pt x="309563" y="198493"/>
                    <a:pt x="319087" y="198493"/>
                    <a:pt x="321469" y="1889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8" name="Freeform: Shape 1357">
              <a:extLst>
                <a:ext uri="{FF2B5EF4-FFF2-40B4-BE49-F238E27FC236}">
                  <a16:creationId xmlns:a16="http://schemas.microsoft.com/office/drawing/2014/main" id="{D1C3B9AF-D34F-9CFF-11FA-D44F90062A7F}"/>
                </a:ext>
              </a:extLst>
            </p:cNvPr>
            <p:cNvSpPr/>
            <p:nvPr/>
          </p:nvSpPr>
          <p:spPr>
            <a:xfrm>
              <a:off x="9653587" y="5430805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9" name="Freeform: Shape 1358">
              <a:extLst>
                <a:ext uri="{FF2B5EF4-FFF2-40B4-BE49-F238E27FC236}">
                  <a16:creationId xmlns:a16="http://schemas.microsoft.com/office/drawing/2014/main" id="{52030C4F-DCF4-9C46-BC4B-3853FA9E2D40}"/>
                </a:ext>
              </a:extLst>
            </p:cNvPr>
            <p:cNvSpPr/>
            <p:nvPr/>
          </p:nvSpPr>
          <p:spPr>
            <a:xfrm>
              <a:off x="7698581" y="5430781"/>
              <a:ext cx="323946" cy="210453"/>
            </a:xfrm>
            <a:custGeom>
              <a:avLst/>
              <a:gdLst>
                <a:gd name="connsiteX0" fmla="*/ 321469 w 323946"/>
                <a:gd name="connsiteY0" fmla="*/ 188969 h 210453"/>
                <a:gd name="connsiteX1" fmla="*/ 316706 w 323946"/>
                <a:gd name="connsiteY1" fmla="*/ 200875 h 210453"/>
                <a:gd name="connsiteX2" fmla="*/ 254794 w 323946"/>
                <a:gd name="connsiteY2" fmla="*/ 210400 h 210453"/>
                <a:gd name="connsiteX3" fmla="*/ 4762 w 323946"/>
                <a:gd name="connsiteY3" fmla="*/ 29425 h 210453"/>
                <a:gd name="connsiteX4" fmla="*/ 0 w 323946"/>
                <a:gd name="connsiteY4" fmla="*/ 12756 h 210453"/>
                <a:gd name="connsiteX5" fmla="*/ 57150 w 323946"/>
                <a:gd name="connsiteY5" fmla="*/ 850 h 210453"/>
                <a:gd name="connsiteX6" fmla="*/ 316706 w 323946"/>
                <a:gd name="connsiteY6" fmla="*/ 169918 h 210453"/>
                <a:gd name="connsiteX7" fmla="*/ 321469 w 323946"/>
                <a:gd name="connsiteY7" fmla="*/ 188969 h 210453"/>
                <a:gd name="connsiteX8" fmla="*/ 309563 w 323946"/>
                <a:gd name="connsiteY8" fmla="*/ 167537 h 210453"/>
                <a:gd name="connsiteX9" fmla="*/ 50006 w 323946"/>
                <a:gd name="connsiteY9" fmla="*/ 24662 h 210453"/>
                <a:gd name="connsiteX10" fmla="*/ 30956 w 323946"/>
                <a:gd name="connsiteY10" fmla="*/ 29425 h 210453"/>
                <a:gd name="connsiteX11" fmla="*/ 109537 w 323946"/>
                <a:gd name="connsiteY11" fmla="*/ 146106 h 210453"/>
                <a:gd name="connsiteX12" fmla="*/ 300037 w 323946"/>
                <a:gd name="connsiteY12" fmla="*/ 198493 h 210453"/>
                <a:gd name="connsiteX13" fmla="*/ 321469 w 323946"/>
                <a:gd name="connsiteY13" fmla="*/ 188969 h 21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3">
                  <a:moveTo>
                    <a:pt x="321469" y="188969"/>
                  </a:moveTo>
                  <a:cubicBezTo>
                    <a:pt x="326231" y="196112"/>
                    <a:pt x="323850" y="200875"/>
                    <a:pt x="316706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2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6" y="62762"/>
                    <a:pt x="316706" y="169918"/>
                  </a:cubicBezTo>
                  <a:cubicBezTo>
                    <a:pt x="319087" y="177062"/>
                    <a:pt x="321469" y="184206"/>
                    <a:pt x="321469" y="188969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3"/>
                    <a:pt x="30956" y="29425"/>
                  </a:cubicBezTo>
                  <a:cubicBezTo>
                    <a:pt x="45244" y="77050"/>
                    <a:pt x="71438" y="115150"/>
                    <a:pt x="109537" y="146106"/>
                  </a:cubicBezTo>
                  <a:cubicBezTo>
                    <a:pt x="164306" y="191350"/>
                    <a:pt x="228600" y="208019"/>
                    <a:pt x="300037" y="198493"/>
                  </a:cubicBezTo>
                  <a:cubicBezTo>
                    <a:pt x="309563" y="198493"/>
                    <a:pt x="319087" y="198493"/>
                    <a:pt x="321469" y="1889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0" name="Freeform: Shape 1359">
              <a:extLst>
                <a:ext uri="{FF2B5EF4-FFF2-40B4-BE49-F238E27FC236}">
                  <a16:creationId xmlns:a16="http://schemas.microsoft.com/office/drawing/2014/main" id="{C1D25006-DB5C-20A9-1458-3D55D9C48ACC}"/>
                </a:ext>
              </a:extLst>
            </p:cNvPr>
            <p:cNvSpPr/>
            <p:nvPr/>
          </p:nvSpPr>
          <p:spPr>
            <a:xfrm>
              <a:off x="5745956" y="5430781"/>
              <a:ext cx="323946" cy="210453"/>
            </a:xfrm>
            <a:custGeom>
              <a:avLst/>
              <a:gdLst>
                <a:gd name="connsiteX0" fmla="*/ 321469 w 323946"/>
                <a:gd name="connsiteY0" fmla="*/ 188969 h 210453"/>
                <a:gd name="connsiteX1" fmla="*/ 316706 w 323946"/>
                <a:gd name="connsiteY1" fmla="*/ 200875 h 210453"/>
                <a:gd name="connsiteX2" fmla="*/ 254794 w 323946"/>
                <a:gd name="connsiteY2" fmla="*/ 210400 h 210453"/>
                <a:gd name="connsiteX3" fmla="*/ 4763 w 323946"/>
                <a:gd name="connsiteY3" fmla="*/ 29425 h 210453"/>
                <a:gd name="connsiteX4" fmla="*/ 0 w 323946"/>
                <a:gd name="connsiteY4" fmla="*/ 12756 h 210453"/>
                <a:gd name="connsiteX5" fmla="*/ 57150 w 323946"/>
                <a:gd name="connsiteY5" fmla="*/ 850 h 210453"/>
                <a:gd name="connsiteX6" fmla="*/ 316706 w 323946"/>
                <a:gd name="connsiteY6" fmla="*/ 169918 h 210453"/>
                <a:gd name="connsiteX7" fmla="*/ 321469 w 323946"/>
                <a:gd name="connsiteY7" fmla="*/ 188969 h 210453"/>
                <a:gd name="connsiteX8" fmla="*/ 309563 w 323946"/>
                <a:gd name="connsiteY8" fmla="*/ 167537 h 210453"/>
                <a:gd name="connsiteX9" fmla="*/ 50006 w 323946"/>
                <a:gd name="connsiteY9" fmla="*/ 24662 h 210453"/>
                <a:gd name="connsiteX10" fmla="*/ 33338 w 323946"/>
                <a:gd name="connsiteY10" fmla="*/ 29425 h 210453"/>
                <a:gd name="connsiteX11" fmla="*/ 109538 w 323946"/>
                <a:gd name="connsiteY11" fmla="*/ 146106 h 210453"/>
                <a:gd name="connsiteX12" fmla="*/ 300038 w 323946"/>
                <a:gd name="connsiteY12" fmla="*/ 198493 h 210453"/>
                <a:gd name="connsiteX13" fmla="*/ 321469 w 323946"/>
                <a:gd name="connsiteY13" fmla="*/ 188969 h 21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3">
                  <a:moveTo>
                    <a:pt x="321469" y="188969"/>
                  </a:moveTo>
                  <a:cubicBezTo>
                    <a:pt x="326231" y="196112"/>
                    <a:pt x="323850" y="200875"/>
                    <a:pt x="316706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6" y="62762"/>
                    <a:pt x="316706" y="169918"/>
                  </a:cubicBezTo>
                  <a:cubicBezTo>
                    <a:pt x="319088" y="177062"/>
                    <a:pt x="319088" y="184206"/>
                    <a:pt x="321469" y="188969"/>
                  </a:cubicBezTo>
                  <a:cubicBezTo>
                    <a:pt x="319088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3"/>
                    <a:pt x="33338" y="29425"/>
                  </a:cubicBezTo>
                  <a:cubicBezTo>
                    <a:pt x="45244" y="77050"/>
                    <a:pt x="78581" y="122293"/>
                    <a:pt x="109538" y="146106"/>
                  </a:cubicBezTo>
                  <a:cubicBezTo>
                    <a:pt x="164306" y="191350"/>
                    <a:pt x="228600" y="208019"/>
                    <a:pt x="300038" y="198493"/>
                  </a:cubicBezTo>
                  <a:cubicBezTo>
                    <a:pt x="307181" y="198493"/>
                    <a:pt x="316706" y="198493"/>
                    <a:pt x="321469" y="1889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1" name="Freeform: Shape 1360">
              <a:extLst>
                <a:ext uri="{FF2B5EF4-FFF2-40B4-BE49-F238E27FC236}">
                  <a16:creationId xmlns:a16="http://schemas.microsoft.com/office/drawing/2014/main" id="{4BE30F83-D99C-0BB0-3516-B1045F0AE7F0}"/>
                </a:ext>
              </a:extLst>
            </p:cNvPr>
            <p:cNvSpPr/>
            <p:nvPr/>
          </p:nvSpPr>
          <p:spPr>
            <a:xfrm>
              <a:off x="6719887" y="1781491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3 w 319087"/>
                <a:gd name="connsiteY4" fmla="*/ 178278 h 210092"/>
                <a:gd name="connsiteX5" fmla="*/ 300038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3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2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1"/>
                    <a:pt x="157163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7" y="142559"/>
                    <a:pt x="309562" y="42546"/>
                  </a:cubicBezTo>
                  <a:cubicBezTo>
                    <a:pt x="314325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2" name="Freeform: Shape 1361">
              <a:extLst>
                <a:ext uri="{FF2B5EF4-FFF2-40B4-BE49-F238E27FC236}">
                  <a16:creationId xmlns:a16="http://schemas.microsoft.com/office/drawing/2014/main" id="{519A4EA9-AF9D-0B3A-C772-87DE61B73E48}"/>
                </a:ext>
              </a:extLst>
            </p:cNvPr>
            <p:cNvSpPr/>
            <p:nvPr/>
          </p:nvSpPr>
          <p:spPr>
            <a:xfrm>
              <a:off x="8674893" y="1781491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3" name="Freeform: Shape 1362">
              <a:extLst>
                <a:ext uri="{FF2B5EF4-FFF2-40B4-BE49-F238E27FC236}">
                  <a16:creationId xmlns:a16="http://schemas.microsoft.com/office/drawing/2014/main" id="{60FA5422-1B8C-F284-14DF-FC0F906E693C}"/>
                </a:ext>
              </a:extLst>
            </p:cNvPr>
            <p:cNvSpPr/>
            <p:nvPr/>
          </p:nvSpPr>
          <p:spPr>
            <a:xfrm>
              <a:off x="10627518" y="1781491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4325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4" name="Freeform: Shape 1363">
              <a:extLst>
                <a:ext uri="{FF2B5EF4-FFF2-40B4-BE49-F238E27FC236}">
                  <a16:creationId xmlns:a16="http://schemas.microsoft.com/office/drawing/2014/main" id="{41C552E5-CD21-2817-E4D8-2F46C3AA891C}"/>
                </a:ext>
              </a:extLst>
            </p:cNvPr>
            <p:cNvSpPr/>
            <p:nvPr/>
          </p:nvSpPr>
          <p:spPr>
            <a:xfrm>
              <a:off x="7700962" y="1216546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2178"/>
                    <a:pt x="319088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5990"/>
                    <a:pt x="316706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5" name="Freeform: Shape 1364">
              <a:extLst>
                <a:ext uri="{FF2B5EF4-FFF2-40B4-BE49-F238E27FC236}">
                  <a16:creationId xmlns:a16="http://schemas.microsoft.com/office/drawing/2014/main" id="{8E3D042C-DD7D-96EA-093F-D066199A5A1A}"/>
                </a:ext>
              </a:extLst>
            </p:cNvPr>
            <p:cNvSpPr/>
            <p:nvPr/>
          </p:nvSpPr>
          <p:spPr>
            <a:xfrm>
              <a:off x="11144250" y="2907506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7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6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6" name="Freeform: Shape 1365">
              <a:extLst>
                <a:ext uri="{FF2B5EF4-FFF2-40B4-BE49-F238E27FC236}">
                  <a16:creationId xmlns:a16="http://schemas.microsoft.com/office/drawing/2014/main" id="{FBD2C994-7D83-C33F-4A2F-0B08A18D135A}"/>
                </a:ext>
              </a:extLst>
            </p:cNvPr>
            <p:cNvSpPr/>
            <p:nvPr/>
          </p:nvSpPr>
          <p:spPr>
            <a:xfrm>
              <a:off x="9191625" y="2907506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7" name="Freeform: Shape 1366">
              <a:extLst>
                <a:ext uri="{FF2B5EF4-FFF2-40B4-BE49-F238E27FC236}">
                  <a16:creationId xmlns:a16="http://schemas.microsoft.com/office/drawing/2014/main" id="{2DD8B58F-55C5-36B4-DC13-62B821CD7BF1}"/>
                </a:ext>
              </a:extLst>
            </p:cNvPr>
            <p:cNvSpPr/>
            <p:nvPr/>
          </p:nvSpPr>
          <p:spPr>
            <a:xfrm>
              <a:off x="5748337" y="1216546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2178"/>
                    <a:pt x="316706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0"/>
                    <a:pt x="314325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8" name="Freeform: Shape 1367">
              <a:extLst>
                <a:ext uri="{FF2B5EF4-FFF2-40B4-BE49-F238E27FC236}">
                  <a16:creationId xmlns:a16="http://schemas.microsoft.com/office/drawing/2014/main" id="{0EE5AFF9-2208-1767-5E18-E87E6350E402}"/>
                </a:ext>
              </a:extLst>
            </p:cNvPr>
            <p:cNvSpPr/>
            <p:nvPr/>
          </p:nvSpPr>
          <p:spPr>
            <a:xfrm>
              <a:off x="11144250" y="6286500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3 h 212539"/>
                <a:gd name="connsiteX3" fmla="*/ 304800 w 316705"/>
                <a:gd name="connsiteY3" fmla="*/ 204788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7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3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3"/>
                    <a:pt x="26194" y="7143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9" name="Freeform: Shape 1368">
              <a:extLst>
                <a:ext uri="{FF2B5EF4-FFF2-40B4-BE49-F238E27FC236}">
                  <a16:creationId xmlns:a16="http://schemas.microsoft.com/office/drawing/2014/main" id="{1E8498A1-1788-6DA2-D22F-F000A7CE5813}"/>
                </a:ext>
              </a:extLst>
            </p:cNvPr>
            <p:cNvSpPr/>
            <p:nvPr/>
          </p:nvSpPr>
          <p:spPr>
            <a:xfrm>
              <a:off x="5745956" y="6557112"/>
              <a:ext cx="323946" cy="210454"/>
            </a:xfrm>
            <a:custGeom>
              <a:avLst/>
              <a:gdLst>
                <a:gd name="connsiteX0" fmla="*/ 321469 w 323946"/>
                <a:gd name="connsiteY0" fmla="*/ 188968 h 210454"/>
                <a:gd name="connsiteX1" fmla="*/ 316706 w 323946"/>
                <a:gd name="connsiteY1" fmla="*/ 200875 h 210454"/>
                <a:gd name="connsiteX2" fmla="*/ 254794 w 323946"/>
                <a:gd name="connsiteY2" fmla="*/ 210400 h 210454"/>
                <a:gd name="connsiteX3" fmla="*/ 4763 w 323946"/>
                <a:gd name="connsiteY3" fmla="*/ 29425 h 210454"/>
                <a:gd name="connsiteX4" fmla="*/ 0 w 323946"/>
                <a:gd name="connsiteY4" fmla="*/ 12756 h 210454"/>
                <a:gd name="connsiteX5" fmla="*/ 57150 w 323946"/>
                <a:gd name="connsiteY5" fmla="*/ 850 h 210454"/>
                <a:gd name="connsiteX6" fmla="*/ 316706 w 323946"/>
                <a:gd name="connsiteY6" fmla="*/ 169919 h 210454"/>
                <a:gd name="connsiteX7" fmla="*/ 321469 w 323946"/>
                <a:gd name="connsiteY7" fmla="*/ 188968 h 210454"/>
                <a:gd name="connsiteX8" fmla="*/ 309563 w 323946"/>
                <a:gd name="connsiteY8" fmla="*/ 167537 h 210454"/>
                <a:gd name="connsiteX9" fmla="*/ 50006 w 323946"/>
                <a:gd name="connsiteY9" fmla="*/ 24662 h 210454"/>
                <a:gd name="connsiteX10" fmla="*/ 33338 w 323946"/>
                <a:gd name="connsiteY10" fmla="*/ 29425 h 210454"/>
                <a:gd name="connsiteX11" fmla="*/ 109538 w 323946"/>
                <a:gd name="connsiteY11" fmla="*/ 146106 h 210454"/>
                <a:gd name="connsiteX12" fmla="*/ 300038 w 323946"/>
                <a:gd name="connsiteY12" fmla="*/ 198494 h 210454"/>
                <a:gd name="connsiteX13" fmla="*/ 321469 w 323946"/>
                <a:gd name="connsiteY13" fmla="*/ 188968 h 21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4">
                  <a:moveTo>
                    <a:pt x="321469" y="188968"/>
                  </a:moveTo>
                  <a:cubicBezTo>
                    <a:pt x="326231" y="196113"/>
                    <a:pt x="323850" y="200875"/>
                    <a:pt x="316706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6" y="62763"/>
                    <a:pt x="316706" y="169919"/>
                  </a:cubicBezTo>
                  <a:cubicBezTo>
                    <a:pt x="319088" y="174682"/>
                    <a:pt x="319088" y="184206"/>
                    <a:pt x="321469" y="188968"/>
                  </a:cubicBezTo>
                  <a:cubicBezTo>
                    <a:pt x="319088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4"/>
                    <a:pt x="33338" y="29425"/>
                  </a:cubicBezTo>
                  <a:cubicBezTo>
                    <a:pt x="45244" y="77050"/>
                    <a:pt x="78581" y="122294"/>
                    <a:pt x="109538" y="146106"/>
                  </a:cubicBezTo>
                  <a:cubicBezTo>
                    <a:pt x="164306" y="191350"/>
                    <a:pt x="228600" y="208019"/>
                    <a:pt x="300038" y="198494"/>
                  </a:cubicBezTo>
                  <a:cubicBezTo>
                    <a:pt x="307181" y="198494"/>
                    <a:pt x="316706" y="198494"/>
                    <a:pt x="321469" y="1889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0" name="Freeform: Shape 1369">
              <a:extLst>
                <a:ext uri="{FF2B5EF4-FFF2-40B4-BE49-F238E27FC236}">
                  <a16:creationId xmlns:a16="http://schemas.microsoft.com/office/drawing/2014/main" id="{63A49DF5-CB27-E559-D4F6-E9FFFF656964}"/>
                </a:ext>
              </a:extLst>
            </p:cNvPr>
            <p:cNvSpPr/>
            <p:nvPr/>
          </p:nvSpPr>
          <p:spPr>
            <a:xfrm>
              <a:off x="7698581" y="6557112"/>
              <a:ext cx="323946" cy="210454"/>
            </a:xfrm>
            <a:custGeom>
              <a:avLst/>
              <a:gdLst>
                <a:gd name="connsiteX0" fmla="*/ 321469 w 323946"/>
                <a:gd name="connsiteY0" fmla="*/ 188968 h 210454"/>
                <a:gd name="connsiteX1" fmla="*/ 316706 w 323946"/>
                <a:gd name="connsiteY1" fmla="*/ 200875 h 210454"/>
                <a:gd name="connsiteX2" fmla="*/ 254794 w 323946"/>
                <a:gd name="connsiteY2" fmla="*/ 210400 h 210454"/>
                <a:gd name="connsiteX3" fmla="*/ 4762 w 323946"/>
                <a:gd name="connsiteY3" fmla="*/ 29425 h 210454"/>
                <a:gd name="connsiteX4" fmla="*/ 0 w 323946"/>
                <a:gd name="connsiteY4" fmla="*/ 12756 h 210454"/>
                <a:gd name="connsiteX5" fmla="*/ 57150 w 323946"/>
                <a:gd name="connsiteY5" fmla="*/ 850 h 210454"/>
                <a:gd name="connsiteX6" fmla="*/ 316706 w 323946"/>
                <a:gd name="connsiteY6" fmla="*/ 169919 h 210454"/>
                <a:gd name="connsiteX7" fmla="*/ 321469 w 323946"/>
                <a:gd name="connsiteY7" fmla="*/ 188968 h 210454"/>
                <a:gd name="connsiteX8" fmla="*/ 309563 w 323946"/>
                <a:gd name="connsiteY8" fmla="*/ 167537 h 210454"/>
                <a:gd name="connsiteX9" fmla="*/ 50006 w 323946"/>
                <a:gd name="connsiteY9" fmla="*/ 24662 h 210454"/>
                <a:gd name="connsiteX10" fmla="*/ 30956 w 323946"/>
                <a:gd name="connsiteY10" fmla="*/ 29425 h 210454"/>
                <a:gd name="connsiteX11" fmla="*/ 109537 w 323946"/>
                <a:gd name="connsiteY11" fmla="*/ 146106 h 210454"/>
                <a:gd name="connsiteX12" fmla="*/ 300037 w 323946"/>
                <a:gd name="connsiteY12" fmla="*/ 198494 h 210454"/>
                <a:gd name="connsiteX13" fmla="*/ 321469 w 323946"/>
                <a:gd name="connsiteY13" fmla="*/ 188968 h 21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4">
                  <a:moveTo>
                    <a:pt x="321469" y="188968"/>
                  </a:moveTo>
                  <a:cubicBezTo>
                    <a:pt x="326231" y="196113"/>
                    <a:pt x="323850" y="200875"/>
                    <a:pt x="316706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2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6" y="62763"/>
                    <a:pt x="316706" y="169919"/>
                  </a:cubicBezTo>
                  <a:cubicBezTo>
                    <a:pt x="319087" y="174682"/>
                    <a:pt x="321469" y="184206"/>
                    <a:pt x="321469" y="188968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4"/>
                    <a:pt x="30956" y="29425"/>
                  </a:cubicBezTo>
                  <a:cubicBezTo>
                    <a:pt x="45244" y="77050"/>
                    <a:pt x="71438" y="115150"/>
                    <a:pt x="109537" y="146106"/>
                  </a:cubicBezTo>
                  <a:cubicBezTo>
                    <a:pt x="164306" y="191350"/>
                    <a:pt x="228600" y="208019"/>
                    <a:pt x="300037" y="198494"/>
                  </a:cubicBezTo>
                  <a:cubicBezTo>
                    <a:pt x="309563" y="198494"/>
                    <a:pt x="319087" y="198494"/>
                    <a:pt x="321469" y="1889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1" name="Freeform: Shape 1370">
              <a:extLst>
                <a:ext uri="{FF2B5EF4-FFF2-40B4-BE49-F238E27FC236}">
                  <a16:creationId xmlns:a16="http://schemas.microsoft.com/office/drawing/2014/main" id="{BE51E7FA-3E2F-AA30-4430-E27B56B4872C}"/>
                </a:ext>
              </a:extLst>
            </p:cNvPr>
            <p:cNvSpPr/>
            <p:nvPr/>
          </p:nvSpPr>
          <p:spPr>
            <a:xfrm>
              <a:off x="9653587" y="6557136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9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8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3"/>
                    <a:pt x="321469" y="188945"/>
                  </a:cubicBezTo>
                  <a:cubicBezTo>
                    <a:pt x="319088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2" name="Freeform: Shape 1371">
              <a:extLst>
                <a:ext uri="{FF2B5EF4-FFF2-40B4-BE49-F238E27FC236}">
                  <a16:creationId xmlns:a16="http://schemas.microsoft.com/office/drawing/2014/main" id="{41F6B047-2104-6CD8-04E0-A33BC94CA528}"/>
                </a:ext>
              </a:extLst>
            </p:cNvPr>
            <p:cNvSpPr/>
            <p:nvPr/>
          </p:nvSpPr>
          <p:spPr>
            <a:xfrm>
              <a:off x="11606212" y="6557112"/>
              <a:ext cx="323946" cy="210454"/>
            </a:xfrm>
            <a:custGeom>
              <a:avLst/>
              <a:gdLst>
                <a:gd name="connsiteX0" fmla="*/ 321469 w 323946"/>
                <a:gd name="connsiteY0" fmla="*/ 188968 h 210454"/>
                <a:gd name="connsiteX1" fmla="*/ 316707 w 323946"/>
                <a:gd name="connsiteY1" fmla="*/ 200875 h 210454"/>
                <a:gd name="connsiteX2" fmla="*/ 254794 w 323946"/>
                <a:gd name="connsiteY2" fmla="*/ 210400 h 210454"/>
                <a:gd name="connsiteX3" fmla="*/ 4763 w 323946"/>
                <a:gd name="connsiteY3" fmla="*/ 29425 h 210454"/>
                <a:gd name="connsiteX4" fmla="*/ 0 w 323946"/>
                <a:gd name="connsiteY4" fmla="*/ 12756 h 210454"/>
                <a:gd name="connsiteX5" fmla="*/ 57150 w 323946"/>
                <a:gd name="connsiteY5" fmla="*/ 850 h 210454"/>
                <a:gd name="connsiteX6" fmla="*/ 316707 w 323946"/>
                <a:gd name="connsiteY6" fmla="*/ 169919 h 210454"/>
                <a:gd name="connsiteX7" fmla="*/ 321469 w 323946"/>
                <a:gd name="connsiteY7" fmla="*/ 188968 h 210454"/>
                <a:gd name="connsiteX8" fmla="*/ 309563 w 323946"/>
                <a:gd name="connsiteY8" fmla="*/ 167537 h 210454"/>
                <a:gd name="connsiteX9" fmla="*/ 50006 w 323946"/>
                <a:gd name="connsiteY9" fmla="*/ 24662 h 210454"/>
                <a:gd name="connsiteX10" fmla="*/ 30957 w 323946"/>
                <a:gd name="connsiteY10" fmla="*/ 29425 h 210454"/>
                <a:gd name="connsiteX11" fmla="*/ 109538 w 323946"/>
                <a:gd name="connsiteY11" fmla="*/ 146106 h 210454"/>
                <a:gd name="connsiteX12" fmla="*/ 300038 w 323946"/>
                <a:gd name="connsiteY12" fmla="*/ 198494 h 210454"/>
                <a:gd name="connsiteX13" fmla="*/ 321469 w 323946"/>
                <a:gd name="connsiteY13" fmla="*/ 188968 h 21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4">
                  <a:moveTo>
                    <a:pt x="321469" y="188968"/>
                  </a:moveTo>
                  <a:cubicBezTo>
                    <a:pt x="326232" y="196113"/>
                    <a:pt x="323850" y="200875"/>
                    <a:pt x="316707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7" y="62763"/>
                    <a:pt x="316707" y="169919"/>
                  </a:cubicBezTo>
                  <a:cubicBezTo>
                    <a:pt x="319087" y="174682"/>
                    <a:pt x="321469" y="184206"/>
                    <a:pt x="321469" y="188968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4"/>
                    <a:pt x="30957" y="29425"/>
                  </a:cubicBezTo>
                  <a:cubicBezTo>
                    <a:pt x="45244" y="77050"/>
                    <a:pt x="71438" y="115150"/>
                    <a:pt x="109538" y="146106"/>
                  </a:cubicBezTo>
                  <a:cubicBezTo>
                    <a:pt x="164306" y="191350"/>
                    <a:pt x="228600" y="208019"/>
                    <a:pt x="300038" y="198494"/>
                  </a:cubicBezTo>
                  <a:cubicBezTo>
                    <a:pt x="309563" y="198494"/>
                    <a:pt x="319087" y="198494"/>
                    <a:pt x="321469" y="1889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3" name="Freeform: Shape 1372">
              <a:extLst>
                <a:ext uri="{FF2B5EF4-FFF2-40B4-BE49-F238E27FC236}">
                  <a16:creationId xmlns:a16="http://schemas.microsoft.com/office/drawing/2014/main" id="{673D4CD2-38C5-376C-0CE1-EF1752F8F9D9}"/>
                </a:ext>
              </a:extLst>
            </p:cNvPr>
            <p:cNvSpPr/>
            <p:nvPr/>
          </p:nvSpPr>
          <p:spPr>
            <a:xfrm>
              <a:off x="7236618" y="2907506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4" name="Freeform: Shape 1373">
              <a:extLst>
                <a:ext uri="{FF2B5EF4-FFF2-40B4-BE49-F238E27FC236}">
                  <a16:creationId xmlns:a16="http://schemas.microsoft.com/office/drawing/2014/main" id="{590AB7FE-38B8-654D-10CF-52863F3CDDE1}"/>
                </a:ext>
              </a:extLst>
            </p:cNvPr>
            <p:cNvSpPr/>
            <p:nvPr/>
          </p:nvSpPr>
          <p:spPr>
            <a:xfrm>
              <a:off x="5748337" y="3466828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4559"/>
                    <a:pt x="316706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09563" y="38372"/>
                    <a:pt x="314325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5" name="Freeform: Shape 1374">
              <a:extLst>
                <a:ext uri="{FF2B5EF4-FFF2-40B4-BE49-F238E27FC236}">
                  <a16:creationId xmlns:a16="http://schemas.microsoft.com/office/drawing/2014/main" id="{048EE5FA-6B2F-50A2-F518-BB58C98CDBCB}"/>
                </a:ext>
              </a:extLst>
            </p:cNvPr>
            <p:cNvSpPr/>
            <p:nvPr/>
          </p:nvSpPr>
          <p:spPr>
            <a:xfrm>
              <a:off x="7700962" y="3466828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4559"/>
                    <a:pt x="319088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11944" y="38372"/>
                    <a:pt x="316706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6" name="Freeform: Shape 1375">
              <a:extLst>
                <a:ext uri="{FF2B5EF4-FFF2-40B4-BE49-F238E27FC236}">
                  <a16:creationId xmlns:a16="http://schemas.microsoft.com/office/drawing/2014/main" id="{A059EF5E-EE7B-283B-1AC2-1161790A9D0A}"/>
                </a:ext>
              </a:extLst>
            </p:cNvPr>
            <p:cNvSpPr/>
            <p:nvPr/>
          </p:nvSpPr>
          <p:spPr>
            <a:xfrm>
              <a:off x="9655968" y="3466828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7" y="12178"/>
                  </a:cubicBezTo>
                  <a:cubicBezTo>
                    <a:pt x="319087" y="14559"/>
                    <a:pt x="316706" y="21703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09563" y="38372"/>
                    <a:pt x="314325" y="31228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7" name="Freeform: Shape 1376">
              <a:extLst>
                <a:ext uri="{FF2B5EF4-FFF2-40B4-BE49-F238E27FC236}">
                  <a16:creationId xmlns:a16="http://schemas.microsoft.com/office/drawing/2014/main" id="{51C49A06-C1E3-0722-562C-E37960991B1B}"/>
                </a:ext>
              </a:extLst>
            </p:cNvPr>
            <p:cNvSpPr/>
            <p:nvPr/>
          </p:nvSpPr>
          <p:spPr>
            <a:xfrm>
              <a:off x="11608593" y="3469209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5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5"/>
                  </a:cubicBezTo>
                  <a:cubicBezTo>
                    <a:pt x="161925" y="207440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9087" y="19322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5991"/>
                    <a:pt x="316706" y="28847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8" name="Freeform: Shape 1377">
              <a:extLst>
                <a:ext uri="{FF2B5EF4-FFF2-40B4-BE49-F238E27FC236}">
                  <a16:creationId xmlns:a16="http://schemas.microsoft.com/office/drawing/2014/main" id="{A27B5BC4-3D1C-1801-B46F-F6D91C935C8F}"/>
                </a:ext>
              </a:extLst>
            </p:cNvPr>
            <p:cNvSpPr/>
            <p:nvPr/>
          </p:nvSpPr>
          <p:spPr>
            <a:xfrm>
              <a:off x="8208168" y="4304279"/>
              <a:ext cx="321468" cy="213813"/>
            </a:xfrm>
            <a:custGeom>
              <a:avLst/>
              <a:gdLst>
                <a:gd name="connsiteX0" fmla="*/ 0 w 321468"/>
                <a:gd name="connsiteY0" fmla="*/ 191521 h 213813"/>
                <a:gd name="connsiteX1" fmla="*/ 95250 w 321468"/>
                <a:gd name="connsiteY1" fmla="*/ 51027 h 213813"/>
                <a:gd name="connsiteX2" fmla="*/ 311944 w 321468"/>
                <a:gd name="connsiteY2" fmla="*/ 8164 h 213813"/>
                <a:gd name="connsiteX3" fmla="*/ 321469 w 321468"/>
                <a:gd name="connsiteY3" fmla="*/ 12927 h 213813"/>
                <a:gd name="connsiteX4" fmla="*/ 319088 w 321468"/>
                <a:gd name="connsiteY4" fmla="*/ 27214 h 213813"/>
                <a:gd name="connsiteX5" fmla="*/ 21431 w 321468"/>
                <a:gd name="connsiteY5" fmla="*/ 208189 h 213813"/>
                <a:gd name="connsiteX6" fmla="*/ 2381 w 321468"/>
                <a:gd name="connsiteY6" fmla="*/ 203427 h 213813"/>
                <a:gd name="connsiteX7" fmla="*/ 0 w 321468"/>
                <a:gd name="connsiteY7" fmla="*/ 191521 h 213813"/>
                <a:gd name="connsiteX8" fmla="*/ 21431 w 321468"/>
                <a:gd name="connsiteY8" fmla="*/ 201045 h 213813"/>
                <a:gd name="connsiteX9" fmla="*/ 240506 w 321468"/>
                <a:gd name="connsiteY9" fmla="*/ 120083 h 213813"/>
                <a:gd name="connsiteX10" fmla="*/ 288131 w 321468"/>
                <a:gd name="connsiteY10" fmla="*/ 31977 h 213813"/>
                <a:gd name="connsiteX11" fmla="*/ 271463 w 321468"/>
                <a:gd name="connsiteY11" fmla="*/ 27214 h 213813"/>
                <a:gd name="connsiteX12" fmla="*/ 11906 w 321468"/>
                <a:gd name="connsiteY12" fmla="*/ 170089 h 213813"/>
                <a:gd name="connsiteX13" fmla="*/ 0 w 321468"/>
                <a:gd name="connsiteY13" fmla="*/ 191521 h 2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3">
                  <a:moveTo>
                    <a:pt x="0" y="191521"/>
                  </a:moveTo>
                  <a:cubicBezTo>
                    <a:pt x="14288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8" y="10545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0"/>
                    <a:pt x="147638" y="236764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5"/>
                    <a:pt x="2381" y="193902"/>
                    <a:pt x="0" y="191521"/>
                  </a:cubicBezTo>
                  <a:cubicBezTo>
                    <a:pt x="4763" y="201045"/>
                    <a:pt x="14288" y="201045"/>
                    <a:pt x="21431" y="201045"/>
                  </a:cubicBezTo>
                  <a:cubicBezTo>
                    <a:pt x="109538" y="212952"/>
                    <a:pt x="183356" y="186758"/>
                    <a:pt x="240506" y="120083"/>
                  </a:cubicBezTo>
                  <a:cubicBezTo>
                    <a:pt x="261938" y="93889"/>
                    <a:pt x="278606" y="67696"/>
                    <a:pt x="288131" y="31977"/>
                  </a:cubicBezTo>
                  <a:cubicBezTo>
                    <a:pt x="280988" y="29595"/>
                    <a:pt x="276225" y="27214"/>
                    <a:pt x="271463" y="27214"/>
                  </a:cubicBezTo>
                  <a:cubicBezTo>
                    <a:pt x="159544" y="10545"/>
                    <a:pt x="59531" y="67696"/>
                    <a:pt x="11906" y="170089"/>
                  </a:cubicBezTo>
                  <a:cubicBezTo>
                    <a:pt x="9525" y="177233"/>
                    <a:pt x="4763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9" name="Freeform: Shape 1378">
              <a:extLst>
                <a:ext uri="{FF2B5EF4-FFF2-40B4-BE49-F238E27FC236}">
                  <a16:creationId xmlns:a16="http://schemas.microsoft.com/office/drawing/2014/main" id="{16131210-9CB0-C7D5-BCFC-8326147940F7}"/>
                </a:ext>
              </a:extLst>
            </p:cNvPr>
            <p:cNvSpPr/>
            <p:nvPr/>
          </p:nvSpPr>
          <p:spPr>
            <a:xfrm>
              <a:off x="10163175" y="4304279"/>
              <a:ext cx="321468" cy="211432"/>
            </a:xfrm>
            <a:custGeom>
              <a:avLst/>
              <a:gdLst>
                <a:gd name="connsiteX0" fmla="*/ 0 w 321468"/>
                <a:gd name="connsiteY0" fmla="*/ 191521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2 w 321468"/>
                <a:gd name="connsiteY7" fmla="*/ 201045 h 211432"/>
                <a:gd name="connsiteX8" fmla="*/ 0 w 321468"/>
                <a:gd name="connsiteY8" fmla="*/ 191521 h 211432"/>
                <a:gd name="connsiteX9" fmla="*/ 21431 w 321468"/>
                <a:gd name="connsiteY9" fmla="*/ 201045 h 211432"/>
                <a:gd name="connsiteX10" fmla="*/ 240506 w 321468"/>
                <a:gd name="connsiteY10" fmla="*/ 120083 h 211432"/>
                <a:gd name="connsiteX11" fmla="*/ 288131 w 321468"/>
                <a:gd name="connsiteY11" fmla="*/ 31977 h 211432"/>
                <a:gd name="connsiteX12" fmla="*/ 271462 w 321468"/>
                <a:gd name="connsiteY12" fmla="*/ 27214 h 211432"/>
                <a:gd name="connsiteX13" fmla="*/ 11906 w 321468"/>
                <a:gd name="connsiteY13" fmla="*/ 170089 h 211432"/>
                <a:gd name="connsiteX14" fmla="*/ 0 w 321468"/>
                <a:gd name="connsiteY14" fmla="*/ 191521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1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2" y="201045"/>
                  </a:cubicBezTo>
                  <a:cubicBezTo>
                    <a:pt x="0" y="201045"/>
                    <a:pt x="0" y="193902"/>
                    <a:pt x="0" y="191521"/>
                  </a:cubicBezTo>
                  <a:cubicBezTo>
                    <a:pt x="4762" y="201045"/>
                    <a:pt x="14287" y="201045"/>
                    <a:pt x="21431" y="201045"/>
                  </a:cubicBezTo>
                  <a:cubicBezTo>
                    <a:pt x="109537" y="212952"/>
                    <a:pt x="183356" y="186758"/>
                    <a:pt x="240506" y="120083"/>
                  </a:cubicBezTo>
                  <a:cubicBezTo>
                    <a:pt x="261938" y="93889"/>
                    <a:pt x="278606" y="67696"/>
                    <a:pt x="288131" y="31977"/>
                  </a:cubicBezTo>
                  <a:cubicBezTo>
                    <a:pt x="280988" y="29595"/>
                    <a:pt x="276225" y="27214"/>
                    <a:pt x="271462" y="27214"/>
                  </a:cubicBezTo>
                  <a:cubicBezTo>
                    <a:pt x="159544" y="10545"/>
                    <a:pt x="59531" y="67696"/>
                    <a:pt x="11906" y="170089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0" name="Freeform: Shape 1379">
              <a:extLst>
                <a:ext uri="{FF2B5EF4-FFF2-40B4-BE49-F238E27FC236}">
                  <a16:creationId xmlns:a16="http://schemas.microsoft.com/office/drawing/2014/main" id="{37D30B32-B94B-7FA4-A3CC-8035D222E7C7}"/>
                </a:ext>
              </a:extLst>
            </p:cNvPr>
            <p:cNvSpPr/>
            <p:nvPr/>
          </p:nvSpPr>
          <p:spPr>
            <a:xfrm>
              <a:off x="11606212" y="3178142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7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7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7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7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7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7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1" name="Freeform: Shape 1380">
              <a:extLst>
                <a:ext uri="{FF2B5EF4-FFF2-40B4-BE49-F238E27FC236}">
                  <a16:creationId xmlns:a16="http://schemas.microsoft.com/office/drawing/2014/main" id="{E40CFAFF-DD86-319E-C847-C030082F18C9}"/>
                </a:ext>
              </a:extLst>
            </p:cNvPr>
            <p:cNvSpPr/>
            <p:nvPr/>
          </p:nvSpPr>
          <p:spPr>
            <a:xfrm>
              <a:off x="9653587" y="3178142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2" name="Freeform: Shape 1381">
              <a:extLst>
                <a:ext uri="{FF2B5EF4-FFF2-40B4-BE49-F238E27FC236}">
                  <a16:creationId xmlns:a16="http://schemas.microsoft.com/office/drawing/2014/main" id="{CD45FD72-B004-B4E7-CF09-7B5C9609DCFB}"/>
                </a:ext>
              </a:extLst>
            </p:cNvPr>
            <p:cNvSpPr/>
            <p:nvPr/>
          </p:nvSpPr>
          <p:spPr>
            <a:xfrm>
              <a:off x="9010431" y="2386012"/>
              <a:ext cx="161071" cy="361950"/>
            </a:xfrm>
            <a:custGeom>
              <a:avLst/>
              <a:gdLst>
                <a:gd name="connsiteX0" fmla="*/ 95468 w 161071"/>
                <a:gd name="connsiteY0" fmla="*/ 361950 h 361950"/>
                <a:gd name="connsiteX1" fmla="*/ 109756 w 161071"/>
                <a:gd name="connsiteY1" fmla="*/ 335756 h 361950"/>
                <a:gd name="connsiteX2" fmla="*/ 83562 w 161071"/>
                <a:gd name="connsiteY2" fmla="*/ 40481 h 361950"/>
                <a:gd name="connsiteX3" fmla="*/ 69275 w 161071"/>
                <a:gd name="connsiteY3" fmla="*/ 52388 h 361950"/>
                <a:gd name="connsiteX4" fmla="*/ 50225 w 161071"/>
                <a:gd name="connsiteY4" fmla="*/ 328613 h 361950"/>
                <a:gd name="connsiteX5" fmla="*/ 69275 w 161071"/>
                <a:gd name="connsiteY5" fmla="*/ 357188 h 361950"/>
                <a:gd name="connsiteX6" fmla="*/ 54987 w 161071"/>
                <a:gd name="connsiteY6" fmla="*/ 345281 h 361950"/>
                <a:gd name="connsiteX7" fmla="*/ 76419 w 161071"/>
                <a:gd name="connsiteY7" fmla="*/ 2381 h 361950"/>
                <a:gd name="connsiteX8" fmla="*/ 81181 w 161071"/>
                <a:gd name="connsiteY8" fmla="*/ 0 h 361950"/>
                <a:gd name="connsiteX9" fmla="*/ 95468 w 161071"/>
                <a:gd name="connsiteY9" fmla="*/ 14288 h 361950"/>
                <a:gd name="connsiteX10" fmla="*/ 104994 w 161071"/>
                <a:gd name="connsiteY10" fmla="*/ 347663 h 361950"/>
                <a:gd name="connsiteX11" fmla="*/ 95468 w 161071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50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8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8" y="14288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4994" y="352425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3" name="Freeform: Shape 1382">
              <a:extLst>
                <a:ext uri="{FF2B5EF4-FFF2-40B4-BE49-F238E27FC236}">
                  <a16:creationId xmlns:a16="http://schemas.microsoft.com/office/drawing/2014/main" id="{22D21D60-6681-F2AD-2F0F-2EDE3E1DB8BE}"/>
                </a:ext>
              </a:extLst>
            </p:cNvPr>
            <p:cNvSpPr/>
            <p:nvPr/>
          </p:nvSpPr>
          <p:spPr>
            <a:xfrm>
              <a:off x="10965437" y="2386012"/>
              <a:ext cx="161071" cy="361950"/>
            </a:xfrm>
            <a:custGeom>
              <a:avLst/>
              <a:gdLst>
                <a:gd name="connsiteX0" fmla="*/ 95469 w 161071"/>
                <a:gd name="connsiteY0" fmla="*/ 361950 h 361950"/>
                <a:gd name="connsiteX1" fmla="*/ 109756 w 161071"/>
                <a:gd name="connsiteY1" fmla="*/ 335756 h 361950"/>
                <a:gd name="connsiteX2" fmla="*/ 83562 w 161071"/>
                <a:gd name="connsiteY2" fmla="*/ 40481 h 361950"/>
                <a:gd name="connsiteX3" fmla="*/ 69275 w 161071"/>
                <a:gd name="connsiteY3" fmla="*/ 52388 h 361950"/>
                <a:gd name="connsiteX4" fmla="*/ 50225 w 161071"/>
                <a:gd name="connsiteY4" fmla="*/ 328613 h 361950"/>
                <a:gd name="connsiteX5" fmla="*/ 69275 w 161071"/>
                <a:gd name="connsiteY5" fmla="*/ 357188 h 361950"/>
                <a:gd name="connsiteX6" fmla="*/ 54987 w 161071"/>
                <a:gd name="connsiteY6" fmla="*/ 345281 h 361950"/>
                <a:gd name="connsiteX7" fmla="*/ 76418 w 161071"/>
                <a:gd name="connsiteY7" fmla="*/ 2381 h 361950"/>
                <a:gd name="connsiteX8" fmla="*/ 81181 w 161071"/>
                <a:gd name="connsiteY8" fmla="*/ 0 h 361950"/>
                <a:gd name="connsiteX9" fmla="*/ 95469 w 161071"/>
                <a:gd name="connsiteY9" fmla="*/ 14288 h 361950"/>
                <a:gd name="connsiteX10" fmla="*/ 104993 w 161071"/>
                <a:gd name="connsiteY10" fmla="*/ 347663 h 361950"/>
                <a:gd name="connsiteX11" fmla="*/ 95469 w 161071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50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8"/>
                    <a:pt x="62131" y="347663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9" y="14288"/>
                  </a:cubicBezTo>
                  <a:cubicBezTo>
                    <a:pt x="178812" y="107156"/>
                    <a:pt x="183575" y="250031"/>
                    <a:pt x="104993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4" name="Freeform: Shape 1383">
              <a:extLst>
                <a:ext uri="{FF2B5EF4-FFF2-40B4-BE49-F238E27FC236}">
                  <a16:creationId xmlns:a16="http://schemas.microsoft.com/office/drawing/2014/main" id="{667D03D0-6937-3F7E-8B41-06511AC09D7E}"/>
                </a:ext>
              </a:extLst>
            </p:cNvPr>
            <p:cNvSpPr/>
            <p:nvPr/>
          </p:nvSpPr>
          <p:spPr>
            <a:xfrm>
              <a:off x="10965437" y="4638675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3 w 161071"/>
                <a:gd name="connsiteY10" fmla="*/ 347662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3" y="347662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5" name="Freeform: Shape 1384">
              <a:extLst>
                <a:ext uri="{FF2B5EF4-FFF2-40B4-BE49-F238E27FC236}">
                  <a16:creationId xmlns:a16="http://schemas.microsoft.com/office/drawing/2014/main" id="{A7C7C5CB-2D88-6913-EB93-F6AAA59EDA7E}"/>
                </a:ext>
              </a:extLst>
            </p:cNvPr>
            <p:cNvSpPr/>
            <p:nvPr/>
          </p:nvSpPr>
          <p:spPr>
            <a:xfrm>
              <a:off x="9010431" y="4638675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7 h 361949"/>
                <a:gd name="connsiteX10" fmla="*/ 104994 w 161071"/>
                <a:gd name="connsiteY10" fmla="*/ 347662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8" y="14287"/>
                  </a:cubicBezTo>
                  <a:cubicBezTo>
                    <a:pt x="178812" y="107156"/>
                    <a:pt x="183575" y="250031"/>
                    <a:pt x="104994" y="347662"/>
                  </a:cubicBezTo>
                  <a:cubicBezTo>
                    <a:pt x="104994" y="352425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6" name="Freeform: Shape 1385">
              <a:extLst>
                <a:ext uri="{FF2B5EF4-FFF2-40B4-BE49-F238E27FC236}">
                  <a16:creationId xmlns:a16="http://schemas.microsoft.com/office/drawing/2014/main" id="{A21BA1C3-EFAB-2CA4-5F0E-38B349CD6860}"/>
                </a:ext>
              </a:extLst>
            </p:cNvPr>
            <p:cNvSpPr/>
            <p:nvPr/>
          </p:nvSpPr>
          <p:spPr>
            <a:xfrm>
              <a:off x="7057806" y="4638675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4 w 161071"/>
                <a:gd name="connsiteY10" fmla="*/ 347662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4" y="347662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7" name="Freeform: Shape 1386">
              <a:extLst>
                <a:ext uri="{FF2B5EF4-FFF2-40B4-BE49-F238E27FC236}">
                  <a16:creationId xmlns:a16="http://schemas.microsoft.com/office/drawing/2014/main" id="{1C9230A8-FFC1-DEA6-AE2B-12A9E457A1DC}"/>
                </a:ext>
              </a:extLst>
            </p:cNvPr>
            <p:cNvSpPr/>
            <p:nvPr/>
          </p:nvSpPr>
          <p:spPr>
            <a:xfrm>
              <a:off x="7057806" y="3512343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8 h 361949"/>
                <a:gd name="connsiteX10" fmla="*/ 104994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8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8" name="Freeform: Shape 1387">
              <a:extLst>
                <a:ext uri="{FF2B5EF4-FFF2-40B4-BE49-F238E27FC236}">
                  <a16:creationId xmlns:a16="http://schemas.microsoft.com/office/drawing/2014/main" id="{A25E030D-C089-BC25-0194-2A91FDFA0B1E}"/>
                </a:ext>
              </a:extLst>
            </p:cNvPr>
            <p:cNvSpPr/>
            <p:nvPr/>
          </p:nvSpPr>
          <p:spPr>
            <a:xfrm>
              <a:off x="10965437" y="5765006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3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8" y="350043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3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9" name="Freeform: Shape 1388">
              <a:extLst>
                <a:ext uri="{FF2B5EF4-FFF2-40B4-BE49-F238E27FC236}">
                  <a16:creationId xmlns:a16="http://schemas.microsoft.com/office/drawing/2014/main" id="{F76B5713-6FCE-1D1B-3EB4-EE186C56FEA7}"/>
                </a:ext>
              </a:extLst>
            </p:cNvPr>
            <p:cNvSpPr/>
            <p:nvPr/>
          </p:nvSpPr>
          <p:spPr>
            <a:xfrm>
              <a:off x="10965437" y="3512343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8 h 361949"/>
                <a:gd name="connsiteX10" fmla="*/ 104993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8"/>
                  </a:cubicBezTo>
                  <a:cubicBezTo>
                    <a:pt x="178812" y="107156"/>
                    <a:pt x="183575" y="250031"/>
                    <a:pt x="104993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0" name="Freeform: Shape 1389">
              <a:extLst>
                <a:ext uri="{FF2B5EF4-FFF2-40B4-BE49-F238E27FC236}">
                  <a16:creationId xmlns:a16="http://schemas.microsoft.com/office/drawing/2014/main" id="{090E22EA-AD60-7DC2-5574-96B90B029453}"/>
                </a:ext>
              </a:extLst>
            </p:cNvPr>
            <p:cNvSpPr/>
            <p:nvPr/>
          </p:nvSpPr>
          <p:spPr>
            <a:xfrm>
              <a:off x="10965437" y="1259681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3 w 161071"/>
                <a:gd name="connsiteY10" fmla="*/ 347662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3" y="347662"/>
                  </a:cubicBezTo>
                  <a:cubicBezTo>
                    <a:pt x="102612" y="354806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1" name="Freeform: Shape 1390">
              <a:extLst>
                <a:ext uri="{FF2B5EF4-FFF2-40B4-BE49-F238E27FC236}">
                  <a16:creationId xmlns:a16="http://schemas.microsoft.com/office/drawing/2014/main" id="{29661D83-B19E-8031-F172-4B37F351C688}"/>
                </a:ext>
              </a:extLst>
            </p:cNvPr>
            <p:cNvSpPr/>
            <p:nvPr/>
          </p:nvSpPr>
          <p:spPr>
            <a:xfrm>
              <a:off x="7057806" y="1259681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4 w 161071"/>
                <a:gd name="connsiteY10" fmla="*/ 347662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4" y="347662"/>
                  </a:cubicBezTo>
                  <a:cubicBezTo>
                    <a:pt x="102612" y="354806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2" name="Freeform: Shape 1391">
              <a:extLst>
                <a:ext uri="{FF2B5EF4-FFF2-40B4-BE49-F238E27FC236}">
                  <a16:creationId xmlns:a16="http://schemas.microsoft.com/office/drawing/2014/main" id="{92F76624-DF61-5748-3008-D8D2E1A7EC45}"/>
                </a:ext>
              </a:extLst>
            </p:cNvPr>
            <p:cNvSpPr/>
            <p:nvPr/>
          </p:nvSpPr>
          <p:spPr>
            <a:xfrm>
              <a:off x="10965437" y="133349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8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3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3" y="347663"/>
                  </a:cubicBezTo>
                  <a:cubicBezTo>
                    <a:pt x="102612" y="354806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3" name="Freeform: Shape 1392">
              <a:extLst>
                <a:ext uri="{FF2B5EF4-FFF2-40B4-BE49-F238E27FC236}">
                  <a16:creationId xmlns:a16="http://schemas.microsoft.com/office/drawing/2014/main" id="{292EAEA1-C4FC-3AB1-743B-D910886566E5}"/>
                </a:ext>
              </a:extLst>
            </p:cNvPr>
            <p:cNvSpPr/>
            <p:nvPr/>
          </p:nvSpPr>
          <p:spPr>
            <a:xfrm>
              <a:off x="9010431" y="133349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8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7 h 361949"/>
                <a:gd name="connsiteX10" fmla="*/ 104994 w 161071"/>
                <a:gd name="connsiteY10" fmla="*/ 347663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8" y="14287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4994" y="354806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4" name="Freeform: Shape 1393">
              <a:extLst>
                <a:ext uri="{FF2B5EF4-FFF2-40B4-BE49-F238E27FC236}">
                  <a16:creationId xmlns:a16="http://schemas.microsoft.com/office/drawing/2014/main" id="{AAB718DE-4822-0483-28BF-035BFBB76278}"/>
                </a:ext>
              </a:extLst>
            </p:cNvPr>
            <p:cNvSpPr/>
            <p:nvPr/>
          </p:nvSpPr>
          <p:spPr>
            <a:xfrm>
              <a:off x="9010431" y="3512343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8 h 361949"/>
                <a:gd name="connsiteX10" fmla="*/ 104994 w 161071"/>
                <a:gd name="connsiteY10" fmla="*/ 347663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8" y="14288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4994" y="352425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5" name="Freeform: Shape 1394">
              <a:extLst>
                <a:ext uri="{FF2B5EF4-FFF2-40B4-BE49-F238E27FC236}">
                  <a16:creationId xmlns:a16="http://schemas.microsoft.com/office/drawing/2014/main" id="{05CE7FA1-AB35-09C8-9516-6FE5E3E3636C}"/>
                </a:ext>
              </a:extLst>
            </p:cNvPr>
            <p:cNvSpPr/>
            <p:nvPr/>
          </p:nvSpPr>
          <p:spPr>
            <a:xfrm>
              <a:off x="7057806" y="2386012"/>
              <a:ext cx="161071" cy="361950"/>
            </a:xfrm>
            <a:custGeom>
              <a:avLst/>
              <a:gdLst>
                <a:gd name="connsiteX0" fmla="*/ 95469 w 161071"/>
                <a:gd name="connsiteY0" fmla="*/ 361950 h 361950"/>
                <a:gd name="connsiteX1" fmla="*/ 109756 w 161071"/>
                <a:gd name="connsiteY1" fmla="*/ 335756 h 361950"/>
                <a:gd name="connsiteX2" fmla="*/ 83562 w 161071"/>
                <a:gd name="connsiteY2" fmla="*/ 40481 h 361950"/>
                <a:gd name="connsiteX3" fmla="*/ 69275 w 161071"/>
                <a:gd name="connsiteY3" fmla="*/ 52388 h 361950"/>
                <a:gd name="connsiteX4" fmla="*/ 50225 w 161071"/>
                <a:gd name="connsiteY4" fmla="*/ 328613 h 361950"/>
                <a:gd name="connsiteX5" fmla="*/ 69275 w 161071"/>
                <a:gd name="connsiteY5" fmla="*/ 357188 h 361950"/>
                <a:gd name="connsiteX6" fmla="*/ 54987 w 161071"/>
                <a:gd name="connsiteY6" fmla="*/ 345281 h 361950"/>
                <a:gd name="connsiteX7" fmla="*/ 76419 w 161071"/>
                <a:gd name="connsiteY7" fmla="*/ 2381 h 361950"/>
                <a:gd name="connsiteX8" fmla="*/ 81181 w 161071"/>
                <a:gd name="connsiteY8" fmla="*/ 0 h 361950"/>
                <a:gd name="connsiteX9" fmla="*/ 95469 w 161071"/>
                <a:gd name="connsiteY9" fmla="*/ 14288 h 361950"/>
                <a:gd name="connsiteX10" fmla="*/ 104994 w 161071"/>
                <a:gd name="connsiteY10" fmla="*/ 347663 h 361950"/>
                <a:gd name="connsiteX11" fmla="*/ 95469 w 161071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50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8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9" y="14288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6" name="Freeform: Shape 1395">
              <a:extLst>
                <a:ext uri="{FF2B5EF4-FFF2-40B4-BE49-F238E27FC236}">
                  <a16:creationId xmlns:a16="http://schemas.microsoft.com/office/drawing/2014/main" id="{FAFAD242-9D1B-1601-119B-FB6EAB4BE058}"/>
                </a:ext>
              </a:extLst>
            </p:cNvPr>
            <p:cNvSpPr/>
            <p:nvPr/>
          </p:nvSpPr>
          <p:spPr>
            <a:xfrm>
              <a:off x="7057806" y="133349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8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4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2612" y="354806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7" name="Freeform: Shape 1396">
              <a:extLst>
                <a:ext uri="{FF2B5EF4-FFF2-40B4-BE49-F238E27FC236}">
                  <a16:creationId xmlns:a16="http://schemas.microsoft.com/office/drawing/2014/main" id="{0043335F-49A7-3EB8-FC51-340D195ED7D7}"/>
                </a:ext>
              </a:extLst>
            </p:cNvPr>
            <p:cNvSpPr/>
            <p:nvPr/>
          </p:nvSpPr>
          <p:spPr>
            <a:xfrm>
              <a:off x="9010431" y="1259681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7 h 361949"/>
                <a:gd name="connsiteX10" fmla="*/ 104994 w 161071"/>
                <a:gd name="connsiteY10" fmla="*/ 347662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8" y="14287"/>
                  </a:cubicBezTo>
                  <a:cubicBezTo>
                    <a:pt x="178812" y="107156"/>
                    <a:pt x="183575" y="250031"/>
                    <a:pt x="104994" y="347662"/>
                  </a:cubicBezTo>
                  <a:cubicBezTo>
                    <a:pt x="104994" y="354806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8" name="Freeform: Shape 1397">
              <a:extLst>
                <a:ext uri="{FF2B5EF4-FFF2-40B4-BE49-F238E27FC236}">
                  <a16:creationId xmlns:a16="http://schemas.microsoft.com/office/drawing/2014/main" id="{999BDA92-60A1-DBC9-4634-A059137D4281}"/>
                </a:ext>
              </a:extLst>
            </p:cNvPr>
            <p:cNvSpPr/>
            <p:nvPr/>
          </p:nvSpPr>
          <p:spPr>
            <a:xfrm>
              <a:off x="7057806" y="5765006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4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3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9" name="Freeform: Shape 1398">
              <a:extLst>
                <a:ext uri="{FF2B5EF4-FFF2-40B4-BE49-F238E27FC236}">
                  <a16:creationId xmlns:a16="http://schemas.microsoft.com/office/drawing/2014/main" id="{3435492B-EEE7-C40B-92B6-748A3B58305B}"/>
                </a:ext>
              </a:extLst>
            </p:cNvPr>
            <p:cNvSpPr/>
            <p:nvPr/>
          </p:nvSpPr>
          <p:spPr>
            <a:xfrm>
              <a:off x="9010431" y="5765006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7 h 361949"/>
                <a:gd name="connsiteX10" fmla="*/ 104994 w 161071"/>
                <a:gd name="connsiteY10" fmla="*/ 347663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3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8" y="14287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4994" y="352425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0" name="Freeform: Shape 1399">
              <a:extLst>
                <a:ext uri="{FF2B5EF4-FFF2-40B4-BE49-F238E27FC236}">
                  <a16:creationId xmlns:a16="http://schemas.microsoft.com/office/drawing/2014/main" id="{80E1C79D-41A5-7E34-7AB8-899F73DE8EA9}"/>
                </a:ext>
              </a:extLst>
            </p:cNvPr>
            <p:cNvSpPr/>
            <p:nvPr/>
          </p:nvSpPr>
          <p:spPr>
            <a:xfrm>
              <a:off x="7058713" y="4114800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7"/>
                    <a:pt x="32649" y="264319"/>
                    <a:pt x="80274" y="319087"/>
                  </a:cubicBezTo>
                  <a:cubicBezTo>
                    <a:pt x="111230" y="288131"/>
                    <a:pt x="127899" y="252412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7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1" name="Freeform: Shape 1400">
              <a:extLst>
                <a:ext uri="{FF2B5EF4-FFF2-40B4-BE49-F238E27FC236}">
                  <a16:creationId xmlns:a16="http://schemas.microsoft.com/office/drawing/2014/main" id="{6F327D16-92CB-36C8-FEBB-AA1E24EF1DB8}"/>
                </a:ext>
              </a:extLst>
            </p:cNvPr>
            <p:cNvSpPr/>
            <p:nvPr/>
          </p:nvSpPr>
          <p:spPr>
            <a:xfrm>
              <a:off x="10963963" y="2988468"/>
              <a:ext cx="164581" cy="357187"/>
            </a:xfrm>
            <a:custGeom>
              <a:avLst/>
              <a:gdLst>
                <a:gd name="connsiteX0" fmla="*/ 70749 w 164581"/>
                <a:gd name="connsiteY0" fmla="*/ 0 h 357187"/>
                <a:gd name="connsiteX1" fmla="*/ 15981 w 164581"/>
                <a:gd name="connsiteY1" fmla="*/ 135731 h 357187"/>
                <a:gd name="connsiteX2" fmla="*/ 82655 w 164581"/>
                <a:gd name="connsiteY2" fmla="*/ 316706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70749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70749" y="0"/>
                  </a:moveTo>
                  <a:cubicBezTo>
                    <a:pt x="39793" y="40481"/>
                    <a:pt x="20743" y="85725"/>
                    <a:pt x="15981" y="135731"/>
                  </a:cubicBezTo>
                  <a:cubicBezTo>
                    <a:pt x="11218" y="192881"/>
                    <a:pt x="35030" y="276225"/>
                    <a:pt x="82655" y="316706"/>
                  </a:cubicBezTo>
                  <a:cubicBezTo>
                    <a:pt x="111231" y="288131"/>
                    <a:pt x="130280" y="252413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0" y="14287"/>
                    <a:pt x="61224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2" name="Freeform: Shape 1401">
              <a:extLst>
                <a:ext uri="{FF2B5EF4-FFF2-40B4-BE49-F238E27FC236}">
                  <a16:creationId xmlns:a16="http://schemas.microsoft.com/office/drawing/2014/main" id="{4D5FC0CD-0091-8033-7AD2-809EDBBADEC7}"/>
                </a:ext>
              </a:extLst>
            </p:cNvPr>
            <p:cNvSpPr/>
            <p:nvPr/>
          </p:nvSpPr>
          <p:spPr>
            <a:xfrm>
              <a:off x="10966344" y="1862137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8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8"/>
                    <a:pt x="32649" y="264319"/>
                    <a:pt x="80274" y="319088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1" y="350044"/>
                    <a:pt x="68368" y="345281"/>
                  </a:cubicBezTo>
                  <a:cubicBezTo>
                    <a:pt x="-14976" y="254794"/>
                    <a:pt x="-22119" y="119063"/>
                    <a:pt x="46937" y="21431"/>
                  </a:cubicBezTo>
                  <a:cubicBezTo>
                    <a:pt x="51699" y="14288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3" name="Freeform: Shape 1402">
              <a:extLst>
                <a:ext uri="{FF2B5EF4-FFF2-40B4-BE49-F238E27FC236}">
                  <a16:creationId xmlns:a16="http://schemas.microsoft.com/office/drawing/2014/main" id="{3304034B-DC7B-55EE-3289-378B69C01C63}"/>
                </a:ext>
              </a:extLst>
            </p:cNvPr>
            <p:cNvSpPr/>
            <p:nvPr/>
          </p:nvSpPr>
          <p:spPr>
            <a:xfrm>
              <a:off x="9011338" y="4114800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1" y="135731"/>
                  </a:cubicBezTo>
                  <a:cubicBezTo>
                    <a:pt x="11218" y="204787"/>
                    <a:pt x="32649" y="264319"/>
                    <a:pt x="80274" y="319087"/>
                  </a:cubicBezTo>
                  <a:cubicBezTo>
                    <a:pt x="111231" y="288131"/>
                    <a:pt x="127899" y="252412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7"/>
                    <a:pt x="61224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4" name="Freeform: Shape 1403">
              <a:extLst>
                <a:ext uri="{FF2B5EF4-FFF2-40B4-BE49-F238E27FC236}">
                  <a16:creationId xmlns:a16="http://schemas.microsoft.com/office/drawing/2014/main" id="{64B36CA0-8817-C09F-6925-F7B798A4974C}"/>
                </a:ext>
              </a:extLst>
            </p:cNvPr>
            <p:cNvSpPr/>
            <p:nvPr/>
          </p:nvSpPr>
          <p:spPr>
            <a:xfrm>
              <a:off x="9011338" y="2988468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1" y="135731"/>
                  </a:cubicBezTo>
                  <a:cubicBezTo>
                    <a:pt x="11218" y="204788"/>
                    <a:pt x="32649" y="264319"/>
                    <a:pt x="80274" y="319087"/>
                  </a:cubicBezTo>
                  <a:cubicBezTo>
                    <a:pt x="111231" y="288131"/>
                    <a:pt x="127899" y="252413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7"/>
                    <a:pt x="61224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5" name="Freeform: Shape 1404">
              <a:extLst>
                <a:ext uri="{FF2B5EF4-FFF2-40B4-BE49-F238E27FC236}">
                  <a16:creationId xmlns:a16="http://schemas.microsoft.com/office/drawing/2014/main" id="{C0E9A7F3-7691-91B3-3238-C001A99D3CB2}"/>
                </a:ext>
              </a:extLst>
            </p:cNvPr>
            <p:cNvSpPr/>
            <p:nvPr/>
          </p:nvSpPr>
          <p:spPr>
            <a:xfrm>
              <a:off x="7058713" y="2988468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8"/>
                    <a:pt x="32649" y="264319"/>
                    <a:pt x="80274" y="319087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7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6" name="Freeform: Shape 1405">
              <a:extLst>
                <a:ext uri="{FF2B5EF4-FFF2-40B4-BE49-F238E27FC236}">
                  <a16:creationId xmlns:a16="http://schemas.microsoft.com/office/drawing/2014/main" id="{75BEEEA7-E8F6-92C5-3BCD-9A623DC2A279}"/>
                </a:ext>
              </a:extLst>
            </p:cNvPr>
            <p:cNvSpPr/>
            <p:nvPr/>
          </p:nvSpPr>
          <p:spPr>
            <a:xfrm>
              <a:off x="10966344" y="735806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8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8"/>
                    <a:pt x="32649" y="264319"/>
                    <a:pt x="80274" y="319088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1" y="350044"/>
                    <a:pt x="68368" y="345281"/>
                  </a:cubicBezTo>
                  <a:cubicBezTo>
                    <a:pt x="-14976" y="254794"/>
                    <a:pt x="-22119" y="119063"/>
                    <a:pt x="46937" y="21431"/>
                  </a:cubicBezTo>
                  <a:cubicBezTo>
                    <a:pt x="51699" y="14288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7" name="Freeform: Shape 1406">
              <a:extLst>
                <a:ext uri="{FF2B5EF4-FFF2-40B4-BE49-F238E27FC236}">
                  <a16:creationId xmlns:a16="http://schemas.microsoft.com/office/drawing/2014/main" id="{EE97AD7B-BD8D-8810-0FEE-0DC867BFCE72}"/>
                </a:ext>
              </a:extLst>
            </p:cNvPr>
            <p:cNvSpPr/>
            <p:nvPr/>
          </p:nvSpPr>
          <p:spPr>
            <a:xfrm>
              <a:off x="10963963" y="6367462"/>
              <a:ext cx="164581" cy="357187"/>
            </a:xfrm>
            <a:custGeom>
              <a:avLst/>
              <a:gdLst>
                <a:gd name="connsiteX0" fmla="*/ 70749 w 164581"/>
                <a:gd name="connsiteY0" fmla="*/ 0 h 357187"/>
                <a:gd name="connsiteX1" fmla="*/ 15981 w 164581"/>
                <a:gd name="connsiteY1" fmla="*/ 135732 h 357187"/>
                <a:gd name="connsiteX2" fmla="*/ 82655 w 164581"/>
                <a:gd name="connsiteY2" fmla="*/ 31670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70749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70749" y="0"/>
                  </a:moveTo>
                  <a:cubicBezTo>
                    <a:pt x="39793" y="40482"/>
                    <a:pt x="20743" y="85725"/>
                    <a:pt x="15981" y="135732"/>
                  </a:cubicBezTo>
                  <a:cubicBezTo>
                    <a:pt x="11218" y="192881"/>
                    <a:pt x="35030" y="276225"/>
                    <a:pt x="82655" y="316707"/>
                  </a:cubicBezTo>
                  <a:cubicBezTo>
                    <a:pt x="111231" y="288131"/>
                    <a:pt x="130280" y="252413"/>
                    <a:pt x="139805" y="214313"/>
                  </a:cubicBezTo>
                  <a:cubicBezTo>
                    <a:pt x="158856" y="135732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0" y="11906"/>
                    <a:pt x="61224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8" name="Freeform: Shape 1407">
              <a:extLst>
                <a:ext uri="{FF2B5EF4-FFF2-40B4-BE49-F238E27FC236}">
                  <a16:creationId xmlns:a16="http://schemas.microsoft.com/office/drawing/2014/main" id="{229BA302-7670-A66C-9E5A-511E3457297A}"/>
                </a:ext>
              </a:extLst>
            </p:cNvPr>
            <p:cNvSpPr/>
            <p:nvPr/>
          </p:nvSpPr>
          <p:spPr>
            <a:xfrm>
              <a:off x="9011338" y="1862137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1 h 357187"/>
                <a:gd name="connsiteX2" fmla="*/ 80274 w 164581"/>
                <a:gd name="connsiteY2" fmla="*/ 319088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1" y="135731"/>
                  </a:cubicBezTo>
                  <a:cubicBezTo>
                    <a:pt x="11218" y="204788"/>
                    <a:pt x="32649" y="264319"/>
                    <a:pt x="80274" y="319088"/>
                  </a:cubicBezTo>
                  <a:cubicBezTo>
                    <a:pt x="111231" y="288131"/>
                    <a:pt x="127899" y="252413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8"/>
                    <a:pt x="61224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9" name="Freeform: Shape 1408">
              <a:extLst>
                <a:ext uri="{FF2B5EF4-FFF2-40B4-BE49-F238E27FC236}">
                  <a16:creationId xmlns:a16="http://schemas.microsoft.com/office/drawing/2014/main" id="{CDBEEC84-0F3C-9062-5943-9C53D1D45399}"/>
                </a:ext>
              </a:extLst>
            </p:cNvPr>
            <p:cNvSpPr/>
            <p:nvPr/>
          </p:nvSpPr>
          <p:spPr>
            <a:xfrm>
              <a:off x="7056332" y="1862137"/>
              <a:ext cx="164581" cy="359568"/>
            </a:xfrm>
            <a:custGeom>
              <a:avLst/>
              <a:gdLst>
                <a:gd name="connsiteX0" fmla="*/ 70749 w 164581"/>
                <a:gd name="connsiteY0" fmla="*/ 0 h 359568"/>
                <a:gd name="connsiteX1" fmla="*/ 15980 w 164581"/>
                <a:gd name="connsiteY1" fmla="*/ 138113 h 359568"/>
                <a:gd name="connsiteX2" fmla="*/ 82656 w 164581"/>
                <a:gd name="connsiteY2" fmla="*/ 319088 h 359568"/>
                <a:gd name="connsiteX3" fmla="*/ 139805 w 164581"/>
                <a:gd name="connsiteY3" fmla="*/ 216694 h 359568"/>
                <a:gd name="connsiteX4" fmla="*/ 94562 w 164581"/>
                <a:gd name="connsiteY4" fmla="*/ 2381 h 359568"/>
                <a:gd name="connsiteX5" fmla="*/ 106468 w 164581"/>
                <a:gd name="connsiteY5" fmla="*/ 9525 h 359568"/>
                <a:gd name="connsiteX6" fmla="*/ 82656 w 164581"/>
                <a:gd name="connsiteY6" fmla="*/ 359569 h 359568"/>
                <a:gd name="connsiteX7" fmla="*/ 68368 w 164581"/>
                <a:gd name="connsiteY7" fmla="*/ 347663 h 359568"/>
                <a:gd name="connsiteX8" fmla="*/ 46937 w 164581"/>
                <a:gd name="connsiteY8" fmla="*/ 23813 h 359568"/>
                <a:gd name="connsiteX9" fmla="*/ 70749 w 164581"/>
                <a:gd name="connsiteY9" fmla="*/ 0 h 35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9568">
                  <a:moveTo>
                    <a:pt x="70749" y="0"/>
                  </a:moveTo>
                  <a:cubicBezTo>
                    <a:pt x="39793" y="40481"/>
                    <a:pt x="20743" y="85725"/>
                    <a:pt x="15980" y="138113"/>
                  </a:cubicBezTo>
                  <a:cubicBezTo>
                    <a:pt x="11218" y="195263"/>
                    <a:pt x="35030" y="278606"/>
                    <a:pt x="82656" y="319088"/>
                  </a:cubicBezTo>
                  <a:cubicBezTo>
                    <a:pt x="111230" y="290513"/>
                    <a:pt x="130281" y="254794"/>
                    <a:pt x="139805" y="216694"/>
                  </a:cubicBezTo>
                  <a:cubicBezTo>
                    <a:pt x="158855" y="138113"/>
                    <a:pt x="142187" y="66675"/>
                    <a:pt x="94562" y="2381"/>
                  </a:cubicBezTo>
                  <a:cubicBezTo>
                    <a:pt x="99324" y="4763"/>
                    <a:pt x="104087" y="4763"/>
                    <a:pt x="106468" y="9525"/>
                  </a:cubicBezTo>
                  <a:cubicBezTo>
                    <a:pt x="199337" y="121444"/>
                    <a:pt x="173143" y="278606"/>
                    <a:pt x="82656" y="359569"/>
                  </a:cubicBezTo>
                  <a:cubicBezTo>
                    <a:pt x="77893" y="354806"/>
                    <a:pt x="73130" y="352425"/>
                    <a:pt x="68368" y="347663"/>
                  </a:cubicBezTo>
                  <a:cubicBezTo>
                    <a:pt x="-14976" y="257175"/>
                    <a:pt x="-22120" y="121444"/>
                    <a:pt x="46937" y="23813"/>
                  </a:cubicBezTo>
                  <a:cubicBezTo>
                    <a:pt x="54080" y="14288"/>
                    <a:pt x="61224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0" name="Freeform: Shape 1409">
              <a:extLst>
                <a:ext uri="{FF2B5EF4-FFF2-40B4-BE49-F238E27FC236}">
                  <a16:creationId xmlns:a16="http://schemas.microsoft.com/office/drawing/2014/main" id="{B835FBB1-C3CB-2EF7-E9BE-6BCCA38049D6}"/>
                </a:ext>
              </a:extLst>
            </p:cNvPr>
            <p:cNvSpPr/>
            <p:nvPr/>
          </p:nvSpPr>
          <p:spPr>
            <a:xfrm>
              <a:off x="10963963" y="4114800"/>
              <a:ext cx="164581" cy="357187"/>
            </a:xfrm>
            <a:custGeom>
              <a:avLst/>
              <a:gdLst>
                <a:gd name="connsiteX0" fmla="*/ 70749 w 164581"/>
                <a:gd name="connsiteY0" fmla="*/ 0 h 357187"/>
                <a:gd name="connsiteX1" fmla="*/ 15981 w 164581"/>
                <a:gd name="connsiteY1" fmla="*/ 135731 h 357187"/>
                <a:gd name="connsiteX2" fmla="*/ 82655 w 164581"/>
                <a:gd name="connsiteY2" fmla="*/ 316706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70749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70749" y="0"/>
                  </a:moveTo>
                  <a:cubicBezTo>
                    <a:pt x="39793" y="40481"/>
                    <a:pt x="20743" y="85725"/>
                    <a:pt x="15981" y="135731"/>
                  </a:cubicBezTo>
                  <a:cubicBezTo>
                    <a:pt x="11218" y="192881"/>
                    <a:pt x="35030" y="276225"/>
                    <a:pt x="82655" y="316706"/>
                  </a:cubicBezTo>
                  <a:cubicBezTo>
                    <a:pt x="111231" y="288131"/>
                    <a:pt x="130280" y="252412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0" y="14287"/>
                    <a:pt x="61224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1" name="Freeform: Shape 1410">
              <a:extLst>
                <a:ext uri="{FF2B5EF4-FFF2-40B4-BE49-F238E27FC236}">
                  <a16:creationId xmlns:a16="http://schemas.microsoft.com/office/drawing/2014/main" id="{85A354E5-7FFD-7EDF-3724-07F8F0AB36C8}"/>
                </a:ext>
              </a:extLst>
            </p:cNvPr>
            <p:cNvSpPr/>
            <p:nvPr/>
          </p:nvSpPr>
          <p:spPr>
            <a:xfrm>
              <a:off x="9011338" y="6367462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2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2"/>
                    <a:pt x="18362" y="85725"/>
                    <a:pt x="15981" y="135732"/>
                  </a:cubicBezTo>
                  <a:cubicBezTo>
                    <a:pt x="11218" y="204788"/>
                    <a:pt x="32649" y="264319"/>
                    <a:pt x="80274" y="319087"/>
                  </a:cubicBezTo>
                  <a:cubicBezTo>
                    <a:pt x="111231" y="288131"/>
                    <a:pt x="127899" y="252413"/>
                    <a:pt x="139805" y="214313"/>
                  </a:cubicBezTo>
                  <a:cubicBezTo>
                    <a:pt x="158856" y="135732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1906"/>
                    <a:pt x="61224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2" name="Freeform: Shape 1411">
              <a:extLst>
                <a:ext uri="{FF2B5EF4-FFF2-40B4-BE49-F238E27FC236}">
                  <a16:creationId xmlns:a16="http://schemas.microsoft.com/office/drawing/2014/main" id="{872FD7A1-B8EA-77D4-0362-207278B1FB70}"/>
                </a:ext>
              </a:extLst>
            </p:cNvPr>
            <p:cNvSpPr/>
            <p:nvPr/>
          </p:nvSpPr>
          <p:spPr>
            <a:xfrm>
              <a:off x="7058713" y="5241131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3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7"/>
                    <a:pt x="32649" y="264319"/>
                    <a:pt x="80274" y="319087"/>
                  </a:cubicBezTo>
                  <a:cubicBezTo>
                    <a:pt x="111230" y="288131"/>
                    <a:pt x="127899" y="252412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3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1906"/>
                    <a:pt x="58843" y="7143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3" name="Freeform: Shape 1412">
              <a:extLst>
                <a:ext uri="{FF2B5EF4-FFF2-40B4-BE49-F238E27FC236}">
                  <a16:creationId xmlns:a16="http://schemas.microsoft.com/office/drawing/2014/main" id="{6E3F3271-8DF1-2FB4-9A2B-F5CBCDE82908}"/>
                </a:ext>
              </a:extLst>
            </p:cNvPr>
            <p:cNvSpPr/>
            <p:nvPr/>
          </p:nvSpPr>
          <p:spPr>
            <a:xfrm>
              <a:off x="9011338" y="5241131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3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1" y="135731"/>
                  </a:cubicBezTo>
                  <a:cubicBezTo>
                    <a:pt x="11218" y="204787"/>
                    <a:pt x="32649" y="264319"/>
                    <a:pt x="80274" y="319087"/>
                  </a:cubicBezTo>
                  <a:cubicBezTo>
                    <a:pt x="111231" y="288131"/>
                    <a:pt x="127899" y="252412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3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1906"/>
                    <a:pt x="61224" y="7143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4" name="Freeform: Shape 1413">
              <a:extLst>
                <a:ext uri="{FF2B5EF4-FFF2-40B4-BE49-F238E27FC236}">
                  <a16:creationId xmlns:a16="http://schemas.microsoft.com/office/drawing/2014/main" id="{82FBB5ED-C97C-51FD-7387-38C8C76C743D}"/>
                </a:ext>
              </a:extLst>
            </p:cNvPr>
            <p:cNvSpPr/>
            <p:nvPr/>
          </p:nvSpPr>
          <p:spPr>
            <a:xfrm>
              <a:off x="10963963" y="5241131"/>
              <a:ext cx="164581" cy="357187"/>
            </a:xfrm>
            <a:custGeom>
              <a:avLst/>
              <a:gdLst>
                <a:gd name="connsiteX0" fmla="*/ 70749 w 164581"/>
                <a:gd name="connsiteY0" fmla="*/ 0 h 357187"/>
                <a:gd name="connsiteX1" fmla="*/ 15981 w 164581"/>
                <a:gd name="connsiteY1" fmla="*/ 135731 h 357187"/>
                <a:gd name="connsiteX2" fmla="*/ 82655 w 164581"/>
                <a:gd name="connsiteY2" fmla="*/ 316706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3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70749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70749" y="0"/>
                  </a:moveTo>
                  <a:cubicBezTo>
                    <a:pt x="39793" y="40481"/>
                    <a:pt x="20743" y="85725"/>
                    <a:pt x="15981" y="135731"/>
                  </a:cubicBezTo>
                  <a:cubicBezTo>
                    <a:pt x="11218" y="192881"/>
                    <a:pt x="35030" y="276225"/>
                    <a:pt x="82655" y="316706"/>
                  </a:cubicBezTo>
                  <a:cubicBezTo>
                    <a:pt x="111231" y="288131"/>
                    <a:pt x="130280" y="252412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3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0" y="11906"/>
                    <a:pt x="61224" y="7143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5" name="Freeform: Shape 1414">
              <a:extLst>
                <a:ext uri="{FF2B5EF4-FFF2-40B4-BE49-F238E27FC236}">
                  <a16:creationId xmlns:a16="http://schemas.microsoft.com/office/drawing/2014/main" id="{BC18E305-6C64-CF66-DBE4-FAE74E90E76E}"/>
                </a:ext>
              </a:extLst>
            </p:cNvPr>
            <p:cNvSpPr/>
            <p:nvPr/>
          </p:nvSpPr>
          <p:spPr>
            <a:xfrm>
              <a:off x="7058713" y="6367462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2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2"/>
                    <a:pt x="18362" y="85725"/>
                    <a:pt x="15980" y="135732"/>
                  </a:cubicBezTo>
                  <a:cubicBezTo>
                    <a:pt x="11218" y="204788"/>
                    <a:pt x="32649" y="264319"/>
                    <a:pt x="80274" y="319087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2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1906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6" name="Freeform: Shape 1415">
              <a:extLst>
                <a:ext uri="{FF2B5EF4-FFF2-40B4-BE49-F238E27FC236}">
                  <a16:creationId xmlns:a16="http://schemas.microsoft.com/office/drawing/2014/main" id="{08F75880-69FA-84B3-5C27-BB946781757E}"/>
                </a:ext>
              </a:extLst>
            </p:cNvPr>
            <p:cNvSpPr/>
            <p:nvPr/>
          </p:nvSpPr>
          <p:spPr>
            <a:xfrm>
              <a:off x="7058713" y="735806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8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8"/>
                    <a:pt x="32649" y="264319"/>
                    <a:pt x="80274" y="319088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8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7" name="Freeform: Shape 1416">
              <a:extLst>
                <a:ext uri="{FF2B5EF4-FFF2-40B4-BE49-F238E27FC236}">
                  <a16:creationId xmlns:a16="http://schemas.microsoft.com/office/drawing/2014/main" id="{FA577581-956E-9092-DEFC-02F15C744F5D}"/>
                </a:ext>
              </a:extLst>
            </p:cNvPr>
            <p:cNvSpPr/>
            <p:nvPr/>
          </p:nvSpPr>
          <p:spPr>
            <a:xfrm>
              <a:off x="9008957" y="735806"/>
              <a:ext cx="164582" cy="357187"/>
            </a:xfrm>
            <a:custGeom>
              <a:avLst/>
              <a:gdLst>
                <a:gd name="connsiteX0" fmla="*/ 70749 w 164582"/>
                <a:gd name="connsiteY0" fmla="*/ 0 h 357187"/>
                <a:gd name="connsiteX1" fmla="*/ 15980 w 164582"/>
                <a:gd name="connsiteY1" fmla="*/ 135731 h 357187"/>
                <a:gd name="connsiteX2" fmla="*/ 82656 w 164582"/>
                <a:gd name="connsiteY2" fmla="*/ 316706 h 357187"/>
                <a:gd name="connsiteX3" fmla="*/ 139805 w 164582"/>
                <a:gd name="connsiteY3" fmla="*/ 214313 h 357187"/>
                <a:gd name="connsiteX4" fmla="*/ 94562 w 164582"/>
                <a:gd name="connsiteY4" fmla="*/ 0 h 357187"/>
                <a:gd name="connsiteX5" fmla="*/ 106468 w 164582"/>
                <a:gd name="connsiteY5" fmla="*/ 7144 h 357187"/>
                <a:gd name="connsiteX6" fmla="*/ 82656 w 164582"/>
                <a:gd name="connsiteY6" fmla="*/ 357188 h 357187"/>
                <a:gd name="connsiteX7" fmla="*/ 68368 w 164582"/>
                <a:gd name="connsiteY7" fmla="*/ 345281 h 357187"/>
                <a:gd name="connsiteX8" fmla="*/ 46937 w 164582"/>
                <a:gd name="connsiteY8" fmla="*/ 21431 h 357187"/>
                <a:gd name="connsiteX9" fmla="*/ 70749 w 164582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2" h="357187">
                  <a:moveTo>
                    <a:pt x="70749" y="0"/>
                  </a:moveTo>
                  <a:cubicBezTo>
                    <a:pt x="39793" y="40481"/>
                    <a:pt x="20743" y="85725"/>
                    <a:pt x="15980" y="135731"/>
                  </a:cubicBezTo>
                  <a:cubicBezTo>
                    <a:pt x="11218" y="192881"/>
                    <a:pt x="35031" y="276225"/>
                    <a:pt x="82656" y="316706"/>
                  </a:cubicBezTo>
                  <a:cubicBezTo>
                    <a:pt x="111231" y="288131"/>
                    <a:pt x="130281" y="252413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6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1" y="14288"/>
                    <a:pt x="63606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8" name="Freeform: Shape 1417">
              <a:extLst>
                <a:ext uri="{FF2B5EF4-FFF2-40B4-BE49-F238E27FC236}">
                  <a16:creationId xmlns:a16="http://schemas.microsoft.com/office/drawing/2014/main" id="{55A2CF55-A39B-0AB5-16EE-45EDF5DD7D89}"/>
                </a:ext>
              </a:extLst>
            </p:cNvPr>
            <p:cNvSpPr/>
            <p:nvPr/>
          </p:nvSpPr>
          <p:spPr>
            <a:xfrm>
              <a:off x="6078174" y="5203031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7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9" name="Freeform: Shape 1418">
              <a:extLst>
                <a:ext uri="{FF2B5EF4-FFF2-40B4-BE49-F238E27FC236}">
                  <a16:creationId xmlns:a16="http://schemas.microsoft.com/office/drawing/2014/main" id="{8B95175C-EEBC-A70C-8EAA-D09765C4FF96}"/>
                </a:ext>
              </a:extLst>
            </p:cNvPr>
            <p:cNvSpPr/>
            <p:nvPr/>
          </p:nvSpPr>
          <p:spPr>
            <a:xfrm>
              <a:off x="8033180" y="5203031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7"/>
                    <a:pt x="1157" y="235744"/>
                    <a:pt x="48782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0" name="Freeform: Shape 1419">
              <a:extLst>
                <a:ext uri="{FF2B5EF4-FFF2-40B4-BE49-F238E27FC236}">
                  <a16:creationId xmlns:a16="http://schemas.microsoft.com/office/drawing/2014/main" id="{F9612065-E7D7-B6C7-E1E2-523330F72119}"/>
                </a:ext>
              </a:extLst>
            </p:cNvPr>
            <p:cNvSpPr/>
            <p:nvPr/>
          </p:nvSpPr>
          <p:spPr>
            <a:xfrm>
              <a:off x="6078174" y="697706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1" name="Freeform: Shape 1420">
              <a:extLst>
                <a:ext uri="{FF2B5EF4-FFF2-40B4-BE49-F238E27FC236}">
                  <a16:creationId xmlns:a16="http://schemas.microsoft.com/office/drawing/2014/main" id="{D444141C-0F35-DC81-7379-6A67F204DB16}"/>
                </a:ext>
              </a:extLst>
            </p:cNvPr>
            <p:cNvSpPr/>
            <p:nvPr/>
          </p:nvSpPr>
          <p:spPr>
            <a:xfrm>
              <a:off x="8033180" y="697706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2" name="Freeform: Shape 1421">
              <a:extLst>
                <a:ext uri="{FF2B5EF4-FFF2-40B4-BE49-F238E27FC236}">
                  <a16:creationId xmlns:a16="http://schemas.microsoft.com/office/drawing/2014/main" id="{D66A5EBB-5D69-BDF1-BFD3-1D976AD7A709}"/>
                </a:ext>
              </a:extLst>
            </p:cNvPr>
            <p:cNvSpPr/>
            <p:nvPr/>
          </p:nvSpPr>
          <p:spPr>
            <a:xfrm>
              <a:off x="9985805" y="697706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1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6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19" y="147638"/>
                    <a:pt x="1156" y="235744"/>
                    <a:pt x="48781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3" name="Freeform: Shape 1422">
              <a:extLst>
                <a:ext uri="{FF2B5EF4-FFF2-40B4-BE49-F238E27FC236}">
                  <a16:creationId xmlns:a16="http://schemas.microsoft.com/office/drawing/2014/main" id="{D0D531BF-1F08-9626-E254-9BBB254DFCCA}"/>
                </a:ext>
              </a:extLst>
            </p:cNvPr>
            <p:cNvSpPr/>
            <p:nvPr/>
          </p:nvSpPr>
          <p:spPr>
            <a:xfrm>
              <a:off x="11940811" y="697706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3 h 347662"/>
                <a:gd name="connsiteX12" fmla="*/ 46400 w 164381"/>
                <a:gd name="connsiteY12" fmla="*/ 321469 h 347662"/>
                <a:gd name="connsiteX13" fmla="*/ 60688 w 164381"/>
                <a:gd name="connsiteY13" fmla="*/ 347663 h 347662"/>
                <a:gd name="connsiteX14" fmla="*/ 60688 w 164381"/>
                <a:gd name="connsiteY14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5" y="345281"/>
                  </a:cubicBezTo>
                  <a:cubicBezTo>
                    <a:pt x="-27419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6" y="338138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6" y="42863"/>
                    <a:pt x="72594" y="45244"/>
                  </a:cubicBezTo>
                  <a:cubicBezTo>
                    <a:pt x="67831" y="52388"/>
                    <a:pt x="63069" y="57150"/>
                    <a:pt x="58307" y="61913"/>
                  </a:cubicBezTo>
                  <a:cubicBezTo>
                    <a:pt x="3538" y="145256"/>
                    <a:pt x="-1225" y="233362"/>
                    <a:pt x="46400" y="321469"/>
                  </a:cubicBezTo>
                  <a:cubicBezTo>
                    <a:pt x="53545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4" name="Freeform: Shape 1423">
              <a:extLst>
                <a:ext uri="{FF2B5EF4-FFF2-40B4-BE49-F238E27FC236}">
                  <a16:creationId xmlns:a16="http://schemas.microsoft.com/office/drawing/2014/main" id="{080CA208-91D2-971C-CAFE-DB2FA78D7B8D}"/>
                </a:ext>
              </a:extLst>
            </p:cNvPr>
            <p:cNvSpPr/>
            <p:nvPr/>
          </p:nvSpPr>
          <p:spPr>
            <a:xfrm>
              <a:off x="9985805" y="5203031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1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6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19" y="147637"/>
                    <a:pt x="1156" y="235744"/>
                    <a:pt x="48781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5" name="Freeform: Shape 1424">
              <a:extLst>
                <a:ext uri="{FF2B5EF4-FFF2-40B4-BE49-F238E27FC236}">
                  <a16:creationId xmlns:a16="http://schemas.microsoft.com/office/drawing/2014/main" id="{44281867-78B1-4C15-9347-7F65DB503029}"/>
                </a:ext>
              </a:extLst>
            </p:cNvPr>
            <p:cNvSpPr/>
            <p:nvPr/>
          </p:nvSpPr>
          <p:spPr>
            <a:xfrm>
              <a:off x="6078174" y="6329362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2"/>
                    <a:pt x="120219" y="330994"/>
                  </a:cubicBezTo>
                  <a:cubicBezTo>
                    <a:pt x="115457" y="338138"/>
                    <a:pt x="108313" y="342901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6" name="Freeform: Shape 1425">
              <a:extLst>
                <a:ext uri="{FF2B5EF4-FFF2-40B4-BE49-F238E27FC236}">
                  <a16:creationId xmlns:a16="http://schemas.microsoft.com/office/drawing/2014/main" id="{64A8302B-1273-4DED-E719-5E99BA360964}"/>
                </a:ext>
              </a:extLst>
            </p:cNvPr>
            <p:cNvSpPr/>
            <p:nvPr/>
          </p:nvSpPr>
          <p:spPr>
            <a:xfrm>
              <a:off x="8033180" y="6329362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2"/>
                    <a:pt x="120219" y="330994"/>
                  </a:cubicBezTo>
                  <a:cubicBezTo>
                    <a:pt x="115457" y="338138"/>
                    <a:pt x="108313" y="342901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7" name="Freeform: Shape 1426">
              <a:extLst>
                <a:ext uri="{FF2B5EF4-FFF2-40B4-BE49-F238E27FC236}">
                  <a16:creationId xmlns:a16="http://schemas.microsoft.com/office/drawing/2014/main" id="{B5D4BF29-EC87-B0CC-6837-FC6F70EB431D}"/>
                </a:ext>
              </a:extLst>
            </p:cNvPr>
            <p:cNvSpPr/>
            <p:nvPr/>
          </p:nvSpPr>
          <p:spPr>
            <a:xfrm>
              <a:off x="9985805" y="6329362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1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6" y="11906"/>
                  </a:cubicBezTo>
                  <a:cubicBezTo>
                    <a:pt x="177369" y="100013"/>
                    <a:pt x="186894" y="230982"/>
                    <a:pt x="120219" y="330994"/>
                  </a:cubicBezTo>
                  <a:cubicBezTo>
                    <a:pt x="115457" y="338138"/>
                    <a:pt x="108313" y="342901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19" y="147638"/>
                    <a:pt x="1156" y="235744"/>
                    <a:pt x="48781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8" name="Freeform: Shape 1427">
              <a:extLst>
                <a:ext uri="{FF2B5EF4-FFF2-40B4-BE49-F238E27FC236}">
                  <a16:creationId xmlns:a16="http://schemas.microsoft.com/office/drawing/2014/main" id="{09A50102-9538-B5EA-0D68-3F47BE0D1010}"/>
                </a:ext>
              </a:extLst>
            </p:cNvPr>
            <p:cNvSpPr/>
            <p:nvPr/>
          </p:nvSpPr>
          <p:spPr>
            <a:xfrm>
              <a:off x="11940811" y="6329362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5" y="345281"/>
                  </a:cubicBezTo>
                  <a:cubicBezTo>
                    <a:pt x="-27419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2"/>
                    <a:pt x="120219" y="330994"/>
                  </a:cubicBezTo>
                  <a:cubicBezTo>
                    <a:pt x="115456" y="338138"/>
                    <a:pt x="108313" y="342901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20" y="147638"/>
                    <a:pt x="1157" y="235744"/>
                    <a:pt x="48782" y="323850"/>
                  </a:cubicBezTo>
                  <a:cubicBezTo>
                    <a:pt x="53545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9" name="Freeform: Shape 1428">
              <a:extLst>
                <a:ext uri="{FF2B5EF4-FFF2-40B4-BE49-F238E27FC236}">
                  <a16:creationId xmlns:a16="http://schemas.microsoft.com/office/drawing/2014/main" id="{017EDD1F-3EC8-E37D-7A81-3BB124C66C11}"/>
                </a:ext>
              </a:extLst>
            </p:cNvPr>
            <p:cNvSpPr/>
            <p:nvPr/>
          </p:nvSpPr>
          <p:spPr>
            <a:xfrm>
              <a:off x="6078174" y="1824037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2 h 347662"/>
                <a:gd name="connsiteX13" fmla="*/ 60688 w 164381"/>
                <a:gd name="connsiteY13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0" name="Freeform: Shape 1429">
              <a:extLst>
                <a:ext uri="{FF2B5EF4-FFF2-40B4-BE49-F238E27FC236}">
                  <a16:creationId xmlns:a16="http://schemas.microsoft.com/office/drawing/2014/main" id="{177D5482-5BDB-83D8-B478-20AC10FF7280}"/>
                </a:ext>
              </a:extLst>
            </p:cNvPr>
            <p:cNvSpPr/>
            <p:nvPr/>
          </p:nvSpPr>
          <p:spPr>
            <a:xfrm>
              <a:off x="8033180" y="1824037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2 h 347662"/>
                <a:gd name="connsiteX13" fmla="*/ 60688 w 164381"/>
                <a:gd name="connsiteY13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1" name="Freeform: Shape 1430">
              <a:extLst>
                <a:ext uri="{FF2B5EF4-FFF2-40B4-BE49-F238E27FC236}">
                  <a16:creationId xmlns:a16="http://schemas.microsoft.com/office/drawing/2014/main" id="{01B4FDF6-D70F-4FF6-038A-703F0D15AC3D}"/>
                </a:ext>
              </a:extLst>
            </p:cNvPr>
            <p:cNvSpPr/>
            <p:nvPr/>
          </p:nvSpPr>
          <p:spPr>
            <a:xfrm>
              <a:off x="9985805" y="1824037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1 w 164381"/>
                <a:gd name="connsiteY11" fmla="*/ 323850 h 347662"/>
                <a:gd name="connsiteX12" fmla="*/ 60688 w 164381"/>
                <a:gd name="connsiteY12" fmla="*/ 347662 h 347662"/>
                <a:gd name="connsiteX13" fmla="*/ 60688 w 164381"/>
                <a:gd name="connsiteY13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6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19" y="147638"/>
                    <a:pt x="1156" y="235744"/>
                    <a:pt x="48781" y="323850"/>
                  </a:cubicBezTo>
                  <a:cubicBezTo>
                    <a:pt x="53544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2" name="Freeform: Shape 1431">
              <a:extLst>
                <a:ext uri="{FF2B5EF4-FFF2-40B4-BE49-F238E27FC236}">
                  <a16:creationId xmlns:a16="http://schemas.microsoft.com/office/drawing/2014/main" id="{3E333EDA-5136-2711-A053-AF8D052034C9}"/>
                </a:ext>
              </a:extLst>
            </p:cNvPr>
            <p:cNvSpPr/>
            <p:nvPr/>
          </p:nvSpPr>
          <p:spPr>
            <a:xfrm>
              <a:off x="11940811" y="1824037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2 h 347662"/>
                <a:gd name="connsiteX12" fmla="*/ 46400 w 164381"/>
                <a:gd name="connsiteY12" fmla="*/ 321469 h 347662"/>
                <a:gd name="connsiteX13" fmla="*/ 60688 w 164381"/>
                <a:gd name="connsiteY13" fmla="*/ 347662 h 347662"/>
                <a:gd name="connsiteX14" fmla="*/ 60688 w 164381"/>
                <a:gd name="connsiteY14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5" y="345281"/>
                  </a:cubicBezTo>
                  <a:cubicBezTo>
                    <a:pt x="-27419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6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6" y="42863"/>
                    <a:pt x="72594" y="45244"/>
                  </a:cubicBezTo>
                  <a:cubicBezTo>
                    <a:pt x="67831" y="52388"/>
                    <a:pt x="63069" y="57150"/>
                    <a:pt x="58307" y="61912"/>
                  </a:cubicBezTo>
                  <a:cubicBezTo>
                    <a:pt x="3538" y="145256"/>
                    <a:pt x="-1225" y="233363"/>
                    <a:pt x="46400" y="321469"/>
                  </a:cubicBezTo>
                  <a:cubicBezTo>
                    <a:pt x="53545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3" name="Freeform: Shape 1432">
              <a:extLst>
                <a:ext uri="{FF2B5EF4-FFF2-40B4-BE49-F238E27FC236}">
                  <a16:creationId xmlns:a16="http://schemas.microsoft.com/office/drawing/2014/main" id="{25C167AD-F488-D44E-5F4B-6A440B492926}"/>
                </a:ext>
              </a:extLst>
            </p:cNvPr>
            <p:cNvSpPr/>
            <p:nvPr/>
          </p:nvSpPr>
          <p:spPr>
            <a:xfrm>
              <a:off x="6078174" y="2950368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2 h 347662"/>
                <a:gd name="connsiteX13" fmla="*/ 60688 w 164381"/>
                <a:gd name="connsiteY13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4" name="Freeform: Shape 1433">
              <a:extLst>
                <a:ext uri="{FF2B5EF4-FFF2-40B4-BE49-F238E27FC236}">
                  <a16:creationId xmlns:a16="http://schemas.microsoft.com/office/drawing/2014/main" id="{AEF9A8DF-7C8D-04A8-B87D-31CB5551C981}"/>
                </a:ext>
              </a:extLst>
            </p:cNvPr>
            <p:cNvSpPr/>
            <p:nvPr/>
          </p:nvSpPr>
          <p:spPr>
            <a:xfrm>
              <a:off x="8033180" y="2950368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2 h 347662"/>
                <a:gd name="connsiteX12" fmla="*/ 46400 w 164381"/>
                <a:gd name="connsiteY12" fmla="*/ 321469 h 347662"/>
                <a:gd name="connsiteX13" fmla="*/ 60688 w 164381"/>
                <a:gd name="connsiteY13" fmla="*/ 347662 h 347662"/>
                <a:gd name="connsiteX14" fmla="*/ 60688 w 164381"/>
                <a:gd name="connsiteY14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5" y="42862"/>
                    <a:pt x="72594" y="45244"/>
                  </a:cubicBezTo>
                  <a:cubicBezTo>
                    <a:pt x="67832" y="52387"/>
                    <a:pt x="63069" y="57150"/>
                    <a:pt x="58307" y="61912"/>
                  </a:cubicBezTo>
                  <a:cubicBezTo>
                    <a:pt x="3538" y="145256"/>
                    <a:pt x="-1225" y="233362"/>
                    <a:pt x="46400" y="321469"/>
                  </a:cubicBezTo>
                  <a:cubicBezTo>
                    <a:pt x="53544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5" name="Freeform: Shape 1434">
              <a:extLst>
                <a:ext uri="{FF2B5EF4-FFF2-40B4-BE49-F238E27FC236}">
                  <a16:creationId xmlns:a16="http://schemas.microsoft.com/office/drawing/2014/main" id="{BB493606-8CF6-2759-BF71-CDB30CD30F18}"/>
                </a:ext>
              </a:extLst>
            </p:cNvPr>
            <p:cNvSpPr/>
            <p:nvPr/>
          </p:nvSpPr>
          <p:spPr>
            <a:xfrm>
              <a:off x="9985805" y="2950368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2 h 347662"/>
                <a:gd name="connsiteX12" fmla="*/ 46400 w 164381"/>
                <a:gd name="connsiteY12" fmla="*/ 321469 h 347662"/>
                <a:gd name="connsiteX13" fmla="*/ 60688 w 164381"/>
                <a:gd name="connsiteY13" fmla="*/ 347662 h 347662"/>
                <a:gd name="connsiteX14" fmla="*/ 60688 w 164381"/>
                <a:gd name="connsiteY14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6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79738" y="33338"/>
                  </a:cubicBezTo>
                  <a:cubicBezTo>
                    <a:pt x="77357" y="38100"/>
                    <a:pt x="74975" y="42862"/>
                    <a:pt x="72594" y="45244"/>
                  </a:cubicBezTo>
                  <a:cubicBezTo>
                    <a:pt x="67832" y="52387"/>
                    <a:pt x="63069" y="57150"/>
                    <a:pt x="58307" y="61912"/>
                  </a:cubicBezTo>
                  <a:cubicBezTo>
                    <a:pt x="3538" y="145256"/>
                    <a:pt x="-1225" y="233362"/>
                    <a:pt x="46400" y="321469"/>
                  </a:cubicBezTo>
                  <a:cubicBezTo>
                    <a:pt x="53544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6" name="Freeform: Shape 1435">
              <a:extLst>
                <a:ext uri="{FF2B5EF4-FFF2-40B4-BE49-F238E27FC236}">
                  <a16:creationId xmlns:a16="http://schemas.microsoft.com/office/drawing/2014/main" id="{9BC7691E-174E-DC83-5C7B-1EFE4496DF32}"/>
                </a:ext>
              </a:extLst>
            </p:cNvPr>
            <p:cNvSpPr/>
            <p:nvPr/>
          </p:nvSpPr>
          <p:spPr>
            <a:xfrm>
              <a:off x="11940811" y="2950368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7625 h 347662"/>
                <a:gd name="connsiteX11" fmla="*/ 58307 w 164381"/>
                <a:gd name="connsiteY11" fmla="*/ 64294 h 347662"/>
                <a:gd name="connsiteX12" fmla="*/ 46400 w 164381"/>
                <a:gd name="connsiteY12" fmla="*/ 323850 h 347662"/>
                <a:gd name="connsiteX13" fmla="*/ 60688 w 164381"/>
                <a:gd name="connsiteY13" fmla="*/ 347662 h 347662"/>
                <a:gd name="connsiteX14" fmla="*/ 60688 w 164381"/>
                <a:gd name="connsiteY14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5" y="345281"/>
                  </a:cubicBezTo>
                  <a:cubicBezTo>
                    <a:pt x="-27419" y="242888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6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6" y="42862"/>
                    <a:pt x="72594" y="47625"/>
                  </a:cubicBezTo>
                  <a:cubicBezTo>
                    <a:pt x="67831" y="54769"/>
                    <a:pt x="63069" y="59531"/>
                    <a:pt x="58307" y="64294"/>
                  </a:cubicBezTo>
                  <a:cubicBezTo>
                    <a:pt x="3538" y="147638"/>
                    <a:pt x="-1225" y="235744"/>
                    <a:pt x="46400" y="323850"/>
                  </a:cubicBezTo>
                  <a:cubicBezTo>
                    <a:pt x="53545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7" name="Freeform: Shape 1436">
              <a:extLst>
                <a:ext uri="{FF2B5EF4-FFF2-40B4-BE49-F238E27FC236}">
                  <a16:creationId xmlns:a16="http://schemas.microsoft.com/office/drawing/2014/main" id="{9FF9B6BA-A81D-1EAA-0753-3AD008711D3C}"/>
                </a:ext>
              </a:extLst>
            </p:cNvPr>
            <p:cNvSpPr/>
            <p:nvPr/>
          </p:nvSpPr>
          <p:spPr>
            <a:xfrm>
              <a:off x="11940811" y="5203031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5" y="345281"/>
                  </a:cubicBezTo>
                  <a:cubicBezTo>
                    <a:pt x="-27419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6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20" y="147637"/>
                    <a:pt x="1157" y="235744"/>
                    <a:pt x="48782" y="323850"/>
                  </a:cubicBezTo>
                  <a:cubicBezTo>
                    <a:pt x="53545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8" name="Freeform: Shape 1437">
              <a:extLst>
                <a:ext uri="{FF2B5EF4-FFF2-40B4-BE49-F238E27FC236}">
                  <a16:creationId xmlns:a16="http://schemas.microsoft.com/office/drawing/2014/main" id="{9B830164-43B4-1FC8-1614-00D898E44211}"/>
                </a:ext>
              </a:extLst>
            </p:cNvPr>
            <p:cNvSpPr/>
            <p:nvPr/>
          </p:nvSpPr>
          <p:spPr>
            <a:xfrm>
              <a:off x="6078174" y="4076699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7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9" name="Freeform: Shape 1438">
              <a:extLst>
                <a:ext uri="{FF2B5EF4-FFF2-40B4-BE49-F238E27FC236}">
                  <a16:creationId xmlns:a16="http://schemas.microsoft.com/office/drawing/2014/main" id="{CF38417F-0EFD-DEE1-BC4B-86F9A1506D4C}"/>
                </a:ext>
              </a:extLst>
            </p:cNvPr>
            <p:cNvSpPr/>
            <p:nvPr/>
          </p:nvSpPr>
          <p:spPr>
            <a:xfrm>
              <a:off x="8033180" y="4076699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3 h 347662"/>
                <a:gd name="connsiteX12" fmla="*/ 46400 w 164381"/>
                <a:gd name="connsiteY12" fmla="*/ 321469 h 347662"/>
                <a:gd name="connsiteX13" fmla="*/ 60688 w 164381"/>
                <a:gd name="connsiteY13" fmla="*/ 347663 h 347662"/>
                <a:gd name="connsiteX14" fmla="*/ 60688 w 164381"/>
                <a:gd name="connsiteY14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5" y="42863"/>
                    <a:pt x="72594" y="45244"/>
                  </a:cubicBezTo>
                  <a:cubicBezTo>
                    <a:pt x="67832" y="52387"/>
                    <a:pt x="63069" y="57150"/>
                    <a:pt x="58307" y="61913"/>
                  </a:cubicBezTo>
                  <a:cubicBezTo>
                    <a:pt x="3538" y="145256"/>
                    <a:pt x="-1225" y="233363"/>
                    <a:pt x="46400" y="321469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0" name="Freeform: Shape 1439">
              <a:extLst>
                <a:ext uri="{FF2B5EF4-FFF2-40B4-BE49-F238E27FC236}">
                  <a16:creationId xmlns:a16="http://schemas.microsoft.com/office/drawing/2014/main" id="{EF029BE9-BD92-5BE1-7D45-5F0F0566F436}"/>
                </a:ext>
              </a:extLst>
            </p:cNvPr>
            <p:cNvSpPr/>
            <p:nvPr/>
          </p:nvSpPr>
          <p:spPr>
            <a:xfrm>
              <a:off x="9985805" y="4076699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3 h 347662"/>
                <a:gd name="connsiteX12" fmla="*/ 46400 w 164381"/>
                <a:gd name="connsiteY12" fmla="*/ 321469 h 347662"/>
                <a:gd name="connsiteX13" fmla="*/ 60688 w 164381"/>
                <a:gd name="connsiteY13" fmla="*/ 347663 h 347662"/>
                <a:gd name="connsiteX14" fmla="*/ 60688 w 164381"/>
                <a:gd name="connsiteY14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6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79738" y="33338"/>
                  </a:cubicBezTo>
                  <a:cubicBezTo>
                    <a:pt x="77357" y="38100"/>
                    <a:pt x="74975" y="42863"/>
                    <a:pt x="72594" y="45244"/>
                  </a:cubicBezTo>
                  <a:cubicBezTo>
                    <a:pt x="67832" y="52387"/>
                    <a:pt x="63069" y="57150"/>
                    <a:pt x="58307" y="61913"/>
                  </a:cubicBezTo>
                  <a:cubicBezTo>
                    <a:pt x="3538" y="145256"/>
                    <a:pt x="-1225" y="233363"/>
                    <a:pt x="46400" y="321469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1" name="Freeform: Shape 1440">
              <a:extLst>
                <a:ext uri="{FF2B5EF4-FFF2-40B4-BE49-F238E27FC236}">
                  <a16:creationId xmlns:a16="http://schemas.microsoft.com/office/drawing/2014/main" id="{C4DF60DE-359B-D04A-C6F8-AD6C9439592E}"/>
                </a:ext>
              </a:extLst>
            </p:cNvPr>
            <p:cNvSpPr/>
            <p:nvPr/>
          </p:nvSpPr>
          <p:spPr>
            <a:xfrm>
              <a:off x="11940811" y="4076699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7625 h 347662"/>
                <a:gd name="connsiteX11" fmla="*/ 58307 w 164381"/>
                <a:gd name="connsiteY11" fmla="*/ 64294 h 347662"/>
                <a:gd name="connsiteX12" fmla="*/ 46400 w 164381"/>
                <a:gd name="connsiteY12" fmla="*/ 323850 h 347662"/>
                <a:gd name="connsiteX13" fmla="*/ 60688 w 164381"/>
                <a:gd name="connsiteY13" fmla="*/ 347663 h 347662"/>
                <a:gd name="connsiteX14" fmla="*/ 60688 w 164381"/>
                <a:gd name="connsiteY14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5" y="345281"/>
                  </a:cubicBezTo>
                  <a:cubicBezTo>
                    <a:pt x="-27419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6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6" y="42863"/>
                    <a:pt x="72594" y="47625"/>
                  </a:cubicBezTo>
                  <a:cubicBezTo>
                    <a:pt x="67831" y="54769"/>
                    <a:pt x="63069" y="59531"/>
                    <a:pt x="58307" y="64294"/>
                  </a:cubicBezTo>
                  <a:cubicBezTo>
                    <a:pt x="3538" y="147637"/>
                    <a:pt x="-1225" y="235744"/>
                    <a:pt x="46400" y="323850"/>
                  </a:cubicBezTo>
                  <a:cubicBezTo>
                    <a:pt x="53545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2" name="Freeform: Shape 1441">
              <a:extLst>
                <a:ext uri="{FF2B5EF4-FFF2-40B4-BE49-F238E27FC236}">
                  <a16:creationId xmlns:a16="http://schemas.microsoft.com/office/drawing/2014/main" id="{84441E6F-A67A-C63D-3F9A-377A1F9377E7}"/>
                </a:ext>
              </a:extLst>
            </p:cNvPr>
            <p:cNvSpPr/>
            <p:nvPr/>
          </p:nvSpPr>
          <p:spPr>
            <a:xfrm>
              <a:off x="8033037" y="1309687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3" name="Freeform: Shape 1442">
              <a:extLst>
                <a:ext uri="{FF2B5EF4-FFF2-40B4-BE49-F238E27FC236}">
                  <a16:creationId xmlns:a16="http://schemas.microsoft.com/office/drawing/2014/main" id="{D738DE7D-2F64-11D9-B100-2BB383F58726}"/>
                </a:ext>
              </a:extLst>
            </p:cNvPr>
            <p:cNvSpPr/>
            <p:nvPr/>
          </p:nvSpPr>
          <p:spPr>
            <a:xfrm>
              <a:off x="8033037" y="4688681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4" name="Freeform: Shape 1443">
              <a:extLst>
                <a:ext uri="{FF2B5EF4-FFF2-40B4-BE49-F238E27FC236}">
                  <a16:creationId xmlns:a16="http://schemas.microsoft.com/office/drawing/2014/main" id="{F109B758-C4E6-55DF-0DE0-4392F331D33A}"/>
                </a:ext>
              </a:extLst>
            </p:cNvPr>
            <p:cNvSpPr/>
            <p:nvPr/>
          </p:nvSpPr>
          <p:spPr>
            <a:xfrm>
              <a:off x="6080412" y="5815012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91788 w 164381"/>
                <a:gd name="connsiteY10" fmla="*/ 302419 h 347662"/>
                <a:gd name="connsiteX11" fmla="*/ 106075 w 164381"/>
                <a:gd name="connsiteY11" fmla="*/ 285750 h 347662"/>
                <a:gd name="connsiteX12" fmla="*/ 117981 w 164381"/>
                <a:gd name="connsiteY12" fmla="*/ 23813 h 347662"/>
                <a:gd name="connsiteX13" fmla="*/ 103694 w 164381"/>
                <a:gd name="connsiteY13" fmla="*/ 0 h 347662"/>
                <a:gd name="connsiteX14" fmla="*/ 103694 w 164381"/>
                <a:gd name="connsiteY1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7025" y="307181"/>
                    <a:pt x="89406" y="304800"/>
                    <a:pt x="91788" y="302419"/>
                  </a:cubicBezTo>
                  <a:cubicBezTo>
                    <a:pt x="96550" y="297657"/>
                    <a:pt x="101313" y="290512"/>
                    <a:pt x="106075" y="285750"/>
                  </a:cubicBezTo>
                  <a:cubicBezTo>
                    <a:pt x="160844" y="202406"/>
                    <a:pt x="165606" y="114300"/>
                    <a:pt x="117981" y="23813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5" name="Freeform: Shape 1444">
              <a:extLst>
                <a:ext uri="{FF2B5EF4-FFF2-40B4-BE49-F238E27FC236}">
                  <a16:creationId xmlns:a16="http://schemas.microsoft.com/office/drawing/2014/main" id="{ACF7CC06-EF7E-A728-0BE5-9A7E86EAB169}"/>
                </a:ext>
              </a:extLst>
            </p:cNvPr>
            <p:cNvSpPr/>
            <p:nvPr/>
          </p:nvSpPr>
          <p:spPr>
            <a:xfrm>
              <a:off x="6080412" y="4688681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6" name="Freeform: Shape 1445">
              <a:extLst>
                <a:ext uri="{FF2B5EF4-FFF2-40B4-BE49-F238E27FC236}">
                  <a16:creationId xmlns:a16="http://schemas.microsoft.com/office/drawing/2014/main" id="{9E0939A6-1CC0-2CF1-6B7F-2FFEE5BD0BDE}"/>
                </a:ext>
              </a:extLst>
            </p:cNvPr>
            <p:cNvSpPr/>
            <p:nvPr/>
          </p:nvSpPr>
          <p:spPr>
            <a:xfrm>
              <a:off x="8033037" y="5815012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7" name="Freeform: Shape 1446">
              <a:extLst>
                <a:ext uri="{FF2B5EF4-FFF2-40B4-BE49-F238E27FC236}">
                  <a16:creationId xmlns:a16="http://schemas.microsoft.com/office/drawing/2014/main" id="{AB3FB820-079A-BDD3-AB67-8531028C3248}"/>
                </a:ext>
              </a:extLst>
            </p:cNvPr>
            <p:cNvSpPr/>
            <p:nvPr/>
          </p:nvSpPr>
          <p:spPr>
            <a:xfrm>
              <a:off x="9988043" y="183356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8" name="Freeform: Shape 1447">
              <a:extLst>
                <a:ext uri="{FF2B5EF4-FFF2-40B4-BE49-F238E27FC236}">
                  <a16:creationId xmlns:a16="http://schemas.microsoft.com/office/drawing/2014/main" id="{7227B706-968E-4579-6661-84211DE5C11D}"/>
                </a:ext>
              </a:extLst>
            </p:cNvPr>
            <p:cNvSpPr/>
            <p:nvPr/>
          </p:nvSpPr>
          <p:spPr>
            <a:xfrm>
              <a:off x="8033037" y="183356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9" name="Freeform: Shape 1448">
              <a:extLst>
                <a:ext uri="{FF2B5EF4-FFF2-40B4-BE49-F238E27FC236}">
                  <a16:creationId xmlns:a16="http://schemas.microsoft.com/office/drawing/2014/main" id="{60040312-0CB8-2EBF-B8E3-73115BD12208}"/>
                </a:ext>
              </a:extLst>
            </p:cNvPr>
            <p:cNvSpPr/>
            <p:nvPr/>
          </p:nvSpPr>
          <p:spPr>
            <a:xfrm>
              <a:off x="6080412" y="2436018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91788 w 164381"/>
                <a:gd name="connsiteY10" fmla="*/ 302419 h 347662"/>
                <a:gd name="connsiteX11" fmla="*/ 106075 w 164381"/>
                <a:gd name="connsiteY11" fmla="*/ 285750 h 347662"/>
                <a:gd name="connsiteX12" fmla="*/ 117981 w 164381"/>
                <a:gd name="connsiteY12" fmla="*/ 23813 h 347662"/>
                <a:gd name="connsiteX13" fmla="*/ 103694 w 164381"/>
                <a:gd name="connsiteY13" fmla="*/ 0 h 347662"/>
                <a:gd name="connsiteX14" fmla="*/ 103694 w 164381"/>
                <a:gd name="connsiteY1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7025" y="307181"/>
                    <a:pt x="89406" y="304800"/>
                    <a:pt x="91788" y="302419"/>
                  </a:cubicBezTo>
                  <a:cubicBezTo>
                    <a:pt x="96550" y="297656"/>
                    <a:pt x="101313" y="290512"/>
                    <a:pt x="106075" y="285750"/>
                  </a:cubicBezTo>
                  <a:cubicBezTo>
                    <a:pt x="160844" y="202406"/>
                    <a:pt x="165606" y="114300"/>
                    <a:pt x="117981" y="23813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0" name="Freeform: Shape 1449">
              <a:extLst>
                <a:ext uri="{FF2B5EF4-FFF2-40B4-BE49-F238E27FC236}">
                  <a16:creationId xmlns:a16="http://schemas.microsoft.com/office/drawing/2014/main" id="{2BAD220B-5B0F-AF1B-F39D-BFE3CF9A9D40}"/>
                </a:ext>
              </a:extLst>
            </p:cNvPr>
            <p:cNvSpPr/>
            <p:nvPr/>
          </p:nvSpPr>
          <p:spPr>
            <a:xfrm>
              <a:off x="6080412" y="183356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1" name="Freeform: Shape 1450">
              <a:extLst>
                <a:ext uri="{FF2B5EF4-FFF2-40B4-BE49-F238E27FC236}">
                  <a16:creationId xmlns:a16="http://schemas.microsoft.com/office/drawing/2014/main" id="{3E7A2F14-D228-90C9-F8E0-7F90B5901917}"/>
                </a:ext>
              </a:extLst>
            </p:cNvPr>
            <p:cNvSpPr/>
            <p:nvPr/>
          </p:nvSpPr>
          <p:spPr>
            <a:xfrm>
              <a:off x="11940668" y="3562350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1" y="342900"/>
                    <a:pt x="72738" y="340518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2" y="0"/>
                  </a:cubicBezTo>
                  <a:lnTo>
                    <a:pt x="60832" y="0"/>
                  </a:lnTo>
                  <a:cubicBezTo>
                    <a:pt x="56069" y="7143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3"/>
                    <a:pt x="75119" y="300037"/>
                    <a:pt x="82263" y="309563"/>
                  </a:cubicBezTo>
                  <a:cubicBezTo>
                    <a:pt x="89407" y="300037"/>
                    <a:pt x="96550" y="292893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3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2" name="Freeform: Shape 1451">
              <a:extLst>
                <a:ext uri="{FF2B5EF4-FFF2-40B4-BE49-F238E27FC236}">
                  <a16:creationId xmlns:a16="http://schemas.microsoft.com/office/drawing/2014/main" id="{38EA9021-EB12-D1DA-9458-DB37AD634879}"/>
                </a:ext>
              </a:extLst>
            </p:cNvPr>
            <p:cNvSpPr/>
            <p:nvPr/>
          </p:nvSpPr>
          <p:spPr>
            <a:xfrm>
              <a:off x="9988043" y="3562350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8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3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3"/>
                    <a:pt x="75119" y="300037"/>
                    <a:pt x="82263" y="309563"/>
                  </a:cubicBezTo>
                  <a:cubicBezTo>
                    <a:pt x="89406" y="300037"/>
                    <a:pt x="96550" y="292893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3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3" name="Freeform: Shape 1452">
              <a:extLst>
                <a:ext uri="{FF2B5EF4-FFF2-40B4-BE49-F238E27FC236}">
                  <a16:creationId xmlns:a16="http://schemas.microsoft.com/office/drawing/2014/main" id="{801C6137-4A90-3C51-21F6-FAAEF7973F7F}"/>
                </a:ext>
              </a:extLst>
            </p:cNvPr>
            <p:cNvSpPr/>
            <p:nvPr/>
          </p:nvSpPr>
          <p:spPr>
            <a:xfrm>
              <a:off x="8033037" y="3562350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8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3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3"/>
                    <a:pt x="75119" y="300037"/>
                    <a:pt x="82263" y="309563"/>
                  </a:cubicBezTo>
                  <a:cubicBezTo>
                    <a:pt x="89406" y="300037"/>
                    <a:pt x="96550" y="292893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3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4" name="Freeform: Shape 1453">
              <a:extLst>
                <a:ext uri="{FF2B5EF4-FFF2-40B4-BE49-F238E27FC236}">
                  <a16:creationId xmlns:a16="http://schemas.microsoft.com/office/drawing/2014/main" id="{B44A993E-9B0D-D9D8-4B34-7E85CD0CF85D}"/>
                </a:ext>
              </a:extLst>
            </p:cNvPr>
            <p:cNvSpPr/>
            <p:nvPr/>
          </p:nvSpPr>
          <p:spPr>
            <a:xfrm>
              <a:off x="9988043" y="5815012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5" name="Freeform: Shape 1454">
              <a:extLst>
                <a:ext uri="{FF2B5EF4-FFF2-40B4-BE49-F238E27FC236}">
                  <a16:creationId xmlns:a16="http://schemas.microsoft.com/office/drawing/2014/main" id="{D95423B3-C112-E1CB-51DF-41AFF3CD8CDC}"/>
                </a:ext>
              </a:extLst>
            </p:cNvPr>
            <p:cNvSpPr/>
            <p:nvPr/>
          </p:nvSpPr>
          <p:spPr>
            <a:xfrm>
              <a:off x="8033037" y="2436018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6" name="Freeform: Shape 1455">
              <a:extLst>
                <a:ext uri="{FF2B5EF4-FFF2-40B4-BE49-F238E27FC236}">
                  <a16:creationId xmlns:a16="http://schemas.microsoft.com/office/drawing/2014/main" id="{A5F03185-3110-C338-C957-82F12F380158}"/>
                </a:ext>
              </a:extLst>
            </p:cNvPr>
            <p:cNvSpPr/>
            <p:nvPr/>
          </p:nvSpPr>
          <p:spPr>
            <a:xfrm>
              <a:off x="6080412" y="3562350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8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3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3"/>
                    <a:pt x="75119" y="300037"/>
                    <a:pt x="82263" y="309563"/>
                  </a:cubicBezTo>
                  <a:cubicBezTo>
                    <a:pt x="89406" y="300037"/>
                    <a:pt x="96550" y="292893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3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7" name="Freeform: Shape 1456">
              <a:extLst>
                <a:ext uri="{FF2B5EF4-FFF2-40B4-BE49-F238E27FC236}">
                  <a16:creationId xmlns:a16="http://schemas.microsoft.com/office/drawing/2014/main" id="{8EA3B9B3-D3DB-CC27-7A0A-66ABB81F85F6}"/>
                </a:ext>
              </a:extLst>
            </p:cNvPr>
            <p:cNvSpPr/>
            <p:nvPr/>
          </p:nvSpPr>
          <p:spPr>
            <a:xfrm>
              <a:off x="9988043" y="1309687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8" name="Freeform: Shape 1457">
              <a:extLst>
                <a:ext uri="{FF2B5EF4-FFF2-40B4-BE49-F238E27FC236}">
                  <a16:creationId xmlns:a16="http://schemas.microsoft.com/office/drawing/2014/main" id="{75612E53-F1DA-1AAC-9D2F-D0D13C1A323A}"/>
                </a:ext>
              </a:extLst>
            </p:cNvPr>
            <p:cNvSpPr/>
            <p:nvPr/>
          </p:nvSpPr>
          <p:spPr>
            <a:xfrm>
              <a:off x="11940668" y="5815012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7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9" name="Freeform: Shape 1458">
              <a:extLst>
                <a:ext uri="{FF2B5EF4-FFF2-40B4-BE49-F238E27FC236}">
                  <a16:creationId xmlns:a16="http://schemas.microsoft.com/office/drawing/2014/main" id="{864C2F02-2473-836B-0BB9-3AEC2A5DD2F6}"/>
                </a:ext>
              </a:extLst>
            </p:cNvPr>
            <p:cNvSpPr/>
            <p:nvPr/>
          </p:nvSpPr>
          <p:spPr>
            <a:xfrm>
              <a:off x="9988043" y="2436018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0" name="Freeform: Shape 1459">
              <a:extLst>
                <a:ext uri="{FF2B5EF4-FFF2-40B4-BE49-F238E27FC236}">
                  <a16:creationId xmlns:a16="http://schemas.microsoft.com/office/drawing/2014/main" id="{860FB39F-37A7-187F-988D-D1410EB95FCF}"/>
                </a:ext>
              </a:extLst>
            </p:cNvPr>
            <p:cNvSpPr/>
            <p:nvPr/>
          </p:nvSpPr>
          <p:spPr>
            <a:xfrm>
              <a:off x="11940668" y="1309687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7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1" name="Freeform: Shape 1460">
              <a:extLst>
                <a:ext uri="{FF2B5EF4-FFF2-40B4-BE49-F238E27FC236}">
                  <a16:creationId xmlns:a16="http://schemas.microsoft.com/office/drawing/2014/main" id="{251C2CB7-372C-6DF0-D4C7-D0E4BD06CC25}"/>
                </a:ext>
              </a:extLst>
            </p:cNvPr>
            <p:cNvSpPr/>
            <p:nvPr/>
          </p:nvSpPr>
          <p:spPr>
            <a:xfrm>
              <a:off x="11940668" y="183356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7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2" name="Freeform: Shape 1461">
              <a:extLst>
                <a:ext uri="{FF2B5EF4-FFF2-40B4-BE49-F238E27FC236}">
                  <a16:creationId xmlns:a16="http://schemas.microsoft.com/office/drawing/2014/main" id="{4A0033C8-7812-B8E4-10B0-2FEEEDC085AB}"/>
                </a:ext>
              </a:extLst>
            </p:cNvPr>
            <p:cNvSpPr/>
            <p:nvPr/>
          </p:nvSpPr>
          <p:spPr>
            <a:xfrm>
              <a:off x="11940668" y="2436018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7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3" name="Freeform: Shape 1462">
              <a:extLst>
                <a:ext uri="{FF2B5EF4-FFF2-40B4-BE49-F238E27FC236}">
                  <a16:creationId xmlns:a16="http://schemas.microsoft.com/office/drawing/2014/main" id="{16064198-E3D3-FEC8-2A50-1DD6BE51B48C}"/>
                </a:ext>
              </a:extLst>
            </p:cNvPr>
            <p:cNvSpPr/>
            <p:nvPr/>
          </p:nvSpPr>
          <p:spPr>
            <a:xfrm>
              <a:off x="6080412" y="1309687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91788 w 164381"/>
                <a:gd name="connsiteY10" fmla="*/ 302419 h 347662"/>
                <a:gd name="connsiteX11" fmla="*/ 106075 w 164381"/>
                <a:gd name="connsiteY11" fmla="*/ 285750 h 347662"/>
                <a:gd name="connsiteX12" fmla="*/ 117981 w 164381"/>
                <a:gd name="connsiteY12" fmla="*/ 23813 h 347662"/>
                <a:gd name="connsiteX13" fmla="*/ 103694 w 164381"/>
                <a:gd name="connsiteY13" fmla="*/ 0 h 347662"/>
                <a:gd name="connsiteX14" fmla="*/ 103694 w 164381"/>
                <a:gd name="connsiteY1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7025" y="307181"/>
                    <a:pt x="89406" y="304800"/>
                    <a:pt x="91788" y="302419"/>
                  </a:cubicBezTo>
                  <a:cubicBezTo>
                    <a:pt x="96550" y="297656"/>
                    <a:pt x="101313" y="290512"/>
                    <a:pt x="106075" y="285750"/>
                  </a:cubicBezTo>
                  <a:cubicBezTo>
                    <a:pt x="160844" y="202406"/>
                    <a:pt x="165606" y="114300"/>
                    <a:pt x="117981" y="23813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4" name="Freeform: Shape 1463">
              <a:extLst>
                <a:ext uri="{FF2B5EF4-FFF2-40B4-BE49-F238E27FC236}">
                  <a16:creationId xmlns:a16="http://schemas.microsoft.com/office/drawing/2014/main" id="{E2BBB517-EF71-7306-4F99-CE3883CE8246}"/>
                </a:ext>
              </a:extLst>
            </p:cNvPr>
            <p:cNvSpPr/>
            <p:nvPr/>
          </p:nvSpPr>
          <p:spPr>
            <a:xfrm>
              <a:off x="9988043" y="4688681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5" name="Freeform: Shape 1464">
              <a:extLst>
                <a:ext uri="{FF2B5EF4-FFF2-40B4-BE49-F238E27FC236}">
                  <a16:creationId xmlns:a16="http://schemas.microsoft.com/office/drawing/2014/main" id="{C8C860A5-EEB9-7E90-8A3E-FE2D466B043C}"/>
                </a:ext>
              </a:extLst>
            </p:cNvPr>
            <p:cNvSpPr/>
            <p:nvPr/>
          </p:nvSpPr>
          <p:spPr>
            <a:xfrm>
              <a:off x="11940668" y="4688681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7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6" name="Freeform: Shape 1465">
              <a:extLst>
                <a:ext uri="{FF2B5EF4-FFF2-40B4-BE49-F238E27FC236}">
                  <a16:creationId xmlns:a16="http://schemas.microsoft.com/office/drawing/2014/main" id="{518D295E-EE13-A13D-11CB-22E35F9DE415}"/>
                </a:ext>
              </a:extLst>
            </p:cNvPr>
            <p:cNvSpPr/>
            <p:nvPr/>
          </p:nvSpPr>
          <p:spPr>
            <a:xfrm>
              <a:off x="5336381" y="5160305"/>
              <a:ext cx="264318" cy="208118"/>
            </a:xfrm>
            <a:custGeom>
              <a:avLst/>
              <a:gdLst>
                <a:gd name="connsiteX0" fmla="*/ 264319 w 264318"/>
                <a:gd name="connsiteY0" fmla="*/ 197508 h 208118"/>
                <a:gd name="connsiteX1" fmla="*/ 2381 w 264318"/>
                <a:gd name="connsiteY1" fmla="*/ 114164 h 208118"/>
                <a:gd name="connsiteX2" fmla="*/ 230981 w 264318"/>
                <a:gd name="connsiteY2" fmla="*/ 178457 h 208118"/>
                <a:gd name="connsiteX3" fmla="*/ 0 w 264318"/>
                <a:gd name="connsiteY3" fmla="*/ 4626 h 208118"/>
                <a:gd name="connsiteX4" fmla="*/ 140494 w 264318"/>
                <a:gd name="connsiteY4" fmla="*/ 30820 h 208118"/>
                <a:gd name="connsiteX5" fmla="*/ 264319 w 264318"/>
                <a:gd name="connsiteY5" fmla="*/ 197508 h 20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318" h="208118">
                  <a:moveTo>
                    <a:pt x="264319" y="197508"/>
                  </a:moveTo>
                  <a:cubicBezTo>
                    <a:pt x="176213" y="230845"/>
                    <a:pt x="9525" y="180839"/>
                    <a:pt x="2381" y="114164"/>
                  </a:cubicBezTo>
                  <a:cubicBezTo>
                    <a:pt x="69056" y="173695"/>
                    <a:pt x="142875" y="197508"/>
                    <a:pt x="230981" y="178457"/>
                  </a:cubicBezTo>
                  <a:cubicBezTo>
                    <a:pt x="190500" y="68920"/>
                    <a:pt x="114300" y="14151"/>
                    <a:pt x="0" y="4626"/>
                  </a:cubicBezTo>
                  <a:cubicBezTo>
                    <a:pt x="30956" y="-7280"/>
                    <a:pt x="92869" y="4626"/>
                    <a:pt x="140494" y="30820"/>
                  </a:cubicBezTo>
                  <a:cubicBezTo>
                    <a:pt x="204788" y="68920"/>
                    <a:pt x="252413" y="130832"/>
                    <a:pt x="264319" y="19750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7" name="Freeform: Shape 1466">
              <a:extLst>
                <a:ext uri="{FF2B5EF4-FFF2-40B4-BE49-F238E27FC236}">
                  <a16:creationId xmlns:a16="http://schemas.microsoft.com/office/drawing/2014/main" id="{5DE027F1-ED9D-FA3C-A31E-476446DB22D2}"/>
                </a:ext>
              </a:extLst>
            </p:cNvPr>
            <p:cNvSpPr/>
            <p:nvPr/>
          </p:nvSpPr>
          <p:spPr>
            <a:xfrm>
              <a:off x="5336381" y="2907040"/>
              <a:ext cx="261937" cy="211272"/>
            </a:xfrm>
            <a:custGeom>
              <a:avLst/>
              <a:gdLst>
                <a:gd name="connsiteX0" fmla="*/ 2381 w 261937"/>
                <a:gd name="connsiteY0" fmla="*/ 5229 h 211272"/>
                <a:gd name="connsiteX1" fmla="*/ 261938 w 261937"/>
                <a:gd name="connsiteY1" fmla="*/ 198110 h 211272"/>
                <a:gd name="connsiteX2" fmla="*/ 0 w 261937"/>
                <a:gd name="connsiteY2" fmla="*/ 117147 h 211272"/>
                <a:gd name="connsiteX3" fmla="*/ 69056 w 261937"/>
                <a:gd name="connsiteY3" fmla="*/ 160010 h 211272"/>
                <a:gd name="connsiteX4" fmla="*/ 145256 w 261937"/>
                <a:gd name="connsiteY4" fmla="*/ 181441 h 211272"/>
                <a:gd name="connsiteX5" fmla="*/ 228600 w 261937"/>
                <a:gd name="connsiteY5" fmla="*/ 176679 h 211272"/>
                <a:gd name="connsiteX6" fmla="*/ 2381 w 261937"/>
                <a:gd name="connsiteY6" fmla="*/ 5229 h 21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937" h="211272">
                  <a:moveTo>
                    <a:pt x="2381" y="5229"/>
                  </a:moveTo>
                  <a:cubicBezTo>
                    <a:pt x="97631" y="-25728"/>
                    <a:pt x="247650" y="86191"/>
                    <a:pt x="261938" y="198110"/>
                  </a:cubicBezTo>
                  <a:cubicBezTo>
                    <a:pt x="183356" y="236210"/>
                    <a:pt x="19050" y="186203"/>
                    <a:pt x="0" y="117147"/>
                  </a:cubicBezTo>
                  <a:cubicBezTo>
                    <a:pt x="23813" y="133816"/>
                    <a:pt x="45244" y="150485"/>
                    <a:pt x="69056" y="160010"/>
                  </a:cubicBezTo>
                  <a:cubicBezTo>
                    <a:pt x="92869" y="171916"/>
                    <a:pt x="119063" y="179060"/>
                    <a:pt x="145256" y="181441"/>
                  </a:cubicBezTo>
                  <a:cubicBezTo>
                    <a:pt x="171450" y="186203"/>
                    <a:pt x="200025" y="186203"/>
                    <a:pt x="228600" y="176679"/>
                  </a:cubicBezTo>
                  <a:cubicBezTo>
                    <a:pt x="192881" y="71904"/>
                    <a:pt x="114300" y="14754"/>
                    <a:pt x="2381" y="522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8" name="Freeform: Shape 1467">
              <a:extLst>
                <a:ext uri="{FF2B5EF4-FFF2-40B4-BE49-F238E27FC236}">
                  <a16:creationId xmlns:a16="http://schemas.microsoft.com/office/drawing/2014/main" id="{CF23974F-ECE4-5409-51B8-FDC57529ADF4}"/>
                </a:ext>
              </a:extLst>
            </p:cNvPr>
            <p:cNvSpPr/>
            <p:nvPr/>
          </p:nvSpPr>
          <p:spPr>
            <a:xfrm>
              <a:off x="5334000" y="653723"/>
              <a:ext cx="264318" cy="211926"/>
            </a:xfrm>
            <a:custGeom>
              <a:avLst/>
              <a:gdLst>
                <a:gd name="connsiteX0" fmla="*/ 233363 w 264318"/>
                <a:gd name="connsiteY0" fmla="*/ 179714 h 211926"/>
                <a:gd name="connsiteX1" fmla="*/ 0 w 264318"/>
                <a:gd name="connsiteY1" fmla="*/ 5883 h 211926"/>
                <a:gd name="connsiteX2" fmla="*/ 264319 w 264318"/>
                <a:gd name="connsiteY2" fmla="*/ 198764 h 211926"/>
                <a:gd name="connsiteX3" fmla="*/ 2381 w 264318"/>
                <a:gd name="connsiteY3" fmla="*/ 117802 h 211926"/>
                <a:gd name="connsiteX4" fmla="*/ 71438 w 264318"/>
                <a:gd name="connsiteY4" fmla="*/ 160664 h 211926"/>
                <a:gd name="connsiteX5" fmla="*/ 147638 w 264318"/>
                <a:gd name="connsiteY5" fmla="*/ 182095 h 211926"/>
                <a:gd name="connsiteX6" fmla="*/ 233363 w 264318"/>
                <a:gd name="connsiteY6" fmla="*/ 179714 h 21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318" h="211926">
                  <a:moveTo>
                    <a:pt x="233363" y="179714"/>
                  </a:moveTo>
                  <a:cubicBezTo>
                    <a:pt x="192881" y="72558"/>
                    <a:pt x="116681" y="15408"/>
                    <a:pt x="0" y="5883"/>
                  </a:cubicBezTo>
                  <a:cubicBezTo>
                    <a:pt x="100012" y="-27455"/>
                    <a:pt x="250031" y="86845"/>
                    <a:pt x="264319" y="198764"/>
                  </a:cubicBezTo>
                  <a:cubicBezTo>
                    <a:pt x="188119" y="236864"/>
                    <a:pt x="21431" y="186858"/>
                    <a:pt x="2381" y="117802"/>
                  </a:cubicBezTo>
                  <a:cubicBezTo>
                    <a:pt x="26194" y="134470"/>
                    <a:pt x="47625" y="151139"/>
                    <a:pt x="71438" y="160664"/>
                  </a:cubicBezTo>
                  <a:cubicBezTo>
                    <a:pt x="95250" y="172570"/>
                    <a:pt x="121444" y="179714"/>
                    <a:pt x="147638" y="182095"/>
                  </a:cubicBezTo>
                  <a:cubicBezTo>
                    <a:pt x="176213" y="189239"/>
                    <a:pt x="204788" y="189239"/>
                    <a:pt x="233363" y="17971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9" name="Freeform: Shape 1468">
              <a:extLst>
                <a:ext uri="{FF2B5EF4-FFF2-40B4-BE49-F238E27FC236}">
                  <a16:creationId xmlns:a16="http://schemas.microsoft.com/office/drawing/2014/main" id="{0CF1053E-D3AF-ADD4-0C75-BB4153FBCA86}"/>
                </a:ext>
              </a:extLst>
            </p:cNvPr>
            <p:cNvSpPr/>
            <p:nvPr/>
          </p:nvSpPr>
          <p:spPr>
            <a:xfrm>
              <a:off x="5336381" y="1782497"/>
              <a:ext cx="264318" cy="209515"/>
            </a:xfrm>
            <a:custGeom>
              <a:avLst/>
              <a:gdLst>
                <a:gd name="connsiteX0" fmla="*/ 264319 w 264318"/>
                <a:gd name="connsiteY0" fmla="*/ 196321 h 209515"/>
                <a:gd name="connsiteX1" fmla="*/ 0 w 264318"/>
                <a:gd name="connsiteY1" fmla="*/ 117740 h 209515"/>
                <a:gd name="connsiteX2" fmla="*/ 69056 w 264318"/>
                <a:gd name="connsiteY2" fmla="*/ 160602 h 209515"/>
                <a:gd name="connsiteX3" fmla="*/ 145256 w 264318"/>
                <a:gd name="connsiteY3" fmla="*/ 182033 h 209515"/>
                <a:gd name="connsiteX4" fmla="*/ 228600 w 264318"/>
                <a:gd name="connsiteY4" fmla="*/ 177271 h 209515"/>
                <a:gd name="connsiteX5" fmla="*/ 0 w 264318"/>
                <a:gd name="connsiteY5" fmla="*/ 5821 h 209515"/>
                <a:gd name="connsiteX6" fmla="*/ 114300 w 264318"/>
                <a:gd name="connsiteY6" fmla="*/ 20108 h 209515"/>
                <a:gd name="connsiteX7" fmla="*/ 207169 w 264318"/>
                <a:gd name="connsiteY7" fmla="*/ 89165 h 209515"/>
                <a:gd name="connsiteX8" fmla="*/ 264319 w 264318"/>
                <a:gd name="connsiteY8" fmla="*/ 196321 h 20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318" h="209515">
                  <a:moveTo>
                    <a:pt x="264319" y="196321"/>
                  </a:moveTo>
                  <a:cubicBezTo>
                    <a:pt x="180975" y="234421"/>
                    <a:pt x="16669" y="184415"/>
                    <a:pt x="0" y="117740"/>
                  </a:cubicBezTo>
                  <a:cubicBezTo>
                    <a:pt x="23813" y="132027"/>
                    <a:pt x="45244" y="151077"/>
                    <a:pt x="69056" y="160602"/>
                  </a:cubicBezTo>
                  <a:cubicBezTo>
                    <a:pt x="92869" y="172508"/>
                    <a:pt x="119063" y="179652"/>
                    <a:pt x="145256" y="182033"/>
                  </a:cubicBezTo>
                  <a:cubicBezTo>
                    <a:pt x="171450" y="186796"/>
                    <a:pt x="200025" y="186796"/>
                    <a:pt x="228600" y="177271"/>
                  </a:cubicBezTo>
                  <a:cubicBezTo>
                    <a:pt x="188119" y="70115"/>
                    <a:pt x="111919" y="12965"/>
                    <a:pt x="0" y="5821"/>
                  </a:cubicBezTo>
                  <a:cubicBezTo>
                    <a:pt x="16669" y="-6085"/>
                    <a:pt x="71438" y="1058"/>
                    <a:pt x="114300" y="20108"/>
                  </a:cubicBezTo>
                  <a:cubicBezTo>
                    <a:pt x="150019" y="36777"/>
                    <a:pt x="183356" y="58208"/>
                    <a:pt x="207169" y="89165"/>
                  </a:cubicBezTo>
                  <a:cubicBezTo>
                    <a:pt x="235744" y="120121"/>
                    <a:pt x="254794" y="155840"/>
                    <a:pt x="264319" y="1963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0" name="Freeform: Shape 1469">
              <a:extLst>
                <a:ext uri="{FF2B5EF4-FFF2-40B4-BE49-F238E27FC236}">
                  <a16:creationId xmlns:a16="http://schemas.microsoft.com/office/drawing/2014/main" id="{58D7B62D-9C4F-EB47-0547-42D4F5DEF8CD}"/>
                </a:ext>
              </a:extLst>
            </p:cNvPr>
            <p:cNvSpPr/>
            <p:nvPr/>
          </p:nvSpPr>
          <p:spPr>
            <a:xfrm>
              <a:off x="5334000" y="6285291"/>
              <a:ext cx="266699" cy="211405"/>
            </a:xfrm>
            <a:custGeom>
              <a:avLst/>
              <a:gdLst>
                <a:gd name="connsiteX0" fmla="*/ 266700 w 266699"/>
                <a:gd name="connsiteY0" fmla="*/ 201233 h 211405"/>
                <a:gd name="connsiteX1" fmla="*/ 61912 w 266699"/>
                <a:gd name="connsiteY1" fmla="*/ 175039 h 211405"/>
                <a:gd name="connsiteX2" fmla="*/ 4763 w 266699"/>
                <a:gd name="connsiteY2" fmla="*/ 115508 h 211405"/>
                <a:gd name="connsiteX3" fmla="*/ 233363 w 266699"/>
                <a:gd name="connsiteY3" fmla="*/ 179802 h 211405"/>
                <a:gd name="connsiteX4" fmla="*/ 0 w 266699"/>
                <a:gd name="connsiteY4" fmla="*/ 5971 h 211405"/>
                <a:gd name="connsiteX5" fmla="*/ 266700 w 266699"/>
                <a:gd name="connsiteY5" fmla="*/ 201233 h 21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699" h="211405">
                  <a:moveTo>
                    <a:pt x="266700" y="201233"/>
                  </a:moveTo>
                  <a:cubicBezTo>
                    <a:pt x="195263" y="220283"/>
                    <a:pt x="126206" y="213139"/>
                    <a:pt x="61912" y="175039"/>
                  </a:cubicBezTo>
                  <a:cubicBezTo>
                    <a:pt x="21431" y="151227"/>
                    <a:pt x="4763" y="134558"/>
                    <a:pt x="4763" y="115508"/>
                  </a:cubicBezTo>
                  <a:cubicBezTo>
                    <a:pt x="71438" y="175039"/>
                    <a:pt x="145256" y="198852"/>
                    <a:pt x="233363" y="179802"/>
                  </a:cubicBezTo>
                  <a:cubicBezTo>
                    <a:pt x="192881" y="70264"/>
                    <a:pt x="116681" y="15496"/>
                    <a:pt x="0" y="5971"/>
                  </a:cubicBezTo>
                  <a:cubicBezTo>
                    <a:pt x="97631" y="-27367"/>
                    <a:pt x="247650" y="84552"/>
                    <a:pt x="266700" y="20123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1" name="Freeform: Shape 1470">
              <a:extLst>
                <a:ext uri="{FF2B5EF4-FFF2-40B4-BE49-F238E27FC236}">
                  <a16:creationId xmlns:a16="http://schemas.microsoft.com/office/drawing/2014/main" id="{953B77B6-2F9E-64E1-9ABF-1AC54AD51625}"/>
                </a:ext>
              </a:extLst>
            </p:cNvPr>
            <p:cNvSpPr/>
            <p:nvPr/>
          </p:nvSpPr>
          <p:spPr>
            <a:xfrm>
              <a:off x="5336381" y="4036971"/>
              <a:ext cx="261937" cy="207338"/>
            </a:xfrm>
            <a:custGeom>
              <a:avLst/>
              <a:gdLst>
                <a:gd name="connsiteX0" fmla="*/ 2381 w 261937"/>
                <a:gd name="connsiteY0" fmla="*/ 1629 h 207338"/>
                <a:gd name="connsiteX1" fmla="*/ 261938 w 261937"/>
                <a:gd name="connsiteY1" fmla="*/ 194510 h 207338"/>
                <a:gd name="connsiteX2" fmla="*/ 0 w 261937"/>
                <a:gd name="connsiteY2" fmla="*/ 111166 h 207338"/>
                <a:gd name="connsiteX3" fmla="*/ 147638 w 261937"/>
                <a:gd name="connsiteY3" fmla="*/ 180223 h 207338"/>
                <a:gd name="connsiteX4" fmla="*/ 230981 w 261937"/>
                <a:gd name="connsiteY4" fmla="*/ 173079 h 207338"/>
                <a:gd name="connsiteX5" fmla="*/ 2381 w 261937"/>
                <a:gd name="connsiteY5" fmla="*/ 1629 h 20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37" h="207338">
                  <a:moveTo>
                    <a:pt x="2381" y="1629"/>
                  </a:moveTo>
                  <a:cubicBezTo>
                    <a:pt x="104775" y="-12659"/>
                    <a:pt x="238125" y="68304"/>
                    <a:pt x="261938" y="194510"/>
                  </a:cubicBezTo>
                  <a:cubicBezTo>
                    <a:pt x="185738" y="232610"/>
                    <a:pt x="4763" y="180223"/>
                    <a:pt x="0" y="111166"/>
                  </a:cubicBezTo>
                  <a:cubicBezTo>
                    <a:pt x="42863" y="151648"/>
                    <a:pt x="90488" y="175460"/>
                    <a:pt x="147638" y="180223"/>
                  </a:cubicBezTo>
                  <a:cubicBezTo>
                    <a:pt x="173831" y="182604"/>
                    <a:pt x="202406" y="182604"/>
                    <a:pt x="230981" y="173079"/>
                  </a:cubicBezTo>
                  <a:cubicBezTo>
                    <a:pt x="192881" y="68304"/>
                    <a:pt x="114300" y="11154"/>
                    <a:pt x="2381" y="162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2" name="Freeform: Shape 1471">
              <a:extLst>
                <a:ext uri="{FF2B5EF4-FFF2-40B4-BE49-F238E27FC236}">
                  <a16:creationId xmlns:a16="http://schemas.microsoft.com/office/drawing/2014/main" id="{95FF603E-837A-EC93-BFCD-C38B349EFDB6}"/>
                </a:ext>
              </a:extLst>
            </p:cNvPr>
            <p:cNvSpPr/>
            <p:nvPr/>
          </p:nvSpPr>
          <p:spPr>
            <a:xfrm>
              <a:off x="5338121" y="361751"/>
              <a:ext cx="262578" cy="209437"/>
            </a:xfrm>
            <a:custGeom>
              <a:avLst/>
              <a:gdLst>
                <a:gd name="connsiteX0" fmla="*/ 229241 w 262578"/>
                <a:gd name="connsiteY0" fmla="*/ 33536 h 209437"/>
                <a:gd name="connsiteX1" fmla="*/ 107797 w 262578"/>
                <a:gd name="connsiteY1" fmla="*/ 35917 h 209437"/>
                <a:gd name="connsiteX2" fmla="*/ 3022 w 262578"/>
                <a:gd name="connsiteY2" fmla="*/ 97830 h 209437"/>
                <a:gd name="connsiteX3" fmla="*/ 7785 w 262578"/>
                <a:gd name="connsiteY3" fmla="*/ 76398 h 209437"/>
                <a:gd name="connsiteX4" fmla="*/ 81603 w 262578"/>
                <a:gd name="connsiteY4" fmla="*/ 24011 h 209437"/>
                <a:gd name="connsiteX5" fmla="*/ 255435 w 262578"/>
                <a:gd name="connsiteY5" fmla="*/ 9723 h 209437"/>
                <a:gd name="connsiteX6" fmla="*/ 262578 w 262578"/>
                <a:gd name="connsiteY6" fmla="*/ 12105 h 209437"/>
                <a:gd name="connsiteX7" fmla="*/ 3022 w 262578"/>
                <a:gd name="connsiteY7" fmla="*/ 207367 h 209437"/>
                <a:gd name="connsiteX8" fmla="*/ 143516 w 262578"/>
                <a:gd name="connsiteY8" fmla="*/ 157361 h 209437"/>
                <a:gd name="connsiteX9" fmla="*/ 229241 w 262578"/>
                <a:gd name="connsiteY9" fmla="*/ 33536 h 209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2578" h="209437">
                  <a:moveTo>
                    <a:pt x="229241" y="33536"/>
                  </a:moveTo>
                  <a:cubicBezTo>
                    <a:pt x="186378" y="21630"/>
                    <a:pt x="148278" y="24011"/>
                    <a:pt x="107797" y="35917"/>
                  </a:cubicBezTo>
                  <a:cubicBezTo>
                    <a:pt x="67316" y="45442"/>
                    <a:pt x="33978" y="66873"/>
                    <a:pt x="3022" y="97830"/>
                  </a:cubicBezTo>
                  <a:cubicBezTo>
                    <a:pt x="-4122" y="88305"/>
                    <a:pt x="3022" y="83542"/>
                    <a:pt x="7785" y="76398"/>
                  </a:cubicBezTo>
                  <a:cubicBezTo>
                    <a:pt x="29216" y="54967"/>
                    <a:pt x="55410" y="38298"/>
                    <a:pt x="81603" y="24011"/>
                  </a:cubicBezTo>
                  <a:cubicBezTo>
                    <a:pt x="138753" y="-2183"/>
                    <a:pt x="195903" y="-6945"/>
                    <a:pt x="255435" y="9723"/>
                  </a:cubicBezTo>
                  <a:cubicBezTo>
                    <a:pt x="257816" y="9723"/>
                    <a:pt x="260197" y="12105"/>
                    <a:pt x="262578" y="12105"/>
                  </a:cubicBezTo>
                  <a:cubicBezTo>
                    <a:pt x="243528" y="138311"/>
                    <a:pt x="100653" y="224036"/>
                    <a:pt x="3022" y="207367"/>
                  </a:cubicBezTo>
                  <a:cubicBezTo>
                    <a:pt x="53028" y="200223"/>
                    <a:pt x="103035" y="188317"/>
                    <a:pt x="143516" y="157361"/>
                  </a:cubicBezTo>
                  <a:cubicBezTo>
                    <a:pt x="183997" y="124023"/>
                    <a:pt x="212572" y="85923"/>
                    <a:pt x="229241" y="3353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3" name="Freeform: Shape 1472">
              <a:extLst>
                <a:ext uri="{FF2B5EF4-FFF2-40B4-BE49-F238E27FC236}">
                  <a16:creationId xmlns:a16="http://schemas.microsoft.com/office/drawing/2014/main" id="{CEAC9487-2347-6BB3-B351-3793E6160A1C}"/>
                </a:ext>
              </a:extLst>
            </p:cNvPr>
            <p:cNvSpPr/>
            <p:nvPr/>
          </p:nvSpPr>
          <p:spPr>
            <a:xfrm>
              <a:off x="5337191" y="3742080"/>
              <a:ext cx="263508" cy="208355"/>
            </a:xfrm>
            <a:custGeom>
              <a:avLst/>
              <a:gdLst>
                <a:gd name="connsiteX0" fmla="*/ 263508 w 263508"/>
                <a:gd name="connsiteY0" fmla="*/ 10769 h 208355"/>
                <a:gd name="connsiteX1" fmla="*/ 3952 w 263508"/>
                <a:gd name="connsiteY1" fmla="*/ 206032 h 208355"/>
                <a:gd name="connsiteX2" fmla="*/ 99202 w 263508"/>
                <a:gd name="connsiteY2" fmla="*/ 179838 h 208355"/>
                <a:gd name="connsiteX3" fmla="*/ 180164 w 263508"/>
                <a:gd name="connsiteY3" fmla="*/ 120307 h 208355"/>
                <a:gd name="connsiteX4" fmla="*/ 230171 w 263508"/>
                <a:gd name="connsiteY4" fmla="*/ 29819 h 208355"/>
                <a:gd name="connsiteX5" fmla="*/ 106346 w 263508"/>
                <a:gd name="connsiteY5" fmla="*/ 32200 h 208355"/>
                <a:gd name="connsiteX6" fmla="*/ 1571 w 263508"/>
                <a:gd name="connsiteY6" fmla="*/ 94113 h 208355"/>
                <a:gd name="connsiteX7" fmla="*/ 8714 w 263508"/>
                <a:gd name="connsiteY7" fmla="*/ 72682 h 208355"/>
                <a:gd name="connsiteX8" fmla="*/ 161114 w 263508"/>
                <a:gd name="connsiteY8" fmla="*/ 1244 h 208355"/>
                <a:gd name="connsiteX9" fmla="*/ 263508 w 263508"/>
                <a:gd name="connsiteY9" fmla="*/ 10769 h 20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508" h="208355">
                  <a:moveTo>
                    <a:pt x="263508" y="10769"/>
                  </a:moveTo>
                  <a:cubicBezTo>
                    <a:pt x="234933" y="148882"/>
                    <a:pt x="94439" y="222700"/>
                    <a:pt x="3952" y="206032"/>
                  </a:cubicBezTo>
                  <a:cubicBezTo>
                    <a:pt x="37289" y="198888"/>
                    <a:pt x="70627" y="194126"/>
                    <a:pt x="99202" y="179838"/>
                  </a:cubicBezTo>
                  <a:cubicBezTo>
                    <a:pt x="130158" y="165551"/>
                    <a:pt x="156352" y="146501"/>
                    <a:pt x="180164" y="120307"/>
                  </a:cubicBezTo>
                  <a:cubicBezTo>
                    <a:pt x="203977" y="94113"/>
                    <a:pt x="220646" y="65538"/>
                    <a:pt x="230171" y="29819"/>
                  </a:cubicBezTo>
                  <a:cubicBezTo>
                    <a:pt x="187308" y="20294"/>
                    <a:pt x="146827" y="22676"/>
                    <a:pt x="106346" y="32200"/>
                  </a:cubicBezTo>
                  <a:cubicBezTo>
                    <a:pt x="65864" y="44107"/>
                    <a:pt x="32527" y="65538"/>
                    <a:pt x="1571" y="94113"/>
                  </a:cubicBezTo>
                  <a:cubicBezTo>
                    <a:pt x="-3192" y="82207"/>
                    <a:pt x="3952" y="77444"/>
                    <a:pt x="8714" y="72682"/>
                  </a:cubicBezTo>
                  <a:cubicBezTo>
                    <a:pt x="51577" y="32200"/>
                    <a:pt x="101583" y="6007"/>
                    <a:pt x="161114" y="1244"/>
                  </a:cubicBezTo>
                  <a:cubicBezTo>
                    <a:pt x="194452" y="-1137"/>
                    <a:pt x="227789" y="-1137"/>
                    <a:pt x="263508" y="10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4" name="Freeform: Shape 1473">
              <a:extLst>
                <a:ext uri="{FF2B5EF4-FFF2-40B4-BE49-F238E27FC236}">
                  <a16:creationId xmlns:a16="http://schemas.microsoft.com/office/drawing/2014/main" id="{C92DE5B5-A4B0-46CE-D8E6-8DB2B7DBCA6C}"/>
                </a:ext>
              </a:extLst>
            </p:cNvPr>
            <p:cNvSpPr/>
            <p:nvPr/>
          </p:nvSpPr>
          <p:spPr>
            <a:xfrm>
              <a:off x="5338121" y="2617830"/>
              <a:ext cx="262578" cy="208401"/>
            </a:xfrm>
            <a:custGeom>
              <a:avLst/>
              <a:gdLst>
                <a:gd name="connsiteX0" fmla="*/ 229241 w 262578"/>
                <a:gd name="connsiteY0" fmla="*/ 30119 h 208401"/>
                <a:gd name="connsiteX1" fmla="*/ 3022 w 262578"/>
                <a:gd name="connsiteY1" fmla="*/ 94413 h 208401"/>
                <a:gd name="connsiteX2" fmla="*/ 7785 w 262578"/>
                <a:gd name="connsiteY2" fmla="*/ 75363 h 208401"/>
                <a:gd name="connsiteX3" fmla="*/ 83985 w 262578"/>
                <a:gd name="connsiteY3" fmla="*/ 22976 h 208401"/>
                <a:gd name="connsiteX4" fmla="*/ 255435 w 262578"/>
                <a:gd name="connsiteY4" fmla="*/ 8688 h 208401"/>
                <a:gd name="connsiteX5" fmla="*/ 262578 w 262578"/>
                <a:gd name="connsiteY5" fmla="*/ 11069 h 208401"/>
                <a:gd name="connsiteX6" fmla="*/ 3022 w 262578"/>
                <a:gd name="connsiteY6" fmla="*/ 206332 h 208401"/>
                <a:gd name="connsiteX7" fmla="*/ 143516 w 262578"/>
                <a:gd name="connsiteY7" fmla="*/ 156326 h 208401"/>
                <a:gd name="connsiteX8" fmla="*/ 229241 w 262578"/>
                <a:gd name="connsiteY8" fmla="*/ 30119 h 20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578" h="208401">
                  <a:moveTo>
                    <a:pt x="229241" y="30119"/>
                  </a:moveTo>
                  <a:cubicBezTo>
                    <a:pt x="141135" y="11069"/>
                    <a:pt x="67316" y="34882"/>
                    <a:pt x="3022" y="94413"/>
                  </a:cubicBezTo>
                  <a:cubicBezTo>
                    <a:pt x="-4122" y="84888"/>
                    <a:pt x="3022" y="80126"/>
                    <a:pt x="7785" y="75363"/>
                  </a:cubicBezTo>
                  <a:cubicBezTo>
                    <a:pt x="29216" y="51551"/>
                    <a:pt x="55410" y="34882"/>
                    <a:pt x="83985" y="22976"/>
                  </a:cubicBezTo>
                  <a:cubicBezTo>
                    <a:pt x="138753" y="-3218"/>
                    <a:pt x="198285" y="-5599"/>
                    <a:pt x="255435" y="8688"/>
                  </a:cubicBezTo>
                  <a:cubicBezTo>
                    <a:pt x="257816" y="8688"/>
                    <a:pt x="260197" y="11069"/>
                    <a:pt x="262578" y="11069"/>
                  </a:cubicBezTo>
                  <a:cubicBezTo>
                    <a:pt x="243528" y="137276"/>
                    <a:pt x="103035" y="223001"/>
                    <a:pt x="3022" y="206332"/>
                  </a:cubicBezTo>
                  <a:cubicBezTo>
                    <a:pt x="53028" y="199188"/>
                    <a:pt x="103035" y="187282"/>
                    <a:pt x="143516" y="156326"/>
                  </a:cubicBezTo>
                  <a:cubicBezTo>
                    <a:pt x="183997" y="120607"/>
                    <a:pt x="212572" y="82507"/>
                    <a:pt x="229241" y="301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5" name="Freeform: Shape 1474">
              <a:extLst>
                <a:ext uri="{FF2B5EF4-FFF2-40B4-BE49-F238E27FC236}">
                  <a16:creationId xmlns:a16="http://schemas.microsoft.com/office/drawing/2014/main" id="{F5F07378-389E-7CD0-2A5F-7B4FB17D8513}"/>
                </a:ext>
              </a:extLst>
            </p:cNvPr>
            <p:cNvSpPr/>
            <p:nvPr/>
          </p:nvSpPr>
          <p:spPr>
            <a:xfrm>
              <a:off x="5334000" y="5992957"/>
              <a:ext cx="264318" cy="211319"/>
            </a:xfrm>
            <a:custGeom>
              <a:avLst/>
              <a:gdLst>
                <a:gd name="connsiteX0" fmla="*/ 264319 w 264318"/>
                <a:gd name="connsiteY0" fmla="*/ 12555 h 211319"/>
                <a:gd name="connsiteX1" fmla="*/ 0 w 264318"/>
                <a:gd name="connsiteY1" fmla="*/ 205436 h 211319"/>
                <a:gd name="connsiteX2" fmla="*/ 233363 w 264318"/>
                <a:gd name="connsiteY2" fmla="*/ 31605 h 211319"/>
                <a:gd name="connsiteX3" fmla="*/ 109538 w 264318"/>
                <a:gd name="connsiteY3" fmla="*/ 33987 h 211319"/>
                <a:gd name="connsiteX4" fmla="*/ 4763 w 264318"/>
                <a:gd name="connsiteY4" fmla="*/ 95899 h 211319"/>
                <a:gd name="connsiteX5" fmla="*/ 11906 w 264318"/>
                <a:gd name="connsiteY5" fmla="*/ 72086 h 211319"/>
                <a:gd name="connsiteX6" fmla="*/ 161925 w 264318"/>
                <a:gd name="connsiteY6" fmla="*/ 649 h 211319"/>
                <a:gd name="connsiteX7" fmla="*/ 252413 w 264318"/>
                <a:gd name="connsiteY7" fmla="*/ 5411 h 211319"/>
                <a:gd name="connsiteX8" fmla="*/ 264319 w 264318"/>
                <a:gd name="connsiteY8" fmla="*/ 12555 h 21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318" h="211319">
                  <a:moveTo>
                    <a:pt x="264319" y="12555"/>
                  </a:moveTo>
                  <a:cubicBezTo>
                    <a:pt x="250031" y="124474"/>
                    <a:pt x="97631" y="238774"/>
                    <a:pt x="0" y="205436"/>
                  </a:cubicBezTo>
                  <a:cubicBezTo>
                    <a:pt x="116681" y="195911"/>
                    <a:pt x="192881" y="141143"/>
                    <a:pt x="233363" y="31605"/>
                  </a:cubicBezTo>
                  <a:cubicBezTo>
                    <a:pt x="190500" y="19699"/>
                    <a:pt x="150019" y="22080"/>
                    <a:pt x="109538" y="33987"/>
                  </a:cubicBezTo>
                  <a:cubicBezTo>
                    <a:pt x="69056" y="45893"/>
                    <a:pt x="35719" y="67324"/>
                    <a:pt x="4763" y="95899"/>
                  </a:cubicBezTo>
                  <a:cubicBezTo>
                    <a:pt x="-2381" y="83993"/>
                    <a:pt x="7144" y="79230"/>
                    <a:pt x="11906" y="72086"/>
                  </a:cubicBezTo>
                  <a:cubicBezTo>
                    <a:pt x="54769" y="31605"/>
                    <a:pt x="104775" y="5411"/>
                    <a:pt x="161925" y="649"/>
                  </a:cubicBezTo>
                  <a:cubicBezTo>
                    <a:pt x="190500" y="-1732"/>
                    <a:pt x="221456" y="3030"/>
                    <a:pt x="252413" y="5411"/>
                  </a:cubicBezTo>
                  <a:cubicBezTo>
                    <a:pt x="257175" y="7793"/>
                    <a:pt x="261938" y="12555"/>
                    <a:pt x="264319" y="1255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6" name="Freeform: Shape 1475">
              <a:extLst>
                <a:ext uri="{FF2B5EF4-FFF2-40B4-BE49-F238E27FC236}">
                  <a16:creationId xmlns:a16="http://schemas.microsoft.com/office/drawing/2014/main" id="{96123BF8-DC70-7137-3368-E0865D16B93D}"/>
                </a:ext>
              </a:extLst>
            </p:cNvPr>
            <p:cNvSpPr/>
            <p:nvPr/>
          </p:nvSpPr>
          <p:spPr>
            <a:xfrm>
              <a:off x="5337191" y="4867787"/>
              <a:ext cx="261126" cy="208681"/>
            </a:xfrm>
            <a:custGeom>
              <a:avLst/>
              <a:gdLst>
                <a:gd name="connsiteX0" fmla="*/ 1571 w 261126"/>
                <a:gd name="connsiteY0" fmla="*/ 94737 h 208681"/>
                <a:gd name="connsiteX1" fmla="*/ 8714 w 261126"/>
                <a:gd name="connsiteY1" fmla="*/ 73306 h 208681"/>
                <a:gd name="connsiteX2" fmla="*/ 161114 w 261126"/>
                <a:gd name="connsiteY2" fmla="*/ 1868 h 208681"/>
                <a:gd name="connsiteX3" fmla="*/ 261127 w 261126"/>
                <a:gd name="connsiteY3" fmla="*/ 11393 h 208681"/>
                <a:gd name="connsiteX4" fmla="*/ 1571 w 261126"/>
                <a:gd name="connsiteY4" fmla="*/ 206656 h 208681"/>
                <a:gd name="connsiteX5" fmla="*/ 142064 w 261126"/>
                <a:gd name="connsiteY5" fmla="*/ 154268 h 208681"/>
                <a:gd name="connsiteX6" fmla="*/ 230171 w 261126"/>
                <a:gd name="connsiteY6" fmla="*/ 30443 h 208681"/>
                <a:gd name="connsiteX7" fmla="*/ 106346 w 261126"/>
                <a:gd name="connsiteY7" fmla="*/ 32825 h 208681"/>
                <a:gd name="connsiteX8" fmla="*/ 1571 w 261126"/>
                <a:gd name="connsiteY8" fmla="*/ 94737 h 20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126" h="208681">
                  <a:moveTo>
                    <a:pt x="1571" y="94737"/>
                  </a:moveTo>
                  <a:cubicBezTo>
                    <a:pt x="-3192" y="82831"/>
                    <a:pt x="3952" y="78068"/>
                    <a:pt x="8714" y="73306"/>
                  </a:cubicBezTo>
                  <a:cubicBezTo>
                    <a:pt x="51577" y="32825"/>
                    <a:pt x="101583" y="6631"/>
                    <a:pt x="161114" y="1868"/>
                  </a:cubicBezTo>
                  <a:cubicBezTo>
                    <a:pt x="203977" y="-2894"/>
                    <a:pt x="234933" y="1868"/>
                    <a:pt x="261127" y="11393"/>
                  </a:cubicBezTo>
                  <a:cubicBezTo>
                    <a:pt x="244458" y="135218"/>
                    <a:pt x="103964" y="223325"/>
                    <a:pt x="1571" y="206656"/>
                  </a:cubicBezTo>
                  <a:cubicBezTo>
                    <a:pt x="51577" y="199512"/>
                    <a:pt x="101583" y="187606"/>
                    <a:pt x="142064" y="154268"/>
                  </a:cubicBezTo>
                  <a:cubicBezTo>
                    <a:pt x="182546" y="123312"/>
                    <a:pt x="211121" y="82831"/>
                    <a:pt x="230171" y="30443"/>
                  </a:cubicBezTo>
                  <a:cubicBezTo>
                    <a:pt x="187308" y="18537"/>
                    <a:pt x="146827" y="20918"/>
                    <a:pt x="106346" y="32825"/>
                  </a:cubicBezTo>
                  <a:cubicBezTo>
                    <a:pt x="65864" y="44731"/>
                    <a:pt x="32527" y="68543"/>
                    <a:pt x="1571" y="9473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7" name="Freeform: Shape 1476">
              <a:extLst>
                <a:ext uri="{FF2B5EF4-FFF2-40B4-BE49-F238E27FC236}">
                  <a16:creationId xmlns:a16="http://schemas.microsoft.com/office/drawing/2014/main" id="{6425F5BD-3F83-90C7-277C-5D66AF348368}"/>
                </a:ext>
              </a:extLst>
            </p:cNvPr>
            <p:cNvSpPr/>
            <p:nvPr/>
          </p:nvSpPr>
          <p:spPr>
            <a:xfrm>
              <a:off x="5338184" y="1491257"/>
              <a:ext cx="264896" cy="206960"/>
            </a:xfrm>
            <a:custGeom>
              <a:avLst/>
              <a:gdLst>
                <a:gd name="connsiteX0" fmla="*/ 2959 w 264896"/>
                <a:gd name="connsiteY0" fmla="*/ 204192 h 206960"/>
                <a:gd name="connsiteX1" fmla="*/ 231559 w 264896"/>
                <a:gd name="connsiteY1" fmla="*/ 30361 h 206960"/>
                <a:gd name="connsiteX2" fmla="*/ 107734 w 264896"/>
                <a:gd name="connsiteY2" fmla="*/ 32742 h 206960"/>
                <a:gd name="connsiteX3" fmla="*/ 2959 w 264896"/>
                <a:gd name="connsiteY3" fmla="*/ 94655 h 206960"/>
                <a:gd name="connsiteX4" fmla="*/ 10103 w 264896"/>
                <a:gd name="connsiteY4" fmla="*/ 73223 h 206960"/>
                <a:gd name="connsiteX5" fmla="*/ 124403 w 264896"/>
                <a:gd name="connsiteY5" fmla="*/ 8930 h 206960"/>
                <a:gd name="connsiteX6" fmla="*/ 252990 w 264896"/>
                <a:gd name="connsiteY6" fmla="*/ 8930 h 206960"/>
                <a:gd name="connsiteX7" fmla="*/ 264897 w 264896"/>
                <a:gd name="connsiteY7" fmla="*/ 13692 h 206960"/>
                <a:gd name="connsiteX8" fmla="*/ 2959 w 264896"/>
                <a:gd name="connsiteY8" fmla="*/ 204192 h 206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896" h="206960">
                  <a:moveTo>
                    <a:pt x="2959" y="204192"/>
                  </a:moveTo>
                  <a:cubicBezTo>
                    <a:pt x="114878" y="194667"/>
                    <a:pt x="191078" y="137517"/>
                    <a:pt x="231559" y="30361"/>
                  </a:cubicBezTo>
                  <a:cubicBezTo>
                    <a:pt x="186315" y="18455"/>
                    <a:pt x="148215" y="20836"/>
                    <a:pt x="107734" y="32742"/>
                  </a:cubicBezTo>
                  <a:cubicBezTo>
                    <a:pt x="67253" y="44648"/>
                    <a:pt x="33915" y="63699"/>
                    <a:pt x="2959" y="94655"/>
                  </a:cubicBezTo>
                  <a:cubicBezTo>
                    <a:pt x="-4185" y="82748"/>
                    <a:pt x="2959" y="77986"/>
                    <a:pt x="10103" y="73223"/>
                  </a:cubicBezTo>
                  <a:cubicBezTo>
                    <a:pt x="43440" y="42267"/>
                    <a:pt x="81540" y="20836"/>
                    <a:pt x="124403" y="8930"/>
                  </a:cubicBezTo>
                  <a:cubicBezTo>
                    <a:pt x="167265" y="-2977"/>
                    <a:pt x="210128" y="-2977"/>
                    <a:pt x="252990" y="8930"/>
                  </a:cubicBezTo>
                  <a:cubicBezTo>
                    <a:pt x="257753" y="8930"/>
                    <a:pt x="260134" y="11311"/>
                    <a:pt x="264897" y="13692"/>
                  </a:cubicBezTo>
                  <a:cubicBezTo>
                    <a:pt x="241084" y="142280"/>
                    <a:pt x="93447" y="223242"/>
                    <a:pt x="2959" y="20419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8" name="Freeform: Shape 1477">
              <a:extLst>
                <a:ext uri="{FF2B5EF4-FFF2-40B4-BE49-F238E27FC236}">
                  <a16:creationId xmlns:a16="http://schemas.microsoft.com/office/drawing/2014/main" id="{FB33D36C-26BF-DB32-9371-F18AE6E45FB0}"/>
                </a:ext>
              </a:extLst>
            </p:cNvPr>
            <p:cNvSpPr/>
            <p:nvPr/>
          </p:nvSpPr>
          <p:spPr>
            <a:xfrm>
              <a:off x="10989468" y="3943350"/>
              <a:ext cx="111918" cy="100012"/>
            </a:xfrm>
            <a:custGeom>
              <a:avLst/>
              <a:gdLst>
                <a:gd name="connsiteX0" fmla="*/ 83344 w 111918"/>
                <a:gd name="connsiteY0" fmla="*/ 33337 h 100012"/>
                <a:gd name="connsiteX1" fmla="*/ 111919 w 111918"/>
                <a:gd name="connsiteY1" fmla="*/ 50006 h 100012"/>
                <a:gd name="connsiteX2" fmla="*/ 85725 w 111918"/>
                <a:gd name="connsiteY2" fmla="*/ 64294 h 100012"/>
                <a:gd name="connsiteX3" fmla="*/ 85725 w 111918"/>
                <a:gd name="connsiteY3" fmla="*/ 97631 h 100012"/>
                <a:gd name="connsiteX4" fmla="*/ 57150 w 111918"/>
                <a:gd name="connsiteY4" fmla="*/ 80962 h 100012"/>
                <a:gd name="connsiteX5" fmla="*/ 28575 w 111918"/>
                <a:gd name="connsiteY5" fmla="*/ 100012 h 100012"/>
                <a:gd name="connsiteX6" fmla="*/ 0 w 111918"/>
                <a:gd name="connsiteY6" fmla="*/ 52387 h 100012"/>
                <a:gd name="connsiteX7" fmla="*/ 30956 w 111918"/>
                <a:gd name="connsiteY7" fmla="*/ 33337 h 100012"/>
                <a:gd name="connsiteX8" fmla="*/ 28575 w 111918"/>
                <a:gd name="connsiteY8" fmla="*/ 0 h 100012"/>
                <a:gd name="connsiteX9" fmla="*/ 57150 w 111918"/>
                <a:gd name="connsiteY9" fmla="*/ 16669 h 100012"/>
                <a:gd name="connsiteX10" fmla="*/ 85725 w 111918"/>
                <a:gd name="connsiteY10" fmla="*/ 0 h 100012"/>
                <a:gd name="connsiteX11" fmla="*/ 83344 w 111918"/>
                <a:gd name="connsiteY11" fmla="*/ 33337 h 100012"/>
                <a:gd name="connsiteX12" fmla="*/ 57150 w 111918"/>
                <a:gd name="connsiteY12" fmla="*/ 71438 h 100012"/>
                <a:gd name="connsiteX13" fmla="*/ 78581 w 111918"/>
                <a:gd name="connsiteY13" fmla="*/ 83344 h 100012"/>
                <a:gd name="connsiteX14" fmla="*/ 78581 w 111918"/>
                <a:gd name="connsiteY14" fmla="*/ 59531 h 100012"/>
                <a:gd name="connsiteX15" fmla="*/ 97631 w 111918"/>
                <a:gd name="connsiteY15" fmla="*/ 47625 h 100012"/>
                <a:gd name="connsiteX16" fmla="*/ 78581 w 111918"/>
                <a:gd name="connsiteY16" fmla="*/ 35719 h 100012"/>
                <a:gd name="connsiteX17" fmla="*/ 78581 w 111918"/>
                <a:gd name="connsiteY17" fmla="*/ 14287 h 100012"/>
                <a:gd name="connsiteX18" fmla="*/ 59531 w 111918"/>
                <a:gd name="connsiteY18" fmla="*/ 26194 h 100012"/>
                <a:gd name="connsiteX19" fmla="*/ 38100 w 111918"/>
                <a:gd name="connsiteY19" fmla="*/ 14287 h 100012"/>
                <a:gd name="connsiteX20" fmla="*/ 38100 w 111918"/>
                <a:gd name="connsiteY20" fmla="*/ 38100 h 100012"/>
                <a:gd name="connsiteX21" fmla="*/ 21431 w 111918"/>
                <a:gd name="connsiteY21" fmla="*/ 50006 h 100012"/>
                <a:gd name="connsiteX22" fmla="*/ 40481 w 111918"/>
                <a:gd name="connsiteY22" fmla="*/ 61912 h 100012"/>
                <a:gd name="connsiteX23" fmla="*/ 40481 w 111918"/>
                <a:gd name="connsiteY23" fmla="*/ 85725 h 100012"/>
                <a:gd name="connsiteX24" fmla="*/ 57150 w 111918"/>
                <a:gd name="connsiteY24" fmla="*/ 71438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918" h="100012">
                  <a:moveTo>
                    <a:pt x="83344" y="33337"/>
                  </a:moveTo>
                  <a:cubicBezTo>
                    <a:pt x="92869" y="38100"/>
                    <a:pt x="102394" y="42862"/>
                    <a:pt x="111919" y="50006"/>
                  </a:cubicBezTo>
                  <a:cubicBezTo>
                    <a:pt x="102394" y="54768"/>
                    <a:pt x="92869" y="59531"/>
                    <a:pt x="85725" y="64294"/>
                  </a:cubicBezTo>
                  <a:cubicBezTo>
                    <a:pt x="85725" y="76200"/>
                    <a:pt x="85725" y="85725"/>
                    <a:pt x="85725" y="97631"/>
                  </a:cubicBezTo>
                  <a:cubicBezTo>
                    <a:pt x="76200" y="90487"/>
                    <a:pt x="66675" y="85725"/>
                    <a:pt x="57150" y="80962"/>
                  </a:cubicBezTo>
                  <a:cubicBezTo>
                    <a:pt x="47625" y="85725"/>
                    <a:pt x="40481" y="92869"/>
                    <a:pt x="28575" y="100012"/>
                  </a:cubicBezTo>
                  <a:cubicBezTo>
                    <a:pt x="30956" y="76200"/>
                    <a:pt x="30956" y="57150"/>
                    <a:pt x="0" y="52387"/>
                  </a:cubicBezTo>
                  <a:cubicBezTo>
                    <a:pt x="11906" y="45244"/>
                    <a:pt x="21431" y="40481"/>
                    <a:pt x="30956" y="33337"/>
                  </a:cubicBezTo>
                  <a:cubicBezTo>
                    <a:pt x="30956" y="23813"/>
                    <a:pt x="30956" y="14287"/>
                    <a:pt x="28575" y="0"/>
                  </a:cubicBezTo>
                  <a:cubicBezTo>
                    <a:pt x="38100" y="7143"/>
                    <a:pt x="47625" y="11906"/>
                    <a:pt x="57150" y="16669"/>
                  </a:cubicBezTo>
                  <a:cubicBezTo>
                    <a:pt x="64294" y="11906"/>
                    <a:pt x="73819" y="7143"/>
                    <a:pt x="85725" y="0"/>
                  </a:cubicBezTo>
                  <a:cubicBezTo>
                    <a:pt x="83344" y="11906"/>
                    <a:pt x="83344" y="23813"/>
                    <a:pt x="83344" y="33337"/>
                  </a:cubicBezTo>
                  <a:close/>
                  <a:moveTo>
                    <a:pt x="57150" y="71438"/>
                  </a:moveTo>
                  <a:cubicBezTo>
                    <a:pt x="64294" y="76200"/>
                    <a:pt x="69056" y="78581"/>
                    <a:pt x="78581" y="83344"/>
                  </a:cubicBezTo>
                  <a:cubicBezTo>
                    <a:pt x="78581" y="73819"/>
                    <a:pt x="78581" y="66675"/>
                    <a:pt x="78581" y="59531"/>
                  </a:cubicBezTo>
                  <a:cubicBezTo>
                    <a:pt x="85725" y="54768"/>
                    <a:pt x="90488" y="52387"/>
                    <a:pt x="97631" y="47625"/>
                  </a:cubicBezTo>
                  <a:cubicBezTo>
                    <a:pt x="90488" y="42862"/>
                    <a:pt x="85725" y="38100"/>
                    <a:pt x="78581" y="35719"/>
                  </a:cubicBezTo>
                  <a:cubicBezTo>
                    <a:pt x="78581" y="28575"/>
                    <a:pt x="78581" y="21431"/>
                    <a:pt x="78581" y="14287"/>
                  </a:cubicBezTo>
                  <a:cubicBezTo>
                    <a:pt x="71438" y="19050"/>
                    <a:pt x="64294" y="21431"/>
                    <a:pt x="59531" y="26194"/>
                  </a:cubicBezTo>
                  <a:cubicBezTo>
                    <a:pt x="52387" y="21431"/>
                    <a:pt x="45244" y="19050"/>
                    <a:pt x="38100" y="14287"/>
                  </a:cubicBezTo>
                  <a:cubicBezTo>
                    <a:pt x="38100" y="23813"/>
                    <a:pt x="38100" y="30956"/>
                    <a:pt x="38100" y="38100"/>
                  </a:cubicBezTo>
                  <a:cubicBezTo>
                    <a:pt x="30956" y="42862"/>
                    <a:pt x="26194" y="45244"/>
                    <a:pt x="21431" y="50006"/>
                  </a:cubicBezTo>
                  <a:cubicBezTo>
                    <a:pt x="28575" y="54768"/>
                    <a:pt x="33337" y="57150"/>
                    <a:pt x="40481" y="61912"/>
                  </a:cubicBezTo>
                  <a:cubicBezTo>
                    <a:pt x="40481" y="69056"/>
                    <a:pt x="40481" y="76200"/>
                    <a:pt x="40481" y="85725"/>
                  </a:cubicBezTo>
                  <a:cubicBezTo>
                    <a:pt x="42863" y="80962"/>
                    <a:pt x="50006" y="76200"/>
                    <a:pt x="57150" y="71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9" name="Freeform: Shape 1478">
              <a:extLst>
                <a:ext uri="{FF2B5EF4-FFF2-40B4-BE49-F238E27FC236}">
                  <a16:creationId xmlns:a16="http://schemas.microsoft.com/office/drawing/2014/main" id="{95A9248D-9FAC-38BF-E23D-71F32F02140F}"/>
                </a:ext>
              </a:extLst>
            </p:cNvPr>
            <p:cNvSpPr/>
            <p:nvPr/>
          </p:nvSpPr>
          <p:spPr>
            <a:xfrm>
              <a:off x="7086599" y="1690687"/>
              <a:ext cx="109537" cy="95250"/>
            </a:xfrm>
            <a:custGeom>
              <a:avLst/>
              <a:gdLst>
                <a:gd name="connsiteX0" fmla="*/ 23813 w 109537"/>
                <a:gd name="connsiteY0" fmla="*/ 0 h 95250"/>
                <a:gd name="connsiteX1" fmla="*/ 52388 w 109537"/>
                <a:gd name="connsiteY1" fmla="*/ 16669 h 95250"/>
                <a:gd name="connsiteX2" fmla="*/ 80963 w 109537"/>
                <a:gd name="connsiteY2" fmla="*/ 0 h 95250"/>
                <a:gd name="connsiteX3" fmla="*/ 80963 w 109537"/>
                <a:gd name="connsiteY3" fmla="*/ 33338 h 95250"/>
                <a:gd name="connsiteX4" fmla="*/ 109537 w 109537"/>
                <a:gd name="connsiteY4" fmla="*/ 47625 h 95250"/>
                <a:gd name="connsiteX5" fmla="*/ 88106 w 109537"/>
                <a:gd name="connsiteY5" fmla="*/ 95250 h 95250"/>
                <a:gd name="connsiteX6" fmla="*/ 83344 w 109537"/>
                <a:gd name="connsiteY6" fmla="*/ 95250 h 95250"/>
                <a:gd name="connsiteX7" fmla="*/ 57150 w 109537"/>
                <a:gd name="connsiteY7" fmla="*/ 78581 h 95250"/>
                <a:gd name="connsiteX8" fmla="*/ 28575 w 109537"/>
                <a:gd name="connsiteY8" fmla="*/ 95250 h 95250"/>
                <a:gd name="connsiteX9" fmla="*/ 28575 w 109537"/>
                <a:gd name="connsiteY9" fmla="*/ 61912 h 95250"/>
                <a:gd name="connsiteX10" fmla="*/ 0 w 109537"/>
                <a:gd name="connsiteY10" fmla="*/ 47625 h 95250"/>
                <a:gd name="connsiteX11" fmla="*/ 26194 w 109537"/>
                <a:gd name="connsiteY11" fmla="*/ 33338 h 95250"/>
                <a:gd name="connsiteX12" fmla="*/ 23813 w 109537"/>
                <a:gd name="connsiteY12" fmla="*/ 0 h 95250"/>
                <a:gd name="connsiteX13" fmla="*/ 71438 w 109537"/>
                <a:gd name="connsiteY13" fmla="*/ 61912 h 95250"/>
                <a:gd name="connsiteX14" fmla="*/ 90488 w 109537"/>
                <a:gd name="connsiteY14" fmla="*/ 50006 h 95250"/>
                <a:gd name="connsiteX15" fmla="*/ 71438 w 109537"/>
                <a:gd name="connsiteY15" fmla="*/ 38100 h 95250"/>
                <a:gd name="connsiteX16" fmla="*/ 71438 w 109537"/>
                <a:gd name="connsiteY16" fmla="*/ 14287 h 95250"/>
                <a:gd name="connsiteX17" fmla="*/ 52388 w 109537"/>
                <a:gd name="connsiteY17" fmla="*/ 26194 h 95250"/>
                <a:gd name="connsiteX18" fmla="*/ 30956 w 109537"/>
                <a:gd name="connsiteY18" fmla="*/ 14287 h 95250"/>
                <a:gd name="connsiteX19" fmla="*/ 30956 w 109537"/>
                <a:gd name="connsiteY19" fmla="*/ 38100 h 95250"/>
                <a:gd name="connsiteX20" fmla="*/ 11906 w 109537"/>
                <a:gd name="connsiteY20" fmla="*/ 50006 h 95250"/>
                <a:gd name="connsiteX21" fmla="*/ 30956 w 109537"/>
                <a:gd name="connsiteY21" fmla="*/ 61912 h 95250"/>
                <a:gd name="connsiteX22" fmla="*/ 30956 w 109537"/>
                <a:gd name="connsiteY22" fmla="*/ 83344 h 95250"/>
                <a:gd name="connsiteX23" fmla="*/ 50006 w 109537"/>
                <a:gd name="connsiteY23" fmla="*/ 71438 h 95250"/>
                <a:gd name="connsiteX24" fmla="*/ 71438 w 109537"/>
                <a:gd name="connsiteY24" fmla="*/ 83344 h 95250"/>
                <a:gd name="connsiteX25" fmla="*/ 71438 w 109537"/>
                <a:gd name="connsiteY25" fmla="*/ 6191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537" h="95250">
                  <a:moveTo>
                    <a:pt x="23813" y="0"/>
                  </a:moveTo>
                  <a:cubicBezTo>
                    <a:pt x="35719" y="7144"/>
                    <a:pt x="42863" y="11906"/>
                    <a:pt x="52388" y="16669"/>
                  </a:cubicBezTo>
                  <a:cubicBezTo>
                    <a:pt x="61912" y="11906"/>
                    <a:pt x="69056" y="7144"/>
                    <a:pt x="80963" y="0"/>
                  </a:cubicBezTo>
                  <a:cubicBezTo>
                    <a:pt x="80963" y="11906"/>
                    <a:pt x="80963" y="21431"/>
                    <a:pt x="80963" y="33338"/>
                  </a:cubicBezTo>
                  <a:cubicBezTo>
                    <a:pt x="90488" y="38100"/>
                    <a:pt x="97631" y="42863"/>
                    <a:pt x="109537" y="47625"/>
                  </a:cubicBezTo>
                  <a:cubicBezTo>
                    <a:pt x="88106" y="57150"/>
                    <a:pt x="71438" y="66675"/>
                    <a:pt x="88106" y="95250"/>
                  </a:cubicBezTo>
                  <a:cubicBezTo>
                    <a:pt x="85725" y="95250"/>
                    <a:pt x="83344" y="95250"/>
                    <a:pt x="83344" y="95250"/>
                  </a:cubicBezTo>
                  <a:cubicBezTo>
                    <a:pt x="73819" y="90488"/>
                    <a:pt x="66675" y="85725"/>
                    <a:pt x="57150" y="78581"/>
                  </a:cubicBezTo>
                  <a:cubicBezTo>
                    <a:pt x="50006" y="83344"/>
                    <a:pt x="40481" y="88106"/>
                    <a:pt x="28575" y="95250"/>
                  </a:cubicBezTo>
                  <a:cubicBezTo>
                    <a:pt x="28575" y="83344"/>
                    <a:pt x="28575" y="73819"/>
                    <a:pt x="28575" y="61912"/>
                  </a:cubicBezTo>
                  <a:cubicBezTo>
                    <a:pt x="19050" y="57150"/>
                    <a:pt x="9525" y="52387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3813" y="23813"/>
                    <a:pt x="23813" y="14287"/>
                    <a:pt x="23813" y="0"/>
                  </a:cubicBezTo>
                  <a:close/>
                  <a:moveTo>
                    <a:pt x="71438" y="61912"/>
                  </a:moveTo>
                  <a:cubicBezTo>
                    <a:pt x="78581" y="57150"/>
                    <a:pt x="83344" y="54769"/>
                    <a:pt x="90488" y="50006"/>
                  </a:cubicBezTo>
                  <a:cubicBezTo>
                    <a:pt x="83344" y="45244"/>
                    <a:pt x="78581" y="42863"/>
                    <a:pt x="71438" y="38100"/>
                  </a:cubicBezTo>
                  <a:cubicBezTo>
                    <a:pt x="71438" y="30956"/>
                    <a:pt x="71438" y="23813"/>
                    <a:pt x="71438" y="14287"/>
                  </a:cubicBezTo>
                  <a:cubicBezTo>
                    <a:pt x="64294" y="19050"/>
                    <a:pt x="57150" y="21431"/>
                    <a:pt x="52388" y="26194"/>
                  </a:cubicBezTo>
                  <a:cubicBezTo>
                    <a:pt x="45244" y="21431"/>
                    <a:pt x="40481" y="19050"/>
                    <a:pt x="30956" y="14287"/>
                  </a:cubicBezTo>
                  <a:cubicBezTo>
                    <a:pt x="30956" y="23813"/>
                    <a:pt x="30956" y="30956"/>
                    <a:pt x="30956" y="38100"/>
                  </a:cubicBezTo>
                  <a:cubicBezTo>
                    <a:pt x="23813" y="42863"/>
                    <a:pt x="19050" y="45244"/>
                    <a:pt x="11906" y="50006"/>
                  </a:cubicBezTo>
                  <a:cubicBezTo>
                    <a:pt x="19050" y="54769"/>
                    <a:pt x="23813" y="59531"/>
                    <a:pt x="30956" y="61912"/>
                  </a:cubicBezTo>
                  <a:cubicBezTo>
                    <a:pt x="30956" y="69056"/>
                    <a:pt x="30956" y="76200"/>
                    <a:pt x="30956" y="83344"/>
                  </a:cubicBezTo>
                  <a:cubicBezTo>
                    <a:pt x="38100" y="78581"/>
                    <a:pt x="45244" y="76200"/>
                    <a:pt x="50006" y="71438"/>
                  </a:cubicBezTo>
                  <a:cubicBezTo>
                    <a:pt x="57150" y="76200"/>
                    <a:pt x="61912" y="78581"/>
                    <a:pt x="71438" y="83344"/>
                  </a:cubicBezTo>
                  <a:cubicBezTo>
                    <a:pt x="71438" y="76200"/>
                    <a:pt x="71438" y="69056"/>
                    <a:pt x="71438" y="619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0" name="Freeform: Shape 1479">
              <a:extLst>
                <a:ext uri="{FF2B5EF4-FFF2-40B4-BE49-F238E27FC236}">
                  <a16:creationId xmlns:a16="http://schemas.microsoft.com/office/drawing/2014/main" id="{215C65C0-EFDC-A56E-4671-3FF943A29394}"/>
                </a:ext>
              </a:extLst>
            </p:cNvPr>
            <p:cNvSpPr/>
            <p:nvPr/>
          </p:nvSpPr>
          <p:spPr>
            <a:xfrm>
              <a:off x="10989468" y="1693068"/>
              <a:ext cx="114300" cy="97631"/>
            </a:xfrm>
            <a:custGeom>
              <a:avLst/>
              <a:gdLst>
                <a:gd name="connsiteX0" fmla="*/ 57150 w 114300"/>
                <a:gd name="connsiteY0" fmla="*/ 16669 h 97631"/>
                <a:gd name="connsiteX1" fmla="*/ 85725 w 114300"/>
                <a:gd name="connsiteY1" fmla="*/ 0 h 97631"/>
                <a:gd name="connsiteX2" fmla="*/ 85725 w 114300"/>
                <a:gd name="connsiteY2" fmla="*/ 33338 h 97631"/>
                <a:gd name="connsiteX3" fmla="*/ 114300 w 114300"/>
                <a:gd name="connsiteY3" fmla="*/ 47625 h 97631"/>
                <a:gd name="connsiteX4" fmla="*/ 90488 w 114300"/>
                <a:gd name="connsiteY4" fmla="*/ 97631 h 97631"/>
                <a:gd name="connsiteX5" fmla="*/ 71438 w 114300"/>
                <a:gd name="connsiteY5" fmla="*/ 88106 h 97631"/>
                <a:gd name="connsiteX6" fmla="*/ 57150 w 114300"/>
                <a:gd name="connsiteY6" fmla="*/ 78581 h 97631"/>
                <a:gd name="connsiteX7" fmla="*/ 28575 w 114300"/>
                <a:gd name="connsiteY7" fmla="*/ 95250 h 97631"/>
                <a:gd name="connsiteX8" fmla="*/ 28575 w 114300"/>
                <a:gd name="connsiteY8" fmla="*/ 61912 h 97631"/>
                <a:gd name="connsiteX9" fmla="*/ 0 w 114300"/>
                <a:gd name="connsiteY9" fmla="*/ 47625 h 97631"/>
                <a:gd name="connsiteX10" fmla="*/ 26194 w 114300"/>
                <a:gd name="connsiteY10" fmla="*/ 33338 h 97631"/>
                <a:gd name="connsiteX11" fmla="*/ 26194 w 114300"/>
                <a:gd name="connsiteY11" fmla="*/ 0 h 97631"/>
                <a:gd name="connsiteX12" fmla="*/ 57150 w 114300"/>
                <a:gd name="connsiteY12" fmla="*/ 16669 h 97631"/>
                <a:gd name="connsiteX13" fmla="*/ 76200 w 114300"/>
                <a:gd name="connsiteY13" fmla="*/ 11906 h 97631"/>
                <a:gd name="connsiteX14" fmla="*/ 54769 w 114300"/>
                <a:gd name="connsiteY14" fmla="*/ 23813 h 97631"/>
                <a:gd name="connsiteX15" fmla="*/ 33337 w 114300"/>
                <a:gd name="connsiteY15" fmla="*/ 11906 h 97631"/>
                <a:gd name="connsiteX16" fmla="*/ 33337 w 114300"/>
                <a:gd name="connsiteY16" fmla="*/ 35719 h 97631"/>
                <a:gd name="connsiteX17" fmla="*/ 16669 w 114300"/>
                <a:gd name="connsiteY17" fmla="*/ 47625 h 97631"/>
                <a:gd name="connsiteX18" fmla="*/ 35719 w 114300"/>
                <a:gd name="connsiteY18" fmla="*/ 59531 h 97631"/>
                <a:gd name="connsiteX19" fmla="*/ 35719 w 114300"/>
                <a:gd name="connsiteY19" fmla="*/ 83344 h 97631"/>
                <a:gd name="connsiteX20" fmla="*/ 54769 w 114300"/>
                <a:gd name="connsiteY20" fmla="*/ 71438 h 97631"/>
                <a:gd name="connsiteX21" fmla="*/ 76200 w 114300"/>
                <a:gd name="connsiteY21" fmla="*/ 83344 h 97631"/>
                <a:gd name="connsiteX22" fmla="*/ 76200 w 114300"/>
                <a:gd name="connsiteY22" fmla="*/ 59531 h 97631"/>
                <a:gd name="connsiteX23" fmla="*/ 95250 w 114300"/>
                <a:gd name="connsiteY23" fmla="*/ 47625 h 97631"/>
                <a:gd name="connsiteX24" fmla="*/ 76200 w 114300"/>
                <a:gd name="connsiteY24" fmla="*/ 35719 h 97631"/>
                <a:gd name="connsiteX25" fmla="*/ 76200 w 114300"/>
                <a:gd name="connsiteY25" fmla="*/ 11906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4300" h="97631">
                  <a:moveTo>
                    <a:pt x="57150" y="16669"/>
                  </a:moveTo>
                  <a:cubicBezTo>
                    <a:pt x="66675" y="9525"/>
                    <a:pt x="73819" y="4763"/>
                    <a:pt x="85725" y="0"/>
                  </a:cubicBezTo>
                  <a:cubicBezTo>
                    <a:pt x="85725" y="11906"/>
                    <a:pt x="85725" y="21431"/>
                    <a:pt x="85725" y="33338"/>
                  </a:cubicBezTo>
                  <a:cubicBezTo>
                    <a:pt x="95250" y="38100"/>
                    <a:pt x="102394" y="42863"/>
                    <a:pt x="114300" y="47625"/>
                  </a:cubicBezTo>
                  <a:cubicBezTo>
                    <a:pt x="90488" y="54769"/>
                    <a:pt x="78581" y="69056"/>
                    <a:pt x="90488" y="97631"/>
                  </a:cubicBezTo>
                  <a:cubicBezTo>
                    <a:pt x="80962" y="92869"/>
                    <a:pt x="76200" y="90488"/>
                    <a:pt x="71438" y="88106"/>
                  </a:cubicBezTo>
                  <a:cubicBezTo>
                    <a:pt x="66675" y="85725"/>
                    <a:pt x="64294" y="83344"/>
                    <a:pt x="57150" y="78581"/>
                  </a:cubicBezTo>
                  <a:cubicBezTo>
                    <a:pt x="47625" y="83344"/>
                    <a:pt x="40481" y="88106"/>
                    <a:pt x="28575" y="95250"/>
                  </a:cubicBezTo>
                  <a:cubicBezTo>
                    <a:pt x="28575" y="83344"/>
                    <a:pt x="28575" y="73819"/>
                    <a:pt x="28575" y="61912"/>
                  </a:cubicBezTo>
                  <a:cubicBezTo>
                    <a:pt x="19050" y="57150"/>
                    <a:pt x="9525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8100" y="4763"/>
                    <a:pt x="45244" y="9525"/>
                    <a:pt x="57150" y="16669"/>
                  </a:cubicBezTo>
                  <a:close/>
                  <a:moveTo>
                    <a:pt x="76200" y="11906"/>
                  </a:moveTo>
                  <a:cubicBezTo>
                    <a:pt x="66675" y="16669"/>
                    <a:pt x="61913" y="21431"/>
                    <a:pt x="54769" y="23813"/>
                  </a:cubicBezTo>
                  <a:cubicBezTo>
                    <a:pt x="47625" y="19050"/>
                    <a:pt x="40481" y="16669"/>
                    <a:pt x="33337" y="11906"/>
                  </a:cubicBezTo>
                  <a:cubicBezTo>
                    <a:pt x="33337" y="21431"/>
                    <a:pt x="33337" y="28575"/>
                    <a:pt x="33337" y="35719"/>
                  </a:cubicBezTo>
                  <a:cubicBezTo>
                    <a:pt x="26194" y="40481"/>
                    <a:pt x="21431" y="42863"/>
                    <a:pt x="16669" y="47625"/>
                  </a:cubicBezTo>
                  <a:cubicBezTo>
                    <a:pt x="23813" y="52388"/>
                    <a:pt x="28575" y="54769"/>
                    <a:pt x="35719" y="59531"/>
                  </a:cubicBezTo>
                  <a:cubicBezTo>
                    <a:pt x="35719" y="66675"/>
                    <a:pt x="35719" y="73819"/>
                    <a:pt x="35719" y="83344"/>
                  </a:cubicBezTo>
                  <a:cubicBezTo>
                    <a:pt x="42863" y="78581"/>
                    <a:pt x="50006" y="76200"/>
                    <a:pt x="54769" y="71438"/>
                  </a:cubicBezTo>
                  <a:cubicBezTo>
                    <a:pt x="61913" y="76200"/>
                    <a:pt x="66675" y="78581"/>
                    <a:pt x="76200" y="83344"/>
                  </a:cubicBezTo>
                  <a:cubicBezTo>
                    <a:pt x="76200" y="73819"/>
                    <a:pt x="76200" y="66675"/>
                    <a:pt x="76200" y="59531"/>
                  </a:cubicBezTo>
                  <a:cubicBezTo>
                    <a:pt x="83344" y="54769"/>
                    <a:pt x="88106" y="52388"/>
                    <a:pt x="95250" y="47625"/>
                  </a:cubicBezTo>
                  <a:cubicBezTo>
                    <a:pt x="88106" y="42863"/>
                    <a:pt x="83344" y="38100"/>
                    <a:pt x="76200" y="35719"/>
                  </a:cubicBezTo>
                  <a:cubicBezTo>
                    <a:pt x="76200" y="28575"/>
                    <a:pt x="76200" y="21431"/>
                    <a:pt x="76200" y="119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1" name="Freeform: Shape 1480">
              <a:extLst>
                <a:ext uri="{FF2B5EF4-FFF2-40B4-BE49-F238E27FC236}">
                  <a16:creationId xmlns:a16="http://schemas.microsoft.com/office/drawing/2014/main" id="{EF478B94-8D83-AC22-4ADE-C1201AFF59FA}"/>
                </a:ext>
              </a:extLst>
            </p:cNvPr>
            <p:cNvSpPr/>
            <p:nvPr/>
          </p:nvSpPr>
          <p:spPr>
            <a:xfrm>
              <a:off x="9034462" y="1693068"/>
              <a:ext cx="107156" cy="95250"/>
            </a:xfrm>
            <a:custGeom>
              <a:avLst/>
              <a:gdLst>
                <a:gd name="connsiteX0" fmla="*/ 28575 w 107156"/>
                <a:gd name="connsiteY0" fmla="*/ 61912 h 95250"/>
                <a:gd name="connsiteX1" fmla="*/ 0 w 107156"/>
                <a:gd name="connsiteY1" fmla="*/ 47625 h 95250"/>
                <a:gd name="connsiteX2" fmla="*/ 26194 w 107156"/>
                <a:gd name="connsiteY2" fmla="*/ 33338 h 95250"/>
                <a:gd name="connsiteX3" fmla="*/ 26194 w 107156"/>
                <a:gd name="connsiteY3" fmla="*/ 0 h 95250"/>
                <a:gd name="connsiteX4" fmla="*/ 54769 w 107156"/>
                <a:gd name="connsiteY4" fmla="*/ 16669 h 95250"/>
                <a:gd name="connsiteX5" fmla="*/ 83344 w 107156"/>
                <a:gd name="connsiteY5" fmla="*/ 0 h 95250"/>
                <a:gd name="connsiteX6" fmla="*/ 83344 w 107156"/>
                <a:gd name="connsiteY6" fmla="*/ 30956 h 95250"/>
                <a:gd name="connsiteX7" fmla="*/ 107156 w 107156"/>
                <a:gd name="connsiteY7" fmla="*/ 47625 h 95250"/>
                <a:gd name="connsiteX8" fmla="*/ 80963 w 107156"/>
                <a:gd name="connsiteY8" fmla="*/ 61912 h 95250"/>
                <a:gd name="connsiteX9" fmla="*/ 80963 w 107156"/>
                <a:gd name="connsiteY9" fmla="*/ 95250 h 95250"/>
                <a:gd name="connsiteX10" fmla="*/ 52388 w 107156"/>
                <a:gd name="connsiteY10" fmla="*/ 78581 h 95250"/>
                <a:gd name="connsiteX11" fmla="*/ 23813 w 107156"/>
                <a:gd name="connsiteY11" fmla="*/ 95250 h 95250"/>
                <a:gd name="connsiteX12" fmla="*/ 28575 w 107156"/>
                <a:gd name="connsiteY12" fmla="*/ 61912 h 95250"/>
                <a:gd name="connsiteX13" fmla="*/ 78581 w 107156"/>
                <a:gd name="connsiteY13" fmla="*/ 83344 h 95250"/>
                <a:gd name="connsiteX14" fmla="*/ 95250 w 107156"/>
                <a:gd name="connsiteY14" fmla="*/ 50006 h 95250"/>
                <a:gd name="connsiteX15" fmla="*/ 76200 w 107156"/>
                <a:gd name="connsiteY15" fmla="*/ 35719 h 95250"/>
                <a:gd name="connsiteX16" fmla="*/ 76200 w 107156"/>
                <a:gd name="connsiteY16" fmla="*/ 14287 h 95250"/>
                <a:gd name="connsiteX17" fmla="*/ 57150 w 107156"/>
                <a:gd name="connsiteY17" fmla="*/ 26194 h 95250"/>
                <a:gd name="connsiteX18" fmla="*/ 35719 w 107156"/>
                <a:gd name="connsiteY18" fmla="*/ 14287 h 95250"/>
                <a:gd name="connsiteX19" fmla="*/ 35719 w 107156"/>
                <a:gd name="connsiteY19" fmla="*/ 38100 h 95250"/>
                <a:gd name="connsiteX20" fmla="*/ 19050 w 107156"/>
                <a:gd name="connsiteY20" fmla="*/ 50006 h 95250"/>
                <a:gd name="connsiteX21" fmla="*/ 38100 w 107156"/>
                <a:gd name="connsiteY21" fmla="*/ 61912 h 95250"/>
                <a:gd name="connsiteX22" fmla="*/ 38100 w 107156"/>
                <a:gd name="connsiteY22" fmla="*/ 85725 h 95250"/>
                <a:gd name="connsiteX23" fmla="*/ 57150 w 107156"/>
                <a:gd name="connsiteY23" fmla="*/ 73819 h 95250"/>
                <a:gd name="connsiteX24" fmla="*/ 78581 w 107156"/>
                <a:gd name="connsiteY24" fmla="*/ 833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7156" h="95250">
                  <a:moveTo>
                    <a:pt x="28575" y="61912"/>
                  </a:moveTo>
                  <a:cubicBezTo>
                    <a:pt x="19050" y="57150"/>
                    <a:pt x="11906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0963" y="23813"/>
                    <a:pt x="83344" y="30956"/>
                  </a:cubicBezTo>
                  <a:cubicBezTo>
                    <a:pt x="88107" y="38100"/>
                    <a:pt x="97631" y="42863"/>
                    <a:pt x="107156" y="47625"/>
                  </a:cubicBezTo>
                  <a:cubicBezTo>
                    <a:pt x="97631" y="52388"/>
                    <a:pt x="90488" y="57150"/>
                    <a:pt x="80963" y="61912"/>
                  </a:cubicBezTo>
                  <a:cubicBezTo>
                    <a:pt x="80963" y="73819"/>
                    <a:pt x="80963" y="83344"/>
                    <a:pt x="80963" y="95250"/>
                  </a:cubicBezTo>
                  <a:cubicBezTo>
                    <a:pt x="71438" y="88106"/>
                    <a:pt x="61913" y="83344"/>
                    <a:pt x="52388" y="78581"/>
                  </a:cubicBezTo>
                  <a:cubicBezTo>
                    <a:pt x="42863" y="83344"/>
                    <a:pt x="35719" y="90488"/>
                    <a:pt x="23813" y="95250"/>
                  </a:cubicBezTo>
                  <a:cubicBezTo>
                    <a:pt x="28575" y="83344"/>
                    <a:pt x="28575" y="73819"/>
                    <a:pt x="28575" y="61912"/>
                  </a:cubicBezTo>
                  <a:close/>
                  <a:moveTo>
                    <a:pt x="78581" y="83344"/>
                  </a:moveTo>
                  <a:cubicBezTo>
                    <a:pt x="73819" y="64294"/>
                    <a:pt x="78581" y="54769"/>
                    <a:pt x="95250" y="50006"/>
                  </a:cubicBezTo>
                  <a:cubicBezTo>
                    <a:pt x="88107" y="45244"/>
                    <a:pt x="80963" y="40481"/>
                    <a:pt x="76200" y="35719"/>
                  </a:cubicBezTo>
                  <a:cubicBezTo>
                    <a:pt x="76200" y="28575"/>
                    <a:pt x="76200" y="21431"/>
                    <a:pt x="76200" y="14287"/>
                  </a:cubicBezTo>
                  <a:cubicBezTo>
                    <a:pt x="69056" y="19050"/>
                    <a:pt x="61913" y="21431"/>
                    <a:pt x="57150" y="26194"/>
                  </a:cubicBezTo>
                  <a:cubicBezTo>
                    <a:pt x="50006" y="21431"/>
                    <a:pt x="42863" y="19050"/>
                    <a:pt x="35719" y="14287"/>
                  </a:cubicBezTo>
                  <a:cubicBezTo>
                    <a:pt x="35719" y="23813"/>
                    <a:pt x="35719" y="30956"/>
                    <a:pt x="35719" y="38100"/>
                  </a:cubicBezTo>
                  <a:cubicBezTo>
                    <a:pt x="28575" y="42863"/>
                    <a:pt x="23813" y="45244"/>
                    <a:pt x="19050" y="50006"/>
                  </a:cubicBezTo>
                  <a:cubicBezTo>
                    <a:pt x="26194" y="54769"/>
                    <a:pt x="30956" y="57150"/>
                    <a:pt x="38100" y="61912"/>
                  </a:cubicBezTo>
                  <a:cubicBezTo>
                    <a:pt x="38100" y="69056"/>
                    <a:pt x="38100" y="76200"/>
                    <a:pt x="38100" y="85725"/>
                  </a:cubicBezTo>
                  <a:cubicBezTo>
                    <a:pt x="45244" y="80963"/>
                    <a:pt x="52388" y="78581"/>
                    <a:pt x="57150" y="73819"/>
                  </a:cubicBezTo>
                  <a:cubicBezTo>
                    <a:pt x="64294" y="73819"/>
                    <a:pt x="69056" y="78581"/>
                    <a:pt x="78581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2" name="Freeform: Shape 1481">
              <a:extLst>
                <a:ext uri="{FF2B5EF4-FFF2-40B4-BE49-F238E27FC236}">
                  <a16:creationId xmlns:a16="http://schemas.microsoft.com/office/drawing/2014/main" id="{EC7A6D5B-98CA-0C0A-3FA1-67BE95830BA0}"/>
                </a:ext>
              </a:extLst>
            </p:cNvPr>
            <p:cNvSpPr/>
            <p:nvPr/>
          </p:nvSpPr>
          <p:spPr>
            <a:xfrm>
              <a:off x="9036843" y="6196012"/>
              <a:ext cx="111918" cy="100012"/>
            </a:xfrm>
            <a:custGeom>
              <a:avLst/>
              <a:gdLst>
                <a:gd name="connsiteX0" fmla="*/ 26194 w 111918"/>
                <a:gd name="connsiteY0" fmla="*/ 2381 h 100012"/>
                <a:gd name="connsiteX1" fmla="*/ 83344 w 111918"/>
                <a:gd name="connsiteY1" fmla="*/ 0 h 100012"/>
                <a:gd name="connsiteX2" fmla="*/ 83344 w 111918"/>
                <a:gd name="connsiteY2" fmla="*/ 35719 h 100012"/>
                <a:gd name="connsiteX3" fmla="*/ 111919 w 111918"/>
                <a:gd name="connsiteY3" fmla="*/ 50006 h 100012"/>
                <a:gd name="connsiteX4" fmla="*/ 85725 w 111918"/>
                <a:gd name="connsiteY4" fmla="*/ 66675 h 100012"/>
                <a:gd name="connsiteX5" fmla="*/ 85725 w 111918"/>
                <a:gd name="connsiteY5" fmla="*/ 100012 h 100012"/>
                <a:gd name="connsiteX6" fmla="*/ 57150 w 111918"/>
                <a:gd name="connsiteY6" fmla="*/ 83344 h 100012"/>
                <a:gd name="connsiteX7" fmla="*/ 28575 w 111918"/>
                <a:gd name="connsiteY7" fmla="*/ 100012 h 100012"/>
                <a:gd name="connsiteX8" fmla="*/ 28575 w 111918"/>
                <a:gd name="connsiteY8" fmla="*/ 66675 h 100012"/>
                <a:gd name="connsiteX9" fmla="*/ 0 w 111918"/>
                <a:gd name="connsiteY9" fmla="*/ 50006 h 100012"/>
                <a:gd name="connsiteX10" fmla="*/ 26194 w 111918"/>
                <a:gd name="connsiteY10" fmla="*/ 2381 h 100012"/>
                <a:gd name="connsiteX11" fmla="*/ 33337 w 111918"/>
                <a:gd name="connsiteY11" fmla="*/ 85724 h 100012"/>
                <a:gd name="connsiteX12" fmla="*/ 54769 w 111918"/>
                <a:gd name="connsiteY12" fmla="*/ 73818 h 100012"/>
                <a:gd name="connsiteX13" fmla="*/ 76200 w 111918"/>
                <a:gd name="connsiteY13" fmla="*/ 85724 h 100012"/>
                <a:gd name="connsiteX14" fmla="*/ 76200 w 111918"/>
                <a:gd name="connsiteY14" fmla="*/ 61912 h 100012"/>
                <a:gd name="connsiteX15" fmla="*/ 95250 w 111918"/>
                <a:gd name="connsiteY15" fmla="*/ 50006 h 100012"/>
                <a:gd name="connsiteX16" fmla="*/ 76200 w 111918"/>
                <a:gd name="connsiteY16" fmla="*/ 38099 h 100012"/>
                <a:gd name="connsiteX17" fmla="*/ 76200 w 111918"/>
                <a:gd name="connsiteY17" fmla="*/ 14287 h 100012"/>
                <a:gd name="connsiteX18" fmla="*/ 54769 w 111918"/>
                <a:gd name="connsiteY18" fmla="*/ 26193 h 100012"/>
                <a:gd name="connsiteX19" fmla="*/ 35719 w 111918"/>
                <a:gd name="connsiteY19" fmla="*/ 14287 h 100012"/>
                <a:gd name="connsiteX20" fmla="*/ 35719 w 111918"/>
                <a:gd name="connsiteY20" fmla="*/ 38099 h 100012"/>
                <a:gd name="connsiteX21" fmla="*/ 16669 w 111918"/>
                <a:gd name="connsiteY21" fmla="*/ 50006 h 100012"/>
                <a:gd name="connsiteX22" fmla="*/ 35719 w 111918"/>
                <a:gd name="connsiteY22" fmla="*/ 61912 h 100012"/>
                <a:gd name="connsiteX23" fmla="*/ 33337 w 111918"/>
                <a:gd name="connsiteY23" fmla="*/ 85724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1918" h="100012">
                  <a:moveTo>
                    <a:pt x="26194" y="2381"/>
                  </a:moveTo>
                  <a:cubicBezTo>
                    <a:pt x="45244" y="21431"/>
                    <a:pt x="64294" y="21431"/>
                    <a:pt x="83344" y="0"/>
                  </a:cubicBezTo>
                  <a:cubicBezTo>
                    <a:pt x="83344" y="14287"/>
                    <a:pt x="83344" y="23813"/>
                    <a:pt x="83344" y="35719"/>
                  </a:cubicBezTo>
                  <a:cubicBezTo>
                    <a:pt x="92869" y="40481"/>
                    <a:pt x="100012" y="45244"/>
                    <a:pt x="111919" y="50006"/>
                  </a:cubicBezTo>
                  <a:cubicBezTo>
                    <a:pt x="102394" y="54768"/>
                    <a:pt x="92869" y="59531"/>
                    <a:pt x="85725" y="66675"/>
                  </a:cubicBezTo>
                  <a:cubicBezTo>
                    <a:pt x="85725" y="76200"/>
                    <a:pt x="85725" y="88106"/>
                    <a:pt x="85725" y="100012"/>
                  </a:cubicBezTo>
                  <a:cubicBezTo>
                    <a:pt x="76200" y="92869"/>
                    <a:pt x="66675" y="88106"/>
                    <a:pt x="57150" y="83344"/>
                  </a:cubicBezTo>
                  <a:cubicBezTo>
                    <a:pt x="47625" y="88106"/>
                    <a:pt x="40481" y="95250"/>
                    <a:pt x="28575" y="100012"/>
                  </a:cubicBezTo>
                  <a:cubicBezTo>
                    <a:pt x="28575" y="88106"/>
                    <a:pt x="28575" y="76200"/>
                    <a:pt x="28575" y="66675"/>
                  </a:cubicBezTo>
                  <a:cubicBezTo>
                    <a:pt x="19050" y="61912"/>
                    <a:pt x="11906" y="57150"/>
                    <a:pt x="0" y="50006"/>
                  </a:cubicBezTo>
                  <a:cubicBezTo>
                    <a:pt x="26194" y="42862"/>
                    <a:pt x="33337" y="26193"/>
                    <a:pt x="26194" y="2381"/>
                  </a:cubicBezTo>
                  <a:close/>
                  <a:moveTo>
                    <a:pt x="33337" y="85724"/>
                  </a:moveTo>
                  <a:cubicBezTo>
                    <a:pt x="42863" y="80962"/>
                    <a:pt x="47625" y="76200"/>
                    <a:pt x="54769" y="73818"/>
                  </a:cubicBezTo>
                  <a:cubicBezTo>
                    <a:pt x="61913" y="78581"/>
                    <a:pt x="66675" y="80962"/>
                    <a:pt x="76200" y="85724"/>
                  </a:cubicBezTo>
                  <a:cubicBezTo>
                    <a:pt x="76200" y="76200"/>
                    <a:pt x="76200" y="69056"/>
                    <a:pt x="76200" y="61912"/>
                  </a:cubicBezTo>
                  <a:cubicBezTo>
                    <a:pt x="83344" y="57150"/>
                    <a:pt x="88106" y="54768"/>
                    <a:pt x="95250" y="50006"/>
                  </a:cubicBezTo>
                  <a:cubicBezTo>
                    <a:pt x="88106" y="45244"/>
                    <a:pt x="83344" y="42862"/>
                    <a:pt x="76200" y="38099"/>
                  </a:cubicBezTo>
                  <a:cubicBezTo>
                    <a:pt x="76200" y="30956"/>
                    <a:pt x="76200" y="23813"/>
                    <a:pt x="76200" y="14287"/>
                  </a:cubicBezTo>
                  <a:cubicBezTo>
                    <a:pt x="69056" y="19050"/>
                    <a:pt x="61913" y="21431"/>
                    <a:pt x="54769" y="26193"/>
                  </a:cubicBezTo>
                  <a:cubicBezTo>
                    <a:pt x="47625" y="21431"/>
                    <a:pt x="42863" y="19050"/>
                    <a:pt x="35719" y="14287"/>
                  </a:cubicBezTo>
                  <a:cubicBezTo>
                    <a:pt x="35719" y="23813"/>
                    <a:pt x="35719" y="30956"/>
                    <a:pt x="35719" y="38099"/>
                  </a:cubicBezTo>
                  <a:cubicBezTo>
                    <a:pt x="28575" y="42862"/>
                    <a:pt x="23813" y="45244"/>
                    <a:pt x="16669" y="50006"/>
                  </a:cubicBezTo>
                  <a:cubicBezTo>
                    <a:pt x="23813" y="54768"/>
                    <a:pt x="28575" y="59531"/>
                    <a:pt x="35719" y="61912"/>
                  </a:cubicBezTo>
                  <a:cubicBezTo>
                    <a:pt x="35719" y="69056"/>
                    <a:pt x="33337" y="76200"/>
                    <a:pt x="33337" y="8572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3" name="Freeform: Shape 1482">
              <a:extLst>
                <a:ext uri="{FF2B5EF4-FFF2-40B4-BE49-F238E27FC236}">
                  <a16:creationId xmlns:a16="http://schemas.microsoft.com/office/drawing/2014/main" id="{1FC872FE-630A-81A7-390F-9EE4A7D23A8B}"/>
                </a:ext>
              </a:extLst>
            </p:cNvPr>
            <p:cNvSpPr/>
            <p:nvPr/>
          </p:nvSpPr>
          <p:spPr>
            <a:xfrm>
              <a:off x="10991850" y="6198393"/>
              <a:ext cx="109537" cy="97631"/>
            </a:xfrm>
            <a:custGeom>
              <a:avLst/>
              <a:gdLst>
                <a:gd name="connsiteX0" fmla="*/ 26194 w 109537"/>
                <a:gd name="connsiteY0" fmla="*/ 95250 h 97631"/>
                <a:gd name="connsiteX1" fmla="*/ 26194 w 109537"/>
                <a:gd name="connsiteY1" fmla="*/ 61913 h 97631"/>
                <a:gd name="connsiteX2" fmla="*/ 0 w 109537"/>
                <a:gd name="connsiteY2" fmla="*/ 47625 h 97631"/>
                <a:gd name="connsiteX3" fmla="*/ 26194 w 109537"/>
                <a:gd name="connsiteY3" fmla="*/ 33338 h 97631"/>
                <a:gd name="connsiteX4" fmla="*/ 26194 w 109537"/>
                <a:gd name="connsiteY4" fmla="*/ 0 h 97631"/>
                <a:gd name="connsiteX5" fmla="*/ 54768 w 109537"/>
                <a:gd name="connsiteY5" fmla="*/ 16669 h 97631"/>
                <a:gd name="connsiteX6" fmla="*/ 83344 w 109537"/>
                <a:gd name="connsiteY6" fmla="*/ 0 h 97631"/>
                <a:gd name="connsiteX7" fmla="*/ 83344 w 109537"/>
                <a:gd name="connsiteY7" fmla="*/ 33338 h 97631"/>
                <a:gd name="connsiteX8" fmla="*/ 109537 w 109537"/>
                <a:gd name="connsiteY8" fmla="*/ 47625 h 97631"/>
                <a:gd name="connsiteX9" fmla="*/ 83344 w 109537"/>
                <a:gd name="connsiteY9" fmla="*/ 61913 h 97631"/>
                <a:gd name="connsiteX10" fmla="*/ 83344 w 109537"/>
                <a:gd name="connsiteY10" fmla="*/ 97631 h 97631"/>
                <a:gd name="connsiteX11" fmla="*/ 54768 w 109537"/>
                <a:gd name="connsiteY11" fmla="*/ 78582 h 97631"/>
                <a:gd name="connsiteX12" fmla="*/ 26194 w 109537"/>
                <a:gd name="connsiteY12" fmla="*/ 95250 h 97631"/>
                <a:gd name="connsiteX13" fmla="*/ 73819 w 109537"/>
                <a:gd name="connsiteY13" fmla="*/ 11906 h 97631"/>
                <a:gd name="connsiteX14" fmla="*/ 54768 w 109537"/>
                <a:gd name="connsiteY14" fmla="*/ 23813 h 97631"/>
                <a:gd name="connsiteX15" fmla="*/ 33337 w 109537"/>
                <a:gd name="connsiteY15" fmla="*/ 11906 h 97631"/>
                <a:gd name="connsiteX16" fmla="*/ 33337 w 109537"/>
                <a:gd name="connsiteY16" fmla="*/ 35719 h 97631"/>
                <a:gd name="connsiteX17" fmla="*/ 16669 w 109537"/>
                <a:gd name="connsiteY17" fmla="*/ 47625 h 97631"/>
                <a:gd name="connsiteX18" fmla="*/ 35719 w 109537"/>
                <a:gd name="connsiteY18" fmla="*/ 59531 h 97631"/>
                <a:gd name="connsiteX19" fmla="*/ 35719 w 109537"/>
                <a:gd name="connsiteY19" fmla="*/ 80963 h 97631"/>
                <a:gd name="connsiteX20" fmla="*/ 54768 w 109537"/>
                <a:gd name="connsiteY20" fmla="*/ 69057 h 97631"/>
                <a:gd name="connsiteX21" fmla="*/ 78581 w 109537"/>
                <a:gd name="connsiteY21" fmla="*/ 80963 h 97631"/>
                <a:gd name="connsiteX22" fmla="*/ 92869 w 109537"/>
                <a:gd name="connsiteY22" fmla="*/ 45244 h 97631"/>
                <a:gd name="connsiteX23" fmla="*/ 73819 w 109537"/>
                <a:gd name="connsiteY23" fmla="*/ 33338 h 97631"/>
                <a:gd name="connsiteX24" fmla="*/ 73819 w 109537"/>
                <a:gd name="connsiteY24" fmla="*/ 11906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9537" h="97631">
                  <a:moveTo>
                    <a:pt x="26194" y="95250"/>
                  </a:moveTo>
                  <a:cubicBezTo>
                    <a:pt x="26194" y="83344"/>
                    <a:pt x="26194" y="71438"/>
                    <a:pt x="26194" y="61913"/>
                  </a:cubicBezTo>
                  <a:cubicBezTo>
                    <a:pt x="16669" y="57151"/>
                    <a:pt x="9525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8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2"/>
                    <a:pt x="83344" y="33338"/>
                  </a:cubicBezTo>
                  <a:cubicBezTo>
                    <a:pt x="92869" y="38100"/>
                    <a:pt x="100012" y="42863"/>
                    <a:pt x="109537" y="47625"/>
                  </a:cubicBezTo>
                  <a:cubicBezTo>
                    <a:pt x="100012" y="52388"/>
                    <a:pt x="92869" y="57151"/>
                    <a:pt x="83344" y="61913"/>
                  </a:cubicBezTo>
                  <a:cubicBezTo>
                    <a:pt x="83344" y="71438"/>
                    <a:pt x="83344" y="83344"/>
                    <a:pt x="83344" y="97631"/>
                  </a:cubicBezTo>
                  <a:cubicBezTo>
                    <a:pt x="73819" y="90488"/>
                    <a:pt x="64294" y="85725"/>
                    <a:pt x="54768" y="78582"/>
                  </a:cubicBezTo>
                  <a:cubicBezTo>
                    <a:pt x="45244" y="83344"/>
                    <a:pt x="38100" y="88107"/>
                    <a:pt x="26194" y="95250"/>
                  </a:cubicBezTo>
                  <a:close/>
                  <a:moveTo>
                    <a:pt x="73819" y="11906"/>
                  </a:moveTo>
                  <a:cubicBezTo>
                    <a:pt x="66675" y="16669"/>
                    <a:pt x="59531" y="19050"/>
                    <a:pt x="54768" y="23813"/>
                  </a:cubicBezTo>
                  <a:cubicBezTo>
                    <a:pt x="47625" y="19050"/>
                    <a:pt x="42862" y="16669"/>
                    <a:pt x="33337" y="11906"/>
                  </a:cubicBezTo>
                  <a:cubicBezTo>
                    <a:pt x="33337" y="21432"/>
                    <a:pt x="33337" y="28575"/>
                    <a:pt x="33337" y="35719"/>
                  </a:cubicBezTo>
                  <a:cubicBezTo>
                    <a:pt x="26194" y="40482"/>
                    <a:pt x="21431" y="42863"/>
                    <a:pt x="16669" y="47625"/>
                  </a:cubicBezTo>
                  <a:cubicBezTo>
                    <a:pt x="23813" y="52388"/>
                    <a:pt x="28575" y="57151"/>
                    <a:pt x="35719" y="59531"/>
                  </a:cubicBezTo>
                  <a:cubicBezTo>
                    <a:pt x="35719" y="66675"/>
                    <a:pt x="35719" y="73819"/>
                    <a:pt x="35719" y="80963"/>
                  </a:cubicBezTo>
                  <a:cubicBezTo>
                    <a:pt x="42862" y="76200"/>
                    <a:pt x="50006" y="73819"/>
                    <a:pt x="54768" y="69057"/>
                  </a:cubicBezTo>
                  <a:cubicBezTo>
                    <a:pt x="61912" y="73819"/>
                    <a:pt x="69056" y="76200"/>
                    <a:pt x="78581" y="80963"/>
                  </a:cubicBezTo>
                  <a:cubicBezTo>
                    <a:pt x="69056" y="59531"/>
                    <a:pt x="80962" y="52388"/>
                    <a:pt x="92869" y="45244"/>
                  </a:cubicBezTo>
                  <a:cubicBezTo>
                    <a:pt x="85725" y="40482"/>
                    <a:pt x="80962" y="38100"/>
                    <a:pt x="73819" y="33338"/>
                  </a:cubicBezTo>
                  <a:cubicBezTo>
                    <a:pt x="73819" y="28575"/>
                    <a:pt x="73819" y="21432"/>
                    <a:pt x="73819" y="119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4" name="Freeform: Shape 1483">
              <a:extLst>
                <a:ext uri="{FF2B5EF4-FFF2-40B4-BE49-F238E27FC236}">
                  <a16:creationId xmlns:a16="http://schemas.microsoft.com/office/drawing/2014/main" id="{E0149B2F-A445-7F9B-9D94-C2EA11BADB08}"/>
                </a:ext>
              </a:extLst>
            </p:cNvPr>
            <p:cNvSpPr/>
            <p:nvPr/>
          </p:nvSpPr>
          <p:spPr>
            <a:xfrm>
              <a:off x="10989468" y="566737"/>
              <a:ext cx="109537" cy="95250"/>
            </a:xfrm>
            <a:custGeom>
              <a:avLst/>
              <a:gdLst>
                <a:gd name="connsiteX0" fmla="*/ 28575 w 109537"/>
                <a:gd name="connsiteY0" fmla="*/ 61913 h 95250"/>
                <a:gd name="connsiteX1" fmla="*/ 0 w 109537"/>
                <a:gd name="connsiteY1" fmla="*/ 47625 h 95250"/>
                <a:gd name="connsiteX2" fmla="*/ 26194 w 109537"/>
                <a:gd name="connsiteY2" fmla="*/ 33338 h 95250"/>
                <a:gd name="connsiteX3" fmla="*/ 26194 w 109537"/>
                <a:gd name="connsiteY3" fmla="*/ 0 h 95250"/>
                <a:gd name="connsiteX4" fmla="*/ 54769 w 109537"/>
                <a:gd name="connsiteY4" fmla="*/ 16669 h 95250"/>
                <a:gd name="connsiteX5" fmla="*/ 83344 w 109537"/>
                <a:gd name="connsiteY5" fmla="*/ 0 h 95250"/>
                <a:gd name="connsiteX6" fmla="*/ 83344 w 109537"/>
                <a:gd name="connsiteY6" fmla="*/ 33338 h 95250"/>
                <a:gd name="connsiteX7" fmla="*/ 109538 w 109537"/>
                <a:gd name="connsiteY7" fmla="*/ 47625 h 95250"/>
                <a:gd name="connsiteX8" fmla="*/ 85725 w 109537"/>
                <a:gd name="connsiteY8" fmla="*/ 64294 h 95250"/>
                <a:gd name="connsiteX9" fmla="*/ 85725 w 109537"/>
                <a:gd name="connsiteY9" fmla="*/ 95250 h 95250"/>
                <a:gd name="connsiteX10" fmla="*/ 57150 w 109537"/>
                <a:gd name="connsiteY10" fmla="*/ 78581 h 95250"/>
                <a:gd name="connsiteX11" fmla="*/ 28575 w 109537"/>
                <a:gd name="connsiteY11" fmla="*/ 95250 h 95250"/>
                <a:gd name="connsiteX12" fmla="*/ 28575 w 109537"/>
                <a:gd name="connsiteY12" fmla="*/ 61913 h 95250"/>
                <a:gd name="connsiteX13" fmla="*/ 76200 w 109537"/>
                <a:gd name="connsiteY13" fmla="*/ 83344 h 95250"/>
                <a:gd name="connsiteX14" fmla="*/ 76200 w 109537"/>
                <a:gd name="connsiteY14" fmla="*/ 59531 h 95250"/>
                <a:gd name="connsiteX15" fmla="*/ 95250 w 109537"/>
                <a:gd name="connsiteY15" fmla="*/ 47625 h 95250"/>
                <a:gd name="connsiteX16" fmla="*/ 76200 w 109537"/>
                <a:gd name="connsiteY16" fmla="*/ 35719 h 95250"/>
                <a:gd name="connsiteX17" fmla="*/ 76200 w 109537"/>
                <a:gd name="connsiteY17" fmla="*/ 14288 h 95250"/>
                <a:gd name="connsiteX18" fmla="*/ 57150 w 109537"/>
                <a:gd name="connsiteY18" fmla="*/ 26194 h 95250"/>
                <a:gd name="connsiteX19" fmla="*/ 35719 w 109537"/>
                <a:gd name="connsiteY19" fmla="*/ 14288 h 95250"/>
                <a:gd name="connsiteX20" fmla="*/ 35719 w 109537"/>
                <a:gd name="connsiteY20" fmla="*/ 38100 h 95250"/>
                <a:gd name="connsiteX21" fmla="*/ 19050 w 109537"/>
                <a:gd name="connsiteY21" fmla="*/ 50006 h 95250"/>
                <a:gd name="connsiteX22" fmla="*/ 38100 w 109537"/>
                <a:gd name="connsiteY22" fmla="*/ 61913 h 95250"/>
                <a:gd name="connsiteX23" fmla="*/ 38100 w 109537"/>
                <a:gd name="connsiteY23" fmla="*/ 85725 h 95250"/>
                <a:gd name="connsiteX24" fmla="*/ 59531 w 109537"/>
                <a:gd name="connsiteY24" fmla="*/ 73819 h 95250"/>
                <a:gd name="connsiteX25" fmla="*/ 76200 w 109537"/>
                <a:gd name="connsiteY25" fmla="*/ 833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537" h="95250">
                  <a:moveTo>
                    <a:pt x="28575" y="61913"/>
                  </a:moveTo>
                  <a:cubicBezTo>
                    <a:pt x="19050" y="57150"/>
                    <a:pt x="9525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1431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1"/>
                    <a:pt x="83344" y="33338"/>
                  </a:cubicBezTo>
                  <a:cubicBezTo>
                    <a:pt x="92869" y="38100"/>
                    <a:pt x="100012" y="42863"/>
                    <a:pt x="109538" y="47625"/>
                  </a:cubicBezTo>
                  <a:cubicBezTo>
                    <a:pt x="100012" y="54769"/>
                    <a:pt x="88106" y="57150"/>
                    <a:pt x="85725" y="64294"/>
                  </a:cubicBezTo>
                  <a:cubicBezTo>
                    <a:pt x="80962" y="71438"/>
                    <a:pt x="85725" y="83344"/>
                    <a:pt x="85725" y="95250"/>
                  </a:cubicBezTo>
                  <a:cubicBezTo>
                    <a:pt x="76200" y="90488"/>
                    <a:pt x="66675" y="83344"/>
                    <a:pt x="57150" y="78581"/>
                  </a:cubicBezTo>
                  <a:cubicBezTo>
                    <a:pt x="50006" y="83344"/>
                    <a:pt x="40481" y="88106"/>
                    <a:pt x="28575" y="95250"/>
                  </a:cubicBezTo>
                  <a:cubicBezTo>
                    <a:pt x="28575" y="83344"/>
                    <a:pt x="28575" y="73819"/>
                    <a:pt x="28575" y="61913"/>
                  </a:cubicBezTo>
                  <a:close/>
                  <a:moveTo>
                    <a:pt x="76200" y="83344"/>
                  </a:moveTo>
                  <a:cubicBezTo>
                    <a:pt x="76200" y="73819"/>
                    <a:pt x="76200" y="66675"/>
                    <a:pt x="76200" y="59531"/>
                  </a:cubicBezTo>
                  <a:cubicBezTo>
                    <a:pt x="83344" y="54769"/>
                    <a:pt x="88106" y="52388"/>
                    <a:pt x="95250" y="47625"/>
                  </a:cubicBezTo>
                  <a:cubicBezTo>
                    <a:pt x="88106" y="42863"/>
                    <a:pt x="83344" y="38100"/>
                    <a:pt x="76200" y="35719"/>
                  </a:cubicBezTo>
                  <a:cubicBezTo>
                    <a:pt x="76200" y="28575"/>
                    <a:pt x="76200" y="21431"/>
                    <a:pt x="76200" y="14288"/>
                  </a:cubicBezTo>
                  <a:cubicBezTo>
                    <a:pt x="69056" y="19050"/>
                    <a:pt x="61913" y="21431"/>
                    <a:pt x="57150" y="26194"/>
                  </a:cubicBezTo>
                  <a:cubicBezTo>
                    <a:pt x="50006" y="21431"/>
                    <a:pt x="45244" y="19050"/>
                    <a:pt x="35719" y="14288"/>
                  </a:cubicBezTo>
                  <a:cubicBezTo>
                    <a:pt x="35719" y="23813"/>
                    <a:pt x="35719" y="30956"/>
                    <a:pt x="35719" y="38100"/>
                  </a:cubicBezTo>
                  <a:cubicBezTo>
                    <a:pt x="28575" y="42863"/>
                    <a:pt x="23813" y="45244"/>
                    <a:pt x="19050" y="50006"/>
                  </a:cubicBezTo>
                  <a:cubicBezTo>
                    <a:pt x="26194" y="54769"/>
                    <a:pt x="30956" y="57150"/>
                    <a:pt x="38100" y="61913"/>
                  </a:cubicBezTo>
                  <a:cubicBezTo>
                    <a:pt x="38100" y="69056"/>
                    <a:pt x="38100" y="76200"/>
                    <a:pt x="38100" y="85725"/>
                  </a:cubicBezTo>
                  <a:cubicBezTo>
                    <a:pt x="45244" y="80963"/>
                    <a:pt x="52387" y="76200"/>
                    <a:pt x="59531" y="73819"/>
                  </a:cubicBezTo>
                  <a:cubicBezTo>
                    <a:pt x="61913" y="73819"/>
                    <a:pt x="69056" y="78581"/>
                    <a:pt x="76200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5" name="Freeform: Shape 1484">
              <a:extLst>
                <a:ext uri="{FF2B5EF4-FFF2-40B4-BE49-F238E27FC236}">
                  <a16:creationId xmlns:a16="http://schemas.microsoft.com/office/drawing/2014/main" id="{4A439705-BCEF-75B0-CE14-B56A0BB5144E}"/>
                </a:ext>
              </a:extLst>
            </p:cNvPr>
            <p:cNvSpPr/>
            <p:nvPr/>
          </p:nvSpPr>
          <p:spPr>
            <a:xfrm>
              <a:off x="7081837" y="566737"/>
              <a:ext cx="109537" cy="97631"/>
            </a:xfrm>
            <a:custGeom>
              <a:avLst/>
              <a:gdLst>
                <a:gd name="connsiteX0" fmla="*/ 57150 w 109537"/>
                <a:gd name="connsiteY0" fmla="*/ 78581 h 97631"/>
                <a:gd name="connsiteX1" fmla="*/ 28575 w 109537"/>
                <a:gd name="connsiteY1" fmla="*/ 95250 h 97631"/>
                <a:gd name="connsiteX2" fmla="*/ 28575 w 109537"/>
                <a:gd name="connsiteY2" fmla="*/ 61913 h 97631"/>
                <a:gd name="connsiteX3" fmla="*/ 0 w 109537"/>
                <a:gd name="connsiteY3" fmla="*/ 47625 h 97631"/>
                <a:gd name="connsiteX4" fmla="*/ 26194 w 109537"/>
                <a:gd name="connsiteY4" fmla="*/ 33338 h 97631"/>
                <a:gd name="connsiteX5" fmla="*/ 26194 w 109537"/>
                <a:gd name="connsiteY5" fmla="*/ 0 h 97631"/>
                <a:gd name="connsiteX6" fmla="*/ 54769 w 109537"/>
                <a:gd name="connsiteY6" fmla="*/ 16669 h 97631"/>
                <a:gd name="connsiteX7" fmla="*/ 83344 w 109537"/>
                <a:gd name="connsiteY7" fmla="*/ 0 h 97631"/>
                <a:gd name="connsiteX8" fmla="*/ 83344 w 109537"/>
                <a:gd name="connsiteY8" fmla="*/ 33338 h 97631"/>
                <a:gd name="connsiteX9" fmla="*/ 109537 w 109537"/>
                <a:gd name="connsiteY9" fmla="*/ 47625 h 97631"/>
                <a:gd name="connsiteX10" fmla="*/ 83344 w 109537"/>
                <a:gd name="connsiteY10" fmla="*/ 61913 h 97631"/>
                <a:gd name="connsiteX11" fmla="*/ 83344 w 109537"/>
                <a:gd name="connsiteY11" fmla="*/ 97631 h 97631"/>
                <a:gd name="connsiteX12" fmla="*/ 57150 w 109537"/>
                <a:gd name="connsiteY12" fmla="*/ 78581 h 97631"/>
                <a:gd name="connsiteX13" fmla="*/ 35719 w 109537"/>
                <a:gd name="connsiteY13" fmla="*/ 35719 h 97631"/>
                <a:gd name="connsiteX14" fmla="*/ 16669 w 109537"/>
                <a:gd name="connsiteY14" fmla="*/ 47625 h 97631"/>
                <a:gd name="connsiteX15" fmla="*/ 35719 w 109537"/>
                <a:gd name="connsiteY15" fmla="*/ 59531 h 97631"/>
                <a:gd name="connsiteX16" fmla="*/ 35719 w 109537"/>
                <a:gd name="connsiteY16" fmla="*/ 83344 h 97631"/>
                <a:gd name="connsiteX17" fmla="*/ 57150 w 109537"/>
                <a:gd name="connsiteY17" fmla="*/ 71438 h 97631"/>
                <a:gd name="connsiteX18" fmla="*/ 78581 w 109537"/>
                <a:gd name="connsiteY18" fmla="*/ 83344 h 97631"/>
                <a:gd name="connsiteX19" fmla="*/ 78581 w 109537"/>
                <a:gd name="connsiteY19" fmla="*/ 59531 h 97631"/>
                <a:gd name="connsiteX20" fmla="*/ 97631 w 109537"/>
                <a:gd name="connsiteY20" fmla="*/ 47625 h 97631"/>
                <a:gd name="connsiteX21" fmla="*/ 78581 w 109537"/>
                <a:gd name="connsiteY21" fmla="*/ 35719 h 97631"/>
                <a:gd name="connsiteX22" fmla="*/ 78581 w 109537"/>
                <a:gd name="connsiteY22" fmla="*/ 14288 h 97631"/>
                <a:gd name="connsiteX23" fmla="*/ 59531 w 109537"/>
                <a:gd name="connsiteY23" fmla="*/ 26194 h 97631"/>
                <a:gd name="connsiteX24" fmla="*/ 38100 w 109537"/>
                <a:gd name="connsiteY24" fmla="*/ 16669 h 97631"/>
                <a:gd name="connsiteX25" fmla="*/ 35719 w 109537"/>
                <a:gd name="connsiteY25" fmla="*/ 35719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537" h="97631">
                  <a:moveTo>
                    <a:pt x="57150" y="78581"/>
                  </a:moveTo>
                  <a:cubicBezTo>
                    <a:pt x="47625" y="83344"/>
                    <a:pt x="40481" y="90488"/>
                    <a:pt x="28575" y="95250"/>
                  </a:cubicBezTo>
                  <a:cubicBezTo>
                    <a:pt x="28575" y="83344"/>
                    <a:pt x="28575" y="73819"/>
                    <a:pt x="28575" y="61913"/>
                  </a:cubicBezTo>
                  <a:cubicBezTo>
                    <a:pt x="19050" y="57150"/>
                    <a:pt x="9525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1"/>
                    <a:pt x="83344" y="33338"/>
                  </a:cubicBezTo>
                  <a:cubicBezTo>
                    <a:pt x="92869" y="38100"/>
                    <a:pt x="100012" y="42863"/>
                    <a:pt x="109537" y="47625"/>
                  </a:cubicBezTo>
                  <a:cubicBezTo>
                    <a:pt x="100012" y="52388"/>
                    <a:pt x="92869" y="57150"/>
                    <a:pt x="83344" y="61913"/>
                  </a:cubicBezTo>
                  <a:cubicBezTo>
                    <a:pt x="83344" y="71438"/>
                    <a:pt x="83344" y="83344"/>
                    <a:pt x="83344" y="97631"/>
                  </a:cubicBezTo>
                  <a:cubicBezTo>
                    <a:pt x="73819" y="90488"/>
                    <a:pt x="66675" y="85725"/>
                    <a:pt x="57150" y="78581"/>
                  </a:cubicBezTo>
                  <a:close/>
                  <a:moveTo>
                    <a:pt x="35719" y="35719"/>
                  </a:moveTo>
                  <a:cubicBezTo>
                    <a:pt x="28575" y="40481"/>
                    <a:pt x="23813" y="42863"/>
                    <a:pt x="16669" y="47625"/>
                  </a:cubicBezTo>
                  <a:cubicBezTo>
                    <a:pt x="23813" y="52388"/>
                    <a:pt x="28575" y="54769"/>
                    <a:pt x="35719" y="59531"/>
                  </a:cubicBezTo>
                  <a:cubicBezTo>
                    <a:pt x="35719" y="66675"/>
                    <a:pt x="35719" y="73819"/>
                    <a:pt x="35719" y="83344"/>
                  </a:cubicBezTo>
                  <a:cubicBezTo>
                    <a:pt x="42862" y="78581"/>
                    <a:pt x="50006" y="73819"/>
                    <a:pt x="57150" y="71438"/>
                  </a:cubicBezTo>
                  <a:cubicBezTo>
                    <a:pt x="64294" y="76200"/>
                    <a:pt x="69056" y="78581"/>
                    <a:pt x="78581" y="83344"/>
                  </a:cubicBezTo>
                  <a:cubicBezTo>
                    <a:pt x="78581" y="73819"/>
                    <a:pt x="78581" y="66675"/>
                    <a:pt x="78581" y="59531"/>
                  </a:cubicBezTo>
                  <a:cubicBezTo>
                    <a:pt x="85725" y="54769"/>
                    <a:pt x="90487" y="52388"/>
                    <a:pt x="97631" y="47625"/>
                  </a:cubicBezTo>
                  <a:cubicBezTo>
                    <a:pt x="90487" y="42863"/>
                    <a:pt x="85725" y="38100"/>
                    <a:pt x="78581" y="35719"/>
                  </a:cubicBezTo>
                  <a:cubicBezTo>
                    <a:pt x="78581" y="28575"/>
                    <a:pt x="78581" y="21431"/>
                    <a:pt x="78581" y="14288"/>
                  </a:cubicBezTo>
                  <a:cubicBezTo>
                    <a:pt x="71438" y="19050"/>
                    <a:pt x="64294" y="21431"/>
                    <a:pt x="59531" y="26194"/>
                  </a:cubicBezTo>
                  <a:cubicBezTo>
                    <a:pt x="52387" y="21431"/>
                    <a:pt x="47625" y="19050"/>
                    <a:pt x="38100" y="16669"/>
                  </a:cubicBezTo>
                  <a:cubicBezTo>
                    <a:pt x="35719" y="23813"/>
                    <a:pt x="35719" y="28575"/>
                    <a:pt x="35719" y="357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6" name="Freeform: Shape 1485">
              <a:extLst>
                <a:ext uri="{FF2B5EF4-FFF2-40B4-BE49-F238E27FC236}">
                  <a16:creationId xmlns:a16="http://schemas.microsoft.com/office/drawing/2014/main" id="{39C9059E-EFE5-5737-CDFB-A7FAD1CB3DA3}"/>
                </a:ext>
              </a:extLst>
            </p:cNvPr>
            <p:cNvSpPr/>
            <p:nvPr/>
          </p:nvSpPr>
          <p:spPr>
            <a:xfrm>
              <a:off x="9034462" y="564356"/>
              <a:ext cx="114300" cy="100012"/>
            </a:xfrm>
            <a:custGeom>
              <a:avLst/>
              <a:gdLst>
                <a:gd name="connsiteX0" fmla="*/ 57150 w 114300"/>
                <a:gd name="connsiteY0" fmla="*/ 80962 h 100012"/>
                <a:gd name="connsiteX1" fmla="*/ 28575 w 114300"/>
                <a:gd name="connsiteY1" fmla="*/ 100012 h 100012"/>
                <a:gd name="connsiteX2" fmla="*/ 0 w 114300"/>
                <a:gd name="connsiteY2" fmla="*/ 52387 h 100012"/>
                <a:gd name="connsiteX3" fmla="*/ 30956 w 114300"/>
                <a:gd name="connsiteY3" fmla="*/ 33337 h 100012"/>
                <a:gd name="connsiteX4" fmla="*/ 28575 w 114300"/>
                <a:gd name="connsiteY4" fmla="*/ 0 h 100012"/>
                <a:gd name="connsiteX5" fmla="*/ 57150 w 114300"/>
                <a:gd name="connsiteY5" fmla="*/ 16669 h 100012"/>
                <a:gd name="connsiteX6" fmla="*/ 85725 w 114300"/>
                <a:gd name="connsiteY6" fmla="*/ 0 h 100012"/>
                <a:gd name="connsiteX7" fmla="*/ 85725 w 114300"/>
                <a:gd name="connsiteY7" fmla="*/ 30956 h 100012"/>
                <a:gd name="connsiteX8" fmla="*/ 114300 w 114300"/>
                <a:gd name="connsiteY8" fmla="*/ 47625 h 100012"/>
                <a:gd name="connsiteX9" fmla="*/ 88107 w 114300"/>
                <a:gd name="connsiteY9" fmla="*/ 61912 h 100012"/>
                <a:gd name="connsiteX10" fmla="*/ 88107 w 114300"/>
                <a:gd name="connsiteY10" fmla="*/ 95250 h 100012"/>
                <a:gd name="connsiteX11" fmla="*/ 57150 w 114300"/>
                <a:gd name="connsiteY11" fmla="*/ 80962 h 100012"/>
                <a:gd name="connsiteX12" fmla="*/ 19050 w 114300"/>
                <a:gd name="connsiteY12" fmla="*/ 50006 h 100012"/>
                <a:gd name="connsiteX13" fmla="*/ 38100 w 114300"/>
                <a:gd name="connsiteY13" fmla="*/ 61912 h 100012"/>
                <a:gd name="connsiteX14" fmla="*/ 38100 w 114300"/>
                <a:gd name="connsiteY14" fmla="*/ 85725 h 100012"/>
                <a:gd name="connsiteX15" fmla="*/ 57150 w 114300"/>
                <a:gd name="connsiteY15" fmla="*/ 73819 h 100012"/>
                <a:gd name="connsiteX16" fmla="*/ 78581 w 114300"/>
                <a:gd name="connsiteY16" fmla="*/ 85725 h 100012"/>
                <a:gd name="connsiteX17" fmla="*/ 78581 w 114300"/>
                <a:gd name="connsiteY17" fmla="*/ 61912 h 100012"/>
                <a:gd name="connsiteX18" fmla="*/ 95250 w 114300"/>
                <a:gd name="connsiteY18" fmla="*/ 50006 h 100012"/>
                <a:gd name="connsiteX19" fmla="*/ 76200 w 114300"/>
                <a:gd name="connsiteY19" fmla="*/ 38100 h 100012"/>
                <a:gd name="connsiteX20" fmla="*/ 76200 w 114300"/>
                <a:gd name="connsiteY20" fmla="*/ 16669 h 100012"/>
                <a:gd name="connsiteX21" fmla="*/ 57150 w 114300"/>
                <a:gd name="connsiteY21" fmla="*/ 28575 h 100012"/>
                <a:gd name="connsiteX22" fmla="*/ 35719 w 114300"/>
                <a:gd name="connsiteY22" fmla="*/ 19050 h 100012"/>
                <a:gd name="connsiteX23" fmla="*/ 35719 w 114300"/>
                <a:gd name="connsiteY23" fmla="*/ 40481 h 100012"/>
                <a:gd name="connsiteX24" fmla="*/ 19050 w 114300"/>
                <a:gd name="connsiteY24" fmla="*/ 50006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100012">
                  <a:moveTo>
                    <a:pt x="57150" y="80962"/>
                  </a:moveTo>
                  <a:cubicBezTo>
                    <a:pt x="47625" y="88106"/>
                    <a:pt x="40482" y="92869"/>
                    <a:pt x="28575" y="100012"/>
                  </a:cubicBezTo>
                  <a:cubicBezTo>
                    <a:pt x="30956" y="76200"/>
                    <a:pt x="30956" y="57150"/>
                    <a:pt x="0" y="52387"/>
                  </a:cubicBezTo>
                  <a:cubicBezTo>
                    <a:pt x="11906" y="45244"/>
                    <a:pt x="21431" y="40481"/>
                    <a:pt x="30956" y="33337"/>
                  </a:cubicBezTo>
                  <a:cubicBezTo>
                    <a:pt x="30956" y="23813"/>
                    <a:pt x="30956" y="14287"/>
                    <a:pt x="28575" y="0"/>
                  </a:cubicBezTo>
                  <a:cubicBezTo>
                    <a:pt x="38100" y="7144"/>
                    <a:pt x="47625" y="11906"/>
                    <a:pt x="57150" y="16669"/>
                  </a:cubicBezTo>
                  <a:cubicBezTo>
                    <a:pt x="64294" y="11906"/>
                    <a:pt x="73819" y="7144"/>
                    <a:pt x="85725" y="0"/>
                  </a:cubicBezTo>
                  <a:cubicBezTo>
                    <a:pt x="85725" y="11906"/>
                    <a:pt x="85725" y="21431"/>
                    <a:pt x="85725" y="30956"/>
                  </a:cubicBezTo>
                  <a:cubicBezTo>
                    <a:pt x="95250" y="35719"/>
                    <a:pt x="102394" y="40481"/>
                    <a:pt x="114300" y="47625"/>
                  </a:cubicBezTo>
                  <a:cubicBezTo>
                    <a:pt x="104775" y="52387"/>
                    <a:pt x="95250" y="57150"/>
                    <a:pt x="88107" y="61912"/>
                  </a:cubicBezTo>
                  <a:cubicBezTo>
                    <a:pt x="88107" y="73819"/>
                    <a:pt x="88107" y="83344"/>
                    <a:pt x="88107" y="95250"/>
                  </a:cubicBezTo>
                  <a:cubicBezTo>
                    <a:pt x="76200" y="92869"/>
                    <a:pt x="66675" y="88106"/>
                    <a:pt x="57150" y="80962"/>
                  </a:cubicBezTo>
                  <a:close/>
                  <a:moveTo>
                    <a:pt x="19050" y="50006"/>
                  </a:moveTo>
                  <a:cubicBezTo>
                    <a:pt x="26194" y="54769"/>
                    <a:pt x="33338" y="59531"/>
                    <a:pt x="38100" y="61912"/>
                  </a:cubicBezTo>
                  <a:cubicBezTo>
                    <a:pt x="38100" y="69056"/>
                    <a:pt x="38100" y="76200"/>
                    <a:pt x="38100" y="85725"/>
                  </a:cubicBezTo>
                  <a:cubicBezTo>
                    <a:pt x="45244" y="80962"/>
                    <a:pt x="52388" y="78581"/>
                    <a:pt x="57150" y="73819"/>
                  </a:cubicBezTo>
                  <a:cubicBezTo>
                    <a:pt x="64294" y="78581"/>
                    <a:pt x="69056" y="80962"/>
                    <a:pt x="78581" y="85725"/>
                  </a:cubicBezTo>
                  <a:cubicBezTo>
                    <a:pt x="78581" y="76200"/>
                    <a:pt x="78581" y="69056"/>
                    <a:pt x="78581" y="61912"/>
                  </a:cubicBezTo>
                  <a:cubicBezTo>
                    <a:pt x="85725" y="57150"/>
                    <a:pt x="90488" y="54769"/>
                    <a:pt x="95250" y="50006"/>
                  </a:cubicBezTo>
                  <a:cubicBezTo>
                    <a:pt x="88107" y="45244"/>
                    <a:pt x="83344" y="40481"/>
                    <a:pt x="76200" y="38100"/>
                  </a:cubicBezTo>
                  <a:cubicBezTo>
                    <a:pt x="76200" y="30956"/>
                    <a:pt x="76200" y="23813"/>
                    <a:pt x="76200" y="16669"/>
                  </a:cubicBezTo>
                  <a:cubicBezTo>
                    <a:pt x="69056" y="21431"/>
                    <a:pt x="61913" y="23813"/>
                    <a:pt x="57150" y="28575"/>
                  </a:cubicBezTo>
                  <a:cubicBezTo>
                    <a:pt x="50006" y="23813"/>
                    <a:pt x="42863" y="21431"/>
                    <a:pt x="35719" y="19050"/>
                  </a:cubicBezTo>
                  <a:cubicBezTo>
                    <a:pt x="35719" y="28575"/>
                    <a:pt x="35719" y="33337"/>
                    <a:pt x="35719" y="40481"/>
                  </a:cubicBezTo>
                  <a:cubicBezTo>
                    <a:pt x="30956" y="42862"/>
                    <a:pt x="26194" y="45244"/>
                    <a:pt x="19050" y="500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7" name="Freeform: Shape 1486">
              <a:extLst>
                <a:ext uri="{FF2B5EF4-FFF2-40B4-BE49-F238E27FC236}">
                  <a16:creationId xmlns:a16="http://schemas.microsoft.com/office/drawing/2014/main" id="{712A8637-0D0A-296A-8D7B-79E3C259D8FD}"/>
                </a:ext>
              </a:extLst>
            </p:cNvPr>
            <p:cNvSpPr/>
            <p:nvPr/>
          </p:nvSpPr>
          <p:spPr>
            <a:xfrm>
              <a:off x="7081837" y="3943350"/>
              <a:ext cx="114299" cy="100012"/>
            </a:xfrm>
            <a:custGeom>
              <a:avLst/>
              <a:gdLst>
                <a:gd name="connsiteX0" fmla="*/ 114300 w 114299"/>
                <a:gd name="connsiteY0" fmla="*/ 52387 h 100012"/>
                <a:gd name="connsiteX1" fmla="*/ 85725 w 114299"/>
                <a:gd name="connsiteY1" fmla="*/ 100012 h 100012"/>
                <a:gd name="connsiteX2" fmla="*/ 54769 w 114299"/>
                <a:gd name="connsiteY2" fmla="*/ 80962 h 100012"/>
                <a:gd name="connsiteX3" fmla="*/ 28575 w 114299"/>
                <a:gd name="connsiteY3" fmla="*/ 97631 h 100012"/>
                <a:gd name="connsiteX4" fmla="*/ 28575 w 114299"/>
                <a:gd name="connsiteY4" fmla="*/ 64294 h 100012"/>
                <a:gd name="connsiteX5" fmla="*/ 0 w 114299"/>
                <a:gd name="connsiteY5" fmla="*/ 47625 h 100012"/>
                <a:gd name="connsiteX6" fmla="*/ 26194 w 114299"/>
                <a:gd name="connsiteY6" fmla="*/ 33337 h 100012"/>
                <a:gd name="connsiteX7" fmla="*/ 26194 w 114299"/>
                <a:gd name="connsiteY7" fmla="*/ 0 h 100012"/>
                <a:gd name="connsiteX8" fmla="*/ 54769 w 114299"/>
                <a:gd name="connsiteY8" fmla="*/ 16669 h 100012"/>
                <a:gd name="connsiteX9" fmla="*/ 83344 w 114299"/>
                <a:gd name="connsiteY9" fmla="*/ 0 h 100012"/>
                <a:gd name="connsiteX10" fmla="*/ 83344 w 114299"/>
                <a:gd name="connsiteY10" fmla="*/ 33337 h 100012"/>
                <a:gd name="connsiteX11" fmla="*/ 114300 w 114299"/>
                <a:gd name="connsiteY11" fmla="*/ 52387 h 100012"/>
                <a:gd name="connsiteX12" fmla="*/ 57150 w 114299"/>
                <a:gd name="connsiteY12" fmla="*/ 26194 h 100012"/>
                <a:gd name="connsiteX13" fmla="*/ 35719 w 114299"/>
                <a:gd name="connsiteY13" fmla="*/ 14287 h 100012"/>
                <a:gd name="connsiteX14" fmla="*/ 35719 w 114299"/>
                <a:gd name="connsiteY14" fmla="*/ 38100 h 100012"/>
                <a:gd name="connsiteX15" fmla="*/ 19050 w 114299"/>
                <a:gd name="connsiteY15" fmla="*/ 50006 h 100012"/>
                <a:gd name="connsiteX16" fmla="*/ 38100 w 114299"/>
                <a:gd name="connsiteY16" fmla="*/ 61912 h 100012"/>
                <a:gd name="connsiteX17" fmla="*/ 38100 w 114299"/>
                <a:gd name="connsiteY17" fmla="*/ 85725 h 100012"/>
                <a:gd name="connsiteX18" fmla="*/ 59531 w 114299"/>
                <a:gd name="connsiteY18" fmla="*/ 73819 h 100012"/>
                <a:gd name="connsiteX19" fmla="*/ 83344 w 114299"/>
                <a:gd name="connsiteY19" fmla="*/ 85725 h 100012"/>
                <a:gd name="connsiteX20" fmla="*/ 97631 w 114299"/>
                <a:gd name="connsiteY20" fmla="*/ 50006 h 100012"/>
                <a:gd name="connsiteX21" fmla="*/ 78581 w 114299"/>
                <a:gd name="connsiteY21" fmla="*/ 38100 h 100012"/>
                <a:gd name="connsiteX22" fmla="*/ 78581 w 114299"/>
                <a:gd name="connsiteY22" fmla="*/ 14287 h 100012"/>
                <a:gd name="connsiteX23" fmla="*/ 57150 w 114299"/>
                <a:gd name="connsiteY23" fmla="*/ 26194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4299" h="100012">
                  <a:moveTo>
                    <a:pt x="114300" y="52387"/>
                  </a:moveTo>
                  <a:cubicBezTo>
                    <a:pt x="83344" y="57150"/>
                    <a:pt x="80963" y="73819"/>
                    <a:pt x="85725" y="100012"/>
                  </a:cubicBezTo>
                  <a:cubicBezTo>
                    <a:pt x="73819" y="92869"/>
                    <a:pt x="64294" y="88106"/>
                    <a:pt x="54769" y="80962"/>
                  </a:cubicBezTo>
                  <a:cubicBezTo>
                    <a:pt x="47625" y="85725"/>
                    <a:pt x="38100" y="90487"/>
                    <a:pt x="28575" y="97631"/>
                  </a:cubicBezTo>
                  <a:cubicBezTo>
                    <a:pt x="28575" y="85725"/>
                    <a:pt x="28575" y="76200"/>
                    <a:pt x="28575" y="64294"/>
                  </a:cubicBezTo>
                  <a:cubicBezTo>
                    <a:pt x="19050" y="59531"/>
                    <a:pt x="11906" y="54768"/>
                    <a:pt x="0" y="47625"/>
                  </a:cubicBezTo>
                  <a:cubicBezTo>
                    <a:pt x="9525" y="42862"/>
                    <a:pt x="19050" y="38100"/>
                    <a:pt x="26194" y="33337"/>
                  </a:cubicBezTo>
                  <a:cubicBezTo>
                    <a:pt x="26194" y="21431"/>
                    <a:pt x="26194" y="11906"/>
                    <a:pt x="26194" y="0"/>
                  </a:cubicBezTo>
                  <a:cubicBezTo>
                    <a:pt x="35719" y="7143"/>
                    <a:pt x="45244" y="11906"/>
                    <a:pt x="54769" y="16669"/>
                  </a:cubicBezTo>
                  <a:cubicBezTo>
                    <a:pt x="64294" y="11906"/>
                    <a:pt x="73819" y="4762"/>
                    <a:pt x="83344" y="0"/>
                  </a:cubicBezTo>
                  <a:cubicBezTo>
                    <a:pt x="83344" y="11906"/>
                    <a:pt x="83344" y="21431"/>
                    <a:pt x="83344" y="33337"/>
                  </a:cubicBezTo>
                  <a:cubicBezTo>
                    <a:pt x="92869" y="40481"/>
                    <a:pt x="102394" y="45244"/>
                    <a:pt x="114300" y="52387"/>
                  </a:cubicBezTo>
                  <a:close/>
                  <a:moveTo>
                    <a:pt x="57150" y="26194"/>
                  </a:moveTo>
                  <a:cubicBezTo>
                    <a:pt x="50006" y="21431"/>
                    <a:pt x="42862" y="19050"/>
                    <a:pt x="35719" y="14287"/>
                  </a:cubicBezTo>
                  <a:cubicBezTo>
                    <a:pt x="35719" y="23813"/>
                    <a:pt x="35719" y="30956"/>
                    <a:pt x="35719" y="38100"/>
                  </a:cubicBezTo>
                  <a:cubicBezTo>
                    <a:pt x="28575" y="42862"/>
                    <a:pt x="23813" y="45244"/>
                    <a:pt x="19050" y="50006"/>
                  </a:cubicBezTo>
                  <a:cubicBezTo>
                    <a:pt x="26194" y="54768"/>
                    <a:pt x="30956" y="57150"/>
                    <a:pt x="38100" y="61912"/>
                  </a:cubicBezTo>
                  <a:cubicBezTo>
                    <a:pt x="38100" y="69056"/>
                    <a:pt x="38100" y="76200"/>
                    <a:pt x="38100" y="85725"/>
                  </a:cubicBezTo>
                  <a:cubicBezTo>
                    <a:pt x="47625" y="80962"/>
                    <a:pt x="52387" y="76200"/>
                    <a:pt x="59531" y="73819"/>
                  </a:cubicBezTo>
                  <a:cubicBezTo>
                    <a:pt x="66675" y="78581"/>
                    <a:pt x="73819" y="80962"/>
                    <a:pt x="83344" y="85725"/>
                  </a:cubicBezTo>
                  <a:cubicBezTo>
                    <a:pt x="73819" y="64294"/>
                    <a:pt x="85725" y="57150"/>
                    <a:pt x="97631" y="50006"/>
                  </a:cubicBezTo>
                  <a:cubicBezTo>
                    <a:pt x="90487" y="45244"/>
                    <a:pt x="85725" y="42862"/>
                    <a:pt x="78581" y="38100"/>
                  </a:cubicBezTo>
                  <a:cubicBezTo>
                    <a:pt x="78581" y="30956"/>
                    <a:pt x="78581" y="23813"/>
                    <a:pt x="78581" y="14287"/>
                  </a:cubicBezTo>
                  <a:cubicBezTo>
                    <a:pt x="69056" y="19050"/>
                    <a:pt x="64294" y="23813"/>
                    <a:pt x="57150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8" name="Freeform: Shape 1487">
              <a:extLst>
                <a:ext uri="{FF2B5EF4-FFF2-40B4-BE49-F238E27FC236}">
                  <a16:creationId xmlns:a16="http://schemas.microsoft.com/office/drawing/2014/main" id="{C93E6490-CC65-7C4F-DE4E-423DCD9125AC}"/>
                </a:ext>
              </a:extLst>
            </p:cNvPr>
            <p:cNvSpPr/>
            <p:nvPr/>
          </p:nvSpPr>
          <p:spPr>
            <a:xfrm>
              <a:off x="9032081" y="3943350"/>
              <a:ext cx="114300" cy="97631"/>
            </a:xfrm>
            <a:custGeom>
              <a:avLst/>
              <a:gdLst>
                <a:gd name="connsiteX0" fmla="*/ 88106 w 114300"/>
                <a:gd name="connsiteY0" fmla="*/ 35719 h 97631"/>
                <a:gd name="connsiteX1" fmla="*/ 114300 w 114300"/>
                <a:gd name="connsiteY1" fmla="*/ 50006 h 97631"/>
                <a:gd name="connsiteX2" fmla="*/ 88106 w 114300"/>
                <a:gd name="connsiteY2" fmla="*/ 64294 h 97631"/>
                <a:gd name="connsiteX3" fmla="*/ 88106 w 114300"/>
                <a:gd name="connsiteY3" fmla="*/ 97631 h 97631"/>
                <a:gd name="connsiteX4" fmla="*/ 59531 w 114300"/>
                <a:gd name="connsiteY4" fmla="*/ 80962 h 97631"/>
                <a:gd name="connsiteX5" fmla="*/ 30956 w 114300"/>
                <a:gd name="connsiteY5" fmla="*/ 97631 h 97631"/>
                <a:gd name="connsiteX6" fmla="*/ 0 w 114300"/>
                <a:gd name="connsiteY6" fmla="*/ 52387 h 97631"/>
                <a:gd name="connsiteX7" fmla="*/ 30956 w 114300"/>
                <a:gd name="connsiteY7" fmla="*/ 33337 h 97631"/>
                <a:gd name="connsiteX8" fmla="*/ 30956 w 114300"/>
                <a:gd name="connsiteY8" fmla="*/ 0 h 97631"/>
                <a:gd name="connsiteX9" fmla="*/ 59531 w 114300"/>
                <a:gd name="connsiteY9" fmla="*/ 16669 h 97631"/>
                <a:gd name="connsiteX10" fmla="*/ 88106 w 114300"/>
                <a:gd name="connsiteY10" fmla="*/ 0 h 97631"/>
                <a:gd name="connsiteX11" fmla="*/ 88106 w 114300"/>
                <a:gd name="connsiteY11" fmla="*/ 35719 h 97631"/>
                <a:gd name="connsiteX12" fmla="*/ 100012 w 114300"/>
                <a:gd name="connsiteY12" fmla="*/ 50006 h 97631"/>
                <a:gd name="connsiteX13" fmla="*/ 80962 w 114300"/>
                <a:gd name="connsiteY13" fmla="*/ 38100 h 97631"/>
                <a:gd name="connsiteX14" fmla="*/ 80962 w 114300"/>
                <a:gd name="connsiteY14" fmla="*/ 14287 h 97631"/>
                <a:gd name="connsiteX15" fmla="*/ 61912 w 114300"/>
                <a:gd name="connsiteY15" fmla="*/ 26194 h 97631"/>
                <a:gd name="connsiteX16" fmla="*/ 42863 w 114300"/>
                <a:gd name="connsiteY16" fmla="*/ 14287 h 97631"/>
                <a:gd name="connsiteX17" fmla="*/ 42863 w 114300"/>
                <a:gd name="connsiteY17" fmla="*/ 38100 h 97631"/>
                <a:gd name="connsiteX18" fmla="*/ 23813 w 114300"/>
                <a:gd name="connsiteY18" fmla="*/ 50006 h 97631"/>
                <a:gd name="connsiteX19" fmla="*/ 42863 w 114300"/>
                <a:gd name="connsiteY19" fmla="*/ 61912 h 97631"/>
                <a:gd name="connsiteX20" fmla="*/ 42863 w 114300"/>
                <a:gd name="connsiteY20" fmla="*/ 83344 h 97631"/>
                <a:gd name="connsiteX21" fmla="*/ 61912 w 114300"/>
                <a:gd name="connsiteY21" fmla="*/ 71438 h 97631"/>
                <a:gd name="connsiteX22" fmla="*/ 83344 w 114300"/>
                <a:gd name="connsiteY22" fmla="*/ 83344 h 97631"/>
                <a:gd name="connsiteX23" fmla="*/ 83344 w 114300"/>
                <a:gd name="connsiteY23" fmla="*/ 59531 h 97631"/>
                <a:gd name="connsiteX24" fmla="*/ 100012 w 114300"/>
                <a:gd name="connsiteY24" fmla="*/ 50006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97631">
                  <a:moveTo>
                    <a:pt x="88106" y="35719"/>
                  </a:moveTo>
                  <a:cubicBezTo>
                    <a:pt x="97631" y="40481"/>
                    <a:pt x="104775" y="45244"/>
                    <a:pt x="114300" y="50006"/>
                  </a:cubicBezTo>
                  <a:cubicBezTo>
                    <a:pt x="104775" y="54768"/>
                    <a:pt x="95250" y="59531"/>
                    <a:pt x="88106" y="64294"/>
                  </a:cubicBezTo>
                  <a:cubicBezTo>
                    <a:pt x="88106" y="76200"/>
                    <a:pt x="88106" y="85725"/>
                    <a:pt x="88106" y="97631"/>
                  </a:cubicBezTo>
                  <a:cubicBezTo>
                    <a:pt x="78581" y="90487"/>
                    <a:pt x="69056" y="85725"/>
                    <a:pt x="59531" y="80962"/>
                  </a:cubicBezTo>
                  <a:cubicBezTo>
                    <a:pt x="50006" y="85725"/>
                    <a:pt x="42863" y="90487"/>
                    <a:pt x="30956" y="97631"/>
                  </a:cubicBezTo>
                  <a:cubicBezTo>
                    <a:pt x="33337" y="76200"/>
                    <a:pt x="33337" y="54768"/>
                    <a:pt x="0" y="52387"/>
                  </a:cubicBezTo>
                  <a:cubicBezTo>
                    <a:pt x="14287" y="45244"/>
                    <a:pt x="21431" y="40481"/>
                    <a:pt x="30956" y="33337"/>
                  </a:cubicBezTo>
                  <a:cubicBezTo>
                    <a:pt x="30956" y="23813"/>
                    <a:pt x="30956" y="11906"/>
                    <a:pt x="30956" y="0"/>
                  </a:cubicBezTo>
                  <a:cubicBezTo>
                    <a:pt x="40481" y="7143"/>
                    <a:pt x="50006" y="11906"/>
                    <a:pt x="59531" y="16669"/>
                  </a:cubicBezTo>
                  <a:cubicBezTo>
                    <a:pt x="69056" y="11906"/>
                    <a:pt x="78581" y="4762"/>
                    <a:pt x="88106" y="0"/>
                  </a:cubicBezTo>
                  <a:cubicBezTo>
                    <a:pt x="88106" y="14287"/>
                    <a:pt x="88106" y="23813"/>
                    <a:pt x="88106" y="35719"/>
                  </a:cubicBezTo>
                  <a:close/>
                  <a:moveTo>
                    <a:pt x="100012" y="50006"/>
                  </a:moveTo>
                  <a:cubicBezTo>
                    <a:pt x="92869" y="45244"/>
                    <a:pt x="85725" y="42862"/>
                    <a:pt x="80962" y="38100"/>
                  </a:cubicBezTo>
                  <a:cubicBezTo>
                    <a:pt x="80962" y="30956"/>
                    <a:pt x="80962" y="23813"/>
                    <a:pt x="80962" y="14287"/>
                  </a:cubicBezTo>
                  <a:cubicBezTo>
                    <a:pt x="73819" y="19050"/>
                    <a:pt x="66675" y="21431"/>
                    <a:pt x="61912" y="26194"/>
                  </a:cubicBezTo>
                  <a:cubicBezTo>
                    <a:pt x="54769" y="21431"/>
                    <a:pt x="50006" y="19050"/>
                    <a:pt x="42863" y="14287"/>
                  </a:cubicBezTo>
                  <a:cubicBezTo>
                    <a:pt x="42863" y="23813"/>
                    <a:pt x="42863" y="30956"/>
                    <a:pt x="42863" y="38100"/>
                  </a:cubicBezTo>
                  <a:cubicBezTo>
                    <a:pt x="35719" y="42862"/>
                    <a:pt x="30956" y="45244"/>
                    <a:pt x="23813" y="50006"/>
                  </a:cubicBezTo>
                  <a:cubicBezTo>
                    <a:pt x="30956" y="54768"/>
                    <a:pt x="35719" y="59531"/>
                    <a:pt x="42863" y="61912"/>
                  </a:cubicBezTo>
                  <a:cubicBezTo>
                    <a:pt x="42863" y="69056"/>
                    <a:pt x="42863" y="76200"/>
                    <a:pt x="42863" y="83344"/>
                  </a:cubicBezTo>
                  <a:cubicBezTo>
                    <a:pt x="50006" y="78581"/>
                    <a:pt x="57150" y="76200"/>
                    <a:pt x="61912" y="71438"/>
                  </a:cubicBezTo>
                  <a:cubicBezTo>
                    <a:pt x="69056" y="76200"/>
                    <a:pt x="73819" y="78581"/>
                    <a:pt x="83344" y="83344"/>
                  </a:cubicBezTo>
                  <a:cubicBezTo>
                    <a:pt x="83344" y="73819"/>
                    <a:pt x="83344" y="66675"/>
                    <a:pt x="83344" y="59531"/>
                  </a:cubicBezTo>
                  <a:cubicBezTo>
                    <a:pt x="85725" y="57150"/>
                    <a:pt x="90488" y="54768"/>
                    <a:pt x="100012" y="500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9" name="Freeform: Shape 1488">
              <a:extLst>
                <a:ext uri="{FF2B5EF4-FFF2-40B4-BE49-F238E27FC236}">
                  <a16:creationId xmlns:a16="http://schemas.microsoft.com/office/drawing/2014/main" id="{29AE7799-0105-4673-BEF6-FB30B93A5DAD}"/>
                </a:ext>
              </a:extLst>
            </p:cNvPr>
            <p:cNvSpPr/>
            <p:nvPr/>
          </p:nvSpPr>
          <p:spPr>
            <a:xfrm>
              <a:off x="7084218" y="2817018"/>
              <a:ext cx="107156" cy="97631"/>
            </a:xfrm>
            <a:custGeom>
              <a:avLst/>
              <a:gdLst>
                <a:gd name="connsiteX0" fmla="*/ 0 w 107156"/>
                <a:gd name="connsiteY0" fmla="*/ 47625 h 97631"/>
                <a:gd name="connsiteX1" fmla="*/ 26194 w 107156"/>
                <a:gd name="connsiteY1" fmla="*/ 33337 h 97631"/>
                <a:gd name="connsiteX2" fmla="*/ 26194 w 107156"/>
                <a:gd name="connsiteY2" fmla="*/ 0 h 97631"/>
                <a:gd name="connsiteX3" fmla="*/ 52387 w 107156"/>
                <a:gd name="connsiteY3" fmla="*/ 16669 h 97631"/>
                <a:gd name="connsiteX4" fmla="*/ 80963 w 107156"/>
                <a:gd name="connsiteY4" fmla="*/ 0 h 97631"/>
                <a:gd name="connsiteX5" fmla="*/ 80963 w 107156"/>
                <a:gd name="connsiteY5" fmla="*/ 33337 h 97631"/>
                <a:gd name="connsiteX6" fmla="*/ 107156 w 107156"/>
                <a:gd name="connsiteY6" fmla="*/ 50006 h 97631"/>
                <a:gd name="connsiteX7" fmla="*/ 80963 w 107156"/>
                <a:gd name="connsiteY7" fmla="*/ 64294 h 97631"/>
                <a:gd name="connsiteX8" fmla="*/ 80963 w 107156"/>
                <a:gd name="connsiteY8" fmla="*/ 97631 h 97631"/>
                <a:gd name="connsiteX9" fmla="*/ 52387 w 107156"/>
                <a:gd name="connsiteY9" fmla="*/ 80962 h 97631"/>
                <a:gd name="connsiteX10" fmla="*/ 23813 w 107156"/>
                <a:gd name="connsiteY10" fmla="*/ 97631 h 97631"/>
                <a:gd name="connsiteX11" fmla="*/ 0 w 107156"/>
                <a:gd name="connsiteY11" fmla="*/ 47625 h 97631"/>
                <a:gd name="connsiteX12" fmla="*/ 73819 w 107156"/>
                <a:gd name="connsiteY12" fmla="*/ 38100 h 97631"/>
                <a:gd name="connsiteX13" fmla="*/ 73819 w 107156"/>
                <a:gd name="connsiteY13" fmla="*/ 14287 h 97631"/>
                <a:gd name="connsiteX14" fmla="*/ 54769 w 107156"/>
                <a:gd name="connsiteY14" fmla="*/ 26194 h 97631"/>
                <a:gd name="connsiteX15" fmla="*/ 33338 w 107156"/>
                <a:gd name="connsiteY15" fmla="*/ 14287 h 97631"/>
                <a:gd name="connsiteX16" fmla="*/ 33338 w 107156"/>
                <a:gd name="connsiteY16" fmla="*/ 38100 h 97631"/>
                <a:gd name="connsiteX17" fmla="*/ 14287 w 107156"/>
                <a:gd name="connsiteY17" fmla="*/ 50006 h 97631"/>
                <a:gd name="connsiteX18" fmla="*/ 33338 w 107156"/>
                <a:gd name="connsiteY18" fmla="*/ 61912 h 97631"/>
                <a:gd name="connsiteX19" fmla="*/ 33338 w 107156"/>
                <a:gd name="connsiteY19" fmla="*/ 85725 h 97631"/>
                <a:gd name="connsiteX20" fmla="*/ 52387 w 107156"/>
                <a:gd name="connsiteY20" fmla="*/ 73819 h 97631"/>
                <a:gd name="connsiteX21" fmla="*/ 76200 w 107156"/>
                <a:gd name="connsiteY21" fmla="*/ 85725 h 97631"/>
                <a:gd name="connsiteX22" fmla="*/ 90488 w 107156"/>
                <a:gd name="connsiteY22" fmla="*/ 50006 h 97631"/>
                <a:gd name="connsiteX23" fmla="*/ 73819 w 107156"/>
                <a:gd name="connsiteY23" fmla="*/ 38100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7156" h="97631">
                  <a:moveTo>
                    <a:pt x="0" y="47625"/>
                  </a:moveTo>
                  <a:cubicBezTo>
                    <a:pt x="7144" y="42862"/>
                    <a:pt x="16669" y="38100"/>
                    <a:pt x="26194" y="33337"/>
                  </a:cubicBezTo>
                  <a:cubicBezTo>
                    <a:pt x="26194" y="21431"/>
                    <a:pt x="26194" y="11906"/>
                    <a:pt x="26194" y="0"/>
                  </a:cubicBezTo>
                  <a:cubicBezTo>
                    <a:pt x="35719" y="7144"/>
                    <a:pt x="42863" y="11906"/>
                    <a:pt x="52387" y="16669"/>
                  </a:cubicBezTo>
                  <a:cubicBezTo>
                    <a:pt x="61912" y="11906"/>
                    <a:pt x="71438" y="7144"/>
                    <a:pt x="80963" y="0"/>
                  </a:cubicBezTo>
                  <a:cubicBezTo>
                    <a:pt x="80963" y="11906"/>
                    <a:pt x="80963" y="21431"/>
                    <a:pt x="80963" y="33337"/>
                  </a:cubicBezTo>
                  <a:cubicBezTo>
                    <a:pt x="88106" y="38100"/>
                    <a:pt x="97631" y="42862"/>
                    <a:pt x="107156" y="50006"/>
                  </a:cubicBezTo>
                  <a:cubicBezTo>
                    <a:pt x="97631" y="54769"/>
                    <a:pt x="88106" y="59531"/>
                    <a:pt x="80963" y="64294"/>
                  </a:cubicBezTo>
                  <a:cubicBezTo>
                    <a:pt x="80963" y="76200"/>
                    <a:pt x="80963" y="85725"/>
                    <a:pt x="80963" y="97631"/>
                  </a:cubicBezTo>
                  <a:cubicBezTo>
                    <a:pt x="71438" y="90487"/>
                    <a:pt x="61912" y="85725"/>
                    <a:pt x="52387" y="80962"/>
                  </a:cubicBezTo>
                  <a:cubicBezTo>
                    <a:pt x="42863" y="85725"/>
                    <a:pt x="35719" y="90487"/>
                    <a:pt x="23813" y="97631"/>
                  </a:cubicBezTo>
                  <a:cubicBezTo>
                    <a:pt x="28575" y="76200"/>
                    <a:pt x="28575" y="54769"/>
                    <a:pt x="0" y="47625"/>
                  </a:cubicBezTo>
                  <a:close/>
                  <a:moveTo>
                    <a:pt x="73819" y="38100"/>
                  </a:moveTo>
                  <a:cubicBezTo>
                    <a:pt x="73819" y="28575"/>
                    <a:pt x="73819" y="23813"/>
                    <a:pt x="73819" y="14287"/>
                  </a:cubicBezTo>
                  <a:cubicBezTo>
                    <a:pt x="66675" y="19050"/>
                    <a:pt x="59531" y="21431"/>
                    <a:pt x="54769" y="26194"/>
                  </a:cubicBezTo>
                  <a:cubicBezTo>
                    <a:pt x="47625" y="21431"/>
                    <a:pt x="42863" y="19050"/>
                    <a:pt x="33338" y="14287"/>
                  </a:cubicBezTo>
                  <a:cubicBezTo>
                    <a:pt x="33338" y="23813"/>
                    <a:pt x="33338" y="30956"/>
                    <a:pt x="33338" y="38100"/>
                  </a:cubicBezTo>
                  <a:cubicBezTo>
                    <a:pt x="26194" y="42862"/>
                    <a:pt x="21431" y="45244"/>
                    <a:pt x="14287" y="50006"/>
                  </a:cubicBezTo>
                  <a:cubicBezTo>
                    <a:pt x="21431" y="54769"/>
                    <a:pt x="26194" y="57150"/>
                    <a:pt x="33338" y="61912"/>
                  </a:cubicBezTo>
                  <a:cubicBezTo>
                    <a:pt x="33338" y="69056"/>
                    <a:pt x="33338" y="76200"/>
                    <a:pt x="33338" y="85725"/>
                  </a:cubicBezTo>
                  <a:cubicBezTo>
                    <a:pt x="40481" y="80962"/>
                    <a:pt x="47625" y="78581"/>
                    <a:pt x="52387" y="73819"/>
                  </a:cubicBezTo>
                  <a:cubicBezTo>
                    <a:pt x="59531" y="78581"/>
                    <a:pt x="66675" y="80962"/>
                    <a:pt x="76200" y="85725"/>
                  </a:cubicBezTo>
                  <a:cubicBezTo>
                    <a:pt x="66675" y="64294"/>
                    <a:pt x="78581" y="57150"/>
                    <a:pt x="90488" y="50006"/>
                  </a:cubicBezTo>
                  <a:cubicBezTo>
                    <a:pt x="85725" y="45244"/>
                    <a:pt x="80963" y="42862"/>
                    <a:pt x="73819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0" name="Freeform: Shape 1489">
              <a:extLst>
                <a:ext uri="{FF2B5EF4-FFF2-40B4-BE49-F238E27FC236}">
                  <a16:creationId xmlns:a16="http://schemas.microsoft.com/office/drawing/2014/main" id="{CDB83F43-2A6A-CD1C-4C0E-4227FD124FCD}"/>
                </a:ext>
              </a:extLst>
            </p:cNvPr>
            <p:cNvSpPr/>
            <p:nvPr/>
          </p:nvSpPr>
          <p:spPr>
            <a:xfrm>
              <a:off x="10991850" y="5064918"/>
              <a:ext cx="111918" cy="102393"/>
            </a:xfrm>
            <a:custGeom>
              <a:avLst/>
              <a:gdLst>
                <a:gd name="connsiteX0" fmla="*/ 26194 w 111918"/>
                <a:gd name="connsiteY0" fmla="*/ 40481 h 102393"/>
                <a:gd name="connsiteX1" fmla="*/ 26194 w 111918"/>
                <a:gd name="connsiteY1" fmla="*/ 7144 h 102393"/>
                <a:gd name="connsiteX2" fmla="*/ 83344 w 111918"/>
                <a:gd name="connsiteY2" fmla="*/ 0 h 102393"/>
                <a:gd name="connsiteX3" fmla="*/ 83344 w 111918"/>
                <a:gd name="connsiteY3" fmla="*/ 40481 h 102393"/>
                <a:gd name="connsiteX4" fmla="*/ 111919 w 111918"/>
                <a:gd name="connsiteY4" fmla="*/ 54769 h 102393"/>
                <a:gd name="connsiteX5" fmla="*/ 85725 w 111918"/>
                <a:gd name="connsiteY5" fmla="*/ 69056 h 102393"/>
                <a:gd name="connsiteX6" fmla="*/ 85725 w 111918"/>
                <a:gd name="connsiteY6" fmla="*/ 102394 h 102393"/>
                <a:gd name="connsiteX7" fmla="*/ 57150 w 111918"/>
                <a:gd name="connsiteY7" fmla="*/ 85725 h 102393"/>
                <a:gd name="connsiteX8" fmla="*/ 28575 w 111918"/>
                <a:gd name="connsiteY8" fmla="*/ 102394 h 102393"/>
                <a:gd name="connsiteX9" fmla="*/ 28575 w 111918"/>
                <a:gd name="connsiteY9" fmla="*/ 69056 h 102393"/>
                <a:gd name="connsiteX10" fmla="*/ 0 w 111918"/>
                <a:gd name="connsiteY10" fmla="*/ 54769 h 102393"/>
                <a:gd name="connsiteX11" fmla="*/ 26194 w 111918"/>
                <a:gd name="connsiteY11" fmla="*/ 40481 h 102393"/>
                <a:gd name="connsiteX12" fmla="*/ 73819 w 111918"/>
                <a:gd name="connsiteY12" fmla="*/ 66675 h 102393"/>
                <a:gd name="connsiteX13" fmla="*/ 90487 w 111918"/>
                <a:gd name="connsiteY13" fmla="*/ 52387 h 102393"/>
                <a:gd name="connsiteX14" fmla="*/ 73819 w 111918"/>
                <a:gd name="connsiteY14" fmla="*/ 40481 h 102393"/>
                <a:gd name="connsiteX15" fmla="*/ 73819 w 111918"/>
                <a:gd name="connsiteY15" fmla="*/ 19050 h 102393"/>
                <a:gd name="connsiteX16" fmla="*/ 54768 w 111918"/>
                <a:gd name="connsiteY16" fmla="*/ 30956 h 102393"/>
                <a:gd name="connsiteX17" fmla="*/ 33337 w 111918"/>
                <a:gd name="connsiteY17" fmla="*/ 19050 h 102393"/>
                <a:gd name="connsiteX18" fmla="*/ 33337 w 111918"/>
                <a:gd name="connsiteY18" fmla="*/ 42863 h 102393"/>
                <a:gd name="connsiteX19" fmla="*/ 16669 w 111918"/>
                <a:gd name="connsiteY19" fmla="*/ 54769 h 102393"/>
                <a:gd name="connsiteX20" fmla="*/ 35719 w 111918"/>
                <a:gd name="connsiteY20" fmla="*/ 66675 h 102393"/>
                <a:gd name="connsiteX21" fmla="*/ 35719 w 111918"/>
                <a:gd name="connsiteY21" fmla="*/ 90488 h 102393"/>
                <a:gd name="connsiteX22" fmla="*/ 57150 w 111918"/>
                <a:gd name="connsiteY22" fmla="*/ 78581 h 102393"/>
                <a:gd name="connsiteX23" fmla="*/ 76200 w 111918"/>
                <a:gd name="connsiteY23" fmla="*/ 90488 h 102393"/>
                <a:gd name="connsiteX24" fmla="*/ 73819 w 111918"/>
                <a:gd name="connsiteY24" fmla="*/ 66675 h 10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918" h="102393">
                  <a:moveTo>
                    <a:pt x="26194" y="40481"/>
                  </a:moveTo>
                  <a:cubicBezTo>
                    <a:pt x="26194" y="28575"/>
                    <a:pt x="26194" y="19050"/>
                    <a:pt x="26194" y="7144"/>
                  </a:cubicBezTo>
                  <a:cubicBezTo>
                    <a:pt x="45244" y="21431"/>
                    <a:pt x="61912" y="33338"/>
                    <a:pt x="83344" y="0"/>
                  </a:cubicBezTo>
                  <a:cubicBezTo>
                    <a:pt x="83344" y="19050"/>
                    <a:pt x="83344" y="28575"/>
                    <a:pt x="83344" y="40481"/>
                  </a:cubicBezTo>
                  <a:cubicBezTo>
                    <a:pt x="92869" y="45244"/>
                    <a:pt x="100012" y="50006"/>
                    <a:pt x="111919" y="54769"/>
                  </a:cubicBezTo>
                  <a:cubicBezTo>
                    <a:pt x="102393" y="59531"/>
                    <a:pt x="92869" y="64294"/>
                    <a:pt x="85725" y="69056"/>
                  </a:cubicBezTo>
                  <a:cubicBezTo>
                    <a:pt x="85725" y="78581"/>
                    <a:pt x="85725" y="90488"/>
                    <a:pt x="85725" y="102394"/>
                  </a:cubicBezTo>
                  <a:cubicBezTo>
                    <a:pt x="76200" y="95250"/>
                    <a:pt x="66675" y="90488"/>
                    <a:pt x="57150" y="85725"/>
                  </a:cubicBezTo>
                  <a:cubicBezTo>
                    <a:pt x="47625" y="90488"/>
                    <a:pt x="40481" y="97631"/>
                    <a:pt x="28575" y="102394"/>
                  </a:cubicBezTo>
                  <a:cubicBezTo>
                    <a:pt x="28575" y="90488"/>
                    <a:pt x="28575" y="80963"/>
                    <a:pt x="28575" y="69056"/>
                  </a:cubicBezTo>
                  <a:cubicBezTo>
                    <a:pt x="19050" y="64294"/>
                    <a:pt x="11906" y="59531"/>
                    <a:pt x="0" y="54769"/>
                  </a:cubicBezTo>
                  <a:cubicBezTo>
                    <a:pt x="7143" y="50006"/>
                    <a:pt x="16669" y="45244"/>
                    <a:pt x="26194" y="40481"/>
                  </a:cubicBezTo>
                  <a:close/>
                  <a:moveTo>
                    <a:pt x="73819" y="66675"/>
                  </a:moveTo>
                  <a:cubicBezTo>
                    <a:pt x="80962" y="61913"/>
                    <a:pt x="85725" y="57150"/>
                    <a:pt x="90487" y="52387"/>
                  </a:cubicBezTo>
                  <a:cubicBezTo>
                    <a:pt x="83344" y="47625"/>
                    <a:pt x="78581" y="45244"/>
                    <a:pt x="73819" y="40481"/>
                  </a:cubicBezTo>
                  <a:cubicBezTo>
                    <a:pt x="73819" y="33338"/>
                    <a:pt x="73819" y="26194"/>
                    <a:pt x="73819" y="19050"/>
                  </a:cubicBezTo>
                  <a:cubicBezTo>
                    <a:pt x="66675" y="23813"/>
                    <a:pt x="59531" y="26194"/>
                    <a:pt x="54768" y="30956"/>
                  </a:cubicBezTo>
                  <a:cubicBezTo>
                    <a:pt x="47625" y="26194"/>
                    <a:pt x="42862" y="23813"/>
                    <a:pt x="33337" y="19050"/>
                  </a:cubicBezTo>
                  <a:cubicBezTo>
                    <a:pt x="33337" y="28575"/>
                    <a:pt x="33337" y="35719"/>
                    <a:pt x="33337" y="42863"/>
                  </a:cubicBezTo>
                  <a:cubicBezTo>
                    <a:pt x="26194" y="47625"/>
                    <a:pt x="21431" y="50006"/>
                    <a:pt x="16669" y="54769"/>
                  </a:cubicBezTo>
                  <a:cubicBezTo>
                    <a:pt x="23813" y="59531"/>
                    <a:pt x="28575" y="61913"/>
                    <a:pt x="35719" y="66675"/>
                  </a:cubicBezTo>
                  <a:cubicBezTo>
                    <a:pt x="35719" y="73819"/>
                    <a:pt x="35719" y="80963"/>
                    <a:pt x="35719" y="90488"/>
                  </a:cubicBezTo>
                  <a:cubicBezTo>
                    <a:pt x="42862" y="85725"/>
                    <a:pt x="50006" y="80963"/>
                    <a:pt x="57150" y="78581"/>
                  </a:cubicBezTo>
                  <a:cubicBezTo>
                    <a:pt x="64294" y="83344"/>
                    <a:pt x="69056" y="85725"/>
                    <a:pt x="76200" y="90488"/>
                  </a:cubicBezTo>
                  <a:cubicBezTo>
                    <a:pt x="73819" y="80963"/>
                    <a:pt x="73819" y="73819"/>
                    <a:pt x="73819" y="666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1" name="Freeform: Shape 1490">
              <a:extLst>
                <a:ext uri="{FF2B5EF4-FFF2-40B4-BE49-F238E27FC236}">
                  <a16:creationId xmlns:a16="http://schemas.microsoft.com/office/drawing/2014/main" id="{D8A926B7-4955-BB2D-8B2C-9E07BA50F98D}"/>
                </a:ext>
              </a:extLst>
            </p:cNvPr>
            <p:cNvSpPr/>
            <p:nvPr/>
          </p:nvSpPr>
          <p:spPr>
            <a:xfrm>
              <a:off x="9034462" y="2819400"/>
              <a:ext cx="111919" cy="95250"/>
            </a:xfrm>
            <a:custGeom>
              <a:avLst/>
              <a:gdLst>
                <a:gd name="connsiteX0" fmla="*/ 28575 w 111919"/>
                <a:gd name="connsiteY0" fmla="*/ 61912 h 95250"/>
                <a:gd name="connsiteX1" fmla="*/ 0 w 111919"/>
                <a:gd name="connsiteY1" fmla="*/ 47625 h 95250"/>
                <a:gd name="connsiteX2" fmla="*/ 26194 w 111919"/>
                <a:gd name="connsiteY2" fmla="*/ 33338 h 95250"/>
                <a:gd name="connsiteX3" fmla="*/ 26194 w 111919"/>
                <a:gd name="connsiteY3" fmla="*/ 0 h 95250"/>
                <a:gd name="connsiteX4" fmla="*/ 54769 w 111919"/>
                <a:gd name="connsiteY4" fmla="*/ 16669 h 95250"/>
                <a:gd name="connsiteX5" fmla="*/ 83344 w 111919"/>
                <a:gd name="connsiteY5" fmla="*/ 0 h 95250"/>
                <a:gd name="connsiteX6" fmla="*/ 83344 w 111919"/>
                <a:gd name="connsiteY6" fmla="*/ 33338 h 95250"/>
                <a:gd name="connsiteX7" fmla="*/ 111919 w 111919"/>
                <a:gd name="connsiteY7" fmla="*/ 47625 h 95250"/>
                <a:gd name="connsiteX8" fmla="*/ 85725 w 111919"/>
                <a:gd name="connsiteY8" fmla="*/ 61912 h 95250"/>
                <a:gd name="connsiteX9" fmla="*/ 85725 w 111919"/>
                <a:gd name="connsiteY9" fmla="*/ 95250 h 95250"/>
                <a:gd name="connsiteX10" fmla="*/ 57150 w 111919"/>
                <a:gd name="connsiteY10" fmla="*/ 78581 h 95250"/>
                <a:gd name="connsiteX11" fmla="*/ 28575 w 111919"/>
                <a:gd name="connsiteY11" fmla="*/ 95250 h 95250"/>
                <a:gd name="connsiteX12" fmla="*/ 28575 w 111919"/>
                <a:gd name="connsiteY12" fmla="*/ 61912 h 95250"/>
                <a:gd name="connsiteX13" fmla="*/ 38100 w 111919"/>
                <a:gd name="connsiteY13" fmla="*/ 11906 h 95250"/>
                <a:gd name="connsiteX14" fmla="*/ 38100 w 111919"/>
                <a:gd name="connsiteY14" fmla="*/ 35719 h 95250"/>
                <a:gd name="connsiteX15" fmla="*/ 21431 w 111919"/>
                <a:gd name="connsiteY15" fmla="*/ 47625 h 95250"/>
                <a:gd name="connsiteX16" fmla="*/ 40482 w 111919"/>
                <a:gd name="connsiteY16" fmla="*/ 59531 h 95250"/>
                <a:gd name="connsiteX17" fmla="*/ 40482 w 111919"/>
                <a:gd name="connsiteY17" fmla="*/ 80963 h 95250"/>
                <a:gd name="connsiteX18" fmla="*/ 59531 w 111919"/>
                <a:gd name="connsiteY18" fmla="*/ 69056 h 95250"/>
                <a:gd name="connsiteX19" fmla="*/ 83344 w 111919"/>
                <a:gd name="connsiteY19" fmla="*/ 80963 h 95250"/>
                <a:gd name="connsiteX20" fmla="*/ 100013 w 111919"/>
                <a:gd name="connsiteY20" fmla="*/ 45244 h 95250"/>
                <a:gd name="connsiteX21" fmla="*/ 80963 w 111919"/>
                <a:gd name="connsiteY21" fmla="*/ 33338 h 95250"/>
                <a:gd name="connsiteX22" fmla="*/ 80963 w 111919"/>
                <a:gd name="connsiteY22" fmla="*/ 9525 h 95250"/>
                <a:gd name="connsiteX23" fmla="*/ 61913 w 111919"/>
                <a:gd name="connsiteY23" fmla="*/ 21431 h 95250"/>
                <a:gd name="connsiteX24" fmla="*/ 38100 w 111919"/>
                <a:gd name="connsiteY24" fmla="*/ 1190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919" h="95250">
                  <a:moveTo>
                    <a:pt x="28575" y="61912"/>
                  </a:moveTo>
                  <a:cubicBezTo>
                    <a:pt x="19050" y="57150"/>
                    <a:pt x="11906" y="52387"/>
                    <a:pt x="0" y="47625"/>
                  </a:cubicBezTo>
                  <a:cubicBezTo>
                    <a:pt x="9525" y="42862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1"/>
                    <a:pt x="83344" y="33338"/>
                  </a:cubicBezTo>
                  <a:cubicBezTo>
                    <a:pt x="92869" y="38100"/>
                    <a:pt x="100013" y="42862"/>
                    <a:pt x="111919" y="47625"/>
                  </a:cubicBezTo>
                  <a:cubicBezTo>
                    <a:pt x="102394" y="52387"/>
                    <a:pt x="92869" y="57150"/>
                    <a:pt x="85725" y="61912"/>
                  </a:cubicBezTo>
                  <a:cubicBezTo>
                    <a:pt x="85725" y="73819"/>
                    <a:pt x="85725" y="83344"/>
                    <a:pt x="85725" y="95250"/>
                  </a:cubicBezTo>
                  <a:cubicBezTo>
                    <a:pt x="76200" y="88106"/>
                    <a:pt x="66675" y="83344"/>
                    <a:pt x="57150" y="78581"/>
                  </a:cubicBezTo>
                  <a:cubicBezTo>
                    <a:pt x="47625" y="83344"/>
                    <a:pt x="40482" y="90487"/>
                    <a:pt x="28575" y="95250"/>
                  </a:cubicBezTo>
                  <a:cubicBezTo>
                    <a:pt x="28575" y="83344"/>
                    <a:pt x="28575" y="73819"/>
                    <a:pt x="28575" y="61912"/>
                  </a:cubicBezTo>
                  <a:close/>
                  <a:moveTo>
                    <a:pt x="38100" y="11906"/>
                  </a:moveTo>
                  <a:cubicBezTo>
                    <a:pt x="38100" y="21431"/>
                    <a:pt x="38100" y="28575"/>
                    <a:pt x="38100" y="35719"/>
                  </a:cubicBezTo>
                  <a:cubicBezTo>
                    <a:pt x="30956" y="40481"/>
                    <a:pt x="26194" y="42862"/>
                    <a:pt x="21431" y="47625"/>
                  </a:cubicBezTo>
                  <a:cubicBezTo>
                    <a:pt x="28575" y="52387"/>
                    <a:pt x="33338" y="57150"/>
                    <a:pt x="40482" y="59531"/>
                  </a:cubicBezTo>
                  <a:cubicBezTo>
                    <a:pt x="40482" y="66675"/>
                    <a:pt x="40482" y="73819"/>
                    <a:pt x="40482" y="80963"/>
                  </a:cubicBezTo>
                  <a:cubicBezTo>
                    <a:pt x="47625" y="76200"/>
                    <a:pt x="54769" y="73819"/>
                    <a:pt x="59531" y="69056"/>
                  </a:cubicBezTo>
                  <a:cubicBezTo>
                    <a:pt x="66675" y="73819"/>
                    <a:pt x="73819" y="76200"/>
                    <a:pt x="83344" y="80963"/>
                  </a:cubicBezTo>
                  <a:cubicBezTo>
                    <a:pt x="73819" y="61912"/>
                    <a:pt x="85725" y="52387"/>
                    <a:pt x="100013" y="45244"/>
                  </a:cubicBezTo>
                  <a:cubicBezTo>
                    <a:pt x="92869" y="40481"/>
                    <a:pt x="85725" y="38100"/>
                    <a:pt x="80963" y="33338"/>
                  </a:cubicBezTo>
                  <a:cubicBezTo>
                    <a:pt x="80963" y="26194"/>
                    <a:pt x="80963" y="19050"/>
                    <a:pt x="80963" y="9525"/>
                  </a:cubicBezTo>
                  <a:cubicBezTo>
                    <a:pt x="73819" y="14287"/>
                    <a:pt x="66675" y="16669"/>
                    <a:pt x="61913" y="21431"/>
                  </a:cubicBezTo>
                  <a:cubicBezTo>
                    <a:pt x="50006" y="21431"/>
                    <a:pt x="45244" y="16669"/>
                    <a:pt x="38100" y="119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2" name="Freeform: Shape 1491">
              <a:extLst>
                <a:ext uri="{FF2B5EF4-FFF2-40B4-BE49-F238E27FC236}">
                  <a16:creationId xmlns:a16="http://schemas.microsoft.com/office/drawing/2014/main" id="{A11E3938-0388-CF89-28BB-ECD0A9D8BEA1}"/>
                </a:ext>
              </a:extLst>
            </p:cNvPr>
            <p:cNvSpPr/>
            <p:nvPr/>
          </p:nvSpPr>
          <p:spPr>
            <a:xfrm>
              <a:off x="10991850" y="2817018"/>
              <a:ext cx="109537" cy="97631"/>
            </a:xfrm>
            <a:custGeom>
              <a:avLst/>
              <a:gdLst>
                <a:gd name="connsiteX0" fmla="*/ 26194 w 109537"/>
                <a:gd name="connsiteY0" fmla="*/ 97631 h 97631"/>
                <a:gd name="connsiteX1" fmla="*/ 26194 w 109537"/>
                <a:gd name="connsiteY1" fmla="*/ 64294 h 97631"/>
                <a:gd name="connsiteX2" fmla="*/ 0 w 109537"/>
                <a:gd name="connsiteY2" fmla="*/ 50006 h 97631"/>
                <a:gd name="connsiteX3" fmla="*/ 26194 w 109537"/>
                <a:gd name="connsiteY3" fmla="*/ 33337 h 97631"/>
                <a:gd name="connsiteX4" fmla="*/ 26194 w 109537"/>
                <a:gd name="connsiteY4" fmla="*/ 0 h 97631"/>
                <a:gd name="connsiteX5" fmla="*/ 54768 w 109537"/>
                <a:gd name="connsiteY5" fmla="*/ 16669 h 97631"/>
                <a:gd name="connsiteX6" fmla="*/ 83344 w 109537"/>
                <a:gd name="connsiteY6" fmla="*/ 0 h 97631"/>
                <a:gd name="connsiteX7" fmla="*/ 83344 w 109537"/>
                <a:gd name="connsiteY7" fmla="*/ 33337 h 97631"/>
                <a:gd name="connsiteX8" fmla="*/ 109537 w 109537"/>
                <a:gd name="connsiteY8" fmla="*/ 47625 h 97631"/>
                <a:gd name="connsiteX9" fmla="*/ 83344 w 109537"/>
                <a:gd name="connsiteY9" fmla="*/ 61912 h 97631"/>
                <a:gd name="connsiteX10" fmla="*/ 83344 w 109537"/>
                <a:gd name="connsiteY10" fmla="*/ 95250 h 97631"/>
                <a:gd name="connsiteX11" fmla="*/ 54768 w 109537"/>
                <a:gd name="connsiteY11" fmla="*/ 78581 h 97631"/>
                <a:gd name="connsiteX12" fmla="*/ 26194 w 109537"/>
                <a:gd name="connsiteY12" fmla="*/ 97631 h 97631"/>
                <a:gd name="connsiteX13" fmla="*/ 73819 w 109537"/>
                <a:gd name="connsiteY13" fmla="*/ 38100 h 97631"/>
                <a:gd name="connsiteX14" fmla="*/ 73819 w 109537"/>
                <a:gd name="connsiteY14" fmla="*/ 14287 h 97631"/>
                <a:gd name="connsiteX15" fmla="*/ 54768 w 109537"/>
                <a:gd name="connsiteY15" fmla="*/ 26194 h 97631"/>
                <a:gd name="connsiteX16" fmla="*/ 33337 w 109537"/>
                <a:gd name="connsiteY16" fmla="*/ 14287 h 97631"/>
                <a:gd name="connsiteX17" fmla="*/ 33337 w 109537"/>
                <a:gd name="connsiteY17" fmla="*/ 38100 h 97631"/>
                <a:gd name="connsiteX18" fmla="*/ 14287 w 109537"/>
                <a:gd name="connsiteY18" fmla="*/ 50006 h 97631"/>
                <a:gd name="connsiteX19" fmla="*/ 33337 w 109537"/>
                <a:gd name="connsiteY19" fmla="*/ 61912 h 97631"/>
                <a:gd name="connsiteX20" fmla="*/ 33337 w 109537"/>
                <a:gd name="connsiteY20" fmla="*/ 83344 h 97631"/>
                <a:gd name="connsiteX21" fmla="*/ 52387 w 109537"/>
                <a:gd name="connsiteY21" fmla="*/ 71438 h 97631"/>
                <a:gd name="connsiteX22" fmla="*/ 73819 w 109537"/>
                <a:gd name="connsiteY22" fmla="*/ 83344 h 97631"/>
                <a:gd name="connsiteX23" fmla="*/ 73819 w 109537"/>
                <a:gd name="connsiteY23" fmla="*/ 59531 h 97631"/>
                <a:gd name="connsiteX24" fmla="*/ 92869 w 109537"/>
                <a:gd name="connsiteY24" fmla="*/ 47625 h 97631"/>
                <a:gd name="connsiteX25" fmla="*/ 73819 w 109537"/>
                <a:gd name="connsiteY25" fmla="*/ 38100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537" h="97631">
                  <a:moveTo>
                    <a:pt x="26194" y="97631"/>
                  </a:moveTo>
                  <a:cubicBezTo>
                    <a:pt x="26194" y="85725"/>
                    <a:pt x="26194" y="76200"/>
                    <a:pt x="26194" y="64294"/>
                  </a:cubicBezTo>
                  <a:cubicBezTo>
                    <a:pt x="19050" y="59531"/>
                    <a:pt x="9525" y="54769"/>
                    <a:pt x="0" y="50006"/>
                  </a:cubicBezTo>
                  <a:cubicBezTo>
                    <a:pt x="9525" y="45244"/>
                    <a:pt x="19050" y="40481"/>
                    <a:pt x="26194" y="33337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8" y="16669"/>
                  </a:cubicBezTo>
                  <a:cubicBezTo>
                    <a:pt x="64294" y="11906"/>
                    <a:pt x="73819" y="4762"/>
                    <a:pt x="83344" y="0"/>
                  </a:cubicBezTo>
                  <a:cubicBezTo>
                    <a:pt x="83344" y="11906"/>
                    <a:pt x="83344" y="23813"/>
                    <a:pt x="83344" y="33337"/>
                  </a:cubicBezTo>
                  <a:cubicBezTo>
                    <a:pt x="92869" y="38100"/>
                    <a:pt x="100012" y="42862"/>
                    <a:pt x="109537" y="47625"/>
                  </a:cubicBezTo>
                  <a:cubicBezTo>
                    <a:pt x="100012" y="52387"/>
                    <a:pt x="90487" y="57150"/>
                    <a:pt x="83344" y="61912"/>
                  </a:cubicBezTo>
                  <a:cubicBezTo>
                    <a:pt x="83344" y="73819"/>
                    <a:pt x="83344" y="83344"/>
                    <a:pt x="83344" y="95250"/>
                  </a:cubicBezTo>
                  <a:cubicBezTo>
                    <a:pt x="73819" y="88106"/>
                    <a:pt x="64294" y="83344"/>
                    <a:pt x="54768" y="78581"/>
                  </a:cubicBezTo>
                  <a:cubicBezTo>
                    <a:pt x="45244" y="85725"/>
                    <a:pt x="38100" y="92869"/>
                    <a:pt x="26194" y="97631"/>
                  </a:cubicBezTo>
                  <a:close/>
                  <a:moveTo>
                    <a:pt x="73819" y="38100"/>
                  </a:moveTo>
                  <a:cubicBezTo>
                    <a:pt x="73819" y="30956"/>
                    <a:pt x="73819" y="23813"/>
                    <a:pt x="73819" y="14287"/>
                  </a:cubicBezTo>
                  <a:cubicBezTo>
                    <a:pt x="66675" y="19050"/>
                    <a:pt x="59531" y="21431"/>
                    <a:pt x="54768" y="26194"/>
                  </a:cubicBezTo>
                  <a:cubicBezTo>
                    <a:pt x="47625" y="21431"/>
                    <a:pt x="42862" y="19050"/>
                    <a:pt x="33337" y="14287"/>
                  </a:cubicBezTo>
                  <a:cubicBezTo>
                    <a:pt x="33337" y="23813"/>
                    <a:pt x="33337" y="30956"/>
                    <a:pt x="33337" y="38100"/>
                  </a:cubicBezTo>
                  <a:cubicBezTo>
                    <a:pt x="26194" y="42862"/>
                    <a:pt x="21431" y="45244"/>
                    <a:pt x="14287" y="50006"/>
                  </a:cubicBezTo>
                  <a:cubicBezTo>
                    <a:pt x="21431" y="54769"/>
                    <a:pt x="26194" y="59531"/>
                    <a:pt x="33337" y="61912"/>
                  </a:cubicBezTo>
                  <a:cubicBezTo>
                    <a:pt x="33337" y="69056"/>
                    <a:pt x="33337" y="76200"/>
                    <a:pt x="33337" y="83344"/>
                  </a:cubicBezTo>
                  <a:cubicBezTo>
                    <a:pt x="40481" y="78581"/>
                    <a:pt x="47625" y="76200"/>
                    <a:pt x="52387" y="71438"/>
                  </a:cubicBezTo>
                  <a:cubicBezTo>
                    <a:pt x="59531" y="76200"/>
                    <a:pt x="64294" y="78581"/>
                    <a:pt x="73819" y="83344"/>
                  </a:cubicBezTo>
                  <a:cubicBezTo>
                    <a:pt x="73819" y="73819"/>
                    <a:pt x="73819" y="66675"/>
                    <a:pt x="73819" y="59531"/>
                  </a:cubicBezTo>
                  <a:cubicBezTo>
                    <a:pt x="80962" y="54769"/>
                    <a:pt x="85725" y="52387"/>
                    <a:pt x="92869" y="47625"/>
                  </a:cubicBezTo>
                  <a:cubicBezTo>
                    <a:pt x="85725" y="45244"/>
                    <a:pt x="80962" y="42862"/>
                    <a:pt x="73819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3" name="Freeform: Shape 1492">
              <a:extLst>
                <a:ext uri="{FF2B5EF4-FFF2-40B4-BE49-F238E27FC236}">
                  <a16:creationId xmlns:a16="http://schemas.microsoft.com/office/drawing/2014/main" id="{7006A797-8454-7056-C6E6-EB08C21C3A89}"/>
                </a:ext>
              </a:extLst>
            </p:cNvPr>
            <p:cNvSpPr/>
            <p:nvPr/>
          </p:nvSpPr>
          <p:spPr>
            <a:xfrm>
              <a:off x="7081837" y="5064918"/>
              <a:ext cx="109537" cy="102393"/>
            </a:xfrm>
            <a:custGeom>
              <a:avLst/>
              <a:gdLst>
                <a:gd name="connsiteX0" fmla="*/ 83344 w 109537"/>
                <a:gd name="connsiteY0" fmla="*/ 0 h 102393"/>
                <a:gd name="connsiteX1" fmla="*/ 83344 w 109537"/>
                <a:gd name="connsiteY1" fmla="*/ 40481 h 102393"/>
                <a:gd name="connsiteX2" fmla="*/ 109537 w 109537"/>
                <a:gd name="connsiteY2" fmla="*/ 54769 h 102393"/>
                <a:gd name="connsiteX3" fmla="*/ 85725 w 109537"/>
                <a:gd name="connsiteY3" fmla="*/ 71438 h 102393"/>
                <a:gd name="connsiteX4" fmla="*/ 85725 w 109537"/>
                <a:gd name="connsiteY4" fmla="*/ 102394 h 102393"/>
                <a:gd name="connsiteX5" fmla="*/ 57150 w 109537"/>
                <a:gd name="connsiteY5" fmla="*/ 85725 h 102393"/>
                <a:gd name="connsiteX6" fmla="*/ 28575 w 109537"/>
                <a:gd name="connsiteY6" fmla="*/ 102394 h 102393"/>
                <a:gd name="connsiteX7" fmla="*/ 28575 w 109537"/>
                <a:gd name="connsiteY7" fmla="*/ 69056 h 102393"/>
                <a:gd name="connsiteX8" fmla="*/ 0 w 109537"/>
                <a:gd name="connsiteY8" fmla="*/ 54769 h 102393"/>
                <a:gd name="connsiteX9" fmla="*/ 26194 w 109537"/>
                <a:gd name="connsiteY9" fmla="*/ 40481 h 102393"/>
                <a:gd name="connsiteX10" fmla="*/ 26194 w 109537"/>
                <a:gd name="connsiteY10" fmla="*/ 7144 h 102393"/>
                <a:gd name="connsiteX11" fmla="*/ 83344 w 109537"/>
                <a:gd name="connsiteY11" fmla="*/ 0 h 102393"/>
                <a:gd name="connsiteX12" fmla="*/ 35719 w 109537"/>
                <a:gd name="connsiteY12" fmla="*/ 90488 h 102393"/>
                <a:gd name="connsiteX13" fmla="*/ 57150 w 109537"/>
                <a:gd name="connsiteY13" fmla="*/ 78581 h 102393"/>
                <a:gd name="connsiteX14" fmla="*/ 78581 w 109537"/>
                <a:gd name="connsiteY14" fmla="*/ 90488 h 102393"/>
                <a:gd name="connsiteX15" fmla="*/ 78581 w 109537"/>
                <a:gd name="connsiteY15" fmla="*/ 66675 h 102393"/>
                <a:gd name="connsiteX16" fmla="*/ 95250 w 109537"/>
                <a:gd name="connsiteY16" fmla="*/ 54769 h 102393"/>
                <a:gd name="connsiteX17" fmla="*/ 76200 w 109537"/>
                <a:gd name="connsiteY17" fmla="*/ 42863 h 102393"/>
                <a:gd name="connsiteX18" fmla="*/ 76200 w 109537"/>
                <a:gd name="connsiteY18" fmla="*/ 19050 h 102393"/>
                <a:gd name="connsiteX19" fmla="*/ 54769 w 109537"/>
                <a:gd name="connsiteY19" fmla="*/ 30956 h 102393"/>
                <a:gd name="connsiteX20" fmla="*/ 35719 w 109537"/>
                <a:gd name="connsiteY20" fmla="*/ 19050 h 102393"/>
                <a:gd name="connsiteX21" fmla="*/ 35719 w 109537"/>
                <a:gd name="connsiteY21" fmla="*/ 42863 h 102393"/>
                <a:gd name="connsiteX22" fmla="*/ 16669 w 109537"/>
                <a:gd name="connsiteY22" fmla="*/ 54769 h 102393"/>
                <a:gd name="connsiteX23" fmla="*/ 35719 w 109537"/>
                <a:gd name="connsiteY23" fmla="*/ 66675 h 102393"/>
                <a:gd name="connsiteX24" fmla="*/ 35719 w 109537"/>
                <a:gd name="connsiteY24" fmla="*/ 90488 h 10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9537" h="102393">
                  <a:moveTo>
                    <a:pt x="83344" y="0"/>
                  </a:moveTo>
                  <a:cubicBezTo>
                    <a:pt x="83344" y="19050"/>
                    <a:pt x="83344" y="28575"/>
                    <a:pt x="83344" y="40481"/>
                  </a:cubicBezTo>
                  <a:cubicBezTo>
                    <a:pt x="92869" y="45244"/>
                    <a:pt x="100012" y="50006"/>
                    <a:pt x="109537" y="54769"/>
                  </a:cubicBezTo>
                  <a:cubicBezTo>
                    <a:pt x="100012" y="59531"/>
                    <a:pt x="88106" y="64294"/>
                    <a:pt x="85725" y="71438"/>
                  </a:cubicBezTo>
                  <a:cubicBezTo>
                    <a:pt x="80963" y="78581"/>
                    <a:pt x="85725" y="90488"/>
                    <a:pt x="85725" y="102394"/>
                  </a:cubicBezTo>
                  <a:cubicBezTo>
                    <a:pt x="76200" y="97631"/>
                    <a:pt x="66675" y="90488"/>
                    <a:pt x="57150" y="85725"/>
                  </a:cubicBezTo>
                  <a:cubicBezTo>
                    <a:pt x="50006" y="90488"/>
                    <a:pt x="40481" y="95250"/>
                    <a:pt x="28575" y="102394"/>
                  </a:cubicBezTo>
                  <a:cubicBezTo>
                    <a:pt x="28575" y="90488"/>
                    <a:pt x="28575" y="80963"/>
                    <a:pt x="28575" y="69056"/>
                  </a:cubicBezTo>
                  <a:cubicBezTo>
                    <a:pt x="19050" y="64294"/>
                    <a:pt x="9525" y="59531"/>
                    <a:pt x="0" y="54769"/>
                  </a:cubicBezTo>
                  <a:cubicBezTo>
                    <a:pt x="9525" y="50006"/>
                    <a:pt x="19050" y="45244"/>
                    <a:pt x="26194" y="40481"/>
                  </a:cubicBezTo>
                  <a:cubicBezTo>
                    <a:pt x="26194" y="28575"/>
                    <a:pt x="26194" y="19050"/>
                    <a:pt x="26194" y="7144"/>
                  </a:cubicBezTo>
                  <a:cubicBezTo>
                    <a:pt x="47625" y="19050"/>
                    <a:pt x="64294" y="30956"/>
                    <a:pt x="83344" y="0"/>
                  </a:cubicBezTo>
                  <a:close/>
                  <a:moveTo>
                    <a:pt x="35719" y="90488"/>
                  </a:moveTo>
                  <a:cubicBezTo>
                    <a:pt x="45244" y="85725"/>
                    <a:pt x="50006" y="80963"/>
                    <a:pt x="57150" y="78581"/>
                  </a:cubicBezTo>
                  <a:cubicBezTo>
                    <a:pt x="64294" y="83344"/>
                    <a:pt x="69056" y="85725"/>
                    <a:pt x="78581" y="90488"/>
                  </a:cubicBezTo>
                  <a:cubicBezTo>
                    <a:pt x="78581" y="80963"/>
                    <a:pt x="78581" y="73819"/>
                    <a:pt x="78581" y="66675"/>
                  </a:cubicBezTo>
                  <a:cubicBezTo>
                    <a:pt x="85725" y="61913"/>
                    <a:pt x="90487" y="59531"/>
                    <a:pt x="95250" y="54769"/>
                  </a:cubicBezTo>
                  <a:cubicBezTo>
                    <a:pt x="88106" y="50006"/>
                    <a:pt x="83344" y="47625"/>
                    <a:pt x="76200" y="42863"/>
                  </a:cubicBezTo>
                  <a:cubicBezTo>
                    <a:pt x="76200" y="35719"/>
                    <a:pt x="76200" y="28575"/>
                    <a:pt x="76200" y="19050"/>
                  </a:cubicBezTo>
                  <a:cubicBezTo>
                    <a:pt x="69056" y="23813"/>
                    <a:pt x="61912" y="26194"/>
                    <a:pt x="54769" y="30956"/>
                  </a:cubicBezTo>
                  <a:cubicBezTo>
                    <a:pt x="47625" y="26194"/>
                    <a:pt x="42862" y="23813"/>
                    <a:pt x="35719" y="19050"/>
                  </a:cubicBezTo>
                  <a:cubicBezTo>
                    <a:pt x="35719" y="28575"/>
                    <a:pt x="35719" y="35719"/>
                    <a:pt x="35719" y="42863"/>
                  </a:cubicBezTo>
                  <a:cubicBezTo>
                    <a:pt x="28575" y="47625"/>
                    <a:pt x="23813" y="50006"/>
                    <a:pt x="16669" y="54769"/>
                  </a:cubicBezTo>
                  <a:cubicBezTo>
                    <a:pt x="23813" y="59531"/>
                    <a:pt x="28575" y="64294"/>
                    <a:pt x="35719" y="66675"/>
                  </a:cubicBezTo>
                  <a:cubicBezTo>
                    <a:pt x="35719" y="73819"/>
                    <a:pt x="35719" y="80963"/>
                    <a:pt x="35719" y="904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4" name="Freeform: Shape 1493">
              <a:extLst>
                <a:ext uri="{FF2B5EF4-FFF2-40B4-BE49-F238E27FC236}">
                  <a16:creationId xmlns:a16="http://schemas.microsoft.com/office/drawing/2014/main" id="{EAF4C591-2CEF-E7E9-AAE6-083810DC27A9}"/>
                </a:ext>
              </a:extLst>
            </p:cNvPr>
            <p:cNvSpPr/>
            <p:nvPr/>
          </p:nvSpPr>
          <p:spPr>
            <a:xfrm>
              <a:off x="9036843" y="5072062"/>
              <a:ext cx="111918" cy="97631"/>
            </a:xfrm>
            <a:custGeom>
              <a:avLst/>
              <a:gdLst>
                <a:gd name="connsiteX0" fmla="*/ 28575 w 111918"/>
                <a:gd name="connsiteY0" fmla="*/ 61913 h 97631"/>
                <a:gd name="connsiteX1" fmla="*/ 0 w 111918"/>
                <a:gd name="connsiteY1" fmla="*/ 47625 h 97631"/>
                <a:gd name="connsiteX2" fmla="*/ 26194 w 111918"/>
                <a:gd name="connsiteY2" fmla="*/ 33337 h 97631"/>
                <a:gd name="connsiteX3" fmla="*/ 26194 w 111918"/>
                <a:gd name="connsiteY3" fmla="*/ 0 h 97631"/>
                <a:gd name="connsiteX4" fmla="*/ 54769 w 111918"/>
                <a:gd name="connsiteY4" fmla="*/ 16669 h 97631"/>
                <a:gd name="connsiteX5" fmla="*/ 83344 w 111918"/>
                <a:gd name="connsiteY5" fmla="*/ 0 h 97631"/>
                <a:gd name="connsiteX6" fmla="*/ 83344 w 111918"/>
                <a:gd name="connsiteY6" fmla="*/ 33337 h 97631"/>
                <a:gd name="connsiteX7" fmla="*/ 111919 w 111918"/>
                <a:gd name="connsiteY7" fmla="*/ 47625 h 97631"/>
                <a:gd name="connsiteX8" fmla="*/ 88106 w 111918"/>
                <a:gd name="connsiteY8" fmla="*/ 97631 h 97631"/>
                <a:gd name="connsiteX9" fmla="*/ 54769 w 111918"/>
                <a:gd name="connsiteY9" fmla="*/ 78581 h 97631"/>
                <a:gd name="connsiteX10" fmla="*/ 26194 w 111918"/>
                <a:gd name="connsiteY10" fmla="*/ 95250 h 97631"/>
                <a:gd name="connsiteX11" fmla="*/ 28575 w 111918"/>
                <a:gd name="connsiteY11" fmla="*/ 61913 h 97631"/>
                <a:gd name="connsiteX12" fmla="*/ 35719 w 111918"/>
                <a:gd name="connsiteY12" fmla="*/ 59531 h 97631"/>
                <a:gd name="connsiteX13" fmla="*/ 35719 w 111918"/>
                <a:gd name="connsiteY13" fmla="*/ 83344 h 97631"/>
                <a:gd name="connsiteX14" fmla="*/ 54769 w 111918"/>
                <a:gd name="connsiteY14" fmla="*/ 71438 h 97631"/>
                <a:gd name="connsiteX15" fmla="*/ 78581 w 111918"/>
                <a:gd name="connsiteY15" fmla="*/ 83344 h 97631"/>
                <a:gd name="connsiteX16" fmla="*/ 92869 w 111918"/>
                <a:gd name="connsiteY16" fmla="*/ 47625 h 97631"/>
                <a:gd name="connsiteX17" fmla="*/ 73819 w 111918"/>
                <a:gd name="connsiteY17" fmla="*/ 35719 h 97631"/>
                <a:gd name="connsiteX18" fmla="*/ 73819 w 111918"/>
                <a:gd name="connsiteY18" fmla="*/ 11906 h 97631"/>
                <a:gd name="connsiteX19" fmla="*/ 54769 w 111918"/>
                <a:gd name="connsiteY19" fmla="*/ 23813 h 97631"/>
                <a:gd name="connsiteX20" fmla="*/ 33337 w 111918"/>
                <a:gd name="connsiteY20" fmla="*/ 11906 h 97631"/>
                <a:gd name="connsiteX21" fmla="*/ 33337 w 111918"/>
                <a:gd name="connsiteY21" fmla="*/ 35719 h 97631"/>
                <a:gd name="connsiteX22" fmla="*/ 16669 w 111918"/>
                <a:gd name="connsiteY22" fmla="*/ 47625 h 97631"/>
                <a:gd name="connsiteX23" fmla="*/ 35719 w 111918"/>
                <a:gd name="connsiteY23" fmla="*/ 59531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1918" h="97631">
                  <a:moveTo>
                    <a:pt x="28575" y="61913"/>
                  </a:moveTo>
                  <a:cubicBezTo>
                    <a:pt x="19050" y="57150"/>
                    <a:pt x="9525" y="52387"/>
                    <a:pt x="0" y="47625"/>
                  </a:cubicBezTo>
                  <a:cubicBezTo>
                    <a:pt x="9525" y="42863"/>
                    <a:pt x="19050" y="38100"/>
                    <a:pt x="26194" y="33337"/>
                  </a:cubicBezTo>
                  <a:cubicBezTo>
                    <a:pt x="26194" y="21431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1"/>
                    <a:pt x="83344" y="33337"/>
                  </a:cubicBezTo>
                  <a:cubicBezTo>
                    <a:pt x="92869" y="38100"/>
                    <a:pt x="100012" y="42863"/>
                    <a:pt x="111919" y="47625"/>
                  </a:cubicBezTo>
                  <a:cubicBezTo>
                    <a:pt x="88106" y="54769"/>
                    <a:pt x="76200" y="69056"/>
                    <a:pt x="88106" y="97631"/>
                  </a:cubicBezTo>
                  <a:cubicBezTo>
                    <a:pt x="73819" y="90488"/>
                    <a:pt x="66675" y="83344"/>
                    <a:pt x="54769" y="78581"/>
                  </a:cubicBezTo>
                  <a:cubicBezTo>
                    <a:pt x="47625" y="83344"/>
                    <a:pt x="38100" y="88106"/>
                    <a:pt x="26194" y="95250"/>
                  </a:cubicBezTo>
                  <a:cubicBezTo>
                    <a:pt x="28575" y="83344"/>
                    <a:pt x="28575" y="73819"/>
                    <a:pt x="28575" y="61913"/>
                  </a:cubicBezTo>
                  <a:close/>
                  <a:moveTo>
                    <a:pt x="35719" y="59531"/>
                  </a:moveTo>
                  <a:cubicBezTo>
                    <a:pt x="35719" y="66675"/>
                    <a:pt x="35719" y="73819"/>
                    <a:pt x="35719" y="83344"/>
                  </a:cubicBezTo>
                  <a:cubicBezTo>
                    <a:pt x="42863" y="78581"/>
                    <a:pt x="50006" y="76200"/>
                    <a:pt x="54769" y="71438"/>
                  </a:cubicBezTo>
                  <a:cubicBezTo>
                    <a:pt x="61913" y="76200"/>
                    <a:pt x="69056" y="78581"/>
                    <a:pt x="78581" y="83344"/>
                  </a:cubicBezTo>
                  <a:cubicBezTo>
                    <a:pt x="69056" y="61913"/>
                    <a:pt x="80962" y="54769"/>
                    <a:pt x="92869" y="47625"/>
                  </a:cubicBezTo>
                  <a:cubicBezTo>
                    <a:pt x="85725" y="42863"/>
                    <a:pt x="80962" y="40481"/>
                    <a:pt x="73819" y="35719"/>
                  </a:cubicBezTo>
                  <a:cubicBezTo>
                    <a:pt x="73819" y="28575"/>
                    <a:pt x="73819" y="21431"/>
                    <a:pt x="73819" y="11906"/>
                  </a:cubicBezTo>
                  <a:cubicBezTo>
                    <a:pt x="66675" y="16669"/>
                    <a:pt x="59531" y="19050"/>
                    <a:pt x="54769" y="23813"/>
                  </a:cubicBezTo>
                  <a:cubicBezTo>
                    <a:pt x="47625" y="19050"/>
                    <a:pt x="42863" y="16669"/>
                    <a:pt x="33337" y="11906"/>
                  </a:cubicBezTo>
                  <a:cubicBezTo>
                    <a:pt x="33337" y="21431"/>
                    <a:pt x="33337" y="28575"/>
                    <a:pt x="33337" y="35719"/>
                  </a:cubicBezTo>
                  <a:cubicBezTo>
                    <a:pt x="26194" y="40481"/>
                    <a:pt x="21431" y="42863"/>
                    <a:pt x="16669" y="47625"/>
                  </a:cubicBezTo>
                  <a:cubicBezTo>
                    <a:pt x="23813" y="52387"/>
                    <a:pt x="28575" y="54769"/>
                    <a:pt x="35719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5" name="Freeform: Shape 1494">
              <a:extLst>
                <a:ext uri="{FF2B5EF4-FFF2-40B4-BE49-F238E27FC236}">
                  <a16:creationId xmlns:a16="http://schemas.microsoft.com/office/drawing/2014/main" id="{179E08DC-BFC0-CBE3-291C-8E1A528913CC}"/>
                </a:ext>
              </a:extLst>
            </p:cNvPr>
            <p:cNvSpPr/>
            <p:nvPr/>
          </p:nvSpPr>
          <p:spPr>
            <a:xfrm>
              <a:off x="7079456" y="6196012"/>
              <a:ext cx="114299" cy="97630"/>
            </a:xfrm>
            <a:custGeom>
              <a:avLst/>
              <a:gdLst>
                <a:gd name="connsiteX0" fmla="*/ 30956 w 114299"/>
                <a:gd name="connsiteY0" fmla="*/ 33337 h 97630"/>
                <a:gd name="connsiteX1" fmla="*/ 30956 w 114299"/>
                <a:gd name="connsiteY1" fmla="*/ 0 h 97630"/>
                <a:gd name="connsiteX2" fmla="*/ 59531 w 114299"/>
                <a:gd name="connsiteY2" fmla="*/ 16668 h 97630"/>
                <a:gd name="connsiteX3" fmla="*/ 88106 w 114299"/>
                <a:gd name="connsiteY3" fmla="*/ 0 h 97630"/>
                <a:gd name="connsiteX4" fmla="*/ 88106 w 114299"/>
                <a:gd name="connsiteY4" fmla="*/ 33337 h 97630"/>
                <a:gd name="connsiteX5" fmla="*/ 114300 w 114299"/>
                <a:gd name="connsiteY5" fmla="*/ 50006 h 97630"/>
                <a:gd name="connsiteX6" fmla="*/ 88106 w 114299"/>
                <a:gd name="connsiteY6" fmla="*/ 64293 h 97630"/>
                <a:gd name="connsiteX7" fmla="*/ 88106 w 114299"/>
                <a:gd name="connsiteY7" fmla="*/ 97631 h 97630"/>
                <a:gd name="connsiteX8" fmla="*/ 59531 w 114299"/>
                <a:gd name="connsiteY8" fmla="*/ 80962 h 97630"/>
                <a:gd name="connsiteX9" fmla="*/ 30956 w 114299"/>
                <a:gd name="connsiteY9" fmla="*/ 97631 h 97630"/>
                <a:gd name="connsiteX10" fmla="*/ 0 w 114299"/>
                <a:gd name="connsiteY10" fmla="*/ 52387 h 97630"/>
                <a:gd name="connsiteX11" fmla="*/ 30956 w 114299"/>
                <a:gd name="connsiteY11" fmla="*/ 33337 h 97630"/>
                <a:gd name="connsiteX12" fmla="*/ 38100 w 114299"/>
                <a:gd name="connsiteY12" fmla="*/ 14287 h 97630"/>
                <a:gd name="connsiteX13" fmla="*/ 38100 w 114299"/>
                <a:gd name="connsiteY13" fmla="*/ 38099 h 97630"/>
                <a:gd name="connsiteX14" fmla="*/ 21431 w 114299"/>
                <a:gd name="connsiteY14" fmla="*/ 50006 h 97630"/>
                <a:gd name="connsiteX15" fmla="*/ 40481 w 114299"/>
                <a:gd name="connsiteY15" fmla="*/ 61912 h 97630"/>
                <a:gd name="connsiteX16" fmla="*/ 40481 w 114299"/>
                <a:gd name="connsiteY16" fmla="*/ 85724 h 97630"/>
                <a:gd name="connsiteX17" fmla="*/ 61912 w 114299"/>
                <a:gd name="connsiteY17" fmla="*/ 73818 h 97630"/>
                <a:gd name="connsiteX18" fmla="*/ 80962 w 114299"/>
                <a:gd name="connsiteY18" fmla="*/ 85724 h 97630"/>
                <a:gd name="connsiteX19" fmla="*/ 80962 w 114299"/>
                <a:gd name="connsiteY19" fmla="*/ 61912 h 97630"/>
                <a:gd name="connsiteX20" fmla="*/ 100012 w 114299"/>
                <a:gd name="connsiteY20" fmla="*/ 50006 h 97630"/>
                <a:gd name="connsiteX21" fmla="*/ 80962 w 114299"/>
                <a:gd name="connsiteY21" fmla="*/ 38099 h 97630"/>
                <a:gd name="connsiteX22" fmla="*/ 80962 w 114299"/>
                <a:gd name="connsiteY22" fmla="*/ 14287 h 97630"/>
                <a:gd name="connsiteX23" fmla="*/ 61912 w 114299"/>
                <a:gd name="connsiteY23" fmla="*/ 26193 h 97630"/>
                <a:gd name="connsiteX24" fmla="*/ 38100 w 114299"/>
                <a:gd name="connsiteY24" fmla="*/ 14287 h 9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299" h="97630">
                  <a:moveTo>
                    <a:pt x="30956" y="33337"/>
                  </a:moveTo>
                  <a:cubicBezTo>
                    <a:pt x="30956" y="23813"/>
                    <a:pt x="30956" y="11906"/>
                    <a:pt x="30956" y="0"/>
                  </a:cubicBezTo>
                  <a:cubicBezTo>
                    <a:pt x="40481" y="7143"/>
                    <a:pt x="47625" y="11906"/>
                    <a:pt x="59531" y="16668"/>
                  </a:cubicBezTo>
                  <a:cubicBezTo>
                    <a:pt x="69056" y="11906"/>
                    <a:pt x="78581" y="7143"/>
                    <a:pt x="88106" y="0"/>
                  </a:cubicBezTo>
                  <a:cubicBezTo>
                    <a:pt x="88106" y="11906"/>
                    <a:pt x="88106" y="21431"/>
                    <a:pt x="88106" y="33337"/>
                  </a:cubicBezTo>
                  <a:cubicBezTo>
                    <a:pt x="95250" y="38099"/>
                    <a:pt x="104775" y="42862"/>
                    <a:pt x="114300" y="50006"/>
                  </a:cubicBezTo>
                  <a:cubicBezTo>
                    <a:pt x="104775" y="54768"/>
                    <a:pt x="95250" y="59531"/>
                    <a:pt x="88106" y="64293"/>
                  </a:cubicBezTo>
                  <a:cubicBezTo>
                    <a:pt x="88106" y="76200"/>
                    <a:pt x="88106" y="85724"/>
                    <a:pt x="88106" y="97631"/>
                  </a:cubicBezTo>
                  <a:cubicBezTo>
                    <a:pt x="78581" y="90487"/>
                    <a:pt x="69056" y="85724"/>
                    <a:pt x="59531" y="80962"/>
                  </a:cubicBezTo>
                  <a:cubicBezTo>
                    <a:pt x="50006" y="85724"/>
                    <a:pt x="42862" y="90487"/>
                    <a:pt x="30956" y="97631"/>
                  </a:cubicBezTo>
                  <a:cubicBezTo>
                    <a:pt x="33337" y="73818"/>
                    <a:pt x="33337" y="54768"/>
                    <a:pt x="0" y="52387"/>
                  </a:cubicBezTo>
                  <a:cubicBezTo>
                    <a:pt x="14287" y="45244"/>
                    <a:pt x="21431" y="40481"/>
                    <a:pt x="30956" y="33337"/>
                  </a:cubicBezTo>
                  <a:close/>
                  <a:moveTo>
                    <a:pt x="38100" y="14287"/>
                  </a:moveTo>
                  <a:cubicBezTo>
                    <a:pt x="38100" y="23813"/>
                    <a:pt x="38100" y="30956"/>
                    <a:pt x="38100" y="38099"/>
                  </a:cubicBezTo>
                  <a:cubicBezTo>
                    <a:pt x="30956" y="42862"/>
                    <a:pt x="26194" y="45244"/>
                    <a:pt x="21431" y="50006"/>
                  </a:cubicBezTo>
                  <a:cubicBezTo>
                    <a:pt x="28575" y="54768"/>
                    <a:pt x="33337" y="57150"/>
                    <a:pt x="40481" y="61912"/>
                  </a:cubicBezTo>
                  <a:cubicBezTo>
                    <a:pt x="40481" y="69056"/>
                    <a:pt x="40481" y="76200"/>
                    <a:pt x="40481" y="85724"/>
                  </a:cubicBezTo>
                  <a:cubicBezTo>
                    <a:pt x="50006" y="80962"/>
                    <a:pt x="54769" y="78581"/>
                    <a:pt x="61912" y="73818"/>
                  </a:cubicBezTo>
                  <a:cubicBezTo>
                    <a:pt x="69056" y="78581"/>
                    <a:pt x="73819" y="80962"/>
                    <a:pt x="80962" y="85724"/>
                  </a:cubicBezTo>
                  <a:cubicBezTo>
                    <a:pt x="80962" y="76200"/>
                    <a:pt x="80962" y="69056"/>
                    <a:pt x="80962" y="61912"/>
                  </a:cubicBezTo>
                  <a:cubicBezTo>
                    <a:pt x="88106" y="57150"/>
                    <a:pt x="92869" y="54768"/>
                    <a:pt x="100012" y="50006"/>
                  </a:cubicBezTo>
                  <a:cubicBezTo>
                    <a:pt x="92869" y="45244"/>
                    <a:pt x="88106" y="40481"/>
                    <a:pt x="80962" y="38099"/>
                  </a:cubicBezTo>
                  <a:cubicBezTo>
                    <a:pt x="80962" y="30956"/>
                    <a:pt x="80962" y="23813"/>
                    <a:pt x="80962" y="14287"/>
                  </a:cubicBezTo>
                  <a:cubicBezTo>
                    <a:pt x="73819" y="19050"/>
                    <a:pt x="66675" y="21431"/>
                    <a:pt x="61912" y="26193"/>
                  </a:cubicBezTo>
                  <a:cubicBezTo>
                    <a:pt x="52387" y="23813"/>
                    <a:pt x="47625" y="19050"/>
                    <a:pt x="38100" y="142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6" name="Freeform: Shape 1495">
              <a:extLst>
                <a:ext uri="{FF2B5EF4-FFF2-40B4-BE49-F238E27FC236}">
                  <a16:creationId xmlns:a16="http://schemas.microsoft.com/office/drawing/2014/main" id="{61681AC6-7EEB-F4B0-7F92-BB05F9DA40B0}"/>
                </a:ext>
              </a:extLst>
            </p:cNvPr>
            <p:cNvSpPr/>
            <p:nvPr/>
          </p:nvSpPr>
          <p:spPr>
            <a:xfrm>
              <a:off x="11460955" y="3700462"/>
              <a:ext cx="61912" cy="92868"/>
            </a:xfrm>
            <a:custGeom>
              <a:avLst/>
              <a:gdLst>
                <a:gd name="connsiteX0" fmla="*/ 42863 w 61912"/>
                <a:gd name="connsiteY0" fmla="*/ 88107 h 92868"/>
                <a:gd name="connsiteX1" fmla="*/ 50006 w 61912"/>
                <a:gd name="connsiteY1" fmla="*/ 35719 h 92868"/>
                <a:gd name="connsiteX2" fmla="*/ 40482 w 61912"/>
                <a:gd name="connsiteY2" fmla="*/ 19050 h 92868"/>
                <a:gd name="connsiteX3" fmla="*/ 0 w 61912"/>
                <a:gd name="connsiteY3" fmla="*/ 0 h 92868"/>
                <a:gd name="connsiteX4" fmla="*/ 61913 w 61912"/>
                <a:gd name="connsiteY4" fmla="*/ 21431 h 92868"/>
                <a:gd name="connsiteX5" fmla="*/ 47625 w 61912"/>
                <a:gd name="connsiteY5" fmla="*/ 92869 h 92868"/>
                <a:gd name="connsiteX6" fmla="*/ 42863 w 61912"/>
                <a:gd name="connsiteY6" fmla="*/ 88107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2863" y="88107"/>
                  </a:moveTo>
                  <a:cubicBezTo>
                    <a:pt x="45244" y="71438"/>
                    <a:pt x="47625" y="52388"/>
                    <a:pt x="50006" y="35719"/>
                  </a:cubicBezTo>
                  <a:cubicBezTo>
                    <a:pt x="52388" y="26194"/>
                    <a:pt x="47625" y="21431"/>
                    <a:pt x="40482" y="19050"/>
                  </a:cubicBezTo>
                  <a:cubicBezTo>
                    <a:pt x="26194" y="14288"/>
                    <a:pt x="11906" y="7144"/>
                    <a:pt x="0" y="0"/>
                  </a:cubicBezTo>
                  <a:cubicBezTo>
                    <a:pt x="19050" y="7144"/>
                    <a:pt x="38100" y="11906"/>
                    <a:pt x="61913" y="21431"/>
                  </a:cubicBezTo>
                  <a:cubicBezTo>
                    <a:pt x="57151" y="47625"/>
                    <a:pt x="52388" y="69056"/>
                    <a:pt x="47625" y="92869"/>
                  </a:cubicBezTo>
                  <a:cubicBezTo>
                    <a:pt x="45244" y="90488"/>
                    <a:pt x="42863" y="88107"/>
                    <a:pt x="42863" y="8810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7" name="Freeform: Shape 1496">
              <a:extLst>
                <a:ext uri="{FF2B5EF4-FFF2-40B4-BE49-F238E27FC236}">
                  <a16:creationId xmlns:a16="http://schemas.microsoft.com/office/drawing/2014/main" id="{E2679208-7092-9159-FFB2-56A28AE8A4D6}"/>
                </a:ext>
              </a:extLst>
            </p:cNvPr>
            <p:cNvSpPr/>
            <p:nvPr/>
          </p:nvSpPr>
          <p:spPr>
            <a:xfrm>
              <a:off x="8617743" y="2576512"/>
              <a:ext cx="61912" cy="88106"/>
            </a:xfrm>
            <a:custGeom>
              <a:avLst/>
              <a:gdLst>
                <a:gd name="connsiteX0" fmla="*/ 14288 w 61912"/>
                <a:gd name="connsiteY0" fmla="*/ 88106 h 88106"/>
                <a:gd name="connsiteX1" fmla="*/ 0 w 61912"/>
                <a:gd name="connsiteY1" fmla="*/ 21431 h 88106"/>
                <a:gd name="connsiteX2" fmla="*/ 61913 w 61912"/>
                <a:gd name="connsiteY2" fmla="*/ 0 h 88106"/>
                <a:gd name="connsiteX3" fmla="*/ 7144 w 61912"/>
                <a:gd name="connsiteY3" fmla="*/ 21431 h 88106"/>
                <a:gd name="connsiteX4" fmla="*/ 16669 w 61912"/>
                <a:gd name="connsiteY4" fmla="*/ 85725 h 88106"/>
                <a:gd name="connsiteX5" fmla="*/ 14288 w 61912"/>
                <a:gd name="connsiteY5" fmla="*/ 88106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14288" y="88106"/>
                  </a:moveTo>
                  <a:cubicBezTo>
                    <a:pt x="9525" y="66675"/>
                    <a:pt x="4763" y="45244"/>
                    <a:pt x="0" y="21431"/>
                  </a:cubicBezTo>
                  <a:cubicBezTo>
                    <a:pt x="19050" y="7144"/>
                    <a:pt x="40482" y="2381"/>
                    <a:pt x="61913" y="0"/>
                  </a:cubicBezTo>
                  <a:cubicBezTo>
                    <a:pt x="45244" y="7144"/>
                    <a:pt x="26194" y="14288"/>
                    <a:pt x="7144" y="21431"/>
                  </a:cubicBezTo>
                  <a:cubicBezTo>
                    <a:pt x="9525" y="45244"/>
                    <a:pt x="14288" y="64294"/>
                    <a:pt x="16669" y="85725"/>
                  </a:cubicBezTo>
                  <a:cubicBezTo>
                    <a:pt x="16669" y="88106"/>
                    <a:pt x="14288" y="88106"/>
                    <a:pt x="14288" y="881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8" name="Freeform: Shape 1497">
              <a:extLst>
                <a:ext uri="{FF2B5EF4-FFF2-40B4-BE49-F238E27FC236}">
                  <a16:creationId xmlns:a16="http://schemas.microsoft.com/office/drawing/2014/main" id="{6CEDEA50-44AE-0312-836F-81ECD73177B6}"/>
                </a:ext>
              </a:extLst>
            </p:cNvPr>
            <p:cNvSpPr/>
            <p:nvPr/>
          </p:nvSpPr>
          <p:spPr>
            <a:xfrm>
              <a:off x="9503568" y="2576512"/>
              <a:ext cx="61912" cy="92868"/>
            </a:xfrm>
            <a:custGeom>
              <a:avLst/>
              <a:gdLst>
                <a:gd name="connsiteX0" fmla="*/ 45244 w 61912"/>
                <a:gd name="connsiteY0" fmla="*/ 88106 h 92868"/>
                <a:gd name="connsiteX1" fmla="*/ 54768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2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88106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88106"/>
                  </a:moveTo>
                  <a:cubicBezTo>
                    <a:pt x="47625" y="66675"/>
                    <a:pt x="52387" y="45244"/>
                    <a:pt x="54768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88106"/>
                    <a:pt x="47625" y="88106"/>
                    <a:pt x="45244" y="881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9" name="Freeform: Shape 1498">
              <a:extLst>
                <a:ext uri="{FF2B5EF4-FFF2-40B4-BE49-F238E27FC236}">
                  <a16:creationId xmlns:a16="http://schemas.microsoft.com/office/drawing/2014/main" id="{ADA9AA89-1722-186A-0DAA-26A78C8674A1}"/>
                </a:ext>
              </a:extLst>
            </p:cNvPr>
            <p:cNvSpPr/>
            <p:nvPr/>
          </p:nvSpPr>
          <p:spPr>
            <a:xfrm>
              <a:off x="6665118" y="1450181"/>
              <a:ext cx="59531" cy="85724"/>
            </a:xfrm>
            <a:custGeom>
              <a:avLst/>
              <a:gdLst>
                <a:gd name="connsiteX0" fmla="*/ 59531 w 59531"/>
                <a:gd name="connsiteY0" fmla="*/ 0 h 85724"/>
                <a:gd name="connsiteX1" fmla="*/ 4762 w 59531"/>
                <a:gd name="connsiteY1" fmla="*/ 21431 h 85724"/>
                <a:gd name="connsiteX2" fmla="*/ 14287 w 59531"/>
                <a:gd name="connsiteY2" fmla="*/ 85725 h 85724"/>
                <a:gd name="connsiteX3" fmla="*/ 14287 w 59531"/>
                <a:gd name="connsiteY3" fmla="*/ 85725 h 85724"/>
                <a:gd name="connsiteX4" fmla="*/ 4762 w 59531"/>
                <a:gd name="connsiteY4" fmla="*/ 54769 h 85724"/>
                <a:gd name="connsiteX5" fmla="*/ 0 w 59531"/>
                <a:gd name="connsiteY5" fmla="*/ 19050 h 85724"/>
                <a:gd name="connsiteX6" fmla="*/ 59531 w 59531"/>
                <a:gd name="connsiteY6" fmla="*/ 0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5724">
                  <a:moveTo>
                    <a:pt x="59531" y="0"/>
                  </a:moveTo>
                  <a:cubicBezTo>
                    <a:pt x="42862" y="7144"/>
                    <a:pt x="26194" y="14287"/>
                    <a:pt x="4762" y="21431"/>
                  </a:cubicBezTo>
                  <a:cubicBezTo>
                    <a:pt x="7144" y="42862"/>
                    <a:pt x="11906" y="64294"/>
                    <a:pt x="14287" y="85725"/>
                  </a:cubicBezTo>
                  <a:cubicBezTo>
                    <a:pt x="14287" y="85725"/>
                    <a:pt x="14287" y="85725"/>
                    <a:pt x="14287" y="85725"/>
                  </a:cubicBezTo>
                  <a:cubicBezTo>
                    <a:pt x="11906" y="76200"/>
                    <a:pt x="7144" y="64294"/>
                    <a:pt x="4762" y="54769"/>
                  </a:cubicBezTo>
                  <a:cubicBezTo>
                    <a:pt x="2381" y="42862"/>
                    <a:pt x="2381" y="33337"/>
                    <a:pt x="0" y="19050"/>
                  </a:cubicBezTo>
                  <a:cubicBezTo>
                    <a:pt x="16669" y="7144"/>
                    <a:pt x="38100" y="2381"/>
                    <a:pt x="5953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0" name="Freeform: Shape 1499">
              <a:extLst>
                <a:ext uri="{FF2B5EF4-FFF2-40B4-BE49-F238E27FC236}">
                  <a16:creationId xmlns:a16="http://schemas.microsoft.com/office/drawing/2014/main" id="{FD538BC1-3F4F-B4C1-158D-E326C94B51A2}"/>
                </a:ext>
              </a:extLst>
            </p:cNvPr>
            <p:cNvSpPr/>
            <p:nvPr/>
          </p:nvSpPr>
          <p:spPr>
            <a:xfrm>
              <a:off x="7551539" y="1445418"/>
              <a:ext cx="63698" cy="92868"/>
            </a:xfrm>
            <a:custGeom>
              <a:avLst/>
              <a:gdLst>
                <a:gd name="connsiteX0" fmla="*/ 1786 w 63698"/>
                <a:gd name="connsiteY0" fmla="*/ 0 h 92868"/>
                <a:gd name="connsiteX1" fmla="*/ 63699 w 63698"/>
                <a:gd name="connsiteY1" fmla="*/ 21431 h 92868"/>
                <a:gd name="connsiteX2" fmla="*/ 49411 w 63698"/>
                <a:gd name="connsiteY2" fmla="*/ 92869 h 92868"/>
                <a:gd name="connsiteX3" fmla="*/ 47030 w 63698"/>
                <a:gd name="connsiteY3" fmla="*/ 92869 h 92868"/>
                <a:gd name="connsiteX4" fmla="*/ 56555 w 63698"/>
                <a:gd name="connsiteY4" fmla="*/ 26194 h 92868"/>
                <a:gd name="connsiteX5" fmla="*/ 1786 w 63698"/>
                <a:gd name="connsiteY5" fmla="*/ 4763 h 92868"/>
                <a:gd name="connsiteX6" fmla="*/ 1786 w 63698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8" h="92868">
                  <a:moveTo>
                    <a:pt x="1786" y="0"/>
                  </a:moveTo>
                  <a:cubicBezTo>
                    <a:pt x="20836" y="7144"/>
                    <a:pt x="39886" y="14287"/>
                    <a:pt x="63699" y="21431"/>
                  </a:cubicBezTo>
                  <a:cubicBezTo>
                    <a:pt x="58936" y="47625"/>
                    <a:pt x="54174" y="69056"/>
                    <a:pt x="49411" y="92869"/>
                  </a:cubicBezTo>
                  <a:cubicBezTo>
                    <a:pt x="49411" y="92869"/>
                    <a:pt x="47030" y="92869"/>
                    <a:pt x="47030" y="92869"/>
                  </a:cubicBezTo>
                  <a:cubicBezTo>
                    <a:pt x="49411" y="71438"/>
                    <a:pt x="54174" y="50006"/>
                    <a:pt x="56555" y="26194"/>
                  </a:cubicBezTo>
                  <a:cubicBezTo>
                    <a:pt x="37505" y="19050"/>
                    <a:pt x="18455" y="11906"/>
                    <a:pt x="1786" y="4763"/>
                  </a:cubicBezTo>
                  <a:cubicBezTo>
                    <a:pt x="-595" y="2381"/>
                    <a:pt x="-595" y="2381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1" name="Freeform: Shape 1500">
              <a:extLst>
                <a:ext uri="{FF2B5EF4-FFF2-40B4-BE49-F238E27FC236}">
                  <a16:creationId xmlns:a16="http://schemas.microsoft.com/office/drawing/2014/main" id="{1D42CCEB-C36F-4BC2-6DF6-2A74B7AD4544}"/>
                </a:ext>
              </a:extLst>
            </p:cNvPr>
            <p:cNvSpPr/>
            <p:nvPr/>
          </p:nvSpPr>
          <p:spPr>
            <a:xfrm>
              <a:off x="8617743" y="1445418"/>
              <a:ext cx="64294" cy="92868"/>
            </a:xfrm>
            <a:custGeom>
              <a:avLst/>
              <a:gdLst>
                <a:gd name="connsiteX0" fmla="*/ 14288 w 64294"/>
                <a:gd name="connsiteY0" fmla="*/ 92869 h 92868"/>
                <a:gd name="connsiteX1" fmla="*/ 0 w 64294"/>
                <a:gd name="connsiteY1" fmla="*/ 21431 h 92868"/>
                <a:gd name="connsiteX2" fmla="*/ 61913 w 64294"/>
                <a:gd name="connsiteY2" fmla="*/ 0 h 92868"/>
                <a:gd name="connsiteX3" fmla="*/ 64294 w 64294"/>
                <a:gd name="connsiteY3" fmla="*/ 4763 h 92868"/>
                <a:gd name="connsiteX4" fmla="*/ 9525 w 64294"/>
                <a:gd name="connsiteY4" fmla="*/ 26194 h 92868"/>
                <a:gd name="connsiteX5" fmla="*/ 19050 w 64294"/>
                <a:gd name="connsiteY5" fmla="*/ 90487 h 92868"/>
                <a:gd name="connsiteX6" fmla="*/ 14288 w 64294"/>
                <a:gd name="connsiteY6" fmla="*/ 92869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4" h="92868">
                  <a:moveTo>
                    <a:pt x="14288" y="92869"/>
                  </a:moveTo>
                  <a:cubicBezTo>
                    <a:pt x="9525" y="69056"/>
                    <a:pt x="4763" y="47625"/>
                    <a:pt x="0" y="21431"/>
                  </a:cubicBezTo>
                  <a:cubicBezTo>
                    <a:pt x="21431" y="14287"/>
                    <a:pt x="40482" y="7144"/>
                    <a:pt x="61913" y="0"/>
                  </a:cubicBezTo>
                  <a:cubicBezTo>
                    <a:pt x="61913" y="2381"/>
                    <a:pt x="61913" y="2381"/>
                    <a:pt x="64294" y="4763"/>
                  </a:cubicBezTo>
                  <a:cubicBezTo>
                    <a:pt x="47625" y="11906"/>
                    <a:pt x="28575" y="19050"/>
                    <a:pt x="9525" y="26194"/>
                  </a:cubicBezTo>
                  <a:cubicBezTo>
                    <a:pt x="11906" y="47625"/>
                    <a:pt x="16669" y="69056"/>
                    <a:pt x="19050" y="90487"/>
                  </a:cubicBezTo>
                  <a:cubicBezTo>
                    <a:pt x="14288" y="92869"/>
                    <a:pt x="14288" y="92869"/>
                    <a:pt x="14288" y="928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2" name="Freeform: Shape 1501">
              <a:extLst>
                <a:ext uri="{FF2B5EF4-FFF2-40B4-BE49-F238E27FC236}">
                  <a16:creationId xmlns:a16="http://schemas.microsoft.com/office/drawing/2014/main" id="{6493519F-C44C-09DB-1568-E14482661EBD}"/>
                </a:ext>
              </a:extLst>
            </p:cNvPr>
            <p:cNvSpPr/>
            <p:nvPr/>
          </p:nvSpPr>
          <p:spPr>
            <a:xfrm>
              <a:off x="9505949" y="1447799"/>
              <a:ext cx="61912" cy="90487"/>
            </a:xfrm>
            <a:custGeom>
              <a:avLst/>
              <a:gdLst>
                <a:gd name="connsiteX0" fmla="*/ 61913 w 61912"/>
                <a:gd name="connsiteY0" fmla="*/ 19050 h 90487"/>
                <a:gd name="connsiteX1" fmla="*/ 47625 w 61912"/>
                <a:gd name="connsiteY1" fmla="*/ 90487 h 90487"/>
                <a:gd name="connsiteX2" fmla="*/ 45244 w 61912"/>
                <a:gd name="connsiteY2" fmla="*/ 90487 h 90487"/>
                <a:gd name="connsiteX3" fmla="*/ 54769 w 61912"/>
                <a:gd name="connsiteY3" fmla="*/ 23813 h 90487"/>
                <a:gd name="connsiteX4" fmla="*/ 0 w 61912"/>
                <a:gd name="connsiteY4" fmla="*/ 2381 h 90487"/>
                <a:gd name="connsiteX5" fmla="*/ 0 w 61912"/>
                <a:gd name="connsiteY5" fmla="*/ 0 h 90487"/>
                <a:gd name="connsiteX6" fmla="*/ 61913 w 61912"/>
                <a:gd name="connsiteY6" fmla="*/ 1905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0487">
                  <a:moveTo>
                    <a:pt x="61913" y="19050"/>
                  </a:moveTo>
                  <a:cubicBezTo>
                    <a:pt x="57150" y="45244"/>
                    <a:pt x="52387" y="66675"/>
                    <a:pt x="47625" y="90487"/>
                  </a:cubicBezTo>
                  <a:cubicBezTo>
                    <a:pt x="47625" y="90487"/>
                    <a:pt x="45244" y="90487"/>
                    <a:pt x="45244" y="90487"/>
                  </a:cubicBezTo>
                  <a:cubicBezTo>
                    <a:pt x="47625" y="69056"/>
                    <a:pt x="52387" y="47625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3"/>
                    <a:pt x="38100" y="11906"/>
                    <a:pt x="61913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3" name="Freeform: Shape 1502">
              <a:extLst>
                <a:ext uri="{FF2B5EF4-FFF2-40B4-BE49-F238E27FC236}">
                  <a16:creationId xmlns:a16="http://schemas.microsoft.com/office/drawing/2014/main" id="{09B3C5A8-F868-33A8-7F08-2A201C4E0B53}"/>
                </a:ext>
              </a:extLst>
            </p:cNvPr>
            <p:cNvSpPr/>
            <p:nvPr/>
          </p:nvSpPr>
          <p:spPr>
            <a:xfrm>
              <a:off x="10570368" y="1447799"/>
              <a:ext cx="61912" cy="88106"/>
            </a:xfrm>
            <a:custGeom>
              <a:avLst/>
              <a:gdLst>
                <a:gd name="connsiteX0" fmla="*/ 7144 w 61912"/>
                <a:gd name="connsiteY0" fmla="*/ 23813 h 88106"/>
                <a:gd name="connsiteX1" fmla="*/ 16669 w 61912"/>
                <a:gd name="connsiteY1" fmla="*/ 88106 h 88106"/>
                <a:gd name="connsiteX2" fmla="*/ 14288 w 61912"/>
                <a:gd name="connsiteY2" fmla="*/ 88106 h 88106"/>
                <a:gd name="connsiteX3" fmla="*/ 0 w 61912"/>
                <a:gd name="connsiteY3" fmla="*/ 21431 h 88106"/>
                <a:gd name="connsiteX4" fmla="*/ 61913 w 61912"/>
                <a:gd name="connsiteY4" fmla="*/ 0 h 88106"/>
                <a:gd name="connsiteX5" fmla="*/ 7144 w 61912"/>
                <a:gd name="connsiteY5" fmla="*/ 2381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7144" y="23813"/>
                  </a:moveTo>
                  <a:cubicBezTo>
                    <a:pt x="9525" y="47625"/>
                    <a:pt x="14288" y="69056"/>
                    <a:pt x="16669" y="88106"/>
                  </a:cubicBezTo>
                  <a:cubicBezTo>
                    <a:pt x="16669" y="88106"/>
                    <a:pt x="14288" y="88106"/>
                    <a:pt x="14288" y="88106"/>
                  </a:cubicBezTo>
                  <a:cubicBezTo>
                    <a:pt x="9525" y="66675"/>
                    <a:pt x="4763" y="45244"/>
                    <a:pt x="0" y="21431"/>
                  </a:cubicBezTo>
                  <a:cubicBezTo>
                    <a:pt x="19050" y="9525"/>
                    <a:pt x="40482" y="2381"/>
                    <a:pt x="61913" y="0"/>
                  </a:cubicBezTo>
                  <a:cubicBezTo>
                    <a:pt x="45244" y="9525"/>
                    <a:pt x="28575" y="16669"/>
                    <a:pt x="7144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4" name="Freeform: Shape 1503">
              <a:extLst>
                <a:ext uri="{FF2B5EF4-FFF2-40B4-BE49-F238E27FC236}">
                  <a16:creationId xmlns:a16="http://schemas.microsoft.com/office/drawing/2014/main" id="{D74747B7-5E0B-6F2F-D945-A5F903CFE750}"/>
                </a:ext>
              </a:extLst>
            </p:cNvPr>
            <p:cNvSpPr/>
            <p:nvPr/>
          </p:nvSpPr>
          <p:spPr>
            <a:xfrm>
              <a:off x="11458575" y="1447799"/>
              <a:ext cx="61911" cy="90487"/>
            </a:xfrm>
            <a:custGeom>
              <a:avLst/>
              <a:gdLst>
                <a:gd name="connsiteX0" fmla="*/ 61912 w 61911"/>
                <a:gd name="connsiteY0" fmla="*/ 19050 h 90487"/>
                <a:gd name="connsiteX1" fmla="*/ 47625 w 61911"/>
                <a:gd name="connsiteY1" fmla="*/ 90487 h 90487"/>
                <a:gd name="connsiteX2" fmla="*/ 45244 w 61911"/>
                <a:gd name="connsiteY2" fmla="*/ 90487 h 90487"/>
                <a:gd name="connsiteX3" fmla="*/ 54768 w 61911"/>
                <a:gd name="connsiteY3" fmla="*/ 23813 h 90487"/>
                <a:gd name="connsiteX4" fmla="*/ 0 w 61911"/>
                <a:gd name="connsiteY4" fmla="*/ 2381 h 90487"/>
                <a:gd name="connsiteX5" fmla="*/ 0 w 61911"/>
                <a:gd name="connsiteY5" fmla="*/ 0 h 90487"/>
                <a:gd name="connsiteX6" fmla="*/ 61912 w 61911"/>
                <a:gd name="connsiteY6" fmla="*/ 1905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0487">
                  <a:moveTo>
                    <a:pt x="61912" y="19050"/>
                  </a:moveTo>
                  <a:cubicBezTo>
                    <a:pt x="57150" y="45244"/>
                    <a:pt x="52387" y="69056"/>
                    <a:pt x="47625" y="90487"/>
                  </a:cubicBezTo>
                  <a:cubicBezTo>
                    <a:pt x="47625" y="90487"/>
                    <a:pt x="45244" y="90487"/>
                    <a:pt x="45244" y="90487"/>
                  </a:cubicBezTo>
                  <a:cubicBezTo>
                    <a:pt x="47625" y="69056"/>
                    <a:pt x="52387" y="47625"/>
                    <a:pt x="54768" y="23813"/>
                  </a:cubicBezTo>
                  <a:cubicBezTo>
                    <a:pt x="35719" y="16669"/>
                    <a:pt x="16668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21431" y="4763"/>
                    <a:pt x="40481" y="11906"/>
                    <a:pt x="61912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5" name="Freeform: Shape 1504">
              <a:extLst>
                <a:ext uri="{FF2B5EF4-FFF2-40B4-BE49-F238E27FC236}">
                  <a16:creationId xmlns:a16="http://schemas.microsoft.com/office/drawing/2014/main" id="{993C302C-4BC0-62DA-B843-F0051C8A8943}"/>
                </a:ext>
              </a:extLst>
            </p:cNvPr>
            <p:cNvSpPr/>
            <p:nvPr/>
          </p:nvSpPr>
          <p:spPr>
            <a:xfrm>
              <a:off x="10570368" y="2574131"/>
              <a:ext cx="61912" cy="88106"/>
            </a:xfrm>
            <a:custGeom>
              <a:avLst/>
              <a:gdLst>
                <a:gd name="connsiteX0" fmla="*/ 7144 w 61912"/>
                <a:gd name="connsiteY0" fmla="*/ 23813 h 88106"/>
                <a:gd name="connsiteX1" fmla="*/ 16669 w 61912"/>
                <a:gd name="connsiteY1" fmla="*/ 88106 h 88106"/>
                <a:gd name="connsiteX2" fmla="*/ 14288 w 61912"/>
                <a:gd name="connsiteY2" fmla="*/ 88106 h 88106"/>
                <a:gd name="connsiteX3" fmla="*/ 0 w 61912"/>
                <a:gd name="connsiteY3" fmla="*/ 21431 h 88106"/>
                <a:gd name="connsiteX4" fmla="*/ 61913 w 61912"/>
                <a:gd name="connsiteY4" fmla="*/ 0 h 88106"/>
                <a:gd name="connsiteX5" fmla="*/ 7144 w 61912"/>
                <a:gd name="connsiteY5" fmla="*/ 2381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7144" y="23813"/>
                  </a:moveTo>
                  <a:cubicBezTo>
                    <a:pt x="11906" y="47625"/>
                    <a:pt x="14288" y="69056"/>
                    <a:pt x="16669" y="88106"/>
                  </a:cubicBezTo>
                  <a:cubicBezTo>
                    <a:pt x="16669" y="88106"/>
                    <a:pt x="14288" y="88106"/>
                    <a:pt x="14288" y="88106"/>
                  </a:cubicBezTo>
                  <a:cubicBezTo>
                    <a:pt x="9525" y="66675"/>
                    <a:pt x="4763" y="45244"/>
                    <a:pt x="0" y="21431"/>
                  </a:cubicBezTo>
                  <a:cubicBezTo>
                    <a:pt x="19050" y="7144"/>
                    <a:pt x="40482" y="2381"/>
                    <a:pt x="61913" y="0"/>
                  </a:cubicBezTo>
                  <a:cubicBezTo>
                    <a:pt x="45244" y="9525"/>
                    <a:pt x="28575" y="16669"/>
                    <a:pt x="7144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6" name="Freeform: Shape 1505">
              <a:extLst>
                <a:ext uri="{FF2B5EF4-FFF2-40B4-BE49-F238E27FC236}">
                  <a16:creationId xmlns:a16="http://schemas.microsoft.com/office/drawing/2014/main" id="{ABC5AC1F-1DE5-CE56-C7DD-A038A70C5AEC}"/>
                </a:ext>
              </a:extLst>
            </p:cNvPr>
            <p:cNvSpPr/>
            <p:nvPr/>
          </p:nvSpPr>
          <p:spPr>
            <a:xfrm>
              <a:off x="11458575" y="2571750"/>
              <a:ext cx="61911" cy="92868"/>
            </a:xfrm>
            <a:custGeom>
              <a:avLst/>
              <a:gdLst>
                <a:gd name="connsiteX0" fmla="*/ 45244 w 61911"/>
                <a:gd name="connsiteY0" fmla="*/ 90488 h 92868"/>
                <a:gd name="connsiteX1" fmla="*/ 54768 w 61911"/>
                <a:gd name="connsiteY1" fmla="*/ 26194 h 92868"/>
                <a:gd name="connsiteX2" fmla="*/ 0 w 61911"/>
                <a:gd name="connsiteY2" fmla="*/ 2381 h 92868"/>
                <a:gd name="connsiteX3" fmla="*/ 0 w 61911"/>
                <a:gd name="connsiteY3" fmla="*/ 0 h 92868"/>
                <a:gd name="connsiteX4" fmla="*/ 61912 w 61911"/>
                <a:gd name="connsiteY4" fmla="*/ 21431 h 92868"/>
                <a:gd name="connsiteX5" fmla="*/ 47625 w 61911"/>
                <a:gd name="connsiteY5" fmla="*/ 92869 h 92868"/>
                <a:gd name="connsiteX6" fmla="*/ 45244 w 61911"/>
                <a:gd name="connsiteY6" fmla="*/ 90488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2868">
                  <a:moveTo>
                    <a:pt x="45244" y="90488"/>
                  </a:moveTo>
                  <a:cubicBezTo>
                    <a:pt x="47625" y="69056"/>
                    <a:pt x="52387" y="50006"/>
                    <a:pt x="54768" y="26194"/>
                  </a:cubicBezTo>
                  <a:cubicBezTo>
                    <a:pt x="35719" y="19050"/>
                    <a:pt x="16668" y="11906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7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0488"/>
                    <a:pt x="45244" y="904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7" name="Freeform: Shape 1506">
              <a:extLst>
                <a:ext uri="{FF2B5EF4-FFF2-40B4-BE49-F238E27FC236}">
                  <a16:creationId xmlns:a16="http://schemas.microsoft.com/office/drawing/2014/main" id="{8C49E18B-2A73-5928-2B37-1182D9F747AF}"/>
                </a:ext>
              </a:extLst>
            </p:cNvPr>
            <p:cNvSpPr/>
            <p:nvPr/>
          </p:nvSpPr>
          <p:spPr>
            <a:xfrm>
              <a:off x="5595937" y="323850"/>
              <a:ext cx="61912" cy="92868"/>
            </a:xfrm>
            <a:custGeom>
              <a:avLst/>
              <a:gdLst>
                <a:gd name="connsiteX0" fmla="*/ 45244 w 61912"/>
                <a:gd name="connsiteY0" fmla="*/ 88106 h 92868"/>
                <a:gd name="connsiteX1" fmla="*/ 54769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3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88106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88106"/>
                  </a:moveTo>
                  <a:cubicBezTo>
                    <a:pt x="47625" y="66675"/>
                    <a:pt x="52387" y="45244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7"/>
                    <a:pt x="61913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88106"/>
                    <a:pt x="47625" y="88106"/>
                    <a:pt x="45244" y="881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8" name="Freeform: Shape 1507">
              <a:extLst>
                <a:ext uri="{FF2B5EF4-FFF2-40B4-BE49-F238E27FC236}">
                  <a16:creationId xmlns:a16="http://schemas.microsoft.com/office/drawing/2014/main" id="{1685FED7-B279-A551-5259-22F43B99D5AB}"/>
                </a:ext>
              </a:extLst>
            </p:cNvPr>
            <p:cNvSpPr/>
            <p:nvPr/>
          </p:nvSpPr>
          <p:spPr>
            <a:xfrm>
              <a:off x="6662737" y="321468"/>
              <a:ext cx="61912" cy="88106"/>
            </a:xfrm>
            <a:custGeom>
              <a:avLst/>
              <a:gdLst>
                <a:gd name="connsiteX0" fmla="*/ 7144 w 61912"/>
                <a:gd name="connsiteY0" fmla="*/ 23813 h 88106"/>
                <a:gd name="connsiteX1" fmla="*/ 16669 w 61912"/>
                <a:gd name="connsiteY1" fmla="*/ 88106 h 88106"/>
                <a:gd name="connsiteX2" fmla="*/ 14288 w 61912"/>
                <a:gd name="connsiteY2" fmla="*/ 88106 h 88106"/>
                <a:gd name="connsiteX3" fmla="*/ 0 w 61912"/>
                <a:gd name="connsiteY3" fmla="*/ 21431 h 88106"/>
                <a:gd name="connsiteX4" fmla="*/ 61913 w 61912"/>
                <a:gd name="connsiteY4" fmla="*/ 0 h 88106"/>
                <a:gd name="connsiteX5" fmla="*/ 7144 w 61912"/>
                <a:gd name="connsiteY5" fmla="*/ 2381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7144" y="23813"/>
                  </a:moveTo>
                  <a:cubicBezTo>
                    <a:pt x="11906" y="47625"/>
                    <a:pt x="14288" y="69056"/>
                    <a:pt x="16669" y="88106"/>
                  </a:cubicBezTo>
                  <a:cubicBezTo>
                    <a:pt x="16669" y="88106"/>
                    <a:pt x="14288" y="88106"/>
                    <a:pt x="14288" y="88106"/>
                  </a:cubicBezTo>
                  <a:cubicBezTo>
                    <a:pt x="9525" y="66675"/>
                    <a:pt x="4763" y="42863"/>
                    <a:pt x="0" y="21431"/>
                  </a:cubicBezTo>
                  <a:cubicBezTo>
                    <a:pt x="19050" y="7144"/>
                    <a:pt x="40481" y="4762"/>
                    <a:pt x="61913" y="0"/>
                  </a:cubicBezTo>
                  <a:cubicBezTo>
                    <a:pt x="45244" y="9525"/>
                    <a:pt x="28575" y="16669"/>
                    <a:pt x="7144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9" name="Freeform: Shape 1508">
              <a:extLst>
                <a:ext uri="{FF2B5EF4-FFF2-40B4-BE49-F238E27FC236}">
                  <a16:creationId xmlns:a16="http://schemas.microsoft.com/office/drawing/2014/main" id="{1E5FF54A-83D3-6DF3-BCCB-2086456DC7EE}"/>
                </a:ext>
              </a:extLst>
            </p:cNvPr>
            <p:cNvSpPr/>
            <p:nvPr/>
          </p:nvSpPr>
          <p:spPr>
            <a:xfrm>
              <a:off x="7550943" y="321468"/>
              <a:ext cx="61912" cy="90487"/>
            </a:xfrm>
            <a:custGeom>
              <a:avLst/>
              <a:gdLst>
                <a:gd name="connsiteX0" fmla="*/ 61912 w 61912"/>
                <a:gd name="connsiteY0" fmla="*/ 19050 h 90487"/>
                <a:gd name="connsiteX1" fmla="*/ 47625 w 61912"/>
                <a:gd name="connsiteY1" fmla="*/ 90487 h 90487"/>
                <a:gd name="connsiteX2" fmla="*/ 45244 w 61912"/>
                <a:gd name="connsiteY2" fmla="*/ 90487 h 90487"/>
                <a:gd name="connsiteX3" fmla="*/ 54769 w 61912"/>
                <a:gd name="connsiteY3" fmla="*/ 23813 h 90487"/>
                <a:gd name="connsiteX4" fmla="*/ 0 w 61912"/>
                <a:gd name="connsiteY4" fmla="*/ 2381 h 90487"/>
                <a:gd name="connsiteX5" fmla="*/ 0 w 61912"/>
                <a:gd name="connsiteY5" fmla="*/ 0 h 90487"/>
                <a:gd name="connsiteX6" fmla="*/ 61912 w 61912"/>
                <a:gd name="connsiteY6" fmla="*/ 1905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0487">
                  <a:moveTo>
                    <a:pt x="61912" y="19050"/>
                  </a:moveTo>
                  <a:cubicBezTo>
                    <a:pt x="57150" y="45244"/>
                    <a:pt x="52388" y="66675"/>
                    <a:pt x="47625" y="90487"/>
                  </a:cubicBezTo>
                  <a:cubicBezTo>
                    <a:pt x="47625" y="90487"/>
                    <a:pt x="45244" y="90487"/>
                    <a:pt x="45244" y="90487"/>
                  </a:cubicBezTo>
                  <a:cubicBezTo>
                    <a:pt x="47625" y="69056"/>
                    <a:pt x="52388" y="47625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21431" y="4762"/>
                    <a:pt x="40481" y="11906"/>
                    <a:pt x="61912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0" name="Freeform: Shape 1509">
              <a:extLst>
                <a:ext uri="{FF2B5EF4-FFF2-40B4-BE49-F238E27FC236}">
                  <a16:creationId xmlns:a16="http://schemas.microsoft.com/office/drawing/2014/main" id="{84418A78-E335-0BB5-71D3-A63E4B0DD6BC}"/>
                </a:ext>
              </a:extLst>
            </p:cNvPr>
            <p:cNvSpPr/>
            <p:nvPr/>
          </p:nvSpPr>
          <p:spPr>
            <a:xfrm>
              <a:off x="8617743" y="319087"/>
              <a:ext cx="64294" cy="90487"/>
            </a:xfrm>
            <a:custGeom>
              <a:avLst/>
              <a:gdLst>
                <a:gd name="connsiteX0" fmla="*/ 7144 w 64294"/>
                <a:gd name="connsiteY0" fmla="*/ 26194 h 90487"/>
                <a:gd name="connsiteX1" fmla="*/ 16669 w 64294"/>
                <a:gd name="connsiteY1" fmla="*/ 90488 h 90487"/>
                <a:gd name="connsiteX2" fmla="*/ 14288 w 64294"/>
                <a:gd name="connsiteY2" fmla="*/ 90488 h 90487"/>
                <a:gd name="connsiteX3" fmla="*/ 0 w 64294"/>
                <a:gd name="connsiteY3" fmla="*/ 21431 h 90487"/>
                <a:gd name="connsiteX4" fmla="*/ 61913 w 64294"/>
                <a:gd name="connsiteY4" fmla="*/ 0 h 90487"/>
                <a:gd name="connsiteX5" fmla="*/ 64294 w 64294"/>
                <a:gd name="connsiteY5" fmla="*/ 4763 h 90487"/>
                <a:gd name="connsiteX6" fmla="*/ 7144 w 64294"/>
                <a:gd name="connsiteY6" fmla="*/ 26194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4" h="90487">
                  <a:moveTo>
                    <a:pt x="7144" y="26194"/>
                  </a:moveTo>
                  <a:cubicBezTo>
                    <a:pt x="9525" y="50006"/>
                    <a:pt x="14288" y="71438"/>
                    <a:pt x="16669" y="90488"/>
                  </a:cubicBezTo>
                  <a:cubicBezTo>
                    <a:pt x="16669" y="90488"/>
                    <a:pt x="14288" y="90488"/>
                    <a:pt x="14288" y="90488"/>
                  </a:cubicBezTo>
                  <a:cubicBezTo>
                    <a:pt x="9525" y="69056"/>
                    <a:pt x="4763" y="45244"/>
                    <a:pt x="0" y="21431"/>
                  </a:cubicBezTo>
                  <a:cubicBezTo>
                    <a:pt x="21431" y="14288"/>
                    <a:pt x="42863" y="7144"/>
                    <a:pt x="61913" y="0"/>
                  </a:cubicBezTo>
                  <a:cubicBezTo>
                    <a:pt x="61913" y="2381"/>
                    <a:pt x="61913" y="2381"/>
                    <a:pt x="64294" y="4763"/>
                  </a:cubicBezTo>
                  <a:cubicBezTo>
                    <a:pt x="45244" y="11906"/>
                    <a:pt x="26194" y="19050"/>
                    <a:pt x="7144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1" name="Freeform: Shape 1510">
              <a:extLst>
                <a:ext uri="{FF2B5EF4-FFF2-40B4-BE49-F238E27FC236}">
                  <a16:creationId xmlns:a16="http://schemas.microsoft.com/office/drawing/2014/main" id="{7D47DE54-AEFD-5074-0A47-983B8DAD13A8}"/>
                </a:ext>
              </a:extLst>
            </p:cNvPr>
            <p:cNvSpPr/>
            <p:nvPr/>
          </p:nvSpPr>
          <p:spPr>
            <a:xfrm>
              <a:off x="9503568" y="321468"/>
              <a:ext cx="61912" cy="92868"/>
            </a:xfrm>
            <a:custGeom>
              <a:avLst/>
              <a:gdLst>
                <a:gd name="connsiteX0" fmla="*/ 54768 w 61912"/>
                <a:gd name="connsiteY0" fmla="*/ 23813 h 92868"/>
                <a:gd name="connsiteX1" fmla="*/ 0 w 61912"/>
                <a:gd name="connsiteY1" fmla="*/ 2381 h 92868"/>
                <a:gd name="connsiteX2" fmla="*/ 0 w 61912"/>
                <a:gd name="connsiteY2" fmla="*/ 0 h 92868"/>
                <a:gd name="connsiteX3" fmla="*/ 61912 w 61912"/>
                <a:gd name="connsiteY3" fmla="*/ 21431 h 92868"/>
                <a:gd name="connsiteX4" fmla="*/ 47625 w 61912"/>
                <a:gd name="connsiteY4" fmla="*/ 92869 h 92868"/>
                <a:gd name="connsiteX5" fmla="*/ 45244 w 61912"/>
                <a:gd name="connsiteY5" fmla="*/ 92869 h 92868"/>
                <a:gd name="connsiteX6" fmla="*/ 54768 w 61912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54768" y="23813"/>
                  </a:move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50006" y="69056"/>
                    <a:pt x="52387" y="47625"/>
                    <a:pt x="5476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2" name="Freeform: Shape 1511">
              <a:extLst>
                <a:ext uri="{FF2B5EF4-FFF2-40B4-BE49-F238E27FC236}">
                  <a16:creationId xmlns:a16="http://schemas.microsoft.com/office/drawing/2014/main" id="{E517BCDA-1676-D06E-643E-0DD611463081}"/>
                </a:ext>
              </a:extLst>
            </p:cNvPr>
            <p:cNvSpPr/>
            <p:nvPr/>
          </p:nvSpPr>
          <p:spPr>
            <a:xfrm>
              <a:off x="9503568" y="4826793"/>
              <a:ext cx="61912" cy="92868"/>
            </a:xfrm>
            <a:custGeom>
              <a:avLst/>
              <a:gdLst>
                <a:gd name="connsiteX0" fmla="*/ 54768 w 61912"/>
                <a:gd name="connsiteY0" fmla="*/ 23813 h 92868"/>
                <a:gd name="connsiteX1" fmla="*/ 0 w 61912"/>
                <a:gd name="connsiteY1" fmla="*/ 2381 h 92868"/>
                <a:gd name="connsiteX2" fmla="*/ 0 w 61912"/>
                <a:gd name="connsiteY2" fmla="*/ 0 h 92868"/>
                <a:gd name="connsiteX3" fmla="*/ 61912 w 61912"/>
                <a:gd name="connsiteY3" fmla="*/ 21431 h 92868"/>
                <a:gd name="connsiteX4" fmla="*/ 47625 w 61912"/>
                <a:gd name="connsiteY4" fmla="*/ 92869 h 92868"/>
                <a:gd name="connsiteX5" fmla="*/ 45244 w 61912"/>
                <a:gd name="connsiteY5" fmla="*/ 92869 h 92868"/>
                <a:gd name="connsiteX6" fmla="*/ 54768 w 61912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54768" y="23813"/>
                  </a:move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50006" y="69056"/>
                    <a:pt x="52387" y="47625"/>
                    <a:pt x="5476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3" name="Freeform: Shape 1512">
              <a:extLst>
                <a:ext uri="{FF2B5EF4-FFF2-40B4-BE49-F238E27FC236}">
                  <a16:creationId xmlns:a16="http://schemas.microsoft.com/office/drawing/2014/main" id="{65F4A77C-254B-3FF5-B848-9A9B1501A03B}"/>
                </a:ext>
              </a:extLst>
            </p:cNvPr>
            <p:cNvSpPr/>
            <p:nvPr/>
          </p:nvSpPr>
          <p:spPr>
            <a:xfrm>
              <a:off x="10572750" y="319087"/>
              <a:ext cx="61912" cy="90487"/>
            </a:xfrm>
            <a:custGeom>
              <a:avLst/>
              <a:gdLst>
                <a:gd name="connsiteX0" fmla="*/ 61913 w 61912"/>
                <a:gd name="connsiteY0" fmla="*/ 4763 h 90487"/>
                <a:gd name="connsiteX1" fmla="*/ 7144 w 61912"/>
                <a:gd name="connsiteY1" fmla="*/ 26194 h 90487"/>
                <a:gd name="connsiteX2" fmla="*/ 16669 w 61912"/>
                <a:gd name="connsiteY2" fmla="*/ 90488 h 90487"/>
                <a:gd name="connsiteX3" fmla="*/ 14288 w 61912"/>
                <a:gd name="connsiteY3" fmla="*/ 90488 h 90487"/>
                <a:gd name="connsiteX4" fmla="*/ 0 w 61912"/>
                <a:gd name="connsiteY4" fmla="*/ 21431 h 90487"/>
                <a:gd name="connsiteX5" fmla="*/ 61913 w 61912"/>
                <a:gd name="connsiteY5" fmla="*/ 0 h 90487"/>
                <a:gd name="connsiteX6" fmla="*/ 61913 w 61912"/>
                <a:gd name="connsiteY6" fmla="*/ 4763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0487">
                  <a:moveTo>
                    <a:pt x="61913" y="4763"/>
                  </a:moveTo>
                  <a:cubicBezTo>
                    <a:pt x="45244" y="11906"/>
                    <a:pt x="26194" y="19050"/>
                    <a:pt x="7144" y="26194"/>
                  </a:cubicBezTo>
                  <a:cubicBezTo>
                    <a:pt x="9525" y="50006"/>
                    <a:pt x="14288" y="69056"/>
                    <a:pt x="16669" y="90488"/>
                  </a:cubicBezTo>
                  <a:cubicBezTo>
                    <a:pt x="16669" y="90488"/>
                    <a:pt x="14288" y="90488"/>
                    <a:pt x="14288" y="90488"/>
                  </a:cubicBezTo>
                  <a:cubicBezTo>
                    <a:pt x="9525" y="69056"/>
                    <a:pt x="4762" y="45244"/>
                    <a:pt x="0" y="21431"/>
                  </a:cubicBezTo>
                  <a:cubicBezTo>
                    <a:pt x="21431" y="14288"/>
                    <a:pt x="42863" y="7144"/>
                    <a:pt x="61913" y="0"/>
                  </a:cubicBezTo>
                  <a:cubicBezTo>
                    <a:pt x="59531" y="2381"/>
                    <a:pt x="59531" y="2381"/>
                    <a:pt x="61913" y="47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4" name="Freeform: Shape 1513">
              <a:extLst>
                <a:ext uri="{FF2B5EF4-FFF2-40B4-BE49-F238E27FC236}">
                  <a16:creationId xmlns:a16="http://schemas.microsoft.com/office/drawing/2014/main" id="{937C0B91-A8C6-1535-86A6-B807117ED35A}"/>
                </a:ext>
              </a:extLst>
            </p:cNvPr>
            <p:cNvSpPr/>
            <p:nvPr/>
          </p:nvSpPr>
          <p:spPr>
            <a:xfrm>
              <a:off x="10572750" y="4824412"/>
              <a:ext cx="61912" cy="88106"/>
            </a:xfrm>
            <a:custGeom>
              <a:avLst/>
              <a:gdLst>
                <a:gd name="connsiteX0" fmla="*/ 0 w 61912"/>
                <a:gd name="connsiteY0" fmla="*/ 21431 h 88106"/>
                <a:gd name="connsiteX1" fmla="*/ 59531 w 61912"/>
                <a:gd name="connsiteY1" fmla="*/ 0 h 88106"/>
                <a:gd name="connsiteX2" fmla="*/ 61913 w 61912"/>
                <a:gd name="connsiteY2" fmla="*/ 2381 h 88106"/>
                <a:gd name="connsiteX3" fmla="*/ 7144 w 61912"/>
                <a:gd name="connsiteY3" fmla="*/ 23813 h 88106"/>
                <a:gd name="connsiteX4" fmla="*/ 16669 w 61912"/>
                <a:gd name="connsiteY4" fmla="*/ 88106 h 88106"/>
                <a:gd name="connsiteX5" fmla="*/ 14288 w 61912"/>
                <a:gd name="connsiteY5" fmla="*/ 88106 h 88106"/>
                <a:gd name="connsiteX6" fmla="*/ 4762 w 61912"/>
                <a:gd name="connsiteY6" fmla="*/ 54768 h 88106"/>
                <a:gd name="connsiteX7" fmla="*/ 0 w 61912"/>
                <a:gd name="connsiteY7" fmla="*/ 21431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8106">
                  <a:moveTo>
                    <a:pt x="0" y="21431"/>
                  </a:moveTo>
                  <a:cubicBezTo>
                    <a:pt x="21431" y="14287"/>
                    <a:pt x="40481" y="7143"/>
                    <a:pt x="59531" y="0"/>
                  </a:cubicBezTo>
                  <a:cubicBezTo>
                    <a:pt x="59531" y="0"/>
                    <a:pt x="59531" y="2381"/>
                    <a:pt x="61913" y="2381"/>
                  </a:cubicBezTo>
                  <a:cubicBezTo>
                    <a:pt x="45244" y="9525"/>
                    <a:pt x="26194" y="16669"/>
                    <a:pt x="7144" y="23813"/>
                  </a:cubicBezTo>
                  <a:cubicBezTo>
                    <a:pt x="9525" y="45244"/>
                    <a:pt x="14288" y="66675"/>
                    <a:pt x="16669" y="88106"/>
                  </a:cubicBezTo>
                  <a:cubicBezTo>
                    <a:pt x="16669" y="88106"/>
                    <a:pt x="16669" y="88106"/>
                    <a:pt x="14288" y="88106"/>
                  </a:cubicBezTo>
                  <a:cubicBezTo>
                    <a:pt x="11906" y="76200"/>
                    <a:pt x="7144" y="66675"/>
                    <a:pt x="4762" y="54768"/>
                  </a:cubicBezTo>
                  <a:cubicBezTo>
                    <a:pt x="2381" y="47625"/>
                    <a:pt x="0" y="35719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5" name="Freeform: Shape 1514">
              <a:extLst>
                <a:ext uri="{FF2B5EF4-FFF2-40B4-BE49-F238E27FC236}">
                  <a16:creationId xmlns:a16="http://schemas.microsoft.com/office/drawing/2014/main" id="{AE64E09C-9E1D-E107-E353-6018EC63B25C}"/>
                </a:ext>
              </a:extLst>
            </p:cNvPr>
            <p:cNvSpPr/>
            <p:nvPr/>
          </p:nvSpPr>
          <p:spPr>
            <a:xfrm>
              <a:off x="11458575" y="4826793"/>
              <a:ext cx="61911" cy="92868"/>
            </a:xfrm>
            <a:custGeom>
              <a:avLst/>
              <a:gdLst>
                <a:gd name="connsiteX0" fmla="*/ 54768 w 61911"/>
                <a:gd name="connsiteY0" fmla="*/ 23813 h 92868"/>
                <a:gd name="connsiteX1" fmla="*/ 0 w 61911"/>
                <a:gd name="connsiteY1" fmla="*/ 2381 h 92868"/>
                <a:gd name="connsiteX2" fmla="*/ 0 w 61911"/>
                <a:gd name="connsiteY2" fmla="*/ 0 h 92868"/>
                <a:gd name="connsiteX3" fmla="*/ 61912 w 61911"/>
                <a:gd name="connsiteY3" fmla="*/ 21431 h 92868"/>
                <a:gd name="connsiteX4" fmla="*/ 47625 w 61911"/>
                <a:gd name="connsiteY4" fmla="*/ 92869 h 92868"/>
                <a:gd name="connsiteX5" fmla="*/ 45244 w 61911"/>
                <a:gd name="connsiteY5" fmla="*/ 92869 h 92868"/>
                <a:gd name="connsiteX6" fmla="*/ 54768 w 61911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2868">
                  <a:moveTo>
                    <a:pt x="54768" y="23813"/>
                  </a:moveTo>
                  <a:cubicBezTo>
                    <a:pt x="35719" y="16669"/>
                    <a:pt x="16668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47625" y="69056"/>
                    <a:pt x="50006" y="47625"/>
                    <a:pt x="5476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6" name="Freeform: Shape 1515">
              <a:extLst>
                <a:ext uri="{FF2B5EF4-FFF2-40B4-BE49-F238E27FC236}">
                  <a16:creationId xmlns:a16="http://schemas.microsoft.com/office/drawing/2014/main" id="{777D16E8-C432-F334-B6CC-DEF682720F6B}"/>
                </a:ext>
              </a:extLst>
            </p:cNvPr>
            <p:cNvSpPr/>
            <p:nvPr/>
          </p:nvSpPr>
          <p:spPr>
            <a:xfrm>
              <a:off x="11458575" y="321468"/>
              <a:ext cx="61911" cy="90487"/>
            </a:xfrm>
            <a:custGeom>
              <a:avLst/>
              <a:gdLst>
                <a:gd name="connsiteX0" fmla="*/ 61912 w 61911"/>
                <a:gd name="connsiteY0" fmla="*/ 19050 h 90487"/>
                <a:gd name="connsiteX1" fmla="*/ 47625 w 61911"/>
                <a:gd name="connsiteY1" fmla="*/ 90487 h 90487"/>
                <a:gd name="connsiteX2" fmla="*/ 45244 w 61911"/>
                <a:gd name="connsiteY2" fmla="*/ 90487 h 90487"/>
                <a:gd name="connsiteX3" fmla="*/ 54768 w 61911"/>
                <a:gd name="connsiteY3" fmla="*/ 23813 h 90487"/>
                <a:gd name="connsiteX4" fmla="*/ 0 w 61911"/>
                <a:gd name="connsiteY4" fmla="*/ 2381 h 90487"/>
                <a:gd name="connsiteX5" fmla="*/ 0 w 61911"/>
                <a:gd name="connsiteY5" fmla="*/ 0 h 90487"/>
                <a:gd name="connsiteX6" fmla="*/ 61912 w 61911"/>
                <a:gd name="connsiteY6" fmla="*/ 1905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0487">
                  <a:moveTo>
                    <a:pt x="61912" y="19050"/>
                  </a:moveTo>
                  <a:cubicBezTo>
                    <a:pt x="57150" y="45244"/>
                    <a:pt x="52387" y="66675"/>
                    <a:pt x="47625" y="90487"/>
                  </a:cubicBezTo>
                  <a:cubicBezTo>
                    <a:pt x="47625" y="90487"/>
                    <a:pt x="45244" y="90487"/>
                    <a:pt x="45244" y="90487"/>
                  </a:cubicBezTo>
                  <a:cubicBezTo>
                    <a:pt x="47625" y="69056"/>
                    <a:pt x="52387" y="47625"/>
                    <a:pt x="54768" y="23813"/>
                  </a:cubicBezTo>
                  <a:cubicBezTo>
                    <a:pt x="35719" y="16669"/>
                    <a:pt x="16668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2"/>
                    <a:pt x="40481" y="11906"/>
                    <a:pt x="61912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7" name="Freeform: Shape 1516">
              <a:extLst>
                <a:ext uri="{FF2B5EF4-FFF2-40B4-BE49-F238E27FC236}">
                  <a16:creationId xmlns:a16="http://schemas.microsoft.com/office/drawing/2014/main" id="{16D428A8-1C70-46E5-5496-BBC7F635A84E}"/>
                </a:ext>
              </a:extLst>
            </p:cNvPr>
            <p:cNvSpPr/>
            <p:nvPr/>
          </p:nvSpPr>
          <p:spPr>
            <a:xfrm>
              <a:off x="6662737" y="4826793"/>
              <a:ext cx="61912" cy="88106"/>
            </a:xfrm>
            <a:custGeom>
              <a:avLst/>
              <a:gdLst>
                <a:gd name="connsiteX0" fmla="*/ 7144 w 61912"/>
                <a:gd name="connsiteY0" fmla="*/ 23813 h 88106"/>
                <a:gd name="connsiteX1" fmla="*/ 16669 w 61912"/>
                <a:gd name="connsiteY1" fmla="*/ 88106 h 88106"/>
                <a:gd name="connsiteX2" fmla="*/ 14288 w 61912"/>
                <a:gd name="connsiteY2" fmla="*/ 88106 h 88106"/>
                <a:gd name="connsiteX3" fmla="*/ 0 w 61912"/>
                <a:gd name="connsiteY3" fmla="*/ 21431 h 88106"/>
                <a:gd name="connsiteX4" fmla="*/ 61913 w 61912"/>
                <a:gd name="connsiteY4" fmla="*/ 0 h 88106"/>
                <a:gd name="connsiteX5" fmla="*/ 7144 w 61912"/>
                <a:gd name="connsiteY5" fmla="*/ 2381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7144" y="23813"/>
                  </a:moveTo>
                  <a:cubicBezTo>
                    <a:pt x="9525" y="47625"/>
                    <a:pt x="14288" y="69056"/>
                    <a:pt x="16669" y="88106"/>
                  </a:cubicBezTo>
                  <a:cubicBezTo>
                    <a:pt x="16669" y="88106"/>
                    <a:pt x="14288" y="88106"/>
                    <a:pt x="14288" y="88106"/>
                  </a:cubicBezTo>
                  <a:cubicBezTo>
                    <a:pt x="9525" y="66675"/>
                    <a:pt x="4763" y="45244"/>
                    <a:pt x="0" y="21431"/>
                  </a:cubicBezTo>
                  <a:cubicBezTo>
                    <a:pt x="19050" y="9525"/>
                    <a:pt x="40481" y="2381"/>
                    <a:pt x="61913" y="0"/>
                  </a:cubicBezTo>
                  <a:cubicBezTo>
                    <a:pt x="45244" y="9525"/>
                    <a:pt x="28575" y="16669"/>
                    <a:pt x="7144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8" name="Freeform: Shape 1517">
              <a:extLst>
                <a:ext uri="{FF2B5EF4-FFF2-40B4-BE49-F238E27FC236}">
                  <a16:creationId xmlns:a16="http://schemas.microsoft.com/office/drawing/2014/main" id="{CEAABBF1-5BB3-F58C-291C-F9E09EA2CE63}"/>
                </a:ext>
              </a:extLst>
            </p:cNvPr>
            <p:cNvSpPr/>
            <p:nvPr/>
          </p:nvSpPr>
          <p:spPr>
            <a:xfrm>
              <a:off x="11458575" y="5953125"/>
              <a:ext cx="61911" cy="92868"/>
            </a:xfrm>
            <a:custGeom>
              <a:avLst/>
              <a:gdLst>
                <a:gd name="connsiteX0" fmla="*/ 54768 w 61911"/>
                <a:gd name="connsiteY0" fmla="*/ 23813 h 92868"/>
                <a:gd name="connsiteX1" fmla="*/ 0 w 61911"/>
                <a:gd name="connsiteY1" fmla="*/ 2381 h 92868"/>
                <a:gd name="connsiteX2" fmla="*/ 0 w 61911"/>
                <a:gd name="connsiteY2" fmla="*/ 0 h 92868"/>
                <a:gd name="connsiteX3" fmla="*/ 61912 w 61911"/>
                <a:gd name="connsiteY3" fmla="*/ 21431 h 92868"/>
                <a:gd name="connsiteX4" fmla="*/ 47625 w 61911"/>
                <a:gd name="connsiteY4" fmla="*/ 92869 h 92868"/>
                <a:gd name="connsiteX5" fmla="*/ 45244 w 61911"/>
                <a:gd name="connsiteY5" fmla="*/ 92869 h 92868"/>
                <a:gd name="connsiteX6" fmla="*/ 54768 w 61911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2868">
                  <a:moveTo>
                    <a:pt x="54768" y="23813"/>
                  </a:moveTo>
                  <a:cubicBezTo>
                    <a:pt x="35719" y="16669"/>
                    <a:pt x="16668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47625" y="69056"/>
                    <a:pt x="50006" y="47625"/>
                    <a:pt x="5476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9" name="Freeform: Shape 1518">
              <a:extLst>
                <a:ext uri="{FF2B5EF4-FFF2-40B4-BE49-F238E27FC236}">
                  <a16:creationId xmlns:a16="http://schemas.microsoft.com/office/drawing/2014/main" id="{F9E6864E-A00F-3E0B-C740-F5D90B79B807}"/>
                </a:ext>
              </a:extLst>
            </p:cNvPr>
            <p:cNvSpPr/>
            <p:nvPr/>
          </p:nvSpPr>
          <p:spPr>
            <a:xfrm>
              <a:off x="10567987" y="5950743"/>
              <a:ext cx="64293" cy="90487"/>
            </a:xfrm>
            <a:custGeom>
              <a:avLst/>
              <a:gdLst>
                <a:gd name="connsiteX0" fmla="*/ 9525 w 64293"/>
                <a:gd name="connsiteY0" fmla="*/ 26194 h 90487"/>
                <a:gd name="connsiteX1" fmla="*/ 19050 w 64293"/>
                <a:gd name="connsiteY1" fmla="*/ 90488 h 90487"/>
                <a:gd name="connsiteX2" fmla="*/ 16669 w 64293"/>
                <a:gd name="connsiteY2" fmla="*/ 90488 h 90487"/>
                <a:gd name="connsiteX3" fmla="*/ 0 w 64293"/>
                <a:gd name="connsiteY3" fmla="*/ 21431 h 90487"/>
                <a:gd name="connsiteX4" fmla="*/ 61912 w 64293"/>
                <a:gd name="connsiteY4" fmla="*/ 0 h 90487"/>
                <a:gd name="connsiteX5" fmla="*/ 64294 w 64293"/>
                <a:gd name="connsiteY5" fmla="*/ 4763 h 90487"/>
                <a:gd name="connsiteX6" fmla="*/ 9525 w 64293"/>
                <a:gd name="connsiteY6" fmla="*/ 26194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0487">
                  <a:moveTo>
                    <a:pt x="9525" y="26194"/>
                  </a:moveTo>
                  <a:cubicBezTo>
                    <a:pt x="11906" y="50006"/>
                    <a:pt x="16669" y="69056"/>
                    <a:pt x="19050" y="90488"/>
                  </a:cubicBezTo>
                  <a:cubicBezTo>
                    <a:pt x="19050" y="90488"/>
                    <a:pt x="16669" y="90488"/>
                    <a:pt x="16669" y="90488"/>
                  </a:cubicBezTo>
                  <a:cubicBezTo>
                    <a:pt x="11906" y="69056"/>
                    <a:pt x="7144" y="47625"/>
                    <a:pt x="0" y="21431"/>
                  </a:cubicBezTo>
                  <a:cubicBezTo>
                    <a:pt x="21431" y="14288"/>
                    <a:pt x="42863" y="7144"/>
                    <a:pt x="61912" y="0"/>
                  </a:cubicBezTo>
                  <a:cubicBezTo>
                    <a:pt x="61912" y="2381"/>
                    <a:pt x="61912" y="2381"/>
                    <a:pt x="64294" y="4763"/>
                  </a:cubicBezTo>
                  <a:cubicBezTo>
                    <a:pt x="47625" y="11906"/>
                    <a:pt x="30956" y="16669"/>
                    <a:pt x="952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0" name="Freeform: Shape 1519">
              <a:extLst>
                <a:ext uri="{FF2B5EF4-FFF2-40B4-BE49-F238E27FC236}">
                  <a16:creationId xmlns:a16="http://schemas.microsoft.com/office/drawing/2014/main" id="{42F2D331-6818-7CD3-D5A4-8A1AB5F60535}"/>
                </a:ext>
              </a:extLst>
            </p:cNvPr>
            <p:cNvSpPr/>
            <p:nvPr/>
          </p:nvSpPr>
          <p:spPr>
            <a:xfrm>
              <a:off x="9503568" y="5950743"/>
              <a:ext cx="64293" cy="92868"/>
            </a:xfrm>
            <a:custGeom>
              <a:avLst/>
              <a:gdLst>
                <a:gd name="connsiteX0" fmla="*/ 45244 w 64293"/>
                <a:gd name="connsiteY0" fmla="*/ 90488 h 92868"/>
                <a:gd name="connsiteX1" fmla="*/ 54768 w 64293"/>
                <a:gd name="connsiteY1" fmla="*/ 23813 h 92868"/>
                <a:gd name="connsiteX2" fmla="*/ 0 w 64293"/>
                <a:gd name="connsiteY2" fmla="*/ 2381 h 92868"/>
                <a:gd name="connsiteX3" fmla="*/ 2381 w 64293"/>
                <a:gd name="connsiteY3" fmla="*/ 0 h 92868"/>
                <a:gd name="connsiteX4" fmla="*/ 64294 w 64293"/>
                <a:gd name="connsiteY4" fmla="*/ 21431 h 92868"/>
                <a:gd name="connsiteX5" fmla="*/ 50006 w 64293"/>
                <a:gd name="connsiteY5" fmla="*/ 92869 h 92868"/>
                <a:gd name="connsiteX6" fmla="*/ 45244 w 64293"/>
                <a:gd name="connsiteY6" fmla="*/ 90488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2868">
                  <a:moveTo>
                    <a:pt x="45244" y="90488"/>
                  </a:moveTo>
                  <a:cubicBezTo>
                    <a:pt x="47625" y="69056"/>
                    <a:pt x="52387" y="47625"/>
                    <a:pt x="54768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2381" y="0"/>
                  </a:cubicBezTo>
                  <a:cubicBezTo>
                    <a:pt x="21431" y="7144"/>
                    <a:pt x="40481" y="14288"/>
                    <a:pt x="64294" y="21431"/>
                  </a:cubicBezTo>
                  <a:cubicBezTo>
                    <a:pt x="59531" y="45244"/>
                    <a:pt x="54768" y="69056"/>
                    <a:pt x="50006" y="92869"/>
                  </a:cubicBezTo>
                  <a:cubicBezTo>
                    <a:pt x="47625" y="92869"/>
                    <a:pt x="47625" y="92869"/>
                    <a:pt x="45244" y="904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1" name="Freeform: Shape 1520">
              <a:extLst>
                <a:ext uri="{FF2B5EF4-FFF2-40B4-BE49-F238E27FC236}">
                  <a16:creationId xmlns:a16="http://schemas.microsoft.com/office/drawing/2014/main" id="{68E88C5D-CCDC-2A3C-46F6-8695ABEF5702}"/>
                </a:ext>
              </a:extLst>
            </p:cNvPr>
            <p:cNvSpPr/>
            <p:nvPr/>
          </p:nvSpPr>
          <p:spPr>
            <a:xfrm>
              <a:off x="8617743" y="5950743"/>
              <a:ext cx="61912" cy="88106"/>
            </a:xfrm>
            <a:custGeom>
              <a:avLst/>
              <a:gdLst>
                <a:gd name="connsiteX0" fmla="*/ 0 w 61912"/>
                <a:gd name="connsiteY0" fmla="*/ 21431 h 88106"/>
                <a:gd name="connsiteX1" fmla="*/ 61913 w 61912"/>
                <a:gd name="connsiteY1" fmla="*/ 0 h 88106"/>
                <a:gd name="connsiteX2" fmla="*/ 61913 w 61912"/>
                <a:gd name="connsiteY2" fmla="*/ 2381 h 88106"/>
                <a:gd name="connsiteX3" fmla="*/ 7144 w 61912"/>
                <a:gd name="connsiteY3" fmla="*/ 23813 h 88106"/>
                <a:gd name="connsiteX4" fmla="*/ 16669 w 61912"/>
                <a:gd name="connsiteY4" fmla="*/ 88107 h 88106"/>
                <a:gd name="connsiteX5" fmla="*/ 14288 w 61912"/>
                <a:gd name="connsiteY5" fmla="*/ 88107 h 88106"/>
                <a:gd name="connsiteX6" fmla="*/ 4763 w 61912"/>
                <a:gd name="connsiteY6" fmla="*/ 54769 h 88106"/>
                <a:gd name="connsiteX7" fmla="*/ 0 w 61912"/>
                <a:gd name="connsiteY7" fmla="*/ 21431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8106">
                  <a:moveTo>
                    <a:pt x="0" y="21431"/>
                  </a:moveTo>
                  <a:cubicBezTo>
                    <a:pt x="21431" y="14288"/>
                    <a:pt x="40482" y="7144"/>
                    <a:pt x="61913" y="0"/>
                  </a:cubicBezTo>
                  <a:cubicBezTo>
                    <a:pt x="61913" y="0"/>
                    <a:pt x="61913" y="2381"/>
                    <a:pt x="61913" y="2381"/>
                  </a:cubicBezTo>
                  <a:cubicBezTo>
                    <a:pt x="45244" y="9525"/>
                    <a:pt x="26194" y="16669"/>
                    <a:pt x="7144" y="23813"/>
                  </a:cubicBezTo>
                  <a:cubicBezTo>
                    <a:pt x="9525" y="47625"/>
                    <a:pt x="14288" y="66675"/>
                    <a:pt x="16669" y="88107"/>
                  </a:cubicBezTo>
                  <a:cubicBezTo>
                    <a:pt x="16669" y="88107"/>
                    <a:pt x="16669" y="88107"/>
                    <a:pt x="14288" y="88107"/>
                  </a:cubicBezTo>
                  <a:cubicBezTo>
                    <a:pt x="11906" y="78581"/>
                    <a:pt x="7144" y="66675"/>
                    <a:pt x="4763" y="54769"/>
                  </a:cubicBezTo>
                  <a:cubicBezTo>
                    <a:pt x="2381" y="47625"/>
                    <a:pt x="2381" y="38100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2" name="Freeform: Shape 1521">
              <a:extLst>
                <a:ext uri="{FF2B5EF4-FFF2-40B4-BE49-F238E27FC236}">
                  <a16:creationId xmlns:a16="http://schemas.microsoft.com/office/drawing/2014/main" id="{A9DF0E76-88E1-5ECC-D511-76F43FAFD8E8}"/>
                </a:ext>
              </a:extLst>
            </p:cNvPr>
            <p:cNvSpPr/>
            <p:nvPr/>
          </p:nvSpPr>
          <p:spPr>
            <a:xfrm>
              <a:off x="7550943" y="5953125"/>
              <a:ext cx="61912" cy="92868"/>
            </a:xfrm>
            <a:custGeom>
              <a:avLst/>
              <a:gdLst>
                <a:gd name="connsiteX0" fmla="*/ 45244 w 61912"/>
                <a:gd name="connsiteY0" fmla="*/ 90488 h 92868"/>
                <a:gd name="connsiteX1" fmla="*/ 54769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2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90488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90488"/>
                  </a:moveTo>
                  <a:cubicBezTo>
                    <a:pt x="47625" y="69056"/>
                    <a:pt x="52388" y="47625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8" y="69056"/>
                    <a:pt x="47625" y="92869"/>
                  </a:cubicBezTo>
                  <a:cubicBezTo>
                    <a:pt x="47625" y="90488"/>
                    <a:pt x="45244" y="90488"/>
                    <a:pt x="45244" y="904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3" name="Freeform: Shape 1522">
              <a:extLst>
                <a:ext uri="{FF2B5EF4-FFF2-40B4-BE49-F238E27FC236}">
                  <a16:creationId xmlns:a16="http://schemas.microsoft.com/office/drawing/2014/main" id="{6E920085-14D5-4C32-A109-80779AF136D4}"/>
                </a:ext>
              </a:extLst>
            </p:cNvPr>
            <p:cNvSpPr/>
            <p:nvPr/>
          </p:nvSpPr>
          <p:spPr>
            <a:xfrm>
              <a:off x="6665118" y="5953125"/>
              <a:ext cx="61912" cy="85725"/>
            </a:xfrm>
            <a:custGeom>
              <a:avLst/>
              <a:gdLst>
                <a:gd name="connsiteX0" fmla="*/ 61912 w 61912"/>
                <a:gd name="connsiteY0" fmla="*/ 0 h 85725"/>
                <a:gd name="connsiteX1" fmla="*/ 7144 w 61912"/>
                <a:gd name="connsiteY1" fmla="*/ 21431 h 85725"/>
                <a:gd name="connsiteX2" fmla="*/ 16669 w 61912"/>
                <a:gd name="connsiteY2" fmla="*/ 85725 h 85725"/>
                <a:gd name="connsiteX3" fmla="*/ 14287 w 61912"/>
                <a:gd name="connsiteY3" fmla="*/ 85725 h 85725"/>
                <a:gd name="connsiteX4" fmla="*/ 4762 w 61912"/>
                <a:gd name="connsiteY4" fmla="*/ 52387 h 85725"/>
                <a:gd name="connsiteX5" fmla="*/ 0 w 61912"/>
                <a:gd name="connsiteY5" fmla="*/ 16669 h 85725"/>
                <a:gd name="connsiteX6" fmla="*/ 61912 w 61912"/>
                <a:gd name="connsiteY6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5725">
                  <a:moveTo>
                    <a:pt x="61912" y="0"/>
                  </a:moveTo>
                  <a:cubicBezTo>
                    <a:pt x="45244" y="7144"/>
                    <a:pt x="26194" y="14288"/>
                    <a:pt x="7144" y="21431"/>
                  </a:cubicBezTo>
                  <a:cubicBezTo>
                    <a:pt x="9525" y="45244"/>
                    <a:pt x="14287" y="64294"/>
                    <a:pt x="16669" y="85725"/>
                  </a:cubicBezTo>
                  <a:cubicBezTo>
                    <a:pt x="16669" y="85725"/>
                    <a:pt x="16669" y="85725"/>
                    <a:pt x="14287" y="85725"/>
                  </a:cubicBezTo>
                  <a:cubicBezTo>
                    <a:pt x="11906" y="73819"/>
                    <a:pt x="7144" y="64294"/>
                    <a:pt x="4762" y="52387"/>
                  </a:cubicBezTo>
                  <a:cubicBezTo>
                    <a:pt x="2381" y="40481"/>
                    <a:pt x="2381" y="30956"/>
                    <a:pt x="0" y="16669"/>
                  </a:cubicBezTo>
                  <a:cubicBezTo>
                    <a:pt x="19050" y="9525"/>
                    <a:pt x="38100" y="2381"/>
                    <a:pt x="61912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4" name="Freeform: Shape 1523">
              <a:extLst>
                <a:ext uri="{FF2B5EF4-FFF2-40B4-BE49-F238E27FC236}">
                  <a16:creationId xmlns:a16="http://schemas.microsoft.com/office/drawing/2014/main" id="{3AD06848-E185-2FD3-002E-F13356A730DC}"/>
                </a:ext>
              </a:extLst>
            </p:cNvPr>
            <p:cNvSpPr/>
            <p:nvPr/>
          </p:nvSpPr>
          <p:spPr>
            <a:xfrm>
              <a:off x="5596532" y="4824412"/>
              <a:ext cx="63698" cy="92868"/>
            </a:xfrm>
            <a:custGeom>
              <a:avLst/>
              <a:gdLst>
                <a:gd name="connsiteX0" fmla="*/ 1786 w 63698"/>
                <a:gd name="connsiteY0" fmla="*/ 0 h 92868"/>
                <a:gd name="connsiteX1" fmla="*/ 63698 w 63698"/>
                <a:gd name="connsiteY1" fmla="*/ 21431 h 92868"/>
                <a:gd name="connsiteX2" fmla="*/ 49411 w 63698"/>
                <a:gd name="connsiteY2" fmla="*/ 92869 h 92868"/>
                <a:gd name="connsiteX3" fmla="*/ 47030 w 63698"/>
                <a:gd name="connsiteY3" fmla="*/ 92869 h 92868"/>
                <a:gd name="connsiteX4" fmla="*/ 56555 w 63698"/>
                <a:gd name="connsiteY4" fmla="*/ 26194 h 92868"/>
                <a:gd name="connsiteX5" fmla="*/ 1786 w 63698"/>
                <a:gd name="connsiteY5" fmla="*/ 4762 h 92868"/>
                <a:gd name="connsiteX6" fmla="*/ 1786 w 63698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8" h="92868">
                  <a:moveTo>
                    <a:pt x="1786" y="0"/>
                  </a:moveTo>
                  <a:cubicBezTo>
                    <a:pt x="20836" y="7143"/>
                    <a:pt x="42267" y="14287"/>
                    <a:pt x="63698" y="21431"/>
                  </a:cubicBezTo>
                  <a:cubicBezTo>
                    <a:pt x="58936" y="47625"/>
                    <a:pt x="54173" y="69056"/>
                    <a:pt x="49411" y="92869"/>
                  </a:cubicBezTo>
                  <a:cubicBezTo>
                    <a:pt x="49411" y="92869"/>
                    <a:pt x="47030" y="92869"/>
                    <a:pt x="47030" y="92869"/>
                  </a:cubicBezTo>
                  <a:cubicBezTo>
                    <a:pt x="49411" y="71438"/>
                    <a:pt x="54173" y="50006"/>
                    <a:pt x="56555" y="26194"/>
                  </a:cubicBezTo>
                  <a:cubicBezTo>
                    <a:pt x="37505" y="19050"/>
                    <a:pt x="18455" y="11906"/>
                    <a:pt x="1786" y="4762"/>
                  </a:cubicBezTo>
                  <a:cubicBezTo>
                    <a:pt x="-595" y="2381"/>
                    <a:pt x="-595" y="2381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5" name="Freeform: Shape 1524">
              <a:extLst>
                <a:ext uri="{FF2B5EF4-FFF2-40B4-BE49-F238E27FC236}">
                  <a16:creationId xmlns:a16="http://schemas.microsoft.com/office/drawing/2014/main" id="{AB38A1F7-CA31-47BF-6E8F-C05DD5D68CEC}"/>
                </a:ext>
              </a:extLst>
            </p:cNvPr>
            <p:cNvSpPr/>
            <p:nvPr/>
          </p:nvSpPr>
          <p:spPr>
            <a:xfrm>
              <a:off x="5595937" y="5953125"/>
              <a:ext cx="61912" cy="92868"/>
            </a:xfrm>
            <a:custGeom>
              <a:avLst/>
              <a:gdLst>
                <a:gd name="connsiteX0" fmla="*/ 45244 w 61912"/>
                <a:gd name="connsiteY0" fmla="*/ 88106 h 92868"/>
                <a:gd name="connsiteX1" fmla="*/ 54769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3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88106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88106"/>
                  </a:moveTo>
                  <a:cubicBezTo>
                    <a:pt x="47625" y="66675"/>
                    <a:pt x="52387" y="45244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3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0488"/>
                    <a:pt x="47625" y="88106"/>
                    <a:pt x="45244" y="881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6" name="Freeform: Shape 1525">
              <a:extLst>
                <a:ext uri="{FF2B5EF4-FFF2-40B4-BE49-F238E27FC236}">
                  <a16:creationId xmlns:a16="http://schemas.microsoft.com/office/drawing/2014/main" id="{11949CD0-8857-2D7F-0E57-7F4978B4AC1E}"/>
                </a:ext>
              </a:extLst>
            </p:cNvPr>
            <p:cNvSpPr/>
            <p:nvPr/>
          </p:nvSpPr>
          <p:spPr>
            <a:xfrm>
              <a:off x="8617743" y="4824412"/>
              <a:ext cx="61912" cy="92868"/>
            </a:xfrm>
            <a:custGeom>
              <a:avLst/>
              <a:gdLst>
                <a:gd name="connsiteX0" fmla="*/ 61913 w 61912"/>
                <a:gd name="connsiteY0" fmla="*/ 4762 h 92868"/>
                <a:gd name="connsiteX1" fmla="*/ 7144 w 61912"/>
                <a:gd name="connsiteY1" fmla="*/ 26194 h 92868"/>
                <a:gd name="connsiteX2" fmla="*/ 16669 w 61912"/>
                <a:gd name="connsiteY2" fmla="*/ 92869 h 92868"/>
                <a:gd name="connsiteX3" fmla="*/ 14288 w 61912"/>
                <a:gd name="connsiteY3" fmla="*/ 92869 h 92868"/>
                <a:gd name="connsiteX4" fmla="*/ 0 w 61912"/>
                <a:gd name="connsiteY4" fmla="*/ 21431 h 92868"/>
                <a:gd name="connsiteX5" fmla="*/ 61913 w 61912"/>
                <a:gd name="connsiteY5" fmla="*/ 0 h 92868"/>
                <a:gd name="connsiteX6" fmla="*/ 61913 w 61912"/>
                <a:gd name="connsiteY6" fmla="*/ 4762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61913" y="4762"/>
                  </a:moveTo>
                  <a:cubicBezTo>
                    <a:pt x="45244" y="11906"/>
                    <a:pt x="26194" y="19050"/>
                    <a:pt x="7144" y="26194"/>
                  </a:cubicBezTo>
                  <a:cubicBezTo>
                    <a:pt x="9525" y="50006"/>
                    <a:pt x="14288" y="71438"/>
                    <a:pt x="16669" y="92869"/>
                  </a:cubicBezTo>
                  <a:cubicBezTo>
                    <a:pt x="16669" y="92869"/>
                    <a:pt x="14288" y="92869"/>
                    <a:pt x="14288" y="92869"/>
                  </a:cubicBezTo>
                  <a:cubicBezTo>
                    <a:pt x="9525" y="71438"/>
                    <a:pt x="4763" y="47625"/>
                    <a:pt x="0" y="21431"/>
                  </a:cubicBezTo>
                  <a:cubicBezTo>
                    <a:pt x="21431" y="14287"/>
                    <a:pt x="40482" y="7143"/>
                    <a:pt x="61913" y="0"/>
                  </a:cubicBezTo>
                  <a:cubicBezTo>
                    <a:pt x="61913" y="2381"/>
                    <a:pt x="61913" y="2381"/>
                    <a:pt x="61913" y="47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7" name="Freeform: Shape 1526">
              <a:extLst>
                <a:ext uri="{FF2B5EF4-FFF2-40B4-BE49-F238E27FC236}">
                  <a16:creationId xmlns:a16="http://schemas.microsoft.com/office/drawing/2014/main" id="{0F8876DC-EEBC-D9D8-238C-30B7D477FB75}"/>
                </a:ext>
              </a:extLst>
            </p:cNvPr>
            <p:cNvSpPr/>
            <p:nvPr/>
          </p:nvSpPr>
          <p:spPr>
            <a:xfrm>
              <a:off x="7550943" y="4826793"/>
              <a:ext cx="64293" cy="92868"/>
            </a:xfrm>
            <a:custGeom>
              <a:avLst/>
              <a:gdLst>
                <a:gd name="connsiteX0" fmla="*/ 54769 w 64293"/>
                <a:gd name="connsiteY0" fmla="*/ 23813 h 92868"/>
                <a:gd name="connsiteX1" fmla="*/ 0 w 64293"/>
                <a:gd name="connsiteY1" fmla="*/ 2381 h 92868"/>
                <a:gd name="connsiteX2" fmla="*/ 2381 w 64293"/>
                <a:gd name="connsiteY2" fmla="*/ 0 h 92868"/>
                <a:gd name="connsiteX3" fmla="*/ 64294 w 64293"/>
                <a:gd name="connsiteY3" fmla="*/ 21431 h 92868"/>
                <a:gd name="connsiteX4" fmla="*/ 50006 w 64293"/>
                <a:gd name="connsiteY4" fmla="*/ 92869 h 92868"/>
                <a:gd name="connsiteX5" fmla="*/ 47625 w 64293"/>
                <a:gd name="connsiteY5" fmla="*/ 92869 h 92868"/>
                <a:gd name="connsiteX6" fmla="*/ 54769 w 64293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2868">
                  <a:moveTo>
                    <a:pt x="54769" y="23813"/>
                  </a:move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2381" y="0"/>
                  </a:cubicBezTo>
                  <a:cubicBezTo>
                    <a:pt x="21431" y="7144"/>
                    <a:pt x="40481" y="14288"/>
                    <a:pt x="64294" y="21431"/>
                  </a:cubicBezTo>
                  <a:cubicBezTo>
                    <a:pt x="59531" y="45244"/>
                    <a:pt x="54769" y="69056"/>
                    <a:pt x="50006" y="92869"/>
                  </a:cubicBezTo>
                  <a:cubicBezTo>
                    <a:pt x="50006" y="92869"/>
                    <a:pt x="47625" y="92869"/>
                    <a:pt x="47625" y="92869"/>
                  </a:cubicBezTo>
                  <a:cubicBezTo>
                    <a:pt x="47625" y="69056"/>
                    <a:pt x="50006" y="47625"/>
                    <a:pt x="54769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8" name="Freeform: Shape 1527">
              <a:extLst>
                <a:ext uri="{FF2B5EF4-FFF2-40B4-BE49-F238E27FC236}">
                  <a16:creationId xmlns:a16="http://schemas.microsoft.com/office/drawing/2014/main" id="{52A2DB77-748C-ED5C-2115-C7DC066D1B0F}"/>
                </a:ext>
              </a:extLst>
            </p:cNvPr>
            <p:cNvSpPr/>
            <p:nvPr/>
          </p:nvSpPr>
          <p:spPr>
            <a:xfrm>
              <a:off x="5596532" y="1445418"/>
              <a:ext cx="63698" cy="92868"/>
            </a:xfrm>
            <a:custGeom>
              <a:avLst/>
              <a:gdLst>
                <a:gd name="connsiteX0" fmla="*/ 1786 w 63698"/>
                <a:gd name="connsiteY0" fmla="*/ 0 h 92868"/>
                <a:gd name="connsiteX1" fmla="*/ 63698 w 63698"/>
                <a:gd name="connsiteY1" fmla="*/ 21431 h 92868"/>
                <a:gd name="connsiteX2" fmla="*/ 49411 w 63698"/>
                <a:gd name="connsiteY2" fmla="*/ 92869 h 92868"/>
                <a:gd name="connsiteX3" fmla="*/ 47030 w 63698"/>
                <a:gd name="connsiteY3" fmla="*/ 92869 h 92868"/>
                <a:gd name="connsiteX4" fmla="*/ 56555 w 63698"/>
                <a:gd name="connsiteY4" fmla="*/ 26194 h 92868"/>
                <a:gd name="connsiteX5" fmla="*/ 1786 w 63698"/>
                <a:gd name="connsiteY5" fmla="*/ 4763 h 92868"/>
                <a:gd name="connsiteX6" fmla="*/ 1786 w 63698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8" h="92868">
                  <a:moveTo>
                    <a:pt x="1786" y="0"/>
                  </a:moveTo>
                  <a:cubicBezTo>
                    <a:pt x="20836" y="7144"/>
                    <a:pt x="42267" y="14287"/>
                    <a:pt x="63698" y="21431"/>
                  </a:cubicBezTo>
                  <a:cubicBezTo>
                    <a:pt x="58936" y="47625"/>
                    <a:pt x="54173" y="69056"/>
                    <a:pt x="49411" y="92869"/>
                  </a:cubicBezTo>
                  <a:cubicBezTo>
                    <a:pt x="49411" y="92869"/>
                    <a:pt x="47030" y="92869"/>
                    <a:pt x="47030" y="92869"/>
                  </a:cubicBezTo>
                  <a:cubicBezTo>
                    <a:pt x="49411" y="71438"/>
                    <a:pt x="54173" y="50006"/>
                    <a:pt x="56555" y="26194"/>
                  </a:cubicBezTo>
                  <a:cubicBezTo>
                    <a:pt x="37505" y="19050"/>
                    <a:pt x="18455" y="11906"/>
                    <a:pt x="1786" y="4763"/>
                  </a:cubicBezTo>
                  <a:cubicBezTo>
                    <a:pt x="-595" y="2381"/>
                    <a:pt x="-595" y="2381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9" name="Freeform: Shape 1528">
              <a:extLst>
                <a:ext uri="{FF2B5EF4-FFF2-40B4-BE49-F238E27FC236}">
                  <a16:creationId xmlns:a16="http://schemas.microsoft.com/office/drawing/2014/main" id="{AA7117E4-62B4-0527-9AD4-CF12370AA43D}"/>
                </a:ext>
              </a:extLst>
            </p:cNvPr>
            <p:cNvSpPr/>
            <p:nvPr/>
          </p:nvSpPr>
          <p:spPr>
            <a:xfrm>
              <a:off x="5598318" y="2576512"/>
              <a:ext cx="61912" cy="88106"/>
            </a:xfrm>
            <a:custGeom>
              <a:avLst/>
              <a:gdLst>
                <a:gd name="connsiteX0" fmla="*/ 61912 w 61912"/>
                <a:gd name="connsiteY0" fmla="*/ 16669 h 88106"/>
                <a:gd name="connsiteX1" fmla="*/ 47625 w 61912"/>
                <a:gd name="connsiteY1" fmla="*/ 88106 h 88106"/>
                <a:gd name="connsiteX2" fmla="*/ 45244 w 61912"/>
                <a:gd name="connsiteY2" fmla="*/ 88106 h 88106"/>
                <a:gd name="connsiteX3" fmla="*/ 54769 w 61912"/>
                <a:gd name="connsiteY3" fmla="*/ 23813 h 88106"/>
                <a:gd name="connsiteX4" fmla="*/ 0 w 61912"/>
                <a:gd name="connsiteY4" fmla="*/ 2381 h 88106"/>
                <a:gd name="connsiteX5" fmla="*/ 0 w 61912"/>
                <a:gd name="connsiteY5" fmla="*/ 0 h 88106"/>
                <a:gd name="connsiteX6" fmla="*/ 61912 w 61912"/>
                <a:gd name="connsiteY6" fmla="*/ 16669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8106">
                  <a:moveTo>
                    <a:pt x="61912" y="16669"/>
                  </a:moveTo>
                  <a:cubicBezTo>
                    <a:pt x="57150" y="42863"/>
                    <a:pt x="52387" y="64294"/>
                    <a:pt x="47625" y="88106"/>
                  </a:cubicBezTo>
                  <a:cubicBezTo>
                    <a:pt x="47625" y="88106"/>
                    <a:pt x="45244" y="88106"/>
                    <a:pt x="45244" y="88106"/>
                  </a:cubicBezTo>
                  <a:cubicBezTo>
                    <a:pt x="47625" y="66675"/>
                    <a:pt x="52387" y="47625"/>
                    <a:pt x="54769" y="23813"/>
                  </a:cubicBezTo>
                  <a:cubicBezTo>
                    <a:pt x="35719" y="16669"/>
                    <a:pt x="19050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2381"/>
                    <a:pt x="38100" y="9525"/>
                    <a:pt x="61912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0" name="Freeform: Shape 1529">
              <a:extLst>
                <a:ext uri="{FF2B5EF4-FFF2-40B4-BE49-F238E27FC236}">
                  <a16:creationId xmlns:a16="http://schemas.microsoft.com/office/drawing/2014/main" id="{69331D1A-6519-AE4D-6E97-3DEDE60D91D7}"/>
                </a:ext>
              </a:extLst>
            </p:cNvPr>
            <p:cNvSpPr/>
            <p:nvPr/>
          </p:nvSpPr>
          <p:spPr>
            <a:xfrm>
              <a:off x="6662737" y="2571750"/>
              <a:ext cx="64293" cy="92868"/>
            </a:xfrm>
            <a:custGeom>
              <a:avLst/>
              <a:gdLst>
                <a:gd name="connsiteX0" fmla="*/ 14288 w 64293"/>
                <a:gd name="connsiteY0" fmla="*/ 92869 h 92868"/>
                <a:gd name="connsiteX1" fmla="*/ 0 w 64293"/>
                <a:gd name="connsiteY1" fmla="*/ 21431 h 92868"/>
                <a:gd name="connsiteX2" fmla="*/ 61913 w 64293"/>
                <a:gd name="connsiteY2" fmla="*/ 0 h 92868"/>
                <a:gd name="connsiteX3" fmla="*/ 64294 w 64293"/>
                <a:gd name="connsiteY3" fmla="*/ 4762 h 92868"/>
                <a:gd name="connsiteX4" fmla="*/ 9525 w 64293"/>
                <a:gd name="connsiteY4" fmla="*/ 26194 h 92868"/>
                <a:gd name="connsiteX5" fmla="*/ 19050 w 64293"/>
                <a:gd name="connsiteY5" fmla="*/ 90488 h 92868"/>
                <a:gd name="connsiteX6" fmla="*/ 14288 w 64293"/>
                <a:gd name="connsiteY6" fmla="*/ 92869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2868">
                  <a:moveTo>
                    <a:pt x="14288" y="92869"/>
                  </a:moveTo>
                  <a:cubicBezTo>
                    <a:pt x="9525" y="69056"/>
                    <a:pt x="4763" y="47625"/>
                    <a:pt x="0" y="21431"/>
                  </a:cubicBezTo>
                  <a:cubicBezTo>
                    <a:pt x="21431" y="14287"/>
                    <a:pt x="40481" y="7144"/>
                    <a:pt x="61913" y="0"/>
                  </a:cubicBezTo>
                  <a:cubicBezTo>
                    <a:pt x="61913" y="2381"/>
                    <a:pt x="61913" y="2381"/>
                    <a:pt x="64294" y="4762"/>
                  </a:cubicBezTo>
                  <a:cubicBezTo>
                    <a:pt x="47625" y="11906"/>
                    <a:pt x="28575" y="19050"/>
                    <a:pt x="9525" y="26194"/>
                  </a:cubicBezTo>
                  <a:cubicBezTo>
                    <a:pt x="11906" y="47625"/>
                    <a:pt x="16669" y="69056"/>
                    <a:pt x="19050" y="90488"/>
                  </a:cubicBezTo>
                  <a:cubicBezTo>
                    <a:pt x="16669" y="90488"/>
                    <a:pt x="16669" y="92869"/>
                    <a:pt x="14288" y="928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1" name="Freeform: Shape 1530">
              <a:extLst>
                <a:ext uri="{FF2B5EF4-FFF2-40B4-BE49-F238E27FC236}">
                  <a16:creationId xmlns:a16="http://schemas.microsoft.com/office/drawing/2014/main" id="{FCC30CFF-6659-2E85-F7A4-8E2B857656BB}"/>
                </a:ext>
              </a:extLst>
            </p:cNvPr>
            <p:cNvSpPr/>
            <p:nvPr/>
          </p:nvSpPr>
          <p:spPr>
            <a:xfrm>
              <a:off x="7550943" y="2571750"/>
              <a:ext cx="61912" cy="92868"/>
            </a:xfrm>
            <a:custGeom>
              <a:avLst/>
              <a:gdLst>
                <a:gd name="connsiteX0" fmla="*/ 0 w 61912"/>
                <a:gd name="connsiteY0" fmla="*/ 0 h 92868"/>
                <a:gd name="connsiteX1" fmla="*/ 61912 w 61912"/>
                <a:gd name="connsiteY1" fmla="*/ 21431 h 92868"/>
                <a:gd name="connsiteX2" fmla="*/ 47625 w 61912"/>
                <a:gd name="connsiteY2" fmla="*/ 92869 h 92868"/>
                <a:gd name="connsiteX3" fmla="*/ 45244 w 61912"/>
                <a:gd name="connsiteY3" fmla="*/ 92869 h 92868"/>
                <a:gd name="connsiteX4" fmla="*/ 54769 w 61912"/>
                <a:gd name="connsiteY4" fmla="*/ 28575 h 92868"/>
                <a:gd name="connsiteX5" fmla="*/ 0 w 61912"/>
                <a:gd name="connsiteY5" fmla="*/ 7144 h 92868"/>
                <a:gd name="connsiteX6" fmla="*/ 0 w 61912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0" y="0"/>
                  </a:moveTo>
                  <a:cubicBezTo>
                    <a:pt x="19050" y="7144"/>
                    <a:pt x="40481" y="14287"/>
                    <a:pt x="61912" y="21431"/>
                  </a:cubicBezTo>
                  <a:cubicBezTo>
                    <a:pt x="57150" y="47625"/>
                    <a:pt x="52388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47625" y="71438"/>
                    <a:pt x="52388" y="50006"/>
                    <a:pt x="54769" y="28575"/>
                  </a:cubicBezTo>
                  <a:cubicBezTo>
                    <a:pt x="35719" y="21431"/>
                    <a:pt x="16669" y="14287"/>
                    <a:pt x="0" y="7144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2" name="Freeform: Shape 1531">
              <a:extLst>
                <a:ext uri="{FF2B5EF4-FFF2-40B4-BE49-F238E27FC236}">
                  <a16:creationId xmlns:a16="http://schemas.microsoft.com/office/drawing/2014/main" id="{69351C71-0CF8-82DE-E6C6-CA0CE36F8FF6}"/>
                </a:ext>
              </a:extLst>
            </p:cNvPr>
            <p:cNvSpPr/>
            <p:nvPr/>
          </p:nvSpPr>
          <p:spPr>
            <a:xfrm>
              <a:off x="5595937" y="3698081"/>
              <a:ext cx="61912" cy="92868"/>
            </a:xfrm>
            <a:custGeom>
              <a:avLst/>
              <a:gdLst>
                <a:gd name="connsiteX0" fmla="*/ 2381 w 61912"/>
                <a:gd name="connsiteY0" fmla="*/ 0 h 92868"/>
                <a:gd name="connsiteX1" fmla="*/ 61913 w 61912"/>
                <a:gd name="connsiteY1" fmla="*/ 21431 h 92868"/>
                <a:gd name="connsiteX2" fmla="*/ 47625 w 61912"/>
                <a:gd name="connsiteY2" fmla="*/ 92869 h 92868"/>
                <a:gd name="connsiteX3" fmla="*/ 45244 w 61912"/>
                <a:gd name="connsiteY3" fmla="*/ 92869 h 92868"/>
                <a:gd name="connsiteX4" fmla="*/ 54769 w 61912"/>
                <a:gd name="connsiteY4" fmla="*/ 26194 h 92868"/>
                <a:gd name="connsiteX5" fmla="*/ 0 w 61912"/>
                <a:gd name="connsiteY5" fmla="*/ 4762 h 92868"/>
                <a:gd name="connsiteX6" fmla="*/ 2381 w 61912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2381" y="0"/>
                  </a:moveTo>
                  <a:cubicBezTo>
                    <a:pt x="21431" y="7144"/>
                    <a:pt x="40481" y="14287"/>
                    <a:pt x="61913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47625" y="71438"/>
                    <a:pt x="52387" y="50006"/>
                    <a:pt x="54769" y="26194"/>
                  </a:cubicBezTo>
                  <a:cubicBezTo>
                    <a:pt x="35719" y="19050"/>
                    <a:pt x="16669" y="11906"/>
                    <a:pt x="0" y="4762"/>
                  </a:cubicBezTo>
                  <a:cubicBezTo>
                    <a:pt x="2381" y="2381"/>
                    <a:pt x="2381" y="2381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3" name="Freeform: Shape 1532">
              <a:extLst>
                <a:ext uri="{FF2B5EF4-FFF2-40B4-BE49-F238E27FC236}">
                  <a16:creationId xmlns:a16="http://schemas.microsoft.com/office/drawing/2014/main" id="{D2837F04-7E48-E2F2-BA7C-2181D359465C}"/>
                </a:ext>
              </a:extLst>
            </p:cNvPr>
            <p:cNvSpPr/>
            <p:nvPr/>
          </p:nvSpPr>
          <p:spPr>
            <a:xfrm>
              <a:off x="6662737" y="3698081"/>
              <a:ext cx="64293" cy="90487"/>
            </a:xfrm>
            <a:custGeom>
              <a:avLst/>
              <a:gdLst>
                <a:gd name="connsiteX0" fmla="*/ 0 w 64293"/>
                <a:gd name="connsiteY0" fmla="*/ 21431 h 90487"/>
                <a:gd name="connsiteX1" fmla="*/ 61913 w 64293"/>
                <a:gd name="connsiteY1" fmla="*/ 0 h 90487"/>
                <a:gd name="connsiteX2" fmla="*/ 64294 w 64293"/>
                <a:gd name="connsiteY2" fmla="*/ 2381 h 90487"/>
                <a:gd name="connsiteX3" fmla="*/ 23813 w 64293"/>
                <a:gd name="connsiteY3" fmla="*/ 19050 h 90487"/>
                <a:gd name="connsiteX4" fmla="*/ 11906 w 64293"/>
                <a:gd name="connsiteY4" fmla="*/ 40481 h 90487"/>
                <a:gd name="connsiteX5" fmla="*/ 16669 w 64293"/>
                <a:gd name="connsiteY5" fmla="*/ 90488 h 90487"/>
                <a:gd name="connsiteX6" fmla="*/ 0 w 64293"/>
                <a:gd name="connsiteY6" fmla="*/ 21431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0487">
                  <a:moveTo>
                    <a:pt x="0" y="21431"/>
                  </a:moveTo>
                  <a:cubicBezTo>
                    <a:pt x="23813" y="14287"/>
                    <a:pt x="42862" y="7144"/>
                    <a:pt x="61913" y="0"/>
                  </a:cubicBezTo>
                  <a:cubicBezTo>
                    <a:pt x="61913" y="0"/>
                    <a:pt x="61913" y="2381"/>
                    <a:pt x="64294" y="2381"/>
                  </a:cubicBezTo>
                  <a:cubicBezTo>
                    <a:pt x="50006" y="7144"/>
                    <a:pt x="38100" y="14287"/>
                    <a:pt x="23813" y="19050"/>
                  </a:cubicBezTo>
                  <a:cubicBezTo>
                    <a:pt x="14288" y="21431"/>
                    <a:pt x="9525" y="28575"/>
                    <a:pt x="11906" y="40481"/>
                  </a:cubicBezTo>
                  <a:cubicBezTo>
                    <a:pt x="14288" y="57150"/>
                    <a:pt x="16669" y="73819"/>
                    <a:pt x="16669" y="90488"/>
                  </a:cubicBezTo>
                  <a:cubicBezTo>
                    <a:pt x="9525" y="69056"/>
                    <a:pt x="4763" y="47625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4" name="Freeform: Shape 1533">
              <a:extLst>
                <a:ext uri="{FF2B5EF4-FFF2-40B4-BE49-F238E27FC236}">
                  <a16:creationId xmlns:a16="http://schemas.microsoft.com/office/drawing/2014/main" id="{B6A3E1B4-5369-1270-B994-F8EA789A8809}"/>
                </a:ext>
              </a:extLst>
            </p:cNvPr>
            <p:cNvSpPr/>
            <p:nvPr/>
          </p:nvSpPr>
          <p:spPr>
            <a:xfrm>
              <a:off x="7550943" y="3700462"/>
              <a:ext cx="61912" cy="92868"/>
            </a:xfrm>
            <a:custGeom>
              <a:avLst/>
              <a:gdLst>
                <a:gd name="connsiteX0" fmla="*/ 45244 w 61912"/>
                <a:gd name="connsiteY0" fmla="*/ 88107 h 92868"/>
                <a:gd name="connsiteX1" fmla="*/ 54769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2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88107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88107"/>
                  </a:moveTo>
                  <a:cubicBezTo>
                    <a:pt x="47625" y="66675"/>
                    <a:pt x="52388" y="47625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8" y="69056"/>
                    <a:pt x="47625" y="92869"/>
                  </a:cubicBezTo>
                  <a:cubicBezTo>
                    <a:pt x="47625" y="90488"/>
                    <a:pt x="45244" y="88107"/>
                    <a:pt x="45244" y="8810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5" name="Freeform: Shape 1534">
              <a:extLst>
                <a:ext uri="{FF2B5EF4-FFF2-40B4-BE49-F238E27FC236}">
                  <a16:creationId xmlns:a16="http://schemas.microsoft.com/office/drawing/2014/main" id="{CDE4E193-29D0-569B-5BA7-54C40B2FF73C}"/>
                </a:ext>
              </a:extLst>
            </p:cNvPr>
            <p:cNvSpPr/>
            <p:nvPr/>
          </p:nvSpPr>
          <p:spPr>
            <a:xfrm>
              <a:off x="8615362" y="3698081"/>
              <a:ext cx="64293" cy="90487"/>
            </a:xfrm>
            <a:custGeom>
              <a:avLst/>
              <a:gdLst>
                <a:gd name="connsiteX0" fmla="*/ 0 w 64293"/>
                <a:gd name="connsiteY0" fmla="*/ 21431 h 90487"/>
                <a:gd name="connsiteX1" fmla="*/ 61912 w 64293"/>
                <a:gd name="connsiteY1" fmla="*/ 0 h 90487"/>
                <a:gd name="connsiteX2" fmla="*/ 64294 w 64293"/>
                <a:gd name="connsiteY2" fmla="*/ 2381 h 90487"/>
                <a:gd name="connsiteX3" fmla="*/ 23813 w 64293"/>
                <a:gd name="connsiteY3" fmla="*/ 19050 h 90487"/>
                <a:gd name="connsiteX4" fmla="*/ 11906 w 64293"/>
                <a:gd name="connsiteY4" fmla="*/ 40481 h 90487"/>
                <a:gd name="connsiteX5" fmla="*/ 16669 w 64293"/>
                <a:gd name="connsiteY5" fmla="*/ 90488 h 90487"/>
                <a:gd name="connsiteX6" fmla="*/ 0 w 64293"/>
                <a:gd name="connsiteY6" fmla="*/ 21431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0487">
                  <a:moveTo>
                    <a:pt x="0" y="21431"/>
                  </a:moveTo>
                  <a:cubicBezTo>
                    <a:pt x="23813" y="14287"/>
                    <a:pt x="42863" y="7144"/>
                    <a:pt x="61912" y="0"/>
                  </a:cubicBezTo>
                  <a:cubicBezTo>
                    <a:pt x="61912" y="0"/>
                    <a:pt x="61912" y="2381"/>
                    <a:pt x="64294" y="2381"/>
                  </a:cubicBezTo>
                  <a:cubicBezTo>
                    <a:pt x="50006" y="7144"/>
                    <a:pt x="38100" y="14287"/>
                    <a:pt x="23813" y="19050"/>
                  </a:cubicBezTo>
                  <a:cubicBezTo>
                    <a:pt x="14287" y="21431"/>
                    <a:pt x="9525" y="28575"/>
                    <a:pt x="11906" y="40481"/>
                  </a:cubicBezTo>
                  <a:cubicBezTo>
                    <a:pt x="14287" y="57150"/>
                    <a:pt x="16669" y="73819"/>
                    <a:pt x="16669" y="90488"/>
                  </a:cubicBezTo>
                  <a:cubicBezTo>
                    <a:pt x="11906" y="69056"/>
                    <a:pt x="7144" y="47625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6" name="Freeform: Shape 1535">
              <a:extLst>
                <a:ext uri="{FF2B5EF4-FFF2-40B4-BE49-F238E27FC236}">
                  <a16:creationId xmlns:a16="http://schemas.microsoft.com/office/drawing/2014/main" id="{F276FF1F-90A9-62AE-1A64-BF0B63A8F119}"/>
                </a:ext>
              </a:extLst>
            </p:cNvPr>
            <p:cNvSpPr/>
            <p:nvPr/>
          </p:nvSpPr>
          <p:spPr>
            <a:xfrm>
              <a:off x="9505949" y="3702843"/>
              <a:ext cx="61912" cy="88106"/>
            </a:xfrm>
            <a:custGeom>
              <a:avLst/>
              <a:gdLst>
                <a:gd name="connsiteX0" fmla="*/ 61913 w 61912"/>
                <a:gd name="connsiteY0" fmla="*/ 16669 h 88106"/>
                <a:gd name="connsiteX1" fmla="*/ 47625 w 61912"/>
                <a:gd name="connsiteY1" fmla="*/ 88106 h 88106"/>
                <a:gd name="connsiteX2" fmla="*/ 45244 w 61912"/>
                <a:gd name="connsiteY2" fmla="*/ 88106 h 88106"/>
                <a:gd name="connsiteX3" fmla="*/ 54769 w 61912"/>
                <a:gd name="connsiteY3" fmla="*/ 23813 h 88106"/>
                <a:gd name="connsiteX4" fmla="*/ 0 w 61912"/>
                <a:gd name="connsiteY4" fmla="*/ 2381 h 88106"/>
                <a:gd name="connsiteX5" fmla="*/ 0 w 61912"/>
                <a:gd name="connsiteY5" fmla="*/ 0 h 88106"/>
                <a:gd name="connsiteX6" fmla="*/ 61913 w 61912"/>
                <a:gd name="connsiteY6" fmla="*/ 16669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8106">
                  <a:moveTo>
                    <a:pt x="61913" y="16669"/>
                  </a:moveTo>
                  <a:cubicBezTo>
                    <a:pt x="57150" y="42863"/>
                    <a:pt x="52387" y="64294"/>
                    <a:pt x="47625" y="88106"/>
                  </a:cubicBezTo>
                  <a:cubicBezTo>
                    <a:pt x="47625" y="88106"/>
                    <a:pt x="45244" y="88106"/>
                    <a:pt x="45244" y="88106"/>
                  </a:cubicBezTo>
                  <a:cubicBezTo>
                    <a:pt x="47625" y="66675"/>
                    <a:pt x="52387" y="47625"/>
                    <a:pt x="54769" y="23813"/>
                  </a:cubicBezTo>
                  <a:cubicBezTo>
                    <a:pt x="35719" y="16669"/>
                    <a:pt x="19050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2381"/>
                    <a:pt x="38100" y="9525"/>
                    <a:pt x="61913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7" name="Freeform: Shape 1536">
              <a:extLst>
                <a:ext uri="{FF2B5EF4-FFF2-40B4-BE49-F238E27FC236}">
                  <a16:creationId xmlns:a16="http://schemas.microsoft.com/office/drawing/2014/main" id="{37D9A6B6-639C-83C7-4214-3E017C993B1E}"/>
                </a:ext>
              </a:extLst>
            </p:cNvPr>
            <p:cNvSpPr/>
            <p:nvPr/>
          </p:nvSpPr>
          <p:spPr>
            <a:xfrm>
              <a:off x="10572750" y="3702843"/>
              <a:ext cx="61912" cy="85725"/>
            </a:xfrm>
            <a:custGeom>
              <a:avLst/>
              <a:gdLst>
                <a:gd name="connsiteX0" fmla="*/ 61913 w 61912"/>
                <a:gd name="connsiteY0" fmla="*/ 0 h 85725"/>
                <a:gd name="connsiteX1" fmla="*/ 7144 w 61912"/>
                <a:gd name="connsiteY1" fmla="*/ 21431 h 85725"/>
                <a:gd name="connsiteX2" fmla="*/ 16669 w 61912"/>
                <a:gd name="connsiteY2" fmla="*/ 85725 h 85725"/>
                <a:gd name="connsiteX3" fmla="*/ 14288 w 61912"/>
                <a:gd name="connsiteY3" fmla="*/ 85725 h 85725"/>
                <a:gd name="connsiteX4" fmla="*/ 0 w 61912"/>
                <a:gd name="connsiteY4" fmla="*/ 19050 h 85725"/>
                <a:gd name="connsiteX5" fmla="*/ 61913 w 61912"/>
                <a:gd name="connsiteY5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5725">
                  <a:moveTo>
                    <a:pt x="61913" y="0"/>
                  </a:moveTo>
                  <a:cubicBezTo>
                    <a:pt x="45244" y="7144"/>
                    <a:pt x="26194" y="14288"/>
                    <a:pt x="7144" y="21431"/>
                  </a:cubicBezTo>
                  <a:cubicBezTo>
                    <a:pt x="9525" y="45244"/>
                    <a:pt x="14288" y="66675"/>
                    <a:pt x="16669" y="85725"/>
                  </a:cubicBezTo>
                  <a:cubicBezTo>
                    <a:pt x="16669" y="85725"/>
                    <a:pt x="14288" y="85725"/>
                    <a:pt x="14288" y="85725"/>
                  </a:cubicBezTo>
                  <a:cubicBezTo>
                    <a:pt x="9525" y="64294"/>
                    <a:pt x="4762" y="42863"/>
                    <a:pt x="0" y="19050"/>
                  </a:cubicBezTo>
                  <a:cubicBezTo>
                    <a:pt x="19050" y="7144"/>
                    <a:pt x="38100" y="2381"/>
                    <a:pt x="6191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8" name="Freeform: Shape 1537">
              <a:extLst>
                <a:ext uri="{FF2B5EF4-FFF2-40B4-BE49-F238E27FC236}">
                  <a16:creationId xmlns:a16="http://schemas.microsoft.com/office/drawing/2014/main" id="{7A062FB3-B85A-492C-6256-0A6310B719D9}"/>
                </a:ext>
              </a:extLst>
            </p:cNvPr>
            <p:cNvSpPr/>
            <p:nvPr/>
          </p:nvSpPr>
          <p:spPr>
            <a:xfrm>
              <a:off x="7643812" y="4260056"/>
              <a:ext cx="59531" cy="83343"/>
            </a:xfrm>
            <a:custGeom>
              <a:avLst/>
              <a:gdLst>
                <a:gd name="connsiteX0" fmla="*/ 4762 w 59531"/>
                <a:gd name="connsiteY0" fmla="*/ 26194 h 83343"/>
                <a:gd name="connsiteX1" fmla="*/ 14287 w 59531"/>
                <a:gd name="connsiteY1" fmla="*/ 83344 h 83343"/>
                <a:gd name="connsiteX2" fmla="*/ 11906 w 59531"/>
                <a:gd name="connsiteY2" fmla="*/ 83344 h 83343"/>
                <a:gd name="connsiteX3" fmla="*/ 0 w 59531"/>
                <a:gd name="connsiteY3" fmla="*/ 21431 h 83343"/>
                <a:gd name="connsiteX4" fmla="*/ 59531 w 59531"/>
                <a:gd name="connsiteY4" fmla="*/ 0 h 83343"/>
                <a:gd name="connsiteX5" fmla="*/ 59531 w 59531"/>
                <a:gd name="connsiteY5" fmla="*/ 2381 h 83343"/>
                <a:gd name="connsiteX6" fmla="*/ 4762 w 59531"/>
                <a:gd name="connsiteY6" fmla="*/ 2619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4762" y="26194"/>
                  </a:moveTo>
                  <a:cubicBezTo>
                    <a:pt x="7144" y="47625"/>
                    <a:pt x="9525" y="64294"/>
                    <a:pt x="14287" y="83344"/>
                  </a:cubicBezTo>
                  <a:cubicBezTo>
                    <a:pt x="14287" y="83344"/>
                    <a:pt x="11906" y="83344"/>
                    <a:pt x="11906" y="83344"/>
                  </a:cubicBezTo>
                  <a:cubicBezTo>
                    <a:pt x="7144" y="64294"/>
                    <a:pt x="4762" y="45244"/>
                    <a:pt x="0" y="21431"/>
                  </a:cubicBezTo>
                  <a:cubicBezTo>
                    <a:pt x="21431" y="14288"/>
                    <a:pt x="40481" y="7144"/>
                    <a:pt x="59531" y="0"/>
                  </a:cubicBezTo>
                  <a:cubicBezTo>
                    <a:pt x="59531" y="0"/>
                    <a:pt x="59531" y="2381"/>
                    <a:pt x="59531" y="2381"/>
                  </a:cubicBezTo>
                  <a:cubicBezTo>
                    <a:pt x="40481" y="11906"/>
                    <a:pt x="21431" y="19050"/>
                    <a:pt x="4762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9" name="Freeform: Shape 1538">
              <a:extLst>
                <a:ext uri="{FF2B5EF4-FFF2-40B4-BE49-F238E27FC236}">
                  <a16:creationId xmlns:a16="http://schemas.microsoft.com/office/drawing/2014/main" id="{B4269C68-D12B-D3E5-3939-CD92931B8A5A}"/>
                </a:ext>
              </a:extLst>
            </p:cNvPr>
            <p:cNvSpPr/>
            <p:nvPr/>
          </p:nvSpPr>
          <p:spPr>
            <a:xfrm>
              <a:off x="11549062" y="3138487"/>
              <a:ext cx="59531" cy="80962"/>
            </a:xfrm>
            <a:custGeom>
              <a:avLst/>
              <a:gdLst>
                <a:gd name="connsiteX0" fmla="*/ 11906 w 59531"/>
                <a:gd name="connsiteY0" fmla="*/ 80962 h 80962"/>
                <a:gd name="connsiteX1" fmla="*/ 0 w 59531"/>
                <a:gd name="connsiteY1" fmla="*/ 21431 h 80962"/>
                <a:gd name="connsiteX2" fmla="*/ 59531 w 59531"/>
                <a:gd name="connsiteY2" fmla="*/ 0 h 80962"/>
                <a:gd name="connsiteX3" fmla="*/ 19050 w 59531"/>
                <a:gd name="connsiteY3" fmla="*/ 16669 h 80962"/>
                <a:gd name="connsiteX4" fmla="*/ 7143 w 59531"/>
                <a:gd name="connsiteY4" fmla="*/ 38100 h 80962"/>
                <a:gd name="connsiteX5" fmla="*/ 14288 w 59531"/>
                <a:gd name="connsiteY5" fmla="*/ 80962 h 80962"/>
                <a:gd name="connsiteX6" fmla="*/ 11906 w 59531"/>
                <a:gd name="connsiteY6" fmla="*/ 80962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11906" y="80962"/>
                  </a:moveTo>
                  <a:cubicBezTo>
                    <a:pt x="7143" y="61912"/>
                    <a:pt x="4763" y="40481"/>
                    <a:pt x="0" y="21431"/>
                  </a:cubicBezTo>
                  <a:cubicBezTo>
                    <a:pt x="19050" y="7144"/>
                    <a:pt x="40482" y="4762"/>
                    <a:pt x="59531" y="0"/>
                  </a:cubicBezTo>
                  <a:cubicBezTo>
                    <a:pt x="45244" y="4762"/>
                    <a:pt x="33337" y="11906"/>
                    <a:pt x="19050" y="16669"/>
                  </a:cubicBezTo>
                  <a:cubicBezTo>
                    <a:pt x="9525" y="21431"/>
                    <a:pt x="4763" y="26194"/>
                    <a:pt x="7143" y="38100"/>
                  </a:cubicBezTo>
                  <a:cubicBezTo>
                    <a:pt x="9525" y="52387"/>
                    <a:pt x="11906" y="66675"/>
                    <a:pt x="14288" y="80962"/>
                  </a:cubicBezTo>
                  <a:cubicBezTo>
                    <a:pt x="14288" y="78581"/>
                    <a:pt x="11906" y="80962"/>
                    <a:pt x="11906" y="809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0" name="Freeform: Shape 1539">
              <a:extLst>
                <a:ext uri="{FF2B5EF4-FFF2-40B4-BE49-F238E27FC236}">
                  <a16:creationId xmlns:a16="http://schemas.microsoft.com/office/drawing/2014/main" id="{BA6A97E1-A68B-E635-CD9B-BA984570AA85}"/>
                </a:ext>
              </a:extLst>
            </p:cNvPr>
            <p:cNvSpPr/>
            <p:nvPr/>
          </p:nvSpPr>
          <p:spPr>
            <a:xfrm>
              <a:off x="10482262" y="3136106"/>
              <a:ext cx="57298" cy="80962"/>
            </a:xfrm>
            <a:custGeom>
              <a:avLst/>
              <a:gdLst>
                <a:gd name="connsiteX0" fmla="*/ 45244 w 57298"/>
                <a:gd name="connsiteY0" fmla="*/ 80963 h 80962"/>
                <a:gd name="connsiteX1" fmla="*/ 52387 w 57298"/>
                <a:gd name="connsiteY1" fmla="*/ 23813 h 80962"/>
                <a:gd name="connsiteX2" fmla="*/ 0 w 57298"/>
                <a:gd name="connsiteY2" fmla="*/ 2381 h 80962"/>
                <a:gd name="connsiteX3" fmla="*/ 0 w 57298"/>
                <a:gd name="connsiteY3" fmla="*/ 0 h 80962"/>
                <a:gd name="connsiteX4" fmla="*/ 54769 w 57298"/>
                <a:gd name="connsiteY4" fmla="*/ 19050 h 80962"/>
                <a:gd name="connsiteX5" fmla="*/ 45244 w 57298"/>
                <a:gd name="connsiteY5" fmla="*/ 809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298" h="80962">
                  <a:moveTo>
                    <a:pt x="45244" y="80963"/>
                  </a:moveTo>
                  <a:cubicBezTo>
                    <a:pt x="47625" y="61913"/>
                    <a:pt x="50006" y="45244"/>
                    <a:pt x="52387" y="23813"/>
                  </a:cubicBezTo>
                  <a:cubicBezTo>
                    <a:pt x="33338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38100" y="11906"/>
                    <a:pt x="54769" y="19050"/>
                  </a:cubicBezTo>
                  <a:cubicBezTo>
                    <a:pt x="61913" y="42863"/>
                    <a:pt x="52387" y="61913"/>
                    <a:pt x="45244" y="809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1" name="Freeform: Shape 1540">
              <a:extLst>
                <a:ext uri="{FF2B5EF4-FFF2-40B4-BE49-F238E27FC236}">
                  <a16:creationId xmlns:a16="http://schemas.microsoft.com/office/drawing/2014/main" id="{B28F7E7A-4DB6-56E7-BBFC-1E41B9991D0B}"/>
                </a:ext>
              </a:extLst>
            </p:cNvPr>
            <p:cNvSpPr/>
            <p:nvPr/>
          </p:nvSpPr>
          <p:spPr>
            <a:xfrm>
              <a:off x="8529637" y="4262437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3 w 61912"/>
                <a:gd name="connsiteY1" fmla="*/ 19050 h 80962"/>
                <a:gd name="connsiteX2" fmla="*/ 50006 w 61912"/>
                <a:gd name="connsiteY2" fmla="*/ 80962 h 80962"/>
                <a:gd name="connsiteX3" fmla="*/ 45244 w 61912"/>
                <a:gd name="connsiteY3" fmla="*/ 80962 h 80962"/>
                <a:gd name="connsiteX4" fmla="*/ 52387 w 61912"/>
                <a:gd name="connsiteY4" fmla="*/ 38100 h 80962"/>
                <a:gd name="connsiteX5" fmla="*/ 40481 w 61912"/>
                <a:gd name="connsiteY5" fmla="*/ 16669 h 80962"/>
                <a:gd name="connsiteX6" fmla="*/ 0 w 61912"/>
                <a:gd name="connsiteY6" fmla="*/ 0 h 80962"/>
                <a:gd name="connsiteX7" fmla="*/ 2381 w 61912"/>
                <a:gd name="connsiteY7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4"/>
                    <a:pt x="40481" y="11906"/>
                    <a:pt x="61913" y="19050"/>
                  </a:cubicBezTo>
                  <a:cubicBezTo>
                    <a:pt x="57150" y="40481"/>
                    <a:pt x="54769" y="61913"/>
                    <a:pt x="50006" y="80962"/>
                  </a:cubicBezTo>
                  <a:cubicBezTo>
                    <a:pt x="47625" y="80962"/>
                    <a:pt x="47625" y="80962"/>
                    <a:pt x="45244" y="80962"/>
                  </a:cubicBezTo>
                  <a:cubicBezTo>
                    <a:pt x="47625" y="66675"/>
                    <a:pt x="50006" y="52387"/>
                    <a:pt x="52387" y="38100"/>
                  </a:cubicBezTo>
                  <a:cubicBezTo>
                    <a:pt x="54769" y="28575"/>
                    <a:pt x="52387" y="21431"/>
                    <a:pt x="40481" y="16669"/>
                  </a:cubicBezTo>
                  <a:cubicBezTo>
                    <a:pt x="26194" y="11906"/>
                    <a:pt x="14288" y="7144"/>
                    <a:pt x="0" y="0"/>
                  </a:cubicBezTo>
                  <a:cubicBezTo>
                    <a:pt x="0" y="2381"/>
                    <a:pt x="0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2" name="Freeform: Shape 1541">
              <a:extLst>
                <a:ext uri="{FF2B5EF4-FFF2-40B4-BE49-F238E27FC236}">
                  <a16:creationId xmlns:a16="http://schemas.microsoft.com/office/drawing/2014/main" id="{964F1270-7332-7F6D-B8FB-489561D3AD72}"/>
                </a:ext>
              </a:extLst>
            </p:cNvPr>
            <p:cNvSpPr/>
            <p:nvPr/>
          </p:nvSpPr>
          <p:spPr>
            <a:xfrm>
              <a:off x="9594056" y="4260056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8 w 59531"/>
                <a:gd name="connsiteY4" fmla="*/ 80963 h 80962"/>
                <a:gd name="connsiteX5" fmla="*/ 11906 w 59531"/>
                <a:gd name="connsiteY5" fmla="*/ 80963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8"/>
                    <a:pt x="40482" y="7144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3" y="9525"/>
                    <a:pt x="26194" y="16669"/>
                    <a:pt x="7144" y="23813"/>
                  </a:cubicBezTo>
                  <a:cubicBezTo>
                    <a:pt x="9525" y="42863"/>
                    <a:pt x="11906" y="61913"/>
                    <a:pt x="14288" y="80963"/>
                  </a:cubicBezTo>
                  <a:cubicBezTo>
                    <a:pt x="14288" y="80963"/>
                    <a:pt x="11906" y="80963"/>
                    <a:pt x="11906" y="80963"/>
                  </a:cubicBezTo>
                  <a:cubicBezTo>
                    <a:pt x="7144" y="64294"/>
                    <a:pt x="4763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3" name="Freeform: Shape 1542">
              <a:extLst>
                <a:ext uri="{FF2B5EF4-FFF2-40B4-BE49-F238E27FC236}">
                  <a16:creationId xmlns:a16="http://schemas.microsoft.com/office/drawing/2014/main" id="{6DB2B424-455F-570F-FE6B-608CDD6B270B}"/>
                </a:ext>
              </a:extLst>
            </p:cNvPr>
            <p:cNvSpPr/>
            <p:nvPr/>
          </p:nvSpPr>
          <p:spPr>
            <a:xfrm>
              <a:off x="9594056" y="3136106"/>
              <a:ext cx="59531" cy="80962"/>
            </a:xfrm>
            <a:custGeom>
              <a:avLst/>
              <a:gdLst>
                <a:gd name="connsiteX0" fmla="*/ 59531 w 59531"/>
                <a:gd name="connsiteY0" fmla="*/ 4762 h 80962"/>
                <a:gd name="connsiteX1" fmla="*/ 26194 w 59531"/>
                <a:gd name="connsiteY1" fmla="*/ 16669 h 80962"/>
                <a:gd name="connsiteX2" fmla="*/ 9525 w 59531"/>
                <a:gd name="connsiteY2" fmla="*/ 42863 h 80962"/>
                <a:gd name="connsiteX3" fmla="*/ 11906 w 59531"/>
                <a:gd name="connsiteY3" fmla="*/ 80963 h 80962"/>
                <a:gd name="connsiteX4" fmla="*/ 0 w 59531"/>
                <a:gd name="connsiteY4" fmla="*/ 19050 h 80962"/>
                <a:gd name="connsiteX5" fmla="*/ 23813 w 59531"/>
                <a:gd name="connsiteY5" fmla="*/ 9525 h 80962"/>
                <a:gd name="connsiteX6" fmla="*/ 57150 w 59531"/>
                <a:gd name="connsiteY6" fmla="*/ 0 h 80962"/>
                <a:gd name="connsiteX7" fmla="*/ 59531 w 59531"/>
                <a:gd name="connsiteY7" fmla="*/ 4762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80962">
                  <a:moveTo>
                    <a:pt x="59531" y="4762"/>
                  </a:moveTo>
                  <a:cubicBezTo>
                    <a:pt x="47625" y="9525"/>
                    <a:pt x="35719" y="11906"/>
                    <a:pt x="26194" y="16669"/>
                  </a:cubicBezTo>
                  <a:cubicBezTo>
                    <a:pt x="7144" y="23813"/>
                    <a:pt x="7144" y="23813"/>
                    <a:pt x="9525" y="42863"/>
                  </a:cubicBezTo>
                  <a:cubicBezTo>
                    <a:pt x="11906" y="54769"/>
                    <a:pt x="14288" y="69056"/>
                    <a:pt x="11906" y="80963"/>
                  </a:cubicBezTo>
                  <a:cubicBezTo>
                    <a:pt x="7144" y="61913"/>
                    <a:pt x="4763" y="40481"/>
                    <a:pt x="0" y="19050"/>
                  </a:cubicBezTo>
                  <a:cubicBezTo>
                    <a:pt x="9525" y="14288"/>
                    <a:pt x="16669" y="11906"/>
                    <a:pt x="23813" y="9525"/>
                  </a:cubicBezTo>
                  <a:cubicBezTo>
                    <a:pt x="35719" y="4762"/>
                    <a:pt x="47625" y="2381"/>
                    <a:pt x="57150" y="0"/>
                  </a:cubicBezTo>
                  <a:cubicBezTo>
                    <a:pt x="59531" y="2381"/>
                    <a:pt x="59531" y="2381"/>
                    <a:pt x="59531" y="47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4" name="Freeform: Shape 1543">
              <a:extLst>
                <a:ext uri="{FF2B5EF4-FFF2-40B4-BE49-F238E27FC236}">
                  <a16:creationId xmlns:a16="http://schemas.microsoft.com/office/drawing/2014/main" id="{EC28D244-D4DA-45D1-8143-FA86B305A43E}"/>
                </a:ext>
              </a:extLst>
            </p:cNvPr>
            <p:cNvSpPr/>
            <p:nvPr/>
          </p:nvSpPr>
          <p:spPr>
            <a:xfrm>
              <a:off x="10482262" y="4262437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3 w 61912"/>
                <a:gd name="connsiteY1" fmla="*/ 19050 h 80962"/>
                <a:gd name="connsiteX2" fmla="*/ 50006 w 61912"/>
                <a:gd name="connsiteY2" fmla="*/ 80962 h 80962"/>
                <a:gd name="connsiteX3" fmla="*/ 45244 w 61912"/>
                <a:gd name="connsiteY3" fmla="*/ 80962 h 80962"/>
                <a:gd name="connsiteX4" fmla="*/ 52387 w 61912"/>
                <a:gd name="connsiteY4" fmla="*/ 23813 h 80962"/>
                <a:gd name="connsiteX5" fmla="*/ 0 w 61912"/>
                <a:gd name="connsiteY5" fmla="*/ 2381 h 80962"/>
                <a:gd name="connsiteX6" fmla="*/ 2381 w 61912"/>
                <a:gd name="connsiteY6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4"/>
                    <a:pt x="40481" y="11906"/>
                    <a:pt x="61913" y="19050"/>
                  </a:cubicBezTo>
                  <a:cubicBezTo>
                    <a:pt x="57150" y="40481"/>
                    <a:pt x="54769" y="61913"/>
                    <a:pt x="50006" y="80962"/>
                  </a:cubicBezTo>
                  <a:cubicBezTo>
                    <a:pt x="47625" y="80962"/>
                    <a:pt x="47625" y="80962"/>
                    <a:pt x="45244" y="80962"/>
                  </a:cubicBezTo>
                  <a:cubicBezTo>
                    <a:pt x="47625" y="61913"/>
                    <a:pt x="50006" y="45244"/>
                    <a:pt x="52387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5" name="Freeform: Shape 1544">
              <a:extLst>
                <a:ext uri="{FF2B5EF4-FFF2-40B4-BE49-F238E27FC236}">
                  <a16:creationId xmlns:a16="http://schemas.microsoft.com/office/drawing/2014/main" id="{85119B90-3254-7968-ECCD-DE99C78A2810}"/>
                </a:ext>
              </a:extLst>
            </p:cNvPr>
            <p:cNvSpPr/>
            <p:nvPr/>
          </p:nvSpPr>
          <p:spPr>
            <a:xfrm>
              <a:off x="5686425" y="5393531"/>
              <a:ext cx="59531" cy="76199"/>
            </a:xfrm>
            <a:custGeom>
              <a:avLst/>
              <a:gdLst>
                <a:gd name="connsiteX0" fmla="*/ 7144 w 59531"/>
                <a:gd name="connsiteY0" fmla="*/ 19050 h 76199"/>
                <a:gd name="connsiteX1" fmla="*/ 14287 w 59531"/>
                <a:gd name="connsiteY1" fmla="*/ 76200 h 76199"/>
                <a:gd name="connsiteX2" fmla="*/ 11906 w 59531"/>
                <a:gd name="connsiteY2" fmla="*/ 76200 h 76199"/>
                <a:gd name="connsiteX3" fmla="*/ 0 w 59531"/>
                <a:gd name="connsiteY3" fmla="*/ 16669 h 76199"/>
                <a:gd name="connsiteX4" fmla="*/ 30956 w 59531"/>
                <a:gd name="connsiteY4" fmla="*/ 4762 h 76199"/>
                <a:gd name="connsiteX5" fmla="*/ 59531 w 59531"/>
                <a:gd name="connsiteY5" fmla="*/ 0 h 76199"/>
                <a:gd name="connsiteX6" fmla="*/ 7144 w 59531"/>
                <a:gd name="connsiteY6" fmla="*/ 1905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76199">
                  <a:moveTo>
                    <a:pt x="7144" y="19050"/>
                  </a:moveTo>
                  <a:cubicBezTo>
                    <a:pt x="9525" y="38100"/>
                    <a:pt x="11906" y="57150"/>
                    <a:pt x="14287" y="76200"/>
                  </a:cubicBezTo>
                  <a:cubicBezTo>
                    <a:pt x="14287" y="76200"/>
                    <a:pt x="11906" y="76200"/>
                    <a:pt x="11906" y="76200"/>
                  </a:cubicBezTo>
                  <a:cubicBezTo>
                    <a:pt x="7144" y="57150"/>
                    <a:pt x="4762" y="35719"/>
                    <a:pt x="0" y="16669"/>
                  </a:cubicBezTo>
                  <a:cubicBezTo>
                    <a:pt x="11906" y="11906"/>
                    <a:pt x="21431" y="7144"/>
                    <a:pt x="30956" y="4762"/>
                  </a:cubicBezTo>
                  <a:cubicBezTo>
                    <a:pt x="40481" y="2381"/>
                    <a:pt x="50006" y="0"/>
                    <a:pt x="59531" y="0"/>
                  </a:cubicBezTo>
                  <a:cubicBezTo>
                    <a:pt x="42863" y="4762"/>
                    <a:pt x="26194" y="11906"/>
                    <a:pt x="7144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6" name="Freeform: Shape 1545">
              <a:extLst>
                <a:ext uri="{FF2B5EF4-FFF2-40B4-BE49-F238E27FC236}">
                  <a16:creationId xmlns:a16="http://schemas.microsoft.com/office/drawing/2014/main" id="{02B9E0D1-FF9B-F01F-64E9-D841E9EED2A4}"/>
                </a:ext>
              </a:extLst>
            </p:cNvPr>
            <p:cNvSpPr/>
            <p:nvPr/>
          </p:nvSpPr>
          <p:spPr>
            <a:xfrm>
              <a:off x="11549062" y="4267199"/>
              <a:ext cx="59531" cy="78581"/>
            </a:xfrm>
            <a:custGeom>
              <a:avLst/>
              <a:gdLst>
                <a:gd name="connsiteX0" fmla="*/ 11906 w 59531"/>
                <a:gd name="connsiteY0" fmla="*/ 78581 h 78581"/>
                <a:gd name="connsiteX1" fmla="*/ 0 w 59531"/>
                <a:gd name="connsiteY1" fmla="*/ 19050 h 78581"/>
                <a:gd name="connsiteX2" fmla="*/ 59531 w 59531"/>
                <a:gd name="connsiteY2" fmla="*/ 0 h 78581"/>
                <a:gd name="connsiteX3" fmla="*/ 16669 w 59531"/>
                <a:gd name="connsiteY3" fmla="*/ 16669 h 78581"/>
                <a:gd name="connsiteX4" fmla="*/ 7143 w 59531"/>
                <a:gd name="connsiteY4" fmla="*/ 33338 h 78581"/>
                <a:gd name="connsiteX5" fmla="*/ 14288 w 59531"/>
                <a:gd name="connsiteY5" fmla="*/ 76200 h 78581"/>
                <a:gd name="connsiteX6" fmla="*/ 11906 w 59531"/>
                <a:gd name="connsiteY6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78581">
                  <a:moveTo>
                    <a:pt x="11906" y="78581"/>
                  </a:moveTo>
                  <a:cubicBezTo>
                    <a:pt x="7143" y="59531"/>
                    <a:pt x="4763" y="40481"/>
                    <a:pt x="0" y="19050"/>
                  </a:cubicBezTo>
                  <a:cubicBezTo>
                    <a:pt x="19050" y="4762"/>
                    <a:pt x="38100" y="0"/>
                    <a:pt x="59531" y="0"/>
                  </a:cubicBezTo>
                  <a:cubicBezTo>
                    <a:pt x="45244" y="4762"/>
                    <a:pt x="30956" y="11906"/>
                    <a:pt x="16669" y="16669"/>
                  </a:cubicBezTo>
                  <a:cubicBezTo>
                    <a:pt x="9525" y="19050"/>
                    <a:pt x="4763" y="26194"/>
                    <a:pt x="7143" y="33338"/>
                  </a:cubicBezTo>
                  <a:cubicBezTo>
                    <a:pt x="9525" y="47625"/>
                    <a:pt x="11906" y="61913"/>
                    <a:pt x="14288" y="76200"/>
                  </a:cubicBezTo>
                  <a:cubicBezTo>
                    <a:pt x="14288" y="76200"/>
                    <a:pt x="11906" y="76200"/>
                    <a:pt x="11906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7" name="Freeform: Shape 1546">
              <a:extLst>
                <a:ext uri="{FF2B5EF4-FFF2-40B4-BE49-F238E27FC236}">
                  <a16:creationId xmlns:a16="http://schemas.microsoft.com/office/drawing/2014/main" id="{68E6A3B6-6CBB-BD11-A41F-06117B283D21}"/>
                </a:ext>
              </a:extLst>
            </p:cNvPr>
            <p:cNvSpPr/>
            <p:nvPr/>
          </p:nvSpPr>
          <p:spPr>
            <a:xfrm>
              <a:off x="5686425" y="2007393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9531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7 w 59531"/>
                <a:gd name="connsiteY4" fmla="*/ 80962 h 80962"/>
                <a:gd name="connsiteX5" fmla="*/ 11906 w 59531"/>
                <a:gd name="connsiteY5" fmla="*/ 80962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7"/>
                    <a:pt x="40481" y="7144"/>
                    <a:pt x="59531" y="0"/>
                  </a:cubicBezTo>
                  <a:cubicBezTo>
                    <a:pt x="59531" y="0"/>
                    <a:pt x="59531" y="2381"/>
                    <a:pt x="59531" y="2381"/>
                  </a:cubicBezTo>
                  <a:cubicBezTo>
                    <a:pt x="42863" y="9525"/>
                    <a:pt x="26194" y="16669"/>
                    <a:pt x="7144" y="23813"/>
                  </a:cubicBezTo>
                  <a:cubicBezTo>
                    <a:pt x="9525" y="42862"/>
                    <a:pt x="11906" y="61912"/>
                    <a:pt x="14287" y="80962"/>
                  </a:cubicBezTo>
                  <a:cubicBezTo>
                    <a:pt x="14287" y="80962"/>
                    <a:pt x="11906" y="80962"/>
                    <a:pt x="11906" y="80962"/>
                  </a:cubicBezTo>
                  <a:cubicBezTo>
                    <a:pt x="7144" y="64294"/>
                    <a:pt x="4762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8" name="Freeform: Shape 1547">
              <a:extLst>
                <a:ext uri="{FF2B5EF4-FFF2-40B4-BE49-F238E27FC236}">
                  <a16:creationId xmlns:a16="http://schemas.microsoft.com/office/drawing/2014/main" id="{BE4A8B63-590C-7982-1C08-615C1763A021}"/>
                </a:ext>
              </a:extLst>
            </p:cNvPr>
            <p:cNvSpPr/>
            <p:nvPr/>
          </p:nvSpPr>
          <p:spPr>
            <a:xfrm>
              <a:off x="6574631" y="2009775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3 w 61912"/>
                <a:gd name="connsiteY1" fmla="*/ 19050 h 80962"/>
                <a:gd name="connsiteX2" fmla="*/ 50006 w 61912"/>
                <a:gd name="connsiteY2" fmla="*/ 80963 h 80962"/>
                <a:gd name="connsiteX3" fmla="*/ 45244 w 61912"/>
                <a:gd name="connsiteY3" fmla="*/ 80963 h 80962"/>
                <a:gd name="connsiteX4" fmla="*/ 52388 w 61912"/>
                <a:gd name="connsiteY4" fmla="*/ 38100 h 80962"/>
                <a:gd name="connsiteX5" fmla="*/ 40481 w 61912"/>
                <a:gd name="connsiteY5" fmla="*/ 16669 h 80962"/>
                <a:gd name="connsiteX6" fmla="*/ 0 w 61912"/>
                <a:gd name="connsiteY6" fmla="*/ 0 h 80962"/>
                <a:gd name="connsiteX7" fmla="*/ 2381 w 61912"/>
                <a:gd name="connsiteY7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4"/>
                    <a:pt x="40481" y="11906"/>
                    <a:pt x="61913" y="19050"/>
                  </a:cubicBezTo>
                  <a:cubicBezTo>
                    <a:pt x="57150" y="40481"/>
                    <a:pt x="54769" y="61912"/>
                    <a:pt x="50006" y="80963"/>
                  </a:cubicBezTo>
                  <a:cubicBezTo>
                    <a:pt x="47625" y="80963"/>
                    <a:pt x="47625" y="80963"/>
                    <a:pt x="45244" y="80963"/>
                  </a:cubicBezTo>
                  <a:cubicBezTo>
                    <a:pt x="47625" y="66675"/>
                    <a:pt x="50006" y="52387"/>
                    <a:pt x="52388" y="38100"/>
                  </a:cubicBezTo>
                  <a:cubicBezTo>
                    <a:pt x="54769" y="28575"/>
                    <a:pt x="52388" y="21431"/>
                    <a:pt x="40481" y="16669"/>
                  </a:cubicBezTo>
                  <a:cubicBezTo>
                    <a:pt x="26194" y="11906"/>
                    <a:pt x="14288" y="7144"/>
                    <a:pt x="0" y="0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9" name="Freeform: Shape 1548">
              <a:extLst>
                <a:ext uri="{FF2B5EF4-FFF2-40B4-BE49-F238E27FC236}">
                  <a16:creationId xmlns:a16="http://schemas.microsoft.com/office/drawing/2014/main" id="{CB8F1900-0BC5-E183-1390-44F840D6D095}"/>
                </a:ext>
              </a:extLst>
            </p:cNvPr>
            <p:cNvSpPr/>
            <p:nvPr/>
          </p:nvSpPr>
          <p:spPr>
            <a:xfrm>
              <a:off x="11546681" y="2007393"/>
              <a:ext cx="61912" cy="80962"/>
            </a:xfrm>
            <a:custGeom>
              <a:avLst/>
              <a:gdLst>
                <a:gd name="connsiteX0" fmla="*/ 0 w 61912"/>
                <a:gd name="connsiteY0" fmla="*/ 21431 h 80962"/>
                <a:gd name="connsiteX1" fmla="*/ 59531 w 61912"/>
                <a:gd name="connsiteY1" fmla="*/ 0 h 80962"/>
                <a:gd name="connsiteX2" fmla="*/ 61913 w 61912"/>
                <a:gd name="connsiteY2" fmla="*/ 2381 h 80962"/>
                <a:gd name="connsiteX3" fmla="*/ 21431 w 61912"/>
                <a:gd name="connsiteY3" fmla="*/ 19050 h 80962"/>
                <a:gd name="connsiteX4" fmla="*/ 9525 w 61912"/>
                <a:gd name="connsiteY4" fmla="*/ 40481 h 80962"/>
                <a:gd name="connsiteX5" fmla="*/ 11906 w 61912"/>
                <a:gd name="connsiteY5" fmla="*/ 80962 h 80962"/>
                <a:gd name="connsiteX6" fmla="*/ 0 w 61912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0962">
                  <a:moveTo>
                    <a:pt x="0" y="21431"/>
                  </a:moveTo>
                  <a:cubicBezTo>
                    <a:pt x="21431" y="14287"/>
                    <a:pt x="40482" y="7144"/>
                    <a:pt x="59531" y="0"/>
                  </a:cubicBezTo>
                  <a:cubicBezTo>
                    <a:pt x="59531" y="0"/>
                    <a:pt x="59531" y="2381"/>
                    <a:pt x="61913" y="2381"/>
                  </a:cubicBezTo>
                  <a:cubicBezTo>
                    <a:pt x="47625" y="7144"/>
                    <a:pt x="35719" y="14287"/>
                    <a:pt x="21431" y="19050"/>
                  </a:cubicBezTo>
                  <a:cubicBezTo>
                    <a:pt x="11906" y="23813"/>
                    <a:pt x="7144" y="28575"/>
                    <a:pt x="9525" y="40481"/>
                  </a:cubicBezTo>
                  <a:cubicBezTo>
                    <a:pt x="11906" y="54769"/>
                    <a:pt x="14288" y="66675"/>
                    <a:pt x="11906" y="80962"/>
                  </a:cubicBezTo>
                  <a:cubicBezTo>
                    <a:pt x="9525" y="64294"/>
                    <a:pt x="4763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0" name="Freeform: Shape 1549">
              <a:extLst>
                <a:ext uri="{FF2B5EF4-FFF2-40B4-BE49-F238E27FC236}">
                  <a16:creationId xmlns:a16="http://schemas.microsoft.com/office/drawing/2014/main" id="{335753A1-2624-83EC-06DA-30EC116BD7E3}"/>
                </a:ext>
              </a:extLst>
            </p:cNvPr>
            <p:cNvSpPr/>
            <p:nvPr/>
          </p:nvSpPr>
          <p:spPr>
            <a:xfrm>
              <a:off x="9594056" y="883443"/>
              <a:ext cx="61912" cy="83343"/>
            </a:xfrm>
            <a:custGeom>
              <a:avLst/>
              <a:gdLst>
                <a:gd name="connsiteX0" fmla="*/ 11906 w 61912"/>
                <a:gd name="connsiteY0" fmla="*/ 83344 h 83343"/>
                <a:gd name="connsiteX1" fmla="*/ 0 w 61912"/>
                <a:gd name="connsiteY1" fmla="*/ 21431 h 83343"/>
                <a:gd name="connsiteX2" fmla="*/ 59531 w 61912"/>
                <a:gd name="connsiteY2" fmla="*/ 0 h 83343"/>
                <a:gd name="connsiteX3" fmla="*/ 61913 w 61912"/>
                <a:gd name="connsiteY3" fmla="*/ 2381 h 83343"/>
                <a:gd name="connsiteX4" fmla="*/ 9525 w 61912"/>
                <a:gd name="connsiteY4" fmla="*/ 23813 h 83343"/>
                <a:gd name="connsiteX5" fmla="*/ 16669 w 61912"/>
                <a:gd name="connsiteY5" fmla="*/ 80963 h 83343"/>
                <a:gd name="connsiteX6" fmla="*/ 11906 w 61912"/>
                <a:gd name="connsiteY6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3343">
                  <a:moveTo>
                    <a:pt x="11906" y="83344"/>
                  </a:moveTo>
                  <a:cubicBezTo>
                    <a:pt x="7144" y="64294"/>
                    <a:pt x="4763" y="45244"/>
                    <a:pt x="0" y="21431"/>
                  </a:cubicBezTo>
                  <a:cubicBezTo>
                    <a:pt x="21431" y="14288"/>
                    <a:pt x="40482" y="7144"/>
                    <a:pt x="59531" y="0"/>
                  </a:cubicBezTo>
                  <a:cubicBezTo>
                    <a:pt x="59531" y="0"/>
                    <a:pt x="59531" y="2381"/>
                    <a:pt x="61913" y="2381"/>
                  </a:cubicBezTo>
                  <a:cubicBezTo>
                    <a:pt x="45244" y="9525"/>
                    <a:pt x="28575" y="16669"/>
                    <a:pt x="9525" y="23813"/>
                  </a:cubicBezTo>
                  <a:cubicBezTo>
                    <a:pt x="11906" y="42863"/>
                    <a:pt x="14288" y="61913"/>
                    <a:pt x="16669" y="80963"/>
                  </a:cubicBezTo>
                  <a:cubicBezTo>
                    <a:pt x="14288" y="80963"/>
                    <a:pt x="14288" y="80963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1" name="Freeform: Shape 1550">
              <a:extLst>
                <a:ext uri="{FF2B5EF4-FFF2-40B4-BE49-F238E27FC236}">
                  <a16:creationId xmlns:a16="http://schemas.microsoft.com/office/drawing/2014/main" id="{F5BCC901-1FCA-D468-10B2-F1B773719F75}"/>
                </a:ext>
              </a:extLst>
            </p:cNvPr>
            <p:cNvSpPr/>
            <p:nvPr/>
          </p:nvSpPr>
          <p:spPr>
            <a:xfrm>
              <a:off x="7639050" y="2007393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7 w 59531"/>
                <a:gd name="connsiteY4" fmla="*/ 80962 h 80962"/>
                <a:gd name="connsiteX5" fmla="*/ 11906 w 59531"/>
                <a:gd name="connsiteY5" fmla="*/ 80962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7"/>
                    <a:pt x="40481" y="7144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2" y="9525"/>
                    <a:pt x="26194" y="16669"/>
                    <a:pt x="7144" y="23813"/>
                  </a:cubicBezTo>
                  <a:cubicBezTo>
                    <a:pt x="9525" y="42862"/>
                    <a:pt x="11906" y="61912"/>
                    <a:pt x="14287" y="80962"/>
                  </a:cubicBezTo>
                  <a:cubicBezTo>
                    <a:pt x="14287" y="80962"/>
                    <a:pt x="11906" y="80962"/>
                    <a:pt x="11906" y="80962"/>
                  </a:cubicBezTo>
                  <a:cubicBezTo>
                    <a:pt x="9525" y="64294"/>
                    <a:pt x="4762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2" name="Freeform: Shape 1551">
              <a:extLst>
                <a:ext uri="{FF2B5EF4-FFF2-40B4-BE49-F238E27FC236}">
                  <a16:creationId xmlns:a16="http://schemas.microsoft.com/office/drawing/2014/main" id="{2C48B70F-8AC5-C86D-CC25-E6DA8EFC5700}"/>
                </a:ext>
              </a:extLst>
            </p:cNvPr>
            <p:cNvSpPr/>
            <p:nvPr/>
          </p:nvSpPr>
          <p:spPr>
            <a:xfrm>
              <a:off x="8529637" y="2009775"/>
              <a:ext cx="57617" cy="80962"/>
            </a:xfrm>
            <a:custGeom>
              <a:avLst/>
              <a:gdLst>
                <a:gd name="connsiteX0" fmla="*/ 2381 w 57617"/>
                <a:gd name="connsiteY0" fmla="*/ 0 h 80962"/>
                <a:gd name="connsiteX1" fmla="*/ 57150 w 57617"/>
                <a:gd name="connsiteY1" fmla="*/ 19050 h 80962"/>
                <a:gd name="connsiteX2" fmla="*/ 45244 w 57617"/>
                <a:gd name="connsiteY2" fmla="*/ 80963 h 80962"/>
                <a:gd name="connsiteX3" fmla="*/ 52387 w 57617"/>
                <a:gd name="connsiteY3" fmla="*/ 23813 h 80962"/>
                <a:gd name="connsiteX4" fmla="*/ 0 w 57617"/>
                <a:gd name="connsiteY4" fmla="*/ 2381 h 80962"/>
                <a:gd name="connsiteX5" fmla="*/ 2381 w 57617"/>
                <a:gd name="connsiteY5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617" h="80962">
                  <a:moveTo>
                    <a:pt x="2381" y="0"/>
                  </a:moveTo>
                  <a:cubicBezTo>
                    <a:pt x="21431" y="7144"/>
                    <a:pt x="38100" y="11906"/>
                    <a:pt x="57150" y="19050"/>
                  </a:cubicBezTo>
                  <a:cubicBezTo>
                    <a:pt x="59531" y="42862"/>
                    <a:pt x="52387" y="61912"/>
                    <a:pt x="45244" y="80963"/>
                  </a:cubicBezTo>
                  <a:cubicBezTo>
                    <a:pt x="47625" y="61912"/>
                    <a:pt x="50006" y="45244"/>
                    <a:pt x="52387" y="23813"/>
                  </a:cubicBezTo>
                  <a:cubicBezTo>
                    <a:pt x="33338" y="16669"/>
                    <a:pt x="16669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3" name="Freeform: Shape 1552">
              <a:extLst>
                <a:ext uri="{FF2B5EF4-FFF2-40B4-BE49-F238E27FC236}">
                  <a16:creationId xmlns:a16="http://schemas.microsoft.com/office/drawing/2014/main" id="{7913343C-1A35-FBD7-4608-12986B2ABB6B}"/>
                </a:ext>
              </a:extLst>
            </p:cNvPr>
            <p:cNvSpPr/>
            <p:nvPr/>
          </p:nvSpPr>
          <p:spPr>
            <a:xfrm>
              <a:off x="9594056" y="2012156"/>
              <a:ext cx="59531" cy="78581"/>
            </a:xfrm>
            <a:custGeom>
              <a:avLst/>
              <a:gdLst>
                <a:gd name="connsiteX0" fmla="*/ 0 w 59531"/>
                <a:gd name="connsiteY0" fmla="*/ 19050 h 78581"/>
                <a:gd name="connsiteX1" fmla="*/ 26194 w 59531"/>
                <a:gd name="connsiteY1" fmla="*/ 7144 h 78581"/>
                <a:gd name="connsiteX2" fmla="*/ 59531 w 59531"/>
                <a:gd name="connsiteY2" fmla="*/ 0 h 78581"/>
                <a:gd name="connsiteX3" fmla="*/ 23813 w 59531"/>
                <a:gd name="connsiteY3" fmla="*/ 14287 h 78581"/>
                <a:gd name="connsiteX4" fmla="*/ 9525 w 59531"/>
                <a:gd name="connsiteY4" fmla="*/ 40481 h 78581"/>
                <a:gd name="connsiteX5" fmla="*/ 11906 w 59531"/>
                <a:gd name="connsiteY5" fmla="*/ 78581 h 78581"/>
                <a:gd name="connsiteX6" fmla="*/ 0 w 59531"/>
                <a:gd name="connsiteY6" fmla="*/ 1905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78581">
                  <a:moveTo>
                    <a:pt x="0" y="19050"/>
                  </a:moveTo>
                  <a:cubicBezTo>
                    <a:pt x="9525" y="14287"/>
                    <a:pt x="19050" y="11906"/>
                    <a:pt x="26194" y="7144"/>
                  </a:cubicBezTo>
                  <a:cubicBezTo>
                    <a:pt x="35719" y="2381"/>
                    <a:pt x="47625" y="0"/>
                    <a:pt x="59531" y="0"/>
                  </a:cubicBezTo>
                  <a:cubicBezTo>
                    <a:pt x="47625" y="4762"/>
                    <a:pt x="35719" y="9525"/>
                    <a:pt x="23813" y="14287"/>
                  </a:cubicBezTo>
                  <a:cubicBezTo>
                    <a:pt x="7144" y="21431"/>
                    <a:pt x="4763" y="21431"/>
                    <a:pt x="9525" y="40481"/>
                  </a:cubicBezTo>
                  <a:cubicBezTo>
                    <a:pt x="11906" y="52387"/>
                    <a:pt x="14288" y="66675"/>
                    <a:pt x="11906" y="78581"/>
                  </a:cubicBezTo>
                  <a:cubicBezTo>
                    <a:pt x="7144" y="59531"/>
                    <a:pt x="4763" y="4048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4" name="Freeform: Shape 1553">
              <a:extLst>
                <a:ext uri="{FF2B5EF4-FFF2-40B4-BE49-F238E27FC236}">
                  <a16:creationId xmlns:a16="http://schemas.microsoft.com/office/drawing/2014/main" id="{882AE124-CFD4-E620-FBA2-3E1DAA4F75D1}"/>
                </a:ext>
              </a:extLst>
            </p:cNvPr>
            <p:cNvSpPr/>
            <p:nvPr/>
          </p:nvSpPr>
          <p:spPr>
            <a:xfrm>
              <a:off x="11546681" y="5386387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8 w 59531"/>
                <a:gd name="connsiteY4" fmla="*/ 80963 h 80962"/>
                <a:gd name="connsiteX5" fmla="*/ 11906 w 59531"/>
                <a:gd name="connsiteY5" fmla="*/ 80963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8"/>
                    <a:pt x="40482" y="7144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3" y="9525"/>
                    <a:pt x="26194" y="16669"/>
                    <a:pt x="7144" y="23813"/>
                  </a:cubicBezTo>
                  <a:cubicBezTo>
                    <a:pt x="9525" y="42863"/>
                    <a:pt x="11906" y="61913"/>
                    <a:pt x="14288" y="80963"/>
                  </a:cubicBezTo>
                  <a:cubicBezTo>
                    <a:pt x="14288" y="80963"/>
                    <a:pt x="11906" y="80963"/>
                    <a:pt x="11906" y="80963"/>
                  </a:cubicBezTo>
                  <a:cubicBezTo>
                    <a:pt x="9525" y="64294"/>
                    <a:pt x="4763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5" name="Freeform: Shape 1554">
              <a:extLst>
                <a:ext uri="{FF2B5EF4-FFF2-40B4-BE49-F238E27FC236}">
                  <a16:creationId xmlns:a16="http://schemas.microsoft.com/office/drawing/2014/main" id="{A78DFA8E-3DB1-304D-EB26-8D54863800B3}"/>
                </a:ext>
              </a:extLst>
            </p:cNvPr>
            <p:cNvSpPr/>
            <p:nvPr/>
          </p:nvSpPr>
          <p:spPr>
            <a:xfrm>
              <a:off x="10482262" y="2012156"/>
              <a:ext cx="59531" cy="80962"/>
            </a:xfrm>
            <a:custGeom>
              <a:avLst/>
              <a:gdLst>
                <a:gd name="connsiteX0" fmla="*/ 45244 w 59531"/>
                <a:gd name="connsiteY0" fmla="*/ 78581 h 80962"/>
                <a:gd name="connsiteX1" fmla="*/ 52387 w 59531"/>
                <a:gd name="connsiteY1" fmla="*/ 23813 h 80962"/>
                <a:gd name="connsiteX2" fmla="*/ 0 w 59531"/>
                <a:gd name="connsiteY2" fmla="*/ 2381 h 80962"/>
                <a:gd name="connsiteX3" fmla="*/ 0 w 59531"/>
                <a:gd name="connsiteY3" fmla="*/ 0 h 80962"/>
                <a:gd name="connsiteX4" fmla="*/ 59531 w 59531"/>
                <a:gd name="connsiteY4" fmla="*/ 19050 h 80962"/>
                <a:gd name="connsiteX5" fmla="*/ 47625 w 59531"/>
                <a:gd name="connsiteY5" fmla="*/ 80963 h 80962"/>
                <a:gd name="connsiteX6" fmla="*/ 45244 w 59531"/>
                <a:gd name="connsiteY6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45244" y="78581"/>
                  </a:moveTo>
                  <a:cubicBezTo>
                    <a:pt x="47625" y="61912"/>
                    <a:pt x="50006" y="42863"/>
                    <a:pt x="52387" y="23813"/>
                  </a:cubicBezTo>
                  <a:cubicBezTo>
                    <a:pt x="33338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38100" y="11906"/>
                    <a:pt x="59531" y="19050"/>
                  </a:cubicBezTo>
                  <a:cubicBezTo>
                    <a:pt x="54769" y="40481"/>
                    <a:pt x="52387" y="61912"/>
                    <a:pt x="47625" y="80963"/>
                  </a:cubicBezTo>
                  <a:cubicBezTo>
                    <a:pt x="47625" y="78581"/>
                    <a:pt x="47625" y="78581"/>
                    <a:pt x="45244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6" name="Freeform: Shape 1555">
              <a:extLst>
                <a:ext uri="{FF2B5EF4-FFF2-40B4-BE49-F238E27FC236}">
                  <a16:creationId xmlns:a16="http://schemas.microsoft.com/office/drawing/2014/main" id="{253CEEC2-D94E-DB95-396E-C6424073493A}"/>
                </a:ext>
              </a:extLst>
            </p:cNvPr>
            <p:cNvSpPr/>
            <p:nvPr/>
          </p:nvSpPr>
          <p:spPr>
            <a:xfrm>
              <a:off x="5686425" y="6512718"/>
              <a:ext cx="59531" cy="83343"/>
            </a:xfrm>
            <a:custGeom>
              <a:avLst/>
              <a:gdLst>
                <a:gd name="connsiteX0" fmla="*/ 11906 w 59531"/>
                <a:gd name="connsiteY0" fmla="*/ 83344 h 83343"/>
                <a:gd name="connsiteX1" fmla="*/ 0 w 59531"/>
                <a:gd name="connsiteY1" fmla="*/ 21431 h 83343"/>
                <a:gd name="connsiteX2" fmla="*/ 57150 w 59531"/>
                <a:gd name="connsiteY2" fmla="*/ 0 h 83343"/>
                <a:gd name="connsiteX3" fmla="*/ 59531 w 59531"/>
                <a:gd name="connsiteY3" fmla="*/ 2381 h 83343"/>
                <a:gd name="connsiteX4" fmla="*/ 7144 w 59531"/>
                <a:gd name="connsiteY4" fmla="*/ 23813 h 83343"/>
                <a:gd name="connsiteX5" fmla="*/ 14287 w 59531"/>
                <a:gd name="connsiteY5" fmla="*/ 80962 h 83343"/>
                <a:gd name="connsiteX6" fmla="*/ 11906 w 59531"/>
                <a:gd name="connsiteY6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11906" y="83344"/>
                  </a:moveTo>
                  <a:cubicBezTo>
                    <a:pt x="7144" y="64294"/>
                    <a:pt x="4762" y="42862"/>
                    <a:pt x="0" y="21431"/>
                  </a:cubicBezTo>
                  <a:cubicBezTo>
                    <a:pt x="21431" y="14288"/>
                    <a:pt x="40481" y="7143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3" y="9525"/>
                    <a:pt x="26194" y="16669"/>
                    <a:pt x="7144" y="23813"/>
                  </a:cubicBezTo>
                  <a:cubicBezTo>
                    <a:pt x="9525" y="45244"/>
                    <a:pt x="11906" y="61913"/>
                    <a:pt x="14287" y="80962"/>
                  </a:cubicBezTo>
                  <a:cubicBezTo>
                    <a:pt x="14287" y="83344"/>
                    <a:pt x="14287" y="83344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7" name="Freeform: Shape 1556">
              <a:extLst>
                <a:ext uri="{FF2B5EF4-FFF2-40B4-BE49-F238E27FC236}">
                  <a16:creationId xmlns:a16="http://schemas.microsoft.com/office/drawing/2014/main" id="{2269D6FF-BBC5-CFA0-E67C-16A4170C5F09}"/>
                </a:ext>
              </a:extLst>
            </p:cNvPr>
            <p:cNvSpPr/>
            <p:nvPr/>
          </p:nvSpPr>
          <p:spPr>
            <a:xfrm>
              <a:off x="6574631" y="6517481"/>
              <a:ext cx="61912" cy="78580"/>
            </a:xfrm>
            <a:custGeom>
              <a:avLst/>
              <a:gdLst>
                <a:gd name="connsiteX0" fmla="*/ 61913 w 61912"/>
                <a:gd name="connsiteY0" fmla="*/ 19050 h 78580"/>
                <a:gd name="connsiteX1" fmla="*/ 50006 w 61912"/>
                <a:gd name="connsiteY1" fmla="*/ 78581 h 78580"/>
                <a:gd name="connsiteX2" fmla="*/ 45244 w 61912"/>
                <a:gd name="connsiteY2" fmla="*/ 78581 h 78580"/>
                <a:gd name="connsiteX3" fmla="*/ 50006 w 61912"/>
                <a:gd name="connsiteY3" fmla="*/ 40481 h 78580"/>
                <a:gd name="connsiteX4" fmla="*/ 33338 w 61912"/>
                <a:gd name="connsiteY4" fmla="*/ 14287 h 78580"/>
                <a:gd name="connsiteX5" fmla="*/ 0 w 61912"/>
                <a:gd name="connsiteY5" fmla="*/ 0 h 78580"/>
                <a:gd name="connsiteX6" fmla="*/ 61913 w 61912"/>
                <a:gd name="connsiteY6" fmla="*/ 19050 h 7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78580">
                  <a:moveTo>
                    <a:pt x="61913" y="19050"/>
                  </a:moveTo>
                  <a:cubicBezTo>
                    <a:pt x="57150" y="38099"/>
                    <a:pt x="54769" y="59531"/>
                    <a:pt x="50006" y="78581"/>
                  </a:cubicBezTo>
                  <a:cubicBezTo>
                    <a:pt x="47625" y="78581"/>
                    <a:pt x="47625" y="78581"/>
                    <a:pt x="45244" y="78581"/>
                  </a:cubicBezTo>
                  <a:cubicBezTo>
                    <a:pt x="47625" y="66675"/>
                    <a:pt x="50006" y="52387"/>
                    <a:pt x="50006" y="40481"/>
                  </a:cubicBezTo>
                  <a:cubicBezTo>
                    <a:pt x="52388" y="21431"/>
                    <a:pt x="52388" y="21431"/>
                    <a:pt x="33338" y="14287"/>
                  </a:cubicBezTo>
                  <a:cubicBezTo>
                    <a:pt x="21431" y="9525"/>
                    <a:pt x="9525" y="4762"/>
                    <a:pt x="0" y="0"/>
                  </a:cubicBezTo>
                  <a:cubicBezTo>
                    <a:pt x="21431" y="2381"/>
                    <a:pt x="40481" y="7143"/>
                    <a:pt x="61913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8" name="Freeform: Shape 1557">
              <a:extLst>
                <a:ext uri="{FF2B5EF4-FFF2-40B4-BE49-F238E27FC236}">
                  <a16:creationId xmlns:a16="http://schemas.microsoft.com/office/drawing/2014/main" id="{585F99DB-8F46-C842-A658-FD1848C90BFF}"/>
                </a:ext>
              </a:extLst>
            </p:cNvPr>
            <p:cNvSpPr/>
            <p:nvPr/>
          </p:nvSpPr>
          <p:spPr>
            <a:xfrm>
              <a:off x="7641431" y="6512718"/>
              <a:ext cx="61912" cy="83343"/>
            </a:xfrm>
            <a:custGeom>
              <a:avLst/>
              <a:gdLst>
                <a:gd name="connsiteX0" fmla="*/ 11906 w 61912"/>
                <a:gd name="connsiteY0" fmla="*/ 83344 h 83343"/>
                <a:gd name="connsiteX1" fmla="*/ 0 w 61912"/>
                <a:gd name="connsiteY1" fmla="*/ 21431 h 83343"/>
                <a:gd name="connsiteX2" fmla="*/ 59531 w 61912"/>
                <a:gd name="connsiteY2" fmla="*/ 0 h 83343"/>
                <a:gd name="connsiteX3" fmla="*/ 61912 w 61912"/>
                <a:gd name="connsiteY3" fmla="*/ 2381 h 83343"/>
                <a:gd name="connsiteX4" fmla="*/ 9525 w 61912"/>
                <a:gd name="connsiteY4" fmla="*/ 23813 h 83343"/>
                <a:gd name="connsiteX5" fmla="*/ 16669 w 61912"/>
                <a:gd name="connsiteY5" fmla="*/ 80962 h 83343"/>
                <a:gd name="connsiteX6" fmla="*/ 11906 w 61912"/>
                <a:gd name="connsiteY6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3343">
                  <a:moveTo>
                    <a:pt x="11906" y="83344"/>
                  </a:moveTo>
                  <a:cubicBezTo>
                    <a:pt x="7144" y="64294"/>
                    <a:pt x="4762" y="42862"/>
                    <a:pt x="0" y="21431"/>
                  </a:cubicBezTo>
                  <a:cubicBezTo>
                    <a:pt x="21431" y="14288"/>
                    <a:pt x="40481" y="7143"/>
                    <a:pt x="59531" y="0"/>
                  </a:cubicBezTo>
                  <a:cubicBezTo>
                    <a:pt x="59531" y="0"/>
                    <a:pt x="59531" y="2381"/>
                    <a:pt x="61912" y="2381"/>
                  </a:cubicBezTo>
                  <a:cubicBezTo>
                    <a:pt x="45244" y="9525"/>
                    <a:pt x="28575" y="16669"/>
                    <a:pt x="9525" y="23813"/>
                  </a:cubicBezTo>
                  <a:cubicBezTo>
                    <a:pt x="11906" y="42862"/>
                    <a:pt x="14287" y="61913"/>
                    <a:pt x="16669" y="80962"/>
                  </a:cubicBezTo>
                  <a:cubicBezTo>
                    <a:pt x="11906" y="83344"/>
                    <a:pt x="11906" y="83344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9" name="Freeform: Shape 1558">
              <a:extLst>
                <a:ext uri="{FF2B5EF4-FFF2-40B4-BE49-F238E27FC236}">
                  <a16:creationId xmlns:a16="http://schemas.microsoft.com/office/drawing/2014/main" id="{989F57CA-640B-7EDC-AC18-11769AAD685A}"/>
                </a:ext>
              </a:extLst>
            </p:cNvPr>
            <p:cNvSpPr/>
            <p:nvPr/>
          </p:nvSpPr>
          <p:spPr>
            <a:xfrm>
              <a:off x="8527256" y="6515100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2 w 61912"/>
                <a:gd name="connsiteY1" fmla="*/ 19050 h 80962"/>
                <a:gd name="connsiteX2" fmla="*/ 50006 w 61912"/>
                <a:gd name="connsiteY2" fmla="*/ 80962 h 80962"/>
                <a:gd name="connsiteX3" fmla="*/ 45244 w 61912"/>
                <a:gd name="connsiteY3" fmla="*/ 80962 h 80962"/>
                <a:gd name="connsiteX4" fmla="*/ 52387 w 61912"/>
                <a:gd name="connsiteY4" fmla="*/ 23813 h 80962"/>
                <a:gd name="connsiteX5" fmla="*/ 0 w 61912"/>
                <a:gd name="connsiteY5" fmla="*/ 2381 h 80962"/>
                <a:gd name="connsiteX6" fmla="*/ 2381 w 61912"/>
                <a:gd name="connsiteY6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3"/>
                    <a:pt x="40481" y="11906"/>
                    <a:pt x="61912" y="19050"/>
                  </a:cubicBezTo>
                  <a:cubicBezTo>
                    <a:pt x="57150" y="40481"/>
                    <a:pt x="54768" y="61913"/>
                    <a:pt x="50006" y="80962"/>
                  </a:cubicBezTo>
                  <a:cubicBezTo>
                    <a:pt x="47625" y="80962"/>
                    <a:pt x="47625" y="80962"/>
                    <a:pt x="45244" y="80962"/>
                  </a:cubicBezTo>
                  <a:cubicBezTo>
                    <a:pt x="47625" y="61913"/>
                    <a:pt x="50006" y="45244"/>
                    <a:pt x="52387" y="23813"/>
                  </a:cubicBezTo>
                  <a:cubicBezTo>
                    <a:pt x="35719" y="16668"/>
                    <a:pt x="16669" y="9525"/>
                    <a:pt x="0" y="2381"/>
                  </a:cubicBezTo>
                  <a:cubicBezTo>
                    <a:pt x="2381" y="0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0" name="Freeform: Shape 1559">
              <a:extLst>
                <a:ext uri="{FF2B5EF4-FFF2-40B4-BE49-F238E27FC236}">
                  <a16:creationId xmlns:a16="http://schemas.microsoft.com/office/drawing/2014/main" id="{81FC2C5E-AAD8-AFD6-C7AF-77A64EE4F3C3}"/>
                </a:ext>
              </a:extLst>
            </p:cNvPr>
            <p:cNvSpPr/>
            <p:nvPr/>
          </p:nvSpPr>
          <p:spPr>
            <a:xfrm>
              <a:off x="9594056" y="6512718"/>
              <a:ext cx="61912" cy="83343"/>
            </a:xfrm>
            <a:custGeom>
              <a:avLst/>
              <a:gdLst>
                <a:gd name="connsiteX0" fmla="*/ 11906 w 61912"/>
                <a:gd name="connsiteY0" fmla="*/ 83344 h 83343"/>
                <a:gd name="connsiteX1" fmla="*/ 0 w 61912"/>
                <a:gd name="connsiteY1" fmla="*/ 21431 h 83343"/>
                <a:gd name="connsiteX2" fmla="*/ 59531 w 61912"/>
                <a:gd name="connsiteY2" fmla="*/ 0 h 83343"/>
                <a:gd name="connsiteX3" fmla="*/ 61913 w 61912"/>
                <a:gd name="connsiteY3" fmla="*/ 4763 h 83343"/>
                <a:gd name="connsiteX4" fmla="*/ 28575 w 61912"/>
                <a:gd name="connsiteY4" fmla="*/ 19050 h 83343"/>
                <a:gd name="connsiteX5" fmla="*/ 14288 w 61912"/>
                <a:gd name="connsiteY5" fmla="*/ 45244 h 83343"/>
                <a:gd name="connsiteX6" fmla="*/ 19050 w 61912"/>
                <a:gd name="connsiteY6" fmla="*/ 83344 h 83343"/>
                <a:gd name="connsiteX7" fmla="*/ 11906 w 61912"/>
                <a:gd name="connsiteY7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3343">
                  <a:moveTo>
                    <a:pt x="11906" y="83344"/>
                  </a:moveTo>
                  <a:cubicBezTo>
                    <a:pt x="7144" y="64294"/>
                    <a:pt x="4763" y="42862"/>
                    <a:pt x="0" y="21431"/>
                  </a:cubicBezTo>
                  <a:cubicBezTo>
                    <a:pt x="21431" y="14288"/>
                    <a:pt x="40482" y="7143"/>
                    <a:pt x="59531" y="0"/>
                  </a:cubicBezTo>
                  <a:cubicBezTo>
                    <a:pt x="59531" y="2381"/>
                    <a:pt x="59531" y="2381"/>
                    <a:pt x="61913" y="4763"/>
                  </a:cubicBezTo>
                  <a:cubicBezTo>
                    <a:pt x="50006" y="9525"/>
                    <a:pt x="38100" y="14288"/>
                    <a:pt x="28575" y="19050"/>
                  </a:cubicBezTo>
                  <a:cubicBezTo>
                    <a:pt x="9525" y="26194"/>
                    <a:pt x="9525" y="26194"/>
                    <a:pt x="14288" y="45244"/>
                  </a:cubicBezTo>
                  <a:cubicBezTo>
                    <a:pt x="16669" y="57150"/>
                    <a:pt x="19050" y="71438"/>
                    <a:pt x="19050" y="83344"/>
                  </a:cubicBezTo>
                  <a:cubicBezTo>
                    <a:pt x="14288" y="83344"/>
                    <a:pt x="14288" y="83344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1" name="Freeform: Shape 1560">
              <a:extLst>
                <a:ext uri="{FF2B5EF4-FFF2-40B4-BE49-F238E27FC236}">
                  <a16:creationId xmlns:a16="http://schemas.microsoft.com/office/drawing/2014/main" id="{96D9F3C6-B089-26B9-CBAC-7CEB2E8FA2E7}"/>
                </a:ext>
              </a:extLst>
            </p:cNvPr>
            <p:cNvSpPr/>
            <p:nvPr/>
          </p:nvSpPr>
          <p:spPr>
            <a:xfrm>
              <a:off x="10484643" y="6515100"/>
              <a:ext cx="59531" cy="80962"/>
            </a:xfrm>
            <a:custGeom>
              <a:avLst/>
              <a:gdLst>
                <a:gd name="connsiteX0" fmla="*/ 59531 w 59531"/>
                <a:gd name="connsiteY0" fmla="*/ 19050 h 80962"/>
                <a:gd name="connsiteX1" fmla="*/ 47625 w 59531"/>
                <a:gd name="connsiteY1" fmla="*/ 80962 h 80962"/>
                <a:gd name="connsiteX2" fmla="*/ 45244 w 59531"/>
                <a:gd name="connsiteY2" fmla="*/ 80962 h 80962"/>
                <a:gd name="connsiteX3" fmla="*/ 52387 w 59531"/>
                <a:gd name="connsiteY3" fmla="*/ 23813 h 80962"/>
                <a:gd name="connsiteX4" fmla="*/ 0 w 59531"/>
                <a:gd name="connsiteY4" fmla="*/ 2381 h 80962"/>
                <a:gd name="connsiteX5" fmla="*/ 0 w 59531"/>
                <a:gd name="connsiteY5" fmla="*/ 0 h 80962"/>
                <a:gd name="connsiteX6" fmla="*/ 59531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59531" y="19050"/>
                  </a:moveTo>
                  <a:cubicBezTo>
                    <a:pt x="54769" y="42862"/>
                    <a:pt x="50006" y="61913"/>
                    <a:pt x="47625" y="80962"/>
                  </a:cubicBezTo>
                  <a:cubicBezTo>
                    <a:pt x="47625" y="80962"/>
                    <a:pt x="45244" y="80962"/>
                    <a:pt x="45244" y="80962"/>
                  </a:cubicBezTo>
                  <a:cubicBezTo>
                    <a:pt x="47625" y="64293"/>
                    <a:pt x="50006" y="45244"/>
                    <a:pt x="52387" y="23813"/>
                  </a:cubicBezTo>
                  <a:cubicBezTo>
                    <a:pt x="35719" y="16668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2"/>
                    <a:pt x="38100" y="11906"/>
                    <a:pt x="59531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2" name="Freeform: Shape 1561">
              <a:extLst>
                <a:ext uri="{FF2B5EF4-FFF2-40B4-BE49-F238E27FC236}">
                  <a16:creationId xmlns:a16="http://schemas.microsoft.com/office/drawing/2014/main" id="{D84D6C9A-2E27-AF5D-4913-EC137E1EC657}"/>
                </a:ext>
              </a:extLst>
            </p:cNvPr>
            <p:cNvSpPr/>
            <p:nvPr/>
          </p:nvSpPr>
          <p:spPr>
            <a:xfrm>
              <a:off x="11546681" y="6515100"/>
              <a:ext cx="59531" cy="80962"/>
            </a:xfrm>
            <a:custGeom>
              <a:avLst/>
              <a:gdLst>
                <a:gd name="connsiteX0" fmla="*/ 0 w 59531"/>
                <a:gd name="connsiteY0" fmla="*/ 19050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8 w 59531"/>
                <a:gd name="connsiteY4" fmla="*/ 80962 h 80962"/>
                <a:gd name="connsiteX5" fmla="*/ 11906 w 59531"/>
                <a:gd name="connsiteY5" fmla="*/ 80962 h 80962"/>
                <a:gd name="connsiteX6" fmla="*/ 0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19050"/>
                  </a:moveTo>
                  <a:cubicBezTo>
                    <a:pt x="21431" y="11906"/>
                    <a:pt x="40482" y="4762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3" y="9525"/>
                    <a:pt x="26194" y="16668"/>
                    <a:pt x="7144" y="23813"/>
                  </a:cubicBezTo>
                  <a:cubicBezTo>
                    <a:pt x="9525" y="42862"/>
                    <a:pt x="11906" y="61913"/>
                    <a:pt x="14288" y="80962"/>
                  </a:cubicBezTo>
                  <a:cubicBezTo>
                    <a:pt x="14288" y="80962"/>
                    <a:pt x="11906" y="80962"/>
                    <a:pt x="11906" y="80962"/>
                  </a:cubicBezTo>
                  <a:cubicBezTo>
                    <a:pt x="9525" y="61913"/>
                    <a:pt x="4763" y="42862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3" name="Freeform: Shape 1562">
              <a:extLst>
                <a:ext uri="{FF2B5EF4-FFF2-40B4-BE49-F238E27FC236}">
                  <a16:creationId xmlns:a16="http://schemas.microsoft.com/office/drawing/2014/main" id="{F7CFB913-9141-3F68-6C8F-405D2076FF39}"/>
                </a:ext>
              </a:extLst>
            </p:cNvPr>
            <p:cNvSpPr/>
            <p:nvPr/>
          </p:nvSpPr>
          <p:spPr>
            <a:xfrm>
              <a:off x="10482262" y="5388768"/>
              <a:ext cx="61912" cy="83343"/>
            </a:xfrm>
            <a:custGeom>
              <a:avLst/>
              <a:gdLst>
                <a:gd name="connsiteX0" fmla="*/ 2381 w 61912"/>
                <a:gd name="connsiteY0" fmla="*/ 0 h 83343"/>
                <a:gd name="connsiteX1" fmla="*/ 61913 w 61912"/>
                <a:gd name="connsiteY1" fmla="*/ 21431 h 83343"/>
                <a:gd name="connsiteX2" fmla="*/ 50006 w 61912"/>
                <a:gd name="connsiteY2" fmla="*/ 83344 h 83343"/>
                <a:gd name="connsiteX3" fmla="*/ 45244 w 61912"/>
                <a:gd name="connsiteY3" fmla="*/ 83344 h 83343"/>
                <a:gd name="connsiteX4" fmla="*/ 52387 w 61912"/>
                <a:gd name="connsiteY4" fmla="*/ 42863 h 83343"/>
                <a:gd name="connsiteX5" fmla="*/ 38100 w 61912"/>
                <a:gd name="connsiteY5" fmla="*/ 19050 h 83343"/>
                <a:gd name="connsiteX6" fmla="*/ 0 w 61912"/>
                <a:gd name="connsiteY6" fmla="*/ 4762 h 83343"/>
                <a:gd name="connsiteX7" fmla="*/ 2381 w 61912"/>
                <a:gd name="connsiteY7" fmla="*/ 0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3343">
                  <a:moveTo>
                    <a:pt x="2381" y="0"/>
                  </a:moveTo>
                  <a:cubicBezTo>
                    <a:pt x="21431" y="7144"/>
                    <a:pt x="40481" y="11906"/>
                    <a:pt x="61913" y="21431"/>
                  </a:cubicBezTo>
                  <a:cubicBezTo>
                    <a:pt x="57150" y="42863"/>
                    <a:pt x="54769" y="64294"/>
                    <a:pt x="50006" y="83344"/>
                  </a:cubicBezTo>
                  <a:cubicBezTo>
                    <a:pt x="47625" y="83344"/>
                    <a:pt x="47625" y="83344"/>
                    <a:pt x="45244" y="83344"/>
                  </a:cubicBezTo>
                  <a:cubicBezTo>
                    <a:pt x="47625" y="69056"/>
                    <a:pt x="47625" y="57150"/>
                    <a:pt x="52387" y="42863"/>
                  </a:cubicBezTo>
                  <a:cubicBezTo>
                    <a:pt x="54769" y="30956"/>
                    <a:pt x="50006" y="23813"/>
                    <a:pt x="38100" y="19050"/>
                  </a:cubicBezTo>
                  <a:cubicBezTo>
                    <a:pt x="26194" y="14287"/>
                    <a:pt x="14288" y="9525"/>
                    <a:pt x="0" y="4762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4" name="Freeform: Shape 1563">
              <a:extLst>
                <a:ext uri="{FF2B5EF4-FFF2-40B4-BE49-F238E27FC236}">
                  <a16:creationId xmlns:a16="http://schemas.microsoft.com/office/drawing/2014/main" id="{A9D79785-B7B8-F087-ADD5-F32682F96E02}"/>
                </a:ext>
              </a:extLst>
            </p:cNvPr>
            <p:cNvSpPr/>
            <p:nvPr/>
          </p:nvSpPr>
          <p:spPr>
            <a:xfrm>
              <a:off x="8532018" y="3136106"/>
              <a:ext cx="59531" cy="80962"/>
            </a:xfrm>
            <a:custGeom>
              <a:avLst/>
              <a:gdLst>
                <a:gd name="connsiteX0" fmla="*/ 42863 w 59531"/>
                <a:gd name="connsiteY0" fmla="*/ 80963 h 80962"/>
                <a:gd name="connsiteX1" fmla="*/ 50006 w 59531"/>
                <a:gd name="connsiteY1" fmla="*/ 40481 h 80962"/>
                <a:gd name="connsiteX2" fmla="*/ 38100 w 59531"/>
                <a:gd name="connsiteY2" fmla="*/ 19050 h 80962"/>
                <a:gd name="connsiteX3" fmla="*/ 0 w 59531"/>
                <a:gd name="connsiteY3" fmla="*/ 0 h 80962"/>
                <a:gd name="connsiteX4" fmla="*/ 59531 w 59531"/>
                <a:gd name="connsiteY4" fmla="*/ 19050 h 80962"/>
                <a:gd name="connsiteX5" fmla="*/ 47625 w 59531"/>
                <a:gd name="connsiteY5" fmla="*/ 80963 h 80962"/>
                <a:gd name="connsiteX6" fmla="*/ 42863 w 59531"/>
                <a:gd name="connsiteY6" fmla="*/ 809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42863" y="80963"/>
                  </a:moveTo>
                  <a:cubicBezTo>
                    <a:pt x="45244" y="66675"/>
                    <a:pt x="47625" y="54769"/>
                    <a:pt x="50006" y="40481"/>
                  </a:cubicBezTo>
                  <a:cubicBezTo>
                    <a:pt x="52387" y="30956"/>
                    <a:pt x="50006" y="23813"/>
                    <a:pt x="38100" y="19050"/>
                  </a:cubicBezTo>
                  <a:cubicBezTo>
                    <a:pt x="23813" y="14288"/>
                    <a:pt x="11906" y="9525"/>
                    <a:pt x="0" y="0"/>
                  </a:cubicBezTo>
                  <a:cubicBezTo>
                    <a:pt x="19050" y="7144"/>
                    <a:pt x="38100" y="11906"/>
                    <a:pt x="59531" y="19050"/>
                  </a:cubicBezTo>
                  <a:cubicBezTo>
                    <a:pt x="54769" y="40481"/>
                    <a:pt x="52387" y="61913"/>
                    <a:pt x="47625" y="80963"/>
                  </a:cubicBezTo>
                  <a:cubicBezTo>
                    <a:pt x="45244" y="80963"/>
                    <a:pt x="42863" y="80963"/>
                    <a:pt x="42863" y="809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5" name="Freeform: Shape 1564">
              <a:extLst>
                <a:ext uri="{FF2B5EF4-FFF2-40B4-BE49-F238E27FC236}">
                  <a16:creationId xmlns:a16="http://schemas.microsoft.com/office/drawing/2014/main" id="{481B86DF-0F54-D03F-F2B6-A36C23D49DA9}"/>
                </a:ext>
              </a:extLst>
            </p:cNvPr>
            <p:cNvSpPr/>
            <p:nvPr/>
          </p:nvSpPr>
          <p:spPr>
            <a:xfrm>
              <a:off x="9594056" y="5386387"/>
              <a:ext cx="59531" cy="83343"/>
            </a:xfrm>
            <a:custGeom>
              <a:avLst/>
              <a:gdLst>
                <a:gd name="connsiteX0" fmla="*/ 59531 w 59531"/>
                <a:gd name="connsiteY0" fmla="*/ 4762 h 83343"/>
                <a:gd name="connsiteX1" fmla="*/ 7144 w 59531"/>
                <a:gd name="connsiteY1" fmla="*/ 26194 h 83343"/>
                <a:gd name="connsiteX2" fmla="*/ 14288 w 59531"/>
                <a:gd name="connsiteY2" fmla="*/ 83344 h 83343"/>
                <a:gd name="connsiteX3" fmla="*/ 11906 w 59531"/>
                <a:gd name="connsiteY3" fmla="*/ 83344 h 83343"/>
                <a:gd name="connsiteX4" fmla="*/ 0 w 59531"/>
                <a:gd name="connsiteY4" fmla="*/ 21431 h 83343"/>
                <a:gd name="connsiteX5" fmla="*/ 57150 w 59531"/>
                <a:gd name="connsiteY5" fmla="*/ 0 h 83343"/>
                <a:gd name="connsiteX6" fmla="*/ 59531 w 59531"/>
                <a:gd name="connsiteY6" fmla="*/ 4762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59531" y="4762"/>
                  </a:moveTo>
                  <a:cubicBezTo>
                    <a:pt x="42863" y="11906"/>
                    <a:pt x="26194" y="19050"/>
                    <a:pt x="7144" y="26194"/>
                  </a:cubicBezTo>
                  <a:cubicBezTo>
                    <a:pt x="9525" y="47625"/>
                    <a:pt x="11906" y="64294"/>
                    <a:pt x="14288" y="83344"/>
                  </a:cubicBezTo>
                  <a:cubicBezTo>
                    <a:pt x="14288" y="83344"/>
                    <a:pt x="11906" y="83344"/>
                    <a:pt x="11906" y="83344"/>
                  </a:cubicBezTo>
                  <a:cubicBezTo>
                    <a:pt x="7144" y="64294"/>
                    <a:pt x="4763" y="42863"/>
                    <a:pt x="0" y="21431"/>
                  </a:cubicBezTo>
                  <a:cubicBezTo>
                    <a:pt x="21431" y="14288"/>
                    <a:pt x="40482" y="7144"/>
                    <a:pt x="57150" y="0"/>
                  </a:cubicBezTo>
                  <a:cubicBezTo>
                    <a:pt x="59531" y="2381"/>
                    <a:pt x="59531" y="4762"/>
                    <a:pt x="59531" y="47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6" name="Freeform: Shape 1565">
              <a:extLst>
                <a:ext uri="{FF2B5EF4-FFF2-40B4-BE49-F238E27FC236}">
                  <a16:creationId xmlns:a16="http://schemas.microsoft.com/office/drawing/2014/main" id="{7E9D975B-35C7-3EB6-A3E4-9323A971E3B3}"/>
                </a:ext>
              </a:extLst>
            </p:cNvPr>
            <p:cNvSpPr/>
            <p:nvPr/>
          </p:nvSpPr>
          <p:spPr>
            <a:xfrm>
              <a:off x="5684043" y="3133725"/>
              <a:ext cx="61912" cy="83343"/>
            </a:xfrm>
            <a:custGeom>
              <a:avLst/>
              <a:gdLst>
                <a:gd name="connsiteX0" fmla="*/ 61912 w 61912"/>
                <a:gd name="connsiteY0" fmla="*/ 4762 h 83343"/>
                <a:gd name="connsiteX1" fmla="*/ 21431 w 61912"/>
                <a:gd name="connsiteY1" fmla="*/ 21431 h 83343"/>
                <a:gd name="connsiteX2" fmla="*/ 9525 w 61912"/>
                <a:gd name="connsiteY2" fmla="*/ 42862 h 83343"/>
                <a:gd name="connsiteX3" fmla="*/ 11906 w 61912"/>
                <a:gd name="connsiteY3" fmla="*/ 83344 h 83343"/>
                <a:gd name="connsiteX4" fmla="*/ 0 w 61912"/>
                <a:gd name="connsiteY4" fmla="*/ 21431 h 83343"/>
                <a:gd name="connsiteX5" fmla="*/ 59531 w 61912"/>
                <a:gd name="connsiteY5" fmla="*/ 0 h 83343"/>
                <a:gd name="connsiteX6" fmla="*/ 61912 w 61912"/>
                <a:gd name="connsiteY6" fmla="*/ 4762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3343">
                  <a:moveTo>
                    <a:pt x="61912" y="4762"/>
                  </a:moveTo>
                  <a:cubicBezTo>
                    <a:pt x="47625" y="9525"/>
                    <a:pt x="35719" y="16669"/>
                    <a:pt x="21431" y="21431"/>
                  </a:cubicBezTo>
                  <a:cubicBezTo>
                    <a:pt x="11906" y="26194"/>
                    <a:pt x="7144" y="30956"/>
                    <a:pt x="9525" y="42862"/>
                  </a:cubicBezTo>
                  <a:cubicBezTo>
                    <a:pt x="11906" y="57150"/>
                    <a:pt x="14288" y="69056"/>
                    <a:pt x="11906" y="83344"/>
                  </a:cubicBezTo>
                  <a:cubicBezTo>
                    <a:pt x="7144" y="64294"/>
                    <a:pt x="4762" y="45244"/>
                    <a:pt x="0" y="21431"/>
                  </a:cubicBezTo>
                  <a:cubicBezTo>
                    <a:pt x="21431" y="14287"/>
                    <a:pt x="40481" y="7143"/>
                    <a:pt x="59531" y="0"/>
                  </a:cubicBezTo>
                  <a:cubicBezTo>
                    <a:pt x="61912" y="2381"/>
                    <a:pt x="61912" y="4762"/>
                    <a:pt x="61912" y="47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7" name="Freeform: Shape 1566">
              <a:extLst>
                <a:ext uri="{FF2B5EF4-FFF2-40B4-BE49-F238E27FC236}">
                  <a16:creationId xmlns:a16="http://schemas.microsoft.com/office/drawing/2014/main" id="{2780AA00-4A82-E73A-8D6C-6FED8EF9F261}"/>
                </a:ext>
              </a:extLst>
            </p:cNvPr>
            <p:cNvSpPr/>
            <p:nvPr/>
          </p:nvSpPr>
          <p:spPr>
            <a:xfrm>
              <a:off x="8529637" y="5386387"/>
              <a:ext cx="59531" cy="83343"/>
            </a:xfrm>
            <a:custGeom>
              <a:avLst/>
              <a:gdLst>
                <a:gd name="connsiteX0" fmla="*/ 59531 w 59531"/>
                <a:gd name="connsiteY0" fmla="*/ 21431 h 83343"/>
                <a:gd name="connsiteX1" fmla="*/ 47625 w 59531"/>
                <a:gd name="connsiteY1" fmla="*/ 83344 h 83343"/>
                <a:gd name="connsiteX2" fmla="*/ 42863 w 59531"/>
                <a:gd name="connsiteY2" fmla="*/ 83344 h 83343"/>
                <a:gd name="connsiteX3" fmla="*/ 50006 w 59531"/>
                <a:gd name="connsiteY3" fmla="*/ 40481 h 83343"/>
                <a:gd name="connsiteX4" fmla="*/ 38100 w 59531"/>
                <a:gd name="connsiteY4" fmla="*/ 19050 h 83343"/>
                <a:gd name="connsiteX5" fmla="*/ 0 w 59531"/>
                <a:gd name="connsiteY5" fmla="*/ 0 h 83343"/>
                <a:gd name="connsiteX6" fmla="*/ 59531 w 59531"/>
                <a:gd name="connsiteY6" fmla="*/ 21431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59531" y="21431"/>
                  </a:moveTo>
                  <a:cubicBezTo>
                    <a:pt x="54769" y="45244"/>
                    <a:pt x="50006" y="64294"/>
                    <a:pt x="47625" y="83344"/>
                  </a:cubicBezTo>
                  <a:cubicBezTo>
                    <a:pt x="45244" y="83344"/>
                    <a:pt x="45244" y="83344"/>
                    <a:pt x="42863" y="83344"/>
                  </a:cubicBezTo>
                  <a:cubicBezTo>
                    <a:pt x="45244" y="69056"/>
                    <a:pt x="47625" y="54769"/>
                    <a:pt x="50006" y="40481"/>
                  </a:cubicBezTo>
                  <a:cubicBezTo>
                    <a:pt x="52387" y="30956"/>
                    <a:pt x="50006" y="23813"/>
                    <a:pt x="38100" y="19050"/>
                  </a:cubicBezTo>
                  <a:cubicBezTo>
                    <a:pt x="23813" y="14288"/>
                    <a:pt x="11906" y="9525"/>
                    <a:pt x="0" y="0"/>
                  </a:cubicBezTo>
                  <a:cubicBezTo>
                    <a:pt x="19050" y="7144"/>
                    <a:pt x="38100" y="14288"/>
                    <a:pt x="59531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8" name="Freeform: Shape 1567">
              <a:extLst>
                <a:ext uri="{FF2B5EF4-FFF2-40B4-BE49-F238E27FC236}">
                  <a16:creationId xmlns:a16="http://schemas.microsoft.com/office/drawing/2014/main" id="{38AAD814-CB4D-A60E-0847-3E08667C1B06}"/>
                </a:ext>
              </a:extLst>
            </p:cNvPr>
            <p:cNvSpPr/>
            <p:nvPr/>
          </p:nvSpPr>
          <p:spPr>
            <a:xfrm>
              <a:off x="7639050" y="5388768"/>
              <a:ext cx="59531" cy="80962"/>
            </a:xfrm>
            <a:custGeom>
              <a:avLst/>
              <a:gdLst>
                <a:gd name="connsiteX0" fmla="*/ 0 w 59531"/>
                <a:gd name="connsiteY0" fmla="*/ 19050 h 80962"/>
                <a:gd name="connsiteX1" fmla="*/ 59531 w 59531"/>
                <a:gd name="connsiteY1" fmla="*/ 0 h 80962"/>
                <a:gd name="connsiteX2" fmla="*/ 59531 w 59531"/>
                <a:gd name="connsiteY2" fmla="*/ 2381 h 80962"/>
                <a:gd name="connsiteX3" fmla="*/ 19050 w 59531"/>
                <a:gd name="connsiteY3" fmla="*/ 19050 h 80962"/>
                <a:gd name="connsiteX4" fmla="*/ 7144 w 59531"/>
                <a:gd name="connsiteY4" fmla="*/ 40481 h 80962"/>
                <a:gd name="connsiteX5" fmla="*/ 9525 w 59531"/>
                <a:gd name="connsiteY5" fmla="*/ 80962 h 80962"/>
                <a:gd name="connsiteX6" fmla="*/ 0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19050"/>
                  </a:moveTo>
                  <a:cubicBezTo>
                    <a:pt x="23813" y="11906"/>
                    <a:pt x="40481" y="4762"/>
                    <a:pt x="59531" y="0"/>
                  </a:cubicBezTo>
                  <a:cubicBezTo>
                    <a:pt x="59531" y="0"/>
                    <a:pt x="59531" y="2381"/>
                    <a:pt x="59531" y="2381"/>
                  </a:cubicBezTo>
                  <a:cubicBezTo>
                    <a:pt x="45244" y="7144"/>
                    <a:pt x="33337" y="14287"/>
                    <a:pt x="19050" y="19050"/>
                  </a:cubicBezTo>
                  <a:cubicBezTo>
                    <a:pt x="9525" y="23813"/>
                    <a:pt x="4762" y="28575"/>
                    <a:pt x="7144" y="40481"/>
                  </a:cubicBezTo>
                  <a:cubicBezTo>
                    <a:pt x="9525" y="54769"/>
                    <a:pt x="11906" y="66675"/>
                    <a:pt x="9525" y="80962"/>
                  </a:cubicBezTo>
                  <a:cubicBezTo>
                    <a:pt x="9525" y="61912"/>
                    <a:pt x="4762" y="4048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9" name="Freeform: Shape 1568">
              <a:extLst>
                <a:ext uri="{FF2B5EF4-FFF2-40B4-BE49-F238E27FC236}">
                  <a16:creationId xmlns:a16="http://schemas.microsoft.com/office/drawing/2014/main" id="{2FD653BC-32D5-FEA3-FED1-7A0C3310F414}"/>
                </a:ext>
              </a:extLst>
            </p:cNvPr>
            <p:cNvSpPr/>
            <p:nvPr/>
          </p:nvSpPr>
          <p:spPr>
            <a:xfrm>
              <a:off x="6577012" y="5388768"/>
              <a:ext cx="59531" cy="80962"/>
            </a:xfrm>
            <a:custGeom>
              <a:avLst/>
              <a:gdLst>
                <a:gd name="connsiteX0" fmla="*/ 52388 w 59531"/>
                <a:gd name="connsiteY0" fmla="*/ 23813 h 80962"/>
                <a:gd name="connsiteX1" fmla="*/ 0 w 59531"/>
                <a:gd name="connsiteY1" fmla="*/ 2381 h 80962"/>
                <a:gd name="connsiteX2" fmla="*/ 0 w 59531"/>
                <a:gd name="connsiteY2" fmla="*/ 0 h 80962"/>
                <a:gd name="connsiteX3" fmla="*/ 59531 w 59531"/>
                <a:gd name="connsiteY3" fmla="*/ 19050 h 80962"/>
                <a:gd name="connsiteX4" fmla="*/ 47625 w 59531"/>
                <a:gd name="connsiteY4" fmla="*/ 80962 h 80962"/>
                <a:gd name="connsiteX5" fmla="*/ 42862 w 59531"/>
                <a:gd name="connsiteY5" fmla="*/ 80962 h 80962"/>
                <a:gd name="connsiteX6" fmla="*/ 52388 w 59531"/>
                <a:gd name="connsiteY6" fmla="*/ 2381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52388" y="23813"/>
                  </a:moveTo>
                  <a:cubicBezTo>
                    <a:pt x="33337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38100" y="11906"/>
                    <a:pt x="59531" y="19050"/>
                  </a:cubicBezTo>
                  <a:cubicBezTo>
                    <a:pt x="54769" y="40481"/>
                    <a:pt x="52388" y="61912"/>
                    <a:pt x="47625" y="80962"/>
                  </a:cubicBezTo>
                  <a:cubicBezTo>
                    <a:pt x="45244" y="80962"/>
                    <a:pt x="45244" y="80962"/>
                    <a:pt x="42862" y="80962"/>
                  </a:cubicBezTo>
                  <a:cubicBezTo>
                    <a:pt x="45244" y="64294"/>
                    <a:pt x="47625" y="45244"/>
                    <a:pt x="5238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0" name="Freeform: Shape 1569">
              <a:extLst>
                <a:ext uri="{FF2B5EF4-FFF2-40B4-BE49-F238E27FC236}">
                  <a16:creationId xmlns:a16="http://schemas.microsoft.com/office/drawing/2014/main" id="{275C050F-CF97-9E73-2E8D-79880C914C5C}"/>
                </a:ext>
              </a:extLst>
            </p:cNvPr>
            <p:cNvSpPr/>
            <p:nvPr/>
          </p:nvSpPr>
          <p:spPr>
            <a:xfrm>
              <a:off x="7641431" y="883443"/>
              <a:ext cx="59531" cy="83343"/>
            </a:xfrm>
            <a:custGeom>
              <a:avLst/>
              <a:gdLst>
                <a:gd name="connsiteX0" fmla="*/ 11906 w 59531"/>
                <a:gd name="connsiteY0" fmla="*/ 83344 h 83343"/>
                <a:gd name="connsiteX1" fmla="*/ 0 w 59531"/>
                <a:gd name="connsiteY1" fmla="*/ 21431 h 83343"/>
                <a:gd name="connsiteX2" fmla="*/ 57150 w 59531"/>
                <a:gd name="connsiteY2" fmla="*/ 0 h 83343"/>
                <a:gd name="connsiteX3" fmla="*/ 59531 w 59531"/>
                <a:gd name="connsiteY3" fmla="*/ 4763 h 83343"/>
                <a:gd name="connsiteX4" fmla="*/ 26194 w 59531"/>
                <a:gd name="connsiteY4" fmla="*/ 19050 h 83343"/>
                <a:gd name="connsiteX5" fmla="*/ 11906 w 59531"/>
                <a:gd name="connsiteY5" fmla="*/ 45244 h 83343"/>
                <a:gd name="connsiteX6" fmla="*/ 16669 w 59531"/>
                <a:gd name="connsiteY6" fmla="*/ 83344 h 83343"/>
                <a:gd name="connsiteX7" fmla="*/ 11906 w 59531"/>
                <a:gd name="connsiteY7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83343">
                  <a:moveTo>
                    <a:pt x="11906" y="83344"/>
                  </a:moveTo>
                  <a:cubicBezTo>
                    <a:pt x="7144" y="64294"/>
                    <a:pt x="4762" y="42863"/>
                    <a:pt x="0" y="21431"/>
                  </a:cubicBezTo>
                  <a:cubicBezTo>
                    <a:pt x="21431" y="14288"/>
                    <a:pt x="40481" y="7144"/>
                    <a:pt x="57150" y="0"/>
                  </a:cubicBezTo>
                  <a:cubicBezTo>
                    <a:pt x="57150" y="2381"/>
                    <a:pt x="57150" y="2381"/>
                    <a:pt x="59531" y="4763"/>
                  </a:cubicBezTo>
                  <a:cubicBezTo>
                    <a:pt x="47625" y="9525"/>
                    <a:pt x="35719" y="14288"/>
                    <a:pt x="26194" y="19050"/>
                  </a:cubicBezTo>
                  <a:cubicBezTo>
                    <a:pt x="7144" y="26194"/>
                    <a:pt x="7144" y="26194"/>
                    <a:pt x="11906" y="45244"/>
                  </a:cubicBezTo>
                  <a:cubicBezTo>
                    <a:pt x="14287" y="57150"/>
                    <a:pt x="16669" y="71438"/>
                    <a:pt x="16669" y="83344"/>
                  </a:cubicBezTo>
                  <a:cubicBezTo>
                    <a:pt x="14287" y="80963"/>
                    <a:pt x="11906" y="83344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1" name="Freeform: Shape 1570">
              <a:extLst>
                <a:ext uri="{FF2B5EF4-FFF2-40B4-BE49-F238E27FC236}">
                  <a16:creationId xmlns:a16="http://schemas.microsoft.com/office/drawing/2014/main" id="{ED782863-24BD-DE33-D30D-16CF8BD5AD61}"/>
                </a:ext>
              </a:extLst>
            </p:cNvPr>
            <p:cNvSpPr/>
            <p:nvPr/>
          </p:nvSpPr>
          <p:spPr>
            <a:xfrm>
              <a:off x="7639050" y="3133725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7 w 59531"/>
                <a:gd name="connsiteY4" fmla="*/ 80962 h 80962"/>
                <a:gd name="connsiteX5" fmla="*/ 11906 w 59531"/>
                <a:gd name="connsiteY5" fmla="*/ 80962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7"/>
                    <a:pt x="40481" y="7143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2" y="9525"/>
                    <a:pt x="26194" y="16669"/>
                    <a:pt x="7144" y="23813"/>
                  </a:cubicBezTo>
                  <a:cubicBezTo>
                    <a:pt x="9525" y="45244"/>
                    <a:pt x="11906" y="61912"/>
                    <a:pt x="14287" y="80962"/>
                  </a:cubicBezTo>
                  <a:cubicBezTo>
                    <a:pt x="14287" y="80962"/>
                    <a:pt x="11906" y="80962"/>
                    <a:pt x="11906" y="80962"/>
                  </a:cubicBezTo>
                  <a:cubicBezTo>
                    <a:pt x="9525" y="64294"/>
                    <a:pt x="4762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2" name="Freeform: Shape 1571">
              <a:extLst>
                <a:ext uri="{FF2B5EF4-FFF2-40B4-BE49-F238E27FC236}">
                  <a16:creationId xmlns:a16="http://schemas.microsoft.com/office/drawing/2014/main" id="{428ECDF3-93E6-5FD8-C29C-4CC19367D5DE}"/>
                </a:ext>
              </a:extLst>
            </p:cNvPr>
            <p:cNvSpPr/>
            <p:nvPr/>
          </p:nvSpPr>
          <p:spPr>
            <a:xfrm>
              <a:off x="6574631" y="3136106"/>
              <a:ext cx="61912" cy="83343"/>
            </a:xfrm>
            <a:custGeom>
              <a:avLst/>
              <a:gdLst>
                <a:gd name="connsiteX0" fmla="*/ 2381 w 61912"/>
                <a:gd name="connsiteY0" fmla="*/ 0 h 83343"/>
                <a:gd name="connsiteX1" fmla="*/ 61913 w 61912"/>
                <a:gd name="connsiteY1" fmla="*/ 21431 h 83343"/>
                <a:gd name="connsiteX2" fmla="*/ 50006 w 61912"/>
                <a:gd name="connsiteY2" fmla="*/ 83344 h 83343"/>
                <a:gd name="connsiteX3" fmla="*/ 45244 w 61912"/>
                <a:gd name="connsiteY3" fmla="*/ 83344 h 83343"/>
                <a:gd name="connsiteX4" fmla="*/ 52388 w 61912"/>
                <a:gd name="connsiteY4" fmla="*/ 42863 h 83343"/>
                <a:gd name="connsiteX5" fmla="*/ 38100 w 61912"/>
                <a:gd name="connsiteY5" fmla="*/ 19050 h 83343"/>
                <a:gd name="connsiteX6" fmla="*/ 0 w 61912"/>
                <a:gd name="connsiteY6" fmla="*/ 4762 h 83343"/>
                <a:gd name="connsiteX7" fmla="*/ 2381 w 61912"/>
                <a:gd name="connsiteY7" fmla="*/ 0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3343">
                  <a:moveTo>
                    <a:pt x="2381" y="0"/>
                  </a:moveTo>
                  <a:cubicBezTo>
                    <a:pt x="21431" y="7144"/>
                    <a:pt x="40481" y="11906"/>
                    <a:pt x="61913" y="21431"/>
                  </a:cubicBezTo>
                  <a:cubicBezTo>
                    <a:pt x="57150" y="42863"/>
                    <a:pt x="54769" y="64294"/>
                    <a:pt x="50006" y="83344"/>
                  </a:cubicBezTo>
                  <a:cubicBezTo>
                    <a:pt x="47625" y="83344"/>
                    <a:pt x="47625" y="83344"/>
                    <a:pt x="45244" y="83344"/>
                  </a:cubicBezTo>
                  <a:cubicBezTo>
                    <a:pt x="47625" y="69056"/>
                    <a:pt x="47625" y="57150"/>
                    <a:pt x="52388" y="42863"/>
                  </a:cubicBezTo>
                  <a:cubicBezTo>
                    <a:pt x="54769" y="30956"/>
                    <a:pt x="50006" y="23813"/>
                    <a:pt x="38100" y="19050"/>
                  </a:cubicBezTo>
                  <a:cubicBezTo>
                    <a:pt x="26194" y="14288"/>
                    <a:pt x="14288" y="9525"/>
                    <a:pt x="0" y="4762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3" name="Freeform: Shape 1572">
              <a:extLst>
                <a:ext uri="{FF2B5EF4-FFF2-40B4-BE49-F238E27FC236}">
                  <a16:creationId xmlns:a16="http://schemas.microsoft.com/office/drawing/2014/main" id="{F3C5508B-649A-C273-EE08-767F98314AFE}"/>
                </a:ext>
              </a:extLst>
            </p:cNvPr>
            <p:cNvSpPr/>
            <p:nvPr/>
          </p:nvSpPr>
          <p:spPr>
            <a:xfrm>
              <a:off x="6574631" y="883443"/>
              <a:ext cx="59531" cy="80962"/>
            </a:xfrm>
            <a:custGeom>
              <a:avLst/>
              <a:gdLst>
                <a:gd name="connsiteX0" fmla="*/ 45244 w 59531"/>
                <a:gd name="connsiteY0" fmla="*/ 80963 h 80962"/>
                <a:gd name="connsiteX1" fmla="*/ 52388 w 59531"/>
                <a:gd name="connsiteY1" fmla="*/ 28575 h 80962"/>
                <a:gd name="connsiteX2" fmla="*/ 0 w 59531"/>
                <a:gd name="connsiteY2" fmla="*/ 0 h 80962"/>
                <a:gd name="connsiteX3" fmla="*/ 59531 w 59531"/>
                <a:gd name="connsiteY3" fmla="*/ 19050 h 80962"/>
                <a:gd name="connsiteX4" fmla="*/ 47625 w 59531"/>
                <a:gd name="connsiteY4" fmla="*/ 80963 h 80962"/>
                <a:gd name="connsiteX5" fmla="*/ 45244 w 59531"/>
                <a:gd name="connsiteY5" fmla="*/ 809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531" h="80962">
                  <a:moveTo>
                    <a:pt x="45244" y="80963"/>
                  </a:moveTo>
                  <a:cubicBezTo>
                    <a:pt x="47625" y="64294"/>
                    <a:pt x="50006" y="45244"/>
                    <a:pt x="52388" y="28575"/>
                  </a:cubicBezTo>
                  <a:cubicBezTo>
                    <a:pt x="38100" y="14288"/>
                    <a:pt x="16669" y="11906"/>
                    <a:pt x="0" y="0"/>
                  </a:cubicBezTo>
                  <a:cubicBezTo>
                    <a:pt x="19050" y="7144"/>
                    <a:pt x="38100" y="11906"/>
                    <a:pt x="59531" y="19050"/>
                  </a:cubicBezTo>
                  <a:cubicBezTo>
                    <a:pt x="54769" y="40481"/>
                    <a:pt x="52388" y="61913"/>
                    <a:pt x="47625" y="80963"/>
                  </a:cubicBezTo>
                  <a:cubicBezTo>
                    <a:pt x="47625" y="80963"/>
                    <a:pt x="47625" y="80963"/>
                    <a:pt x="45244" y="809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4" name="Freeform: Shape 1573">
              <a:extLst>
                <a:ext uri="{FF2B5EF4-FFF2-40B4-BE49-F238E27FC236}">
                  <a16:creationId xmlns:a16="http://schemas.microsoft.com/office/drawing/2014/main" id="{73DB6CA0-A460-B9F0-2274-ACE46D6CBA99}"/>
                </a:ext>
              </a:extLst>
            </p:cNvPr>
            <p:cNvSpPr/>
            <p:nvPr/>
          </p:nvSpPr>
          <p:spPr>
            <a:xfrm>
              <a:off x="5686425" y="881062"/>
              <a:ext cx="59531" cy="83343"/>
            </a:xfrm>
            <a:custGeom>
              <a:avLst/>
              <a:gdLst>
                <a:gd name="connsiteX0" fmla="*/ 7144 w 59531"/>
                <a:gd name="connsiteY0" fmla="*/ 26194 h 83343"/>
                <a:gd name="connsiteX1" fmla="*/ 14287 w 59531"/>
                <a:gd name="connsiteY1" fmla="*/ 83344 h 83343"/>
                <a:gd name="connsiteX2" fmla="*/ 11906 w 59531"/>
                <a:gd name="connsiteY2" fmla="*/ 83344 h 83343"/>
                <a:gd name="connsiteX3" fmla="*/ 0 w 59531"/>
                <a:gd name="connsiteY3" fmla="*/ 21431 h 83343"/>
                <a:gd name="connsiteX4" fmla="*/ 57150 w 59531"/>
                <a:gd name="connsiteY4" fmla="*/ 0 h 83343"/>
                <a:gd name="connsiteX5" fmla="*/ 59531 w 59531"/>
                <a:gd name="connsiteY5" fmla="*/ 4763 h 83343"/>
                <a:gd name="connsiteX6" fmla="*/ 7144 w 59531"/>
                <a:gd name="connsiteY6" fmla="*/ 2619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7144" y="26194"/>
                  </a:moveTo>
                  <a:cubicBezTo>
                    <a:pt x="9525" y="45244"/>
                    <a:pt x="11906" y="64294"/>
                    <a:pt x="14287" y="83344"/>
                  </a:cubicBezTo>
                  <a:cubicBezTo>
                    <a:pt x="14287" y="83344"/>
                    <a:pt x="11906" y="83344"/>
                    <a:pt x="11906" y="83344"/>
                  </a:cubicBezTo>
                  <a:cubicBezTo>
                    <a:pt x="7144" y="64294"/>
                    <a:pt x="4762" y="42862"/>
                    <a:pt x="0" y="21431"/>
                  </a:cubicBezTo>
                  <a:cubicBezTo>
                    <a:pt x="21431" y="14287"/>
                    <a:pt x="40481" y="7144"/>
                    <a:pt x="57150" y="0"/>
                  </a:cubicBezTo>
                  <a:cubicBezTo>
                    <a:pt x="57150" y="2381"/>
                    <a:pt x="57150" y="2381"/>
                    <a:pt x="59531" y="4763"/>
                  </a:cubicBezTo>
                  <a:cubicBezTo>
                    <a:pt x="42863" y="11906"/>
                    <a:pt x="26194" y="19050"/>
                    <a:pt x="7144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5" name="Freeform: Shape 1574">
              <a:extLst>
                <a:ext uri="{FF2B5EF4-FFF2-40B4-BE49-F238E27FC236}">
                  <a16:creationId xmlns:a16="http://schemas.microsoft.com/office/drawing/2014/main" id="{67AB8C99-38FB-5345-A5C0-677397D96607}"/>
                </a:ext>
              </a:extLst>
            </p:cNvPr>
            <p:cNvSpPr/>
            <p:nvPr/>
          </p:nvSpPr>
          <p:spPr>
            <a:xfrm>
              <a:off x="5688806" y="4260056"/>
              <a:ext cx="57149" cy="80962"/>
            </a:xfrm>
            <a:custGeom>
              <a:avLst/>
              <a:gdLst>
                <a:gd name="connsiteX0" fmla="*/ 57150 w 57149"/>
                <a:gd name="connsiteY0" fmla="*/ 4763 h 80962"/>
                <a:gd name="connsiteX1" fmla="*/ 23813 w 57149"/>
                <a:gd name="connsiteY1" fmla="*/ 16669 h 80962"/>
                <a:gd name="connsiteX2" fmla="*/ 9525 w 57149"/>
                <a:gd name="connsiteY2" fmla="*/ 42863 h 80962"/>
                <a:gd name="connsiteX3" fmla="*/ 11906 w 57149"/>
                <a:gd name="connsiteY3" fmla="*/ 80963 h 80962"/>
                <a:gd name="connsiteX4" fmla="*/ 0 w 57149"/>
                <a:gd name="connsiteY4" fmla="*/ 19050 h 80962"/>
                <a:gd name="connsiteX5" fmla="*/ 23813 w 57149"/>
                <a:gd name="connsiteY5" fmla="*/ 9525 h 80962"/>
                <a:gd name="connsiteX6" fmla="*/ 57150 w 57149"/>
                <a:gd name="connsiteY6" fmla="*/ 0 h 80962"/>
                <a:gd name="connsiteX7" fmla="*/ 57150 w 57149"/>
                <a:gd name="connsiteY7" fmla="*/ 47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49" h="80962">
                  <a:moveTo>
                    <a:pt x="57150" y="4763"/>
                  </a:moveTo>
                  <a:cubicBezTo>
                    <a:pt x="45244" y="9525"/>
                    <a:pt x="33337" y="11906"/>
                    <a:pt x="23813" y="16669"/>
                  </a:cubicBezTo>
                  <a:cubicBezTo>
                    <a:pt x="7144" y="23813"/>
                    <a:pt x="4763" y="23813"/>
                    <a:pt x="9525" y="42863"/>
                  </a:cubicBezTo>
                  <a:cubicBezTo>
                    <a:pt x="11906" y="54769"/>
                    <a:pt x="14288" y="69056"/>
                    <a:pt x="11906" y="80963"/>
                  </a:cubicBezTo>
                  <a:cubicBezTo>
                    <a:pt x="7144" y="61913"/>
                    <a:pt x="4763" y="40482"/>
                    <a:pt x="0" y="19050"/>
                  </a:cubicBezTo>
                  <a:cubicBezTo>
                    <a:pt x="9525" y="14288"/>
                    <a:pt x="16669" y="11906"/>
                    <a:pt x="23813" y="9525"/>
                  </a:cubicBezTo>
                  <a:cubicBezTo>
                    <a:pt x="35719" y="4763"/>
                    <a:pt x="47625" y="2381"/>
                    <a:pt x="57150" y="0"/>
                  </a:cubicBezTo>
                  <a:cubicBezTo>
                    <a:pt x="57150" y="4763"/>
                    <a:pt x="57150" y="4763"/>
                    <a:pt x="57150" y="47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6" name="Freeform: Shape 1575">
              <a:extLst>
                <a:ext uri="{FF2B5EF4-FFF2-40B4-BE49-F238E27FC236}">
                  <a16:creationId xmlns:a16="http://schemas.microsoft.com/office/drawing/2014/main" id="{8A400592-EDD3-39A7-6765-6556B26C053B}"/>
                </a:ext>
              </a:extLst>
            </p:cNvPr>
            <p:cNvSpPr/>
            <p:nvPr/>
          </p:nvSpPr>
          <p:spPr>
            <a:xfrm>
              <a:off x="10482262" y="883443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3 w 61912"/>
                <a:gd name="connsiteY1" fmla="*/ 19050 h 80962"/>
                <a:gd name="connsiteX2" fmla="*/ 50006 w 61912"/>
                <a:gd name="connsiteY2" fmla="*/ 80963 h 80962"/>
                <a:gd name="connsiteX3" fmla="*/ 45244 w 61912"/>
                <a:gd name="connsiteY3" fmla="*/ 80963 h 80962"/>
                <a:gd name="connsiteX4" fmla="*/ 52387 w 61912"/>
                <a:gd name="connsiteY4" fmla="*/ 23813 h 80962"/>
                <a:gd name="connsiteX5" fmla="*/ 0 w 61912"/>
                <a:gd name="connsiteY5" fmla="*/ 2381 h 80962"/>
                <a:gd name="connsiteX6" fmla="*/ 2381 w 61912"/>
                <a:gd name="connsiteY6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4"/>
                    <a:pt x="40481" y="11906"/>
                    <a:pt x="61913" y="19050"/>
                  </a:cubicBezTo>
                  <a:cubicBezTo>
                    <a:pt x="57150" y="40481"/>
                    <a:pt x="54769" y="61913"/>
                    <a:pt x="50006" y="80963"/>
                  </a:cubicBezTo>
                  <a:cubicBezTo>
                    <a:pt x="47625" y="80963"/>
                    <a:pt x="47625" y="80963"/>
                    <a:pt x="45244" y="80963"/>
                  </a:cubicBezTo>
                  <a:cubicBezTo>
                    <a:pt x="47625" y="61913"/>
                    <a:pt x="50006" y="45244"/>
                    <a:pt x="52387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7" name="Freeform: Shape 1576">
              <a:extLst>
                <a:ext uri="{FF2B5EF4-FFF2-40B4-BE49-F238E27FC236}">
                  <a16:creationId xmlns:a16="http://schemas.microsoft.com/office/drawing/2014/main" id="{B5E05536-48C0-D86C-F11D-849E61D0D0AF}"/>
                </a:ext>
              </a:extLst>
            </p:cNvPr>
            <p:cNvSpPr/>
            <p:nvPr/>
          </p:nvSpPr>
          <p:spPr>
            <a:xfrm>
              <a:off x="6577012" y="4262437"/>
              <a:ext cx="59531" cy="80962"/>
            </a:xfrm>
            <a:custGeom>
              <a:avLst/>
              <a:gdLst>
                <a:gd name="connsiteX0" fmla="*/ 59531 w 59531"/>
                <a:gd name="connsiteY0" fmla="*/ 19050 h 80962"/>
                <a:gd name="connsiteX1" fmla="*/ 47625 w 59531"/>
                <a:gd name="connsiteY1" fmla="*/ 80962 h 80962"/>
                <a:gd name="connsiteX2" fmla="*/ 45244 w 59531"/>
                <a:gd name="connsiteY2" fmla="*/ 80962 h 80962"/>
                <a:gd name="connsiteX3" fmla="*/ 52388 w 59531"/>
                <a:gd name="connsiteY3" fmla="*/ 23813 h 80962"/>
                <a:gd name="connsiteX4" fmla="*/ 0 w 59531"/>
                <a:gd name="connsiteY4" fmla="*/ 2381 h 80962"/>
                <a:gd name="connsiteX5" fmla="*/ 0 w 59531"/>
                <a:gd name="connsiteY5" fmla="*/ 0 h 80962"/>
                <a:gd name="connsiteX6" fmla="*/ 59531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59531" y="19050"/>
                  </a:moveTo>
                  <a:cubicBezTo>
                    <a:pt x="54769" y="42863"/>
                    <a:pt x="50006" y="61913"/>
                    <a:pt x="47625" y="80962"/>
                  </a:cubicBezTo>
                  <a:cubicBezTo>
                    <a:pt x="47625" y="80962"/>
                    <a:pt x="45244" y="80962"/>
                    <a:pt x="45244" y="80962"/>
                  </a:cubicBezTo>
                  <a:cubicBezTo>
                    <a:pt x="47625" y="64294"/>
                    <a:pt x="50006" y="45244"/>
                    <a:pt x="52388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2"/>
                    <a:pt x="38100" y="11906"/>
                    <a:pt x="59531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8" name="Freeform: Shape 1577">
              <a:extLst>
                <a:ext uri="{FF2B5EF4-FFF2-40B4-BE49-F238E27FC236}">
                  <a16:creationId xmlns:a16="http://schemas.microsoft.com/office/drawing/2014/main" id="{F52ACBCA-13B2-6F59-FFCF-11046D620C0B}"/>
                </a:ext>
              </a:extLst>
            </p:cNvPr>
            <p:cNvSpPr/>
            <p:nvPr/>
          </p:nvSpPr>
          <p:spPr>
            <a:xfrm>
              <a:off x="11546681" y="883443"/>
              <a:ext cx="61912" cy="83343"/>
            </a:xfrm>
            <a:custGeom>
              <a:avLst/>
              <a:gdLst>
                <a:gd name="connsiteX0" fmla="*/ 11906 w 61912"/>
                <a:gd name="connsiteY0" fmla="*/ 83344 h 83343"/>
                <a:gd name="connsiteX1" fmla="*/ 0 w 61912"/>
                <a:gd name="connsiteY1" fmla="*/ 21431 h 83343"/>
                <a:gd name="connsiteX2" fmla="*/ 59531 w 61912"/>
                <a:gd name="connsiteY2" fmla="*/ 0 h 83343"/>
                <a:gd name="connsiteX3" fmla="*/ 61913 w 61912"/>
                <a:gd name="connsiteY3" fmla="*/ 4763 h 83343"/>
                <a:gd name="connsiteX4" fmla="*/ 28575 w 61912"/>
                <a:gd name="connsiteY4" fmla="*/ 19050 h 83343"/>
                <a:gd name="connsiteX5" fmla="*/ 11906 w 61912"/>
                <a:gd name="connsiteY5" fmla="*/ 45244 h 83343"/>
                <a:gd name="connsiteX6" fmla="*/ 16669 w 61912"/>
                <a:gd name="connsiteY6" fmla="*/ 83344 h 83343"/>
                <a:gd name="connsiteX7" fmla="*/ 11906 w 61912"/>
                <a:gd name="connsiteY7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3343">
                  <a:moveTo>
                    <a:pt x="11906" y="83344"/>
                  </a:moveTo>
                  <a:cubicBezTo>
                    <a:pt x="7144" y="64294"/>
                    <a:pt x="4763" y="42863"/>
                    <a:pt x="0" y="21431"/>
                  </a:cubicBezTo>
                  <a:cubicBezTo>
                    <a:pt x="21431" y="14288"/>
                    <a:pt x="40482" y="7144"/>
                    <a:pt x="59531" y="0"/>
                  </a:cubicBezTo>
                  <a:cubicBezTo>
                    <a:pt x="59531" y="2381"/>
                    <a:pt x="59531" y="2381"/>
                    <a:pt x="61913" y="4763"/>
                  </a:cubicBezTo>
                  <a:cubicBezTo>
                    <a:pt x="50006" y="9525"/>
                    <a:pt x="38100" y="14288"/>
                    <a:pt x="28575" y="19050"/>
                  </a:cubicBezTo>
                  <a:cubicBezTo>
                    <a:pt x="9525" y="26194"/>
                    <a:pt x="9525" y="26194"/>
                    <a:pt x="11906" y="45244"/>
                  </a:cubicBezTo>
                  <a:cubicBezTo>
                    <a:pt x="14288" y="57150"/>
                    <a:pt x="16669" y="71438"/>
                    <a:pt x="16669" y="83344"/>
                  </a:cubicBezTo>
                  <a:cubicBezTo>
                    <a:pt x="16669" y="80963"/>
                    <a:pt x="14288" y="80963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9" name="Freeform: Shape 1578">
              <a:extLst>
                <a:ext uri="{FF2B5EF4-FFF2-40B4-BE49-F238E27FC236}">
                  <a16:creationId xmlns:a16="http://schemas.microsoft.com/office/drawing/2014/main" id="{9797DFD0-C8E4-7098-360A-665D88AA1B21}"/>
                </a:ext>
              </a:extLst>
            </p:cNvPr>
            <p:cNvSpPr/>
            <p:nvPr/>
          </p:nvSpPr>
          <p:spPr>
            <a:xfrm>
              <a:off x="8529637" y="883443"/>
              <a:ext cx="59531" cy="80962"/>
            </a:xfrm>
            <a:custGeom>
              <a:avLst/>
              <a:gdLst>
                <a:gd name="connsiteX0" fmla="*/ 59531 w 59531"/>
                <a:gd name="connsiteY0" fmla="*/ 19050 h 80962"/>
                <a:gd name="connsiteX1" fmla="*/ 47625 w 59531"/>
                <a:gd name="connsiteY1" fmla="*/ 80963 h 80962"/>
                <a:gd name="connsiteX2" fmla="*/ 45244 w 59531"/>
                <a:gd name="connsiteY2" fmla="*/ 80963 h 80962"/>
                <a:gd name="connsiteX3" fmla="*/ 52387 w 59531"/>
                <a:gd name="connsiteY3" fmla="*/ 23813 h 80962"/>
                <a:gd name="connsiteX4" fmla="*/ 0 w 59531"/>
                <a:gd name="connsiteY4" fmla="*/ 2381 h 80962"/>
                <a:gd name="connsiteX5" fmla="*/ 0 w 59531"/>
                <a:gd name="connsiteY5" fmla="*/ 0 h 80962"/>
                <a:gd name="connsiteX6" fmla="*/ 59531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59531" y="19050"/>
                  </a:moveTo>
                  <a:cubicBezTo>
                    <a:pt x="54769" y="42863"/>
                    <a:pt x="50006" y="61913"/>
                    <a:pt x="47625" y="80963"/>
                  </a:cubicBezTo>
                  <a:cubicBezTo>
                    <a:pt x="47625" y="80963"/>
                    <a:pt x="45244" y="80963"/>
                    <a:pt x="45244" y="80963"/>
                  </a:cubicBezTo>
                  <a:cubicBezTo>
                    <a:pt x="47625" y="64294"/>
                    <a:pt x="50006" y="45244"/>
                    <a:pt x="52387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3"/>
                    <a:pt x="38100" y="11906"/>
                    <a:pt x="59531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0" name="Freeform: Shape 1579">
              <a:extLst>
                <a:ext uri="{FF2B5EF4-FFF2-40B4-BE49-F238E27FC236}">
                  <a16:creationId xmlns:a16="http://schemas.microsoft.com/office/drawing/2014/main" id="{1FD79CED-C092-859F-5055-AA4CA11EE7C1}"/>
                </a:ext>
              </a:extLst>
            </p:cNvPr>
            <p:cNvSpPr/>
            <p:nvPr/>
          </p:nvSpPr>
          <p:spPr>
            <a:xfrm>
              <a:off x="5950743" y="2381"/>
              <a:ext cx="92868" cy="7143"/>
            </a:xfrm>
            <a:custGeom>
              <a:avLst/>
              <a:gdLst>
                <a:gd name="connsiteX0" fmla="*/ 92869 w 92868"/>
                <a:gd name="connsiteY0" fmla="*/ 0 h 7143"/>
                <a:gd name="connsiteX1" fmla="*/ 0 w 92868"/>
                <a:gd name="connsiteY1" fmla="*/ 0 h 7143"/>
                <a:gd name="connsiteX2" fmla="*/ 92869 w 92868"/>
                <a:gd name="connsiteY2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7143">
                  <a:moveTo>
                    <a:pt x="92869" y="0"/>
                  </a:moveTo>
                  <a:cubicBezTo>
                    <a:pt x="61913" y="9525"/>
                    <a:pt x="30956" y="9525"/>
                    <a:pt x="0" y="0"/>
                  </a:cubicBezTo>
                  <a:cubicBezTo>
                    <a:pt x="30956" y="0"/>
                    <a:pt x="61913" y="0"/>
                    <a:pt x="9286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1" name="Freeform: Shape 1580">
              <a:extLst>
                <a:ext uri="{FF2B5EF4-FFF2-40B4-BE49-F238E27FC236}">
                  <a16:creationId xmlns:a16="http://schemas.microsoft.com/office/drawing/2014/main" id="{4953F391-3942-4DE5-3E0C-54E913CEED96}"/>
                </a:ext>
              </a:extLst>
            </p:cNvPr>
            <p:cNvSpPr/>
            <p:nvPr/>
          </p:nvSpPr>
          <p:spPr>
            <a:xfrm>
              <a:off x="10186987" y="2381"/>
              <a:ext cx="92868" cy="8061"/>
            </a:xfrm>
            <a:custGeom>
              <a:avLst/>
              <a:gdLst>
                <a:gd name="connsiteX0" fmla="*/ 0 w 92868"/>
                <a:gd name="connsiteY0" fmla="*/ 0 h 8061"/>
                <a:gd name="connsiteX1" fmla="*/ 92869 w 92868"/>
                <a:gd name="connsiteY1" fmla="*/ 0 h 8061"/>
                <a:gd name="connsiteX2" fmla="*/ 0 w 92868"/>
                <a:gd name="connsiteY2" fmla="*/ 0 h 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8061">
                  <a:moveTo>
                    <a:pt x="0" y="0"/>
                  </a:moveTo>
                  <a:cubicBezTo>
                    <a:pt x="30956" y="0"/>
                    <a:pt x="61912" y="0"/>
                    <a:pt x="92869" y="0"/>
                  </a:cubicBezTo>
                  <a:cubicBezTo>
                    <a:pt x="61912" y="11906"/>
                    <a:pt x="30956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2" name="Freeform: Shape 1581">
              <a:extLst>
                <a:ext uri="{FF2B5EF4-FFF2-40B4-BE49-F238E27FC236}">
                  <a16:creationId xmlns:a16="http://schemas.microsoft.com/office/drawing/2014/main" id="{89503467-DFF9-2743-BAE6-4EF15AD1F848}"/>
                </a:ext>
              </a:extLst>
            </p:cNvPr>
            <p:cNvSpPr/>
            <p:nvPr/>
          </p:nvSpPr>
          <p:spPr>
            <a:xfrm>
              <a:off x="8231981" y="2381"/>
              <a:ext cx="92868" cy="7143"/>
            </a:xfrm>
            <a:custGeom>
              <a:avLst/>
              <a:gdLst>
                <a:gd name="connsiteX0" fmla="*/ 92869 w 92868"/>
                <a:gd name="connsiteY0" fmla="*/ 0 h 7143"/>
                <a:gd name="connsiteX1" fmla="*/ 0 w 92868"/>
                <a:gd name="connsiteY1" fmla="*/ 0 h 7143"/>
                <a:gd name="connsiteX2" fmla="*/ 92869 w 92868"/>
                <a:gd name="connsiteY2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7143">
                  <a:moveTo>
                    <a:pt x="92869" y="0"/>
                  </a:moveTo>
                  <a:cubicBezTo>
                    <a:pt x="61913" y="9525"/>
                    <a:pt x="30956" y="9525"/>
                    <a:pt x="0" y="0"/>
                  </a:cubicBezTo>
                  <a:cubicBezTo>
                    <a:pt x="33338" y="0"/>
                    <a:pt x="61913" y="0"/>
                    <a:pt x="9286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3" name="Freeform: Shape 1582">
              <a:extLst>
                <a:ext uri="{FF2B5EF4-FFF2-40B4-BE49-F238E27FC236}">
                  <a16:creationId xmlns:a16="http://schemas.microsoft.com/office/drawing/2014/main" id="{05AE14E3-E240-F090-84B0-3A5B0EA8ACD8}"/>
                </a:ext>
              </a:extLst>
            </p:cNvPr>
            <p:cNvSpPr/>
            <p:nvPr/>
          </p:nvSpPr>
          <p:spPr>
            <a:xfrm>
              <a:off x="11811000" y="2381"/>
              <a:ext cx="92868" cy="7143"/>
            </a:xfrm>
            <a:custGeom>
              <a:avLst/>
              <a:gdLst>
                <a:gd name="connsiteX0" fmla="*/ 0 w 92868"/>
                <a:gd name="connsiteY0" fmla="*/ 0 h 7143"/>
                <a:gd name="connsiteX1" fmla="*/ 92869 w 92868"/>
                <a:gd name="connsiteY1" fmla="*/ 0 h 7143"/>
                <a:gd name="connsiteX2" fmla="*/ 0 w 92868"/>
                <a:gd name="connsiteY2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7143">
                  <a:moveTo>
                    <a:pt x="0" y="0"/>
                  </a:moveTo>
                  <a:cubicBezTo>
                    <a:pt x="30956" y="0"/>
                    <a:pt x="61913" y="0"/>
                    <a:pt x="92869" y="0"/>
                  </a:cubicBezTo>
                  <a:cubicBezTo>
                    <a:pt x="61913" y="9525"/>
                    <a:pt x="30956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4" name="Freeform: Shape 1583">
              <a:extLst>
                <a:ext uri="{FF2B5EF4-FFF2-40B4-BE49-F238E27FC236}">
                  <a16:creationId xmlns:a16="http://schemas.microsoft.com/office/drawing/2014/main" id="{BE6D1493-3F20-D555-53D6-EE6D5516AF1D}"/>
                </a:ext>
              </a:extLst>
            </p:cNvPr>
            <p:cNvSpPr/>
            <p:nvPr/>
          </p:nvSpPr>
          <p:spPr>
            <a:xfrm>
              <a:off x="9858375" y="2381"/>
              <a:ext cx="95250" cy="8929"/>
            </a:xfrm>
            <a:custGeom>
              <a:avLst/>
              <a:gdLst>
                <a:gd name="connsiteX0" fmla="*/ 0 w 95250"/>
                <a:gd name="connsiteY0" fmla="*/ 0 h 8929"/>
                <a:gd name="connsiteX1" fmla="*/ 95250 w 95250"/>
                <a:gd name="connsiteY1" fmla="*/ 0 h 8929"/>
                <a:gd name="connsiteX2" fmla="*/ 0 w 95250"/>
                <a:gd name="connsiteY2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8929">
                  <a:moveTo>
                    <a:pt x="0" y="0"/>
                  </a:moveTo>
                  <a:cubicBezTo>
                    <a:pt x="30956" y="0"/>
                    <a:pt x="61913" y="0"/>
                    <a:pt x="95250" y="0"/>
                  </a:cubicBezTo>
                  <a:cubicBezTo>
                    <a:pt x="64294" y="11906"/>
                    <a:pt x="35719" y="11906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5" name="Freeform: Shape 1584">
              <a:extLst>
                <a:ext uri="{FF2B5EF4-FFF2-40B4-BE49-F238E27FC236}">
                  <a16:creationId xmlns:a16="http://schemas.microsoft.com/office/drawing/2014/main" id="{3A797541-28A1-3BCD-C609-ECC5421765C9}"/>
                </a:ext>
              </a:extLst>
            </p:cNvPr>
            <p:cNvSpPr/>
            <p:nvPr/>
          </p:nvSpPr>
          <p:spPr>
            <a:xfrm>
              <a:off x="7903368" y="2381"/>
              <a:ext cx="92868" cy="8929"/>
            </a:xfrm>
            <a:custGeom>
              <a:avLst/>
              <a:gdLst>
                <a:gd name="connsiteX0" fmla="*/ 0 w 92868"/>
                <a:gd name="connsiteY0" fmla="*/ 0 h 8929"/>
                <a:gd name="connsiteX1" fmla="*/ 92869 w 92868"/>
                <a:gd name="connsiteY1" fmla="*/ 0 h 8929"/>
                <a:gd name="connsiteX2" fmla="*/ 0 w 92868"/>
                <a:gd name="connsiteY2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8929">
                  <a:moveTo>
                    <a:pt x="0" y="0"/>
                  </a:moveTo>
                  <a:cubicBezTo>
                    <a:pt x="30956" y="0"/>
                    <a:pt x="61912" y="0"/>
                    <a:pt x="92869" y="0"/>
                  </a:cubicBezTo>
                  <a:cubicBezTo>
                    <a:pt x="64294" y="11906"/>
                    <a:pt x="35719" y="11906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6" name="Freeform: Shape 1585">
              <a:extLst>
                <a:ext uri="{FF2B5EF4-FFF2-40B4-BE49-F238E27FC236}">
                  <a16:creationId xmlns:a16="http://schemas.microsoft.com/office/drawing/2014/main" id="{F0E20C78-C943-EB06-9366-AE5F425CF509}"/>
                </a:ext>
              </a:extLst>
            </p:cNvPr>
            <p:cNvSpPr/>
            <p:nvPr/>
          </p:nvSpPr>
          <p:spPr>
            <a:xfrm>
              <a:off x="6279356" y="2381"/>
              <a:ext cx="92868" cy="7143"/>
            </a:xfrm>
            <a:custGeom>
              <a:avLst/>
              <a:gdLst>
                <a:gd name="connsiteX0" fmla="*/ 0 w 92868"/>
                <a:gd name="connsiteY0" fmla="*/ 0 h 7143"/>
                <a:gd name="connsiteX1" fmla="*/ 92869 w 92868"/>
                <a:gd name="connsiteY1" fmla="*/ 0 h 7143"/>
                <a:gd name="connsiteX2" fmla="*/ 0 w 92868"/>
                <a:gd name="connsiteY2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7143">
                  <a:moveTo>
                    <a:pt x="0" y="0"/>
                  </a:moveTo>
                  <a:cubicBezTo>
                    <a:pt x="30956" y="0"/>
                    <a:pt x="61912" y="0"/>
                    <a:pt x="92869" y="0"/>
                  </a:cubicBezTo>
                  <a:cubicBezTo>
                    <a:pt x="61912" y="9525"/>
                    <a:pt x="30956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7" name="Freeform: Shape 1586">
              <a:extLst>
                <a:ext uri="{FF2B5EF4-FFF2-40B4-BE49-F238E27FC236}">
                  <a16:creationId xmlns:a16="http://schemas.microsoft.com/office/drawing/2014/main" id="{1799C823-F0D0-0641-5008-08C0338BFFAF}"/>
                </a:ext>
              </a:extLst>
            </p:cNvPr>
            <p:cNvSpPr/>
            <p:nvPr/>
          </p:nvSpPr>
          <p:spPr>
            <a:xfrm>
              <a:off x="10496550" y="2514599"/>
              <a:ext cx="47625" cy="78581"/>
            </a:xfrm>
            <a:custGeom>
              <a:avLst/>
              <a:gdLst>
                <a:gd name="connsiteX0" fmla="*/ 35719 w 47625"/>
                <a:gd name="connsiteY0" fmla="*/ 0 h 78581"/>
                <a:gd name="connsiteX1" fmla="*/ 47625 w 47625"/>
                <a:gd name="connsiteY1" fmla="*/ 61912 h 78581"/>
                <a:gd name="connsiteX2" fmla="*/ 2381 w 47625"/>
                <a:gd name="connsiteY2" fmla="*/ 78581 h 78581"/>
                <a:gd name="connsiteX3" fmla="*/ 0 w 47625"/>
                <a:gd name="connsiteY3" fmla="*/ 73819 h 78581"/>
                <a:gd name="connsiteX4" fmla="*/ 38100 w 47625"/>
                <a:gd name="connsiteY4" fmla="*/ 57150 h 78581"/>
                <a:gd name="connsiteX5" fmla="*/ 30956 w 47625"/>
                <a:gd name="connsiteY5" fmla="*/ 2381 h 78581"/>
                <a:gd name="connsiteX6" fmla="*/ 35719 w 47625"/>
                <a:gd name="connsiteY6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35719" y="0"/>
                  </a:moveTo>
                  <a:cubicBezTo>
                    <a:pt x="40481" y="21431"/>
                    <a:pt x="42863" y="40481"/>
                    <a:pt x="47625" y="61912"/>
                  </a:cubicBezTo>
                  <a:cubicBezTo>
                    <a:pt x="30956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1906" y="69056"/>
                    <a:pt x="23813" y="61912"/>
                    <a:pt x="38100" y="57150"/>
                  </a:cubicBezTo>
                  <a:cubicBezTo>
                    <a:pt x="35719" y="38100"/>
                    <a:pt x="33337" y="19050"/>
                    <a:pt x="30956" y="2381"/>
                  </a:cubicBezTo>
                  <a:cubicBezTo>
                    <a:pt x="33337" y="2381"/>
                    <a:pt x="33337" y="2381"/>
                    <a:pt x="3571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8" name="Freeform: Shape 1587">
              <a:extLst>
                <a:ext uri="{FF2B5EF4-FFF2-40B4-BE49-F238E27FC236}">
                  <a16:creationId xmlns:a16="http://schemas.microsoft.com/office/drawing/2014/main" id="{23DCB929-2AE8-313E-01F0-F17BE695B649}"/>
                </a:ext>
              </a:extLst>
            </p:cNvPr>
            <p:cNvSpPr/>
            <p:nvPr/>
          </p:nvSpPr>
          <p:spPr>
            <a:xfrm>
              <a:off x="9595830" y="2516981"/>
              <a:ext cx="42874" cy="76200"/>
            </a:xfrm>
            <a:custGeom>
              <a:avLst/>
              <a:gdLst>
                <a:gd name="connsiteX0" fmla="*/ 41088 w 42874"/>
                <a:gd name="connsiteY0" fmla="*/ 76200 h 76200"/>
                <a:gd name="connsiteX1" fmla="*/ 607 w 42874"/>
                <a:gd name="connsiteY1" fmla="*/ 61913 h 76200"/>
                <a:gd name="connsiteX2" fmla="*/ 12513 w 42874"/>
                <a:gd name="connsiteY2" fmla="*/ 0 h 76200"/>
                <a:gd name="connsiteX3" fmla="*/ 5369 w 42874"/>
                <a:gd name="connsiteY3" fmla="*/ 38100 h 76200"/>
                <a:gd name="connsiteX4" fmla="*/ 19657 w 42874"/>
                <a:gd name="connsiteY4" fmla="*/ 64294 h 76200"/>
                <a:gd name="connsiteX5" fmla="*/ 41088 w 42874"/>
                <a:gd name="connsiteY5" fmla="*/ 73819 h 76200"/>
                <a:gd name="connsiteX6" fmla="*/ 41088 w 42874"/>
                <a:gd name="connsiteY6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74" h="76200">
                  <a:moveTo>
                    <a:pt x="41088" y="76200"/>
                  </a:moveTo>
                  <a:cubicBezTo>
                    <a:pt x="26801" y="71438"/>
                    <a:pt x="14895" y="66675"/>
                    <a:pt x="607" y="61913"/>
                  </a:cubicBezTo>
                  <a:cubicBezTo>
                    <a:pt x="-1775" y="38100"/>
                    <a:pt x="2988" y="19050"/>
                    <a:pt x="12513" y="0"/>
                  </a:cubicBezTo>
                  <a:cubicBezTo>
                    <a:pt x="10132" y="11906"/>
                    <a:pt x="10132" y="26194"/>
                    <a:pt x="5369" y="38100"/>
                  </a:cubicBezTo>
                  <a:cubicBezTo>
                    <a:pt x="2988" y="52388"/>
                    <a:pt x="5369" y="59531"/>
                    <a:pt x="19657" y="64294"/>
                  </a:cubicBezTo>
                  <a:cubicBezTo>
                    <a:pt x="26801" y="66675"/>
                    <a:pt x="33944" y="71438"/>
                    <a:pt x="41088" y="73819"/>
                  </a:cubicBezTo>
                  <a:cubicBezTo>
                    <a:pt x="43469" y="73819"/>
                    <a:pt x="43469" y="76200"/>
                    <a:pt x="41088" y="762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9" name="Freeform: Shape 1588">
              <a:extLst>
                <a:ext uri="{FF2B5EF4-FFF2-40B4-BE49-F238E27FC236}">
                  <a16:creationId xmlns:a16="http://schemas.microsoft.com/office/drawing/2014/main" id="{643A31C6-F71D-1252-6CAF-AB8CE44BF4D2}"/>
                </a:ext>
              </a:extLst>
            </p:cNvPr>
            <p:cNvSpPr/>
            <p:nvPr/>
          </p:nvSpPr>
          <p:spPr>
            <a:xfrm>
              <a:off x="8541543" y="2514599"/>
              <a:ext cx="47625" cy="80962"/>
            </a:xfrm>
            <a:custGeom>
              <a:avLst/>
              <a:gdLst>
                <a:gd name="connsiteX0" fmla="*/ 47625 w 47625"/>
                <a:gd name="connsiteY0" fmla="*/ 61912 h 80962"/>
                <a:gd name="connsiteX1" fmla="*/ 0 w 47625"/>
                <a:gd name="connsiteY1" fmla="*/ 80963 h 80962"/>
                <a:gd name="connsiteX2" fmla="*/ 4762 w 47625"/>
                <a:gd name="connsiteY2" fmla="*/ 73819 h 80962"/>
                <a:gd name="connsiteX3" fmla="*/ 35719 w 47625"/>
                <a:gd name="connsiteY3" fmla="*/ 16669 h 80962"/>
                <a:gd name="connsiteX4" fmla="*/ 35719 w 47625"/>
                <a:gd name="connsiteY4" fmla="*/ 0 h 80962"/>
                <a:gd name="connsiteX5" fmla="*/ 47625 w 47625"/>
                <a:gd name="connsiteY5" fmla="*/ 61912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80962">
                  <a:moveTo>
                    <a:pt x="47625" y="61912"/>
                  </a:moveTo>
                  <a:cubicBezTo>
                    <a:pt x="30956" y="69056"/>
                    <a:pt x="16669" y="73819"/>
                    <a:pt x="0" y="80963"/>
                  </a:cubicBezTo>
                  <a:cubicBezTo>
                    <a:pt x="2381" y="76200"/>
                    <a:pt x="2381" y="73819"/>
                    <a:pt x="4762" y="73819"/>
                  </a:cubicBezTo>
                  <a:cubicBezTo>
                    <a:pt x="50006" y="54769"/>
                    <a:pt x="38100" y="64294"/>
                    <a:pt x="35719" y="16669"/>
                  </a:cubicBezTo>
                  <a:cubicBezTo>
                    <a:pt x="35719" y="11906"/>
                    <a:pt x="33338" y="7144"/>
                    <a:pt x="35719" y="0"/>
                  </a:cubicBezTo>
                  <a:cubicBezTo>
                    <a:pt x="40481" y="21431"/>
                    <a:pt x="42863" y="40481"/>
                    <a:pt x="47625" y="619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0" name="Freeform: Shape 1589">
              <a:extLst>
                <a:ext uri="{FF2B5EF4-FFF2-40B4-BE49-F238E27FC236}">
                  <a16:creationId xmlns:a16="http://schemas.microsoft.com/office/drawing/2014/main" id="{62612E8E-A3AF-7DD6-FA66-BF6F5B146B60}"/>
                </a:ext>
              </a:extLst>
            </p:cNvPr>
            <p:cNvSpPr/>
            <p:nvPr/>
          </p:nvSpPr>
          <p:spPr>
            <a:xfrm>
              <a:off x="7639050" y="2512218"/>
              <a:ext cx="47625" cy="78581"/>
            </a:xfrm>
            <a:custGeom>
              <a:avLst/>
              <a:gdLst>
                <a:gd name="connsiteX0" fmla="*/ 9525 w 47625"/>
                <a:gd name="connsiteY0" fmla="*/ 59531 h 78581"/>
                <a:gd name="connsiteX1" fmla="*/ 47625 w 47625"/>
                <a:gd name="connsiteY1" fmla="*/ 76200 h 78581"/>
                <a:gd name="connsiteX2" fmla="*/ 45244 w 47625"/>
                <a:gd name="connsiteY2" fmla="*/ 78581 h 78581"/>
                <a:gd name="connsiteX3" fmla="*/ 0 w 47625"/>
                <a:gd name="connsiteY3" fmla="*/ 61912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953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9531"/>
                  </a:moveTo>
                  <a:cubicBezTo>
                    <a:pt x="23813" y="66675"/>
                    <a:pt x="35719" y="71438"/>
                    <a:pt x="47625" y="76200"/>
                  </a:cubicBezTo>
                  <a:cubicBezTo>
                    <a:pt x="47625" y="76200"/>
                    <a:pt x="47625" y="78581"/>
                    <a:pt x="45244" y="78581"/>
                  </a:cubicBezTo>
                  <a:cubicBezTo>
                    <a:pt x="30956" y="73819"/>
                    <a:pt x="16669" y="69056"/>
                    <a:pt x="0" y="61912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21431"/>
                    <a:pt x="11906" y="40481"/>
                    <a:pt x="95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1" name="Freeform: Shape 1590">
              <a:extLst>
                <a:ext uri="{FF2B5EF4-FFF2-40B4-BE49-F238E27FC236}">
                  <a16:creationId xmlns:a16="http://schemas.microsoft.com/office/drawing/2014/main" id="{8B77F540-EDA6-1701-FDD7-7061B2EFD3B7}"/>
                </a:ext>
              </a:extLst>
            </p:cNvPr>
            <p:cNvSpPr/>
            <p:nvPr/>
          </p:nvSpPr>
          <p:spPr>
            <a:xfrm>
              <a:off x="6591299" y="2516981"/>
              <a:ext cx="45243" cy="78581"/>
            </a:xfrm>
            <a:custGeom>
              <a:avLst/>
              <a:gdLst>
                <a:gd name="connsiteX0" fmla="*/ 33338 w 45243"/>
                <a:gd name="connsiteY0" fmla="*/ 0 h 78581"/>
                <a:gd name="connsiteX1" fmla="*/ 45244 w 45243"/>
                <a:gd name="connsiteY1" fmla="*/ 61913 h 78581"/>
                <a:gd name="connsiteX2" fmla="*/ 2381 w 45243"/>
                <a:gd name="connsiteY2" fmla="*/ 78581 h 78581"/>
                <a:gd name="connsiteX3" fmla="*/ 0 w 45243"/>
                <a:gd name="connsiteY3" fmla="*/ 73819 h 78581"/>
                <a:gd name="connsiteX4" fmla="*/ 26194 w 45243"/>
                <a:gd name="connsiteY4" fmla="*/ 61913 h 78581"/>
                <a:gd name="connsiteX5" fmla="*/ 35719 w 45243"/>
                <a:gd name="connsiteY5" fmla="*/ 42863 h 78581"/>
                <a:gd name="connsiteX6" fmla="*/ 28575 w 45243"/>
                <a:gd name="connsiteY6" fmla="*/ 0 h 78581"/>
                <a:gd name="connsiteX7" fmla="*/ 33338 w 45243"/>
                <a:gd name="connsiteY7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33338" y="0"/>
                  </a:moveTo>
                  <a:cubicBezTo>
                    <a:pt x="38100" y="19050"/>
                    <a:pt x="40481" y="38100"/>
                    <a:pt x="45244" y="61913"/>
                  </a:cubicBezTo>
                  <a:cubicBezTo>
                    <a:pt x="28575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9525" y="69056"/>
                    <a:pt x="16669" y="66675"/>
                    <a:pt x="26194" y="61913"/>
                  </a:cubicBezTo>
                  <a:cubicBezTo>
                    <a:pt x="35719" y="57150"/>
                    <a:pt x="38100" y="52388"/>
                    <a:pt x="35719" y="42863"/>
                  </a:cubicBezTo>
                  <a:cubicBezTo>
                    <a:pt x="33338" y="28575"/>
                    <a:pt x="30956" y="14288"/>
                    <a:pt x="28575" y="0"/>
                  </a:cubicBezTo>
                  <a:cubicBezTo>
                    <a:pt x="30956" y="0"/>
                    <a:pt x="30956" y="0"/>
                    <a:pt x="3333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2" name="Freeform: Shape 1591">
              <a:extLst>
                <a:ext uri="{FF2B5EF4-FFF2-40B4-BE49-F238E27FC236}">
                  <a16:creationId xmlns:a16="http://schemas.microsoft.com/office/drawing/2014/main" id="{62F9EFA3-48A6-2D1B-0622-892C9C26F624}"/>
                </a:ext>
              </a:extLst>
            </p:cNvPr>
            <p:cNvSpPr/>
            <p:nvPr/>
          </p:nvSpPr>
          <p:spPr>
            <a:xfrm>
              <a:off x="5688806" y="2514599"/>
              <a:ext cx="42862" cy="78581"/>
            </a:xfrm>
            <a:custGeom>
              <a:avLst/>
              <a:gdLst>
                <a:gd name="connsiteX0" fmla="*/ 14288 w 42862"/>
                <a:gd name="connsiteY0" fmla="*/ 2381 h 78581"/>
                <a:gd name="connsiteX1" fmla="*/ 7144 w 42862"/>
                <a:gd name="connsiteY1" fmla="*/ 42863 h 78581"/>
                <a:gd name="connsiteX2" fmla="*/ 19050 w 42862"/>
                <a:gd name="connsiteY2" fmla="*/ 64294 h 78581"/>
                <a:gd name="connsiteX3" fmla="*/ 42863 w 42862"/>
                <a:gd name="connsiteY3" fmla="*/ 78581 h 78581"/>
                <a:gd name="connsiteX4" fmla="*/ 0 w 42862"/>
                <a:gd name="connsiteY4" fmla="*/ 61912 h 78581"/>
                <a:gd name="connsiteX5" fmla="*/ 11906 w 42862"/>
                <a:gd name="connsiteY5" fmla="*/ 0 h 78581"/>
                <a:gd name="connsiteX6" fmla="*/ 14288 w 42862"/>
                <a:gd name="connsiteY6" fmla="*/ 23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78581">
                  <a:moveTo>
                    <a:pt x="14288" y="2381"/>
                  </a:moveTo>
                  <a:cubicBezTo>
                    <a:pt x="11906" y="16669"/>
                    <a:pt x="9525" y="28575"/>
                    <a:pt x="7144" y="42863"/>
                  </a:cubicBezTo>
                  <a:cubicBezTo>
                    <a:pt x="4763" y="52388"/>
                    <a:pt x="7144" y="59531"/>
                    <a:pt x="19050" y="64294"/>
                  </a:cubicBezTo>
                  <a:cubicBezTo>
                    <a:pt x="28575" y="66675"/>
                    <a:pt x="35719" y="71438"/>
                    <a:pt x="42863" y="78581"/>
                  </a:cubicBezTo>
                  <a:cubicBezTo>
                    <a:pt x="28575" y="73819"/>
                    <a:pt x="14288" y="69056"/>
                    <a:pt x="0" y="61912"/>
                  </a:cubicBezTo>
                  <a:cubicBezTo>
                    <a:pt x="4763" y="40481"/>
                    <a:pt x="7144" y="19050"/>
                    <a:pt x="11906" y="0"/>
                  </a:cubicBezTo>
                  <a:cubicBezTo>
                    <a:pt x="11906" y="2381"/>
                    <a:pt x="11906" y="2381"/>
                    <a:pt x="14288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3" name="Freeform: Shape 1592">
              <a:extLst>
                <a:ext uri="{FF2B5EF4-FFF2-40B4-BE49-F238E27FC236}">
                  <a16:creationId xmlns:a16="http://schemas.microsoft.com/office/drawing/2014/main" id="{82FCE350-AD57-A9CC-F00D-B226EA92EDF4}"/>
                </a:ext>
              </a:extLst>
            </p:cNvPr>
            <p:cNvSpPr/>
            <p:nvPr/>
          </p:nvSpPr>
          <p:spPr>
            <a:xfrm>
              <a:off x="11546681" y="261937"/>
              <a:ext cx="47625" cy="78581"/>
            </a:xfrm>
            <a:custGeom>
              <a:avLst/>
              <a:gdLst>
                <a:gd name="connsiteX0" fmla="*/ 9525 w 47625"/>
                <a:gd name="connsiteY0" fmla="*/ 59531 h 78581"/>
                <a:gd name="connsiteX1" fmla="*/ 47625 w 47625"/>
                <a:gd name="connsiteY1" fmla="*/ 76200 h 78581"/>
                <a:gd name="connsiteX2" fmla="*/ 45244 w 47625"/>
                <a:gd name="connsiteY2" fmla="*/ 78581 h 78581"/>
                <a:gd name="connsiteX3" fmla="*/ 0 w 47625"/>
                <a:gd name="connsiteY3" fmla="*/ 61913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953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9531"/>
                  </a:moveTo>
                  <a:cubicBezTo>
                    <a:pt x="23813" y="66675"/>
                    <a:pt x="35719" y="71438"/>
                    <a:pt x="47625" y="76200"/>
                  </a:cubicBezTo>
                  <a:cubicBezTo>
                    <a:pt x="47625" y="76200"/>
                    <a:pt x="47625" y="78581"/>
                    <a:pt x="45244" y="78581"/>
                  </a:cubicBezTo>
                  <a:cubicBezTo>
                    <a:pt x="30957" y="73819"/>
                    <a:pt x="16669" y="69056"/>
                    <a:pt x="0" y="61913"/>
                  </a:cubicBezTo>
                  <a:cubicBezTo>
                    <a:pt x="4763" y="40481"/>
                    <a:pt x="7144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21431"/>
                    <a:pt x="11906" y="38100"/>
                    <a:pt x="95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4" name="Freeform: Shape 1593">
              <a:extLst>
                <a:ext uri="{FF2B5EF4-FFF2-40B4-BE49-F238E27FC236}">
                  <a16:creationId xmlns:a16="http://schemas.microsoft.com/office/drawing/2014/main" id="{6C84FF4B-E4BB-1D50-F17C-9EB6B564FBC3}"/>
                </a:ext>
              </a:extLst>
            </p:cNvPr>
            <p:cNvSpPr/>
            <p:nvPr/>
          </p:nvSpPr>
          <p:spPr>
            <a:xfrm>
              <a:off x="6588918" y="266699"/>
              <a:ext cx="47625" cy="76199"/>
            </a:xfrm>
            <a:custGeom>
              <a:avLst/>
              <a:gdLst>
                <a:gd name="connsiteX0" fmla="*/ 0 w 47625"/>
                <a:gd name="connsiteY0" fmla="*/ 76200 h 76199"/>
                <a:gd name="connsiteX1" fmla="*/ 2381 w 47625"/>
                <a:gd name="connsiteY1" fmla="*/ 71438 h 76199"/>
                <a:gd name="connsiteX2" fmla="*/ 33337 w 47625"/>
                <a:gd name="connsiteY2" fmla="*/ 9525 h 76199"/>
                <a:gd name="connsiteX3" fmla="*/ 35719 w 47625"/>
                <a:gd name="connsiteY3" fmla="*/ 0 h 76199"/>
                <a:gd name="connsiteX4" fmla="*/ 47625 w 47625"/>
                <a:gd name="connsiteY4" fmla="*/ 59531 h 76199"/>
                <a:gd name="connsiteX5" fmla="*/ 0 w 47625"/>
                <a:gd name="connsiteY5" fmla="*/ 7620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76199">
                  <a:moveTo>
                    <a:pt x="0" y="76200"/>
                  </a:moveTo>
                  <a:cubicBezTo>
                    <a:pt x="2381" y="71438"/>
                    <a:pt x="2381" y="71438"/>
                    <a:pt x="2381" y="71438"/>
                  </a:cubicBezTo>
                  <a:cubicBezTo>
                    <a:pt x="42862" y="52387"/>
                    <a:pt x="42862" y="52387"/>
                    <a:pt x="33337" y="9525"/>
                  </a:cubicBezTo>
                  <a:cubicBezTo>
                    <a:pt x="33337" y="7144"/>
                    <a:pt x="30956" y="2381"/>
                    <a:pt x="35719" y="0"/>
                  </a:cubicBezTo>
                  <a:cubicBezTo>
                    <a:pt x="40481" y="19050"/>
                    <a:pt x="42862" y="40481"/>
                    <a:pt x="47625" y="59531"/>
                  </a:cubicBezTo>
                  <a:cubicBezTo>
                    <a:pt x="30956" y="64294"/>
                    <a:pt x="16669" y="69056"/>
                    <a:pt x="0" y="762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5" name="Freeform: Shape 1594">
              <a:extLst>
                <a:ext uri="{FF2B5EF4-FFF2-40B4-BE49-F238E27FC236}">
                  <a16:creationId xmlns:a16="http://schemas.microsoft.com/office/drawing/2014/main" id="{02511DD2-808D-41EB-A2B9-4D6D8E2FBB21}"/>
                </a:ext>
              </a:extLst>
            </p:cNvPr>
            <p:cNvSpPr/>
            <p:nvPr/>
          </p:nvSpPr>
          <p:spPr>
            <a:xfrm>
              <a:off x="5686425" y="1390650"/>
              <a:ext cx="45243" cy="76199"/>
            </a:xfrm>
            <a:custGeom>
              <a:avLst/>
              <a:gdLst>
                <a:gd name="connsiteX0" fmla="*/ 0 w 45243"/>
                <a:gd name="connsiteY0" fmla="*/ 61912 h 76199"/>
                <a:gd name="connsiteX1" fmla="*/ 11906 w 45243"/>
                <a:gd name="connsiteY1" fmla="*/ 0 h 76199"/>
                <a:gd name="connsiteX2" fmla="*/ 16669 w 45243"/>
                <a:gd name="connsiteY2" fmla="*/ 0 h 76199"/>
                <a:gd name="connsiteX3" fmla="*/ 9525 w 45243"/>
                <a:gd name="connsiteY3" fmla="*/ 40481 h 76199"/>
                <a:gd name="connsiteX4" fmla="*/ 23813 w 45243"/>
                <a:gd name="connsiteY4" fmla="*/ 64294 h 76199"/>
                <a:gd name="connsiteX5" fmla="*/ 45244 w 45243"/>
                <a:gd name="connsiteY5" fmla="*/ 76200 h 76199"/>
                <a:gd name="connsiteX6" fmla="*/ 0 w 45243"/>
                <a:gd name="connsiteY6" fmla="*/ 61912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6199">
                  <a:moveTo>
                    <a:pt x="0" y="61912"/>
                  </a:moveTo>
                  <a:cubicBezTo>
                    <a:pt x="4762" y="38100"/>
                    <a:pt x="9525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7"/>
                    <a:pt x="14287" y="26194"/>
                    <a:pt x="9525" y="40481"/>
                  </a:cubicBezTo>
                  <a:cubicBezTo>
                    <a:pt x="7144" y="52387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6200"/>
                  </a:cubicBezTo>
                  <a:cubicBezTo>
                    <a:pt x="30956" y="71438"/>
                    <a:pt x="16669" y="66675"/>
                    <a:pt x="0" y="619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6" name="Freeform: Shape 1595">
              <a:extLst>
                <a:ext uri="{FF2B5EF4-FFF2-40B4-BE49-F238E27FC236}">
                  <a16:creationId xmlns:a16="http://schemas.microsoft.com/office/drawing/2014/main" id="{775C85F7-F17C-AD37-72CA-762E4975ABC5}"/>
                </a:ext>
              </a:extLst>
            </p:cNvPr>
            <p:cNvSpPr/>
            <p:nvPr/>
          </p:nvSpPr>
          <p:spPr>
            <a:xfrm>
              <a:off x="6591299" y="1393031"/>
              <a:ext cx="45243" cy="78581"/>
            </a:xfrm>
            <a:custGeom>
              <a:avLst/>
              <a:gdLst>
                <a:gd name="connsiteX0" fmla="*/ 0 w 45243"/>
                <a:gd name="connsiteY0" fmla="*/ 71438 h 78581"/>
                <a:gd name="connsiteX1" fmla="*/ 38100 w 45243"/>
                <a:gd name="connsiteY1" fmla="*/ 54769 h 78581"/>
                <a:gd name="connsiteX2" fmla="*/ 30956 w 45243"/>
                <a:gd name="connsiteY2" fmla="*/ 0 h 78581"/>
                <a:gd name="connsiteX3" fmla="*/ 33338 w 45243"/>
                <a:gd name="connsiteY3" fmla="*/ 0 h 78581"/>
                <a:gd name="connsiteX4" fmla="*/ 45244 w 45243"/>
                <a:gd name="connsiteY4" fmla="*/ 61912 h 78581"/>
                <a:gd name="connsiteX5" fmla="*/ 0 w 45243"/>
                <a:gd name="connsiteY5" fmla="*/ 78581 h 78581"/>
                <a:gd name="connsiteX6" fmla="*/ 0 w 45243"/>
                <a:gd name="connsiteY6" fmla="*/ 71438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0" y="71438"/>
                  </a:moveTo>
                  <a:cubicBezTo>
                    <a:pt x="11906" y="66675"/>
                    <a:pt x="23813" y="59531"/>
                    <a:pt x="38100" y="54769"/>
                  </a:cubicBezTo>
                  <a:cubicBezTo>
                    <a:pt x="35719" y="35719"/>
                    <a:pt x="33338" y="16669"/>
                    <a:pt x="30956" y="0"/>
                  </a:cubicBezTo>
                  <a:cubicBezTo>
                    <a:pt x="30956" y="0"/>
                    <a:pt x="33338" y="0"/>
                    <a:pt x="33338" y="0"/>
                  </a:cubicBezTo>
                  <a:cubicBezTo>
                    <a:pt x="38100" y="19050"/>
                    <a:pt x="40481" y="40481"/>
                    <a:pt x="45244" y="61912"/>
                  </a:cubicBezTo>
                  <a:cubicBezTo>
                    <a:pt x="28575" y="69056"/>
                    <a:pt x="14288" y="73819"/>
                    <a:pt x="0" y="78581"/>
                  </a:cubicBezTo>
                  <a:cubicBezTo>
                    <a:pt x="0" y="73819"/>
                    <a:pt x="0" y="71438"/>
                    <a:pt x="0" y="71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7" name="Freeform: Shape 1596">
              <a:extLst>
                <a:ext uri="{FF2B5EF4-FFF2-40B4-BE49-F238E27FC236}">
                  <a16:creationId xmlns:a16="http://schemas.microsoft.com/office/drawing/2014/main" id="{6917BBA9-FC8D-8E8A-C4AD-66DE55C49F5D}"/>
                </a:ext>
              </a:extLst>
            </p:cNvPr>
            <p:cNvSpPr/>
            <p:nvPr/>
          </p:nvSpPr>
          <p:spPr>
            <a:xfrm>
              <a:off x="7641431" y="1390650"/>
              <a:ext cx="42862" cy="76199"/>
            </a:xfrm>
            <a:custGeom>
              <a:avLst/>
              <a:gdLst>
                <a:gd name="connsiteX0" fmla="*/ 14287 w 42862"/>
                <a:gd name="connsiteY0" fmla="*/ 0 h 76199"/>
                <a:gd name="connsiteX1" fmla="*/ 7144 w 42862"/>
                <a:gd name="connsiteY1" fmla="*/ 38100 h 76199"/>
                <a:gd name="connsiteX2" fmla="*/ 21431 w 42862"/>
                <a:gd name="connsiteY2" fmla="*/ 64294 h 76199"/>
                <a:gd name="connsiteX3" fmla="*/ 42862 w 42862"/>
                <a:gd name="connsiteY3" fmla="*/ 76200 h 76199"/>
                <a:gd name="connsiteX4" fmla="*/ 0 w 42862"/>
                <a:gd name="connsiteY4" fmla="*/ 61912 h 76199"/>
                <a:gd name="connsiteX5" fmla="*/ 11906 w 42862"/>
                <a:gd name="connsiteY5" fmla="*/ 0 h 76199"/>
                <a:gd name="connsiteX6" fmla="*/ 14287 w 42862"/>
                <a:gd name="connsiteY6" fmla="*/ 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76199">
                  <a:moveTo>
                    <a:pt x="14287" y="0"/>
                  </a:moveTo>
                  <a:cubicBezTo>
                    <a:pt x="11906" y="11906"/>
                    <a:pt x="11906" y="26194"/>
                    <a:pt x="7144" y="38100"/>
                  </a:cubicBezTo>
                  <a:cubicBezTo>
                    <a:pt x="4762" y="52387"/>
                    <a:pt x="7144" y="59531"/>
                    <a:pt x="21431" y="64294"/>
                  </a:cubicBezTo>
                  <a:cubicBezTo>
                    <a:pt x="28575" y="66675"/>
                    <a:pt x="35719" y="71438"/>
                    <a:pt x="42862" y="76200"/>
                  </a:cubicBezTo>
                  <a:cubicBezTo>
                    <a:pt x="28575" y="71438"/>
                    <a:pt x="16669" y="66675"/>
                    <a:pt x="0" y="61912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1906" y="0"/>
                    <a:pt x="14287" y="0"/>
                    <a:pt x="1428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8" name="Freeform: Shape 1597">
              <a:extLst>
                <a:ext uri="{FF2B5EF4-FFF2-40B4-BE49-F238E27FC236}">
                  <a16:creationId xmlns:a16="http://schemas.microsoft.com/office/drawing/2014/main" id="{C5D64019-E157-241B-F7F9-00418AFA420F}"/>
                </a:ext>
              </a:extLst>
            </p:cNvPr>
            <p:cNvSpPr/>
            <p:nvPr/>
          </p:nvSpPr>
          <p:spPr>
            <a:xfrm>
              <a:off x="8539162" y="1390650"/>
              <a:ext cx="47625" cy="78581"/>
            </a:xfrm>
            <a:custGeom>
              <a:avLst/>
              <a:gdLst>
                <a:gd name="connsiteX0" fmla="*/ 42862 w 47625"/>
                <a:gd name="connsiteY0" fmla="*/ 54769 h 78581"/>
                <a:gd name="connsiteX1" fmla="*/ 33337 w 47625"/>
                <a:gd name="connsiteY1" fmla="*/ 0 h 78581"/>
                <a:gd name="connsiteX2" fmla="*/ 35719 w 47625"/>
                <a:gd name="connsiteY2" fmla="*/ 0 h 78581"/>
                <a:gd name="connsiteX3" fmla="*/ 47625 w 47625"/>
                <a:gd name="connsiteY3" fmla="*/ 61912 h 78581"/>
                <a:gd name="connsiteX4" fmla="*/ 2381 w 47625"/>
                <a:gd name="connsiteY4" fmla="*/ 78581 h 78581"/>
                <a:gd name="connsiteX5" fmla="*/ 0 w 47625"/>
                <a:gd name="connsiteY5" fmla="*/ 73819 h 78581"/>
                <a:gd name="connsiteX6" fmla="*/ 42862 w 47625"/>
                <a:gd name="connsiteY6" fmla="*/ 54769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42862" y="54769"/>
                  </a:moveTo>
                  <a:cubicBezTo>
                    <a:pt x="40481" y="33337"/>
                    <a:pt x="38100" y="16669"/>
                    <a:pt x="33337" y="0"/>
                  </a:cubicBezTo>
                  <a:cubicBezTo>
                    <a:pt x="33337" y="0"/>
                    <a:pt x="35719" y="0"/>
                    <a:pt x="35719" y="0"/>
                  </a:cubicBezTo>
                  <a:cubicBezTo>
                    <a:pt x="40481" y="19050"/>
                    <a:pt x="42862" y="40481"/>
                    <a:pt x="47625" y="61912"/>
                  </a:cubicBezTo>
                  <a:cubicBezTo>
                    <a:pt x="30956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6669" y="66675"/>
                    <a:pt x="28575" y="61912"/>
                    <a:pt x="42862" y="54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9" name="Freeform: Shape 1598">
              <a:extLst>
                <a:ext uri="{FF2B5EF4-FFF2-40B4-BE49-F238E27FC236}">
                  <a16:creationId xmlns:a16="http://schemas.microsoft.com/office/drawing/2014/main" id="{9D2723F4-6D15-07A8-F817-259C187C4E28}"/>
                </a:ext>
              </a:extLst>
            </p:cNvPr>
            <p:cNvSpPr/>
            <p:nvPr/>
          </p:nvSpPr>
          <p:spPr>
            <a:xfrm>
              <a:off x="9596437" y="1388268"/>
              <a:ext cx="45243" cy="78581"/>
            </a:xfrm>
            <a:custGeom>
              <a:avLst/>
              <a:gdLst>
                <a:gd name="connsiteX0" fmla="*/ 14288 w 45243"/>
                <a:gd name="connsiteY0" fmla="*/ 2381 h 78581"/>
                <a:gd name="connsiteX1" fmla="*/ 7144 w 45243"/>
                <a:gd name="connsiteY1" fmla="*/ 57150 h 78581"/>
                <a:gd name="connsiteX2" fmla="*/ 45244 w 45243"/>
                <a:gd name="connsiteY2" fmla="*/ 76200 h 78581"/>
                <a:gd name="connsiteX3" fmla="*/ 45244 w 45243"/>
                <a:gd name="connsiteY3" fmla="*/ 78581 h 78581"/>
                <a:gd name="connsiteX4" fmla="*/ 0 w 45243"/>
                <a:gd name="connsiteY4" fmla="*/ 61913 h 78581"/>
                <a:gd name="connsiteX5" fmla="*/ 11906 w 45243"/>
                <a:gd name="connsiteY5" fmla="*/ 0 h 78581"/>
                <a:gd name="connsiteX6" fmla="*/ 14288 w 45243"/>
                <a:gd name="connsiteY6" fmla="*/ 23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14288" y="2381"/>
                  </a:moveTo>
                  <a:cubicBezTo>
                    <a:pt x="11906" y="19050"/>
                    <a:pt x="9525" y="38100"/>
                    <a:pt x="7144" y="57150"/>
                  </a:cubicBezTo>
                  <a:cubicBezTo>
                    <a:pt x="19050" y="64294"/>
                    <a:pt x="33337" y="69056"/>
                    <a:pt x="45244" y="76200"/>
                  </a:cubicBezTo>
                  <a:cubicBezTo>
                    <a:pt x="45244" y="76200"/>
                    <a:pt x="45244" y="78581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9525" y="2381"/>
                    <a:pt x="11906" y="2381"/>
                    <a:pt x="14288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0" name="Freeform: Shape 1599">
              <a:extLst>
                <a:ext uri="{FF2B5EF4-FFF2-40B4-BE49-F238E27FC236}">
                  <a16:creationId xmlns:a16="http://schemas.microsoft.com/office/drawing/2014/main" id="{66C1D71F-C549-A70F-D9CF-A25914D272C9}"/>
                </a:ext>
              </a:extLst>
            </p:cNvPr>
            <p:cNvSpPr/>
            <p:nvPr/>
          </p:nvSpPr>
          <p:spPr>
            <a:xfrm>
              <a:off x="10496550" y="1390650"/>
              <a:ext cx="47625" cy="76199"/>
            </a:xfrm>
            <a:custGeom>
              <a:avLst/>
              <a:gdLst>
                <a:gd name="connsiteX0" fmla="*/ 47625 w 47625"/>
                <a:gd name="connsiteY0" fmla="*/ 59531 h 76199"/>
                <a:gd name="connsiteX1" fmla="*/ 0 w 47625"/>
                <a:gd name="connsiteY1" fmla="*/ 76200 h 76199"/>
                <a:gd name="connsiteX2" fmla="*/ 2381 w 47625"/>
                <a:gd name="connsiteY2" fmla="*/ 71438 h 76199"/>
                <a:gd name="connsiteX3" fmla="*/ 30956 w 47625"/>
                <a:gd name="connsiteY3" fmla="*/ 7144 h 76199"/>
                <a:gd name="connsiteX4" fmla="*/ 33337 w 47625"/>
                <a:gd name="connsiteY4" fmla="*/ 0 h 76199"/>
                <a:gd name="connsiteX5" fmla="*/ 47625 w 47625"/>
                <a:gd name="connsiteY5" fmla="*/ 59531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76199">
                  <a:moveTo>
                    <a:pt x="47625" y="59531"/>
                  </a:moveTo>
                  <a:cubicBezTo>
                    <a:pt x="30956" y="66675"/>
                    <a:pt x="16669" y="71438"/>
                    <a:pt x="0" y="76200"/>
                  </a:cubicBezTo>
                  <a:cubicBezTo>
                    <a:pt x="2381" y="71438"/>
                    <a:pt x="2381" y="71438"/>
                    <a:pt x="2381" y="71438"/>
                  </a:cubicBezTo>
                  <a:cubicBezTo>
                    <a:pt x="42863" y="52387"/>
                    <a:pt x="42863" y="52387"/>
                    <a:pt x="30956" y="7144"/>
                  </a:cubicBezTo>
                  <a:cubicBezTo>
                    <a:pt x="30956" y="4762"/>
                    <a:pt x="30956" y="2381"/>
                    <a:pt x="33337" y="0"/>
                  </a:cubicBezTo>
                  <a:cubicBezTo>
                    <a:pt x="38100" y="19050"/>
                    <a:pt x="42863" y="40481"/>
                    <a:pt x="476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1" name="Freeform: Shape 1600">
              <a:extLst>
                <a:ext uri="{FF2B5EF4-FFF2-40B4-BE49-F238E27FC236}">
                  <a16:creationId xmlns:a16="http://schemas.microsoft.com/office/drawing/2014/main" id="{FFA944F4-2ECD-EFB4-BF54-4C2D2E5BC96D}"/>
                </a:ext>
              </a:extLst>
            </p:cNvPr>
            <p:cNvSpPr/>
            <p:nvPr/>
          </p:nvSpPr>
          <p:spPr>
            <a:xfrm>
              <a:off x="11549062" y="1388268"/>
              <a:ext cx="45243" cy="78581"/>
            </a:xfrm>
            <a:custGeom>
              <a:avLst/>
              <a:gdLst>
                <a:gd name="connsiteX0" fmla="*/ 42862 w 45243"/>
                <a:gd name="connsiteY0" fmla="*/ 78581 h 78581"/>
                <a:gd name="connsiteX1" fmla="*/ 0 w 45243"/>
                <a:gd name="connsiteY1" fmla="*/ 61913 h 78581"/>
                <a:gd name="connsiteX2" fmla="*/ 11906 w 45243"/>
                <a:gd name="connsiteY2" fmla="*/ 0 h 78581"/>
                <a:gd name="connsiteX3" fmla="*/ 16669 w 45243"/>
                <a:gd name="connsiteY3" fmla="*/ 0 h 78581"/>
                <a:gd name="connsiteX4" fmla="*/ 9525 w 45243"/>
                <a:gd name="connsiteY4" fmla="*/ 40481 h 78581"/>
                <a:gd name="connsiteX5" fmla="*/ 23813 w 45243"/>
                <a:gd name="connsiteY5" fmla="*/ 64294 h 78581"/>
                <a:gd name="connsiteX6" fmla="*/ 45244 w 45243"/>
                <a:gd name="connsiteY6" fmla="*/ 73819 h 78581"/>
                <a:gd name="connsiteX7" fmla="*/ 42862 w 45243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42862" y="78581"/>
                  </a:moveTo>
                  <a:cubicBezTo>
                    <a:pt x="28575" y="73819"/>
                    <a:pt x="14288" y="69056"/>
                    <a:pt x="0" y="61913"/>
                  </a:cubicBezTo>
                  <a:cubicBezTo>
                    <a:pt x="4763" y="40481"/>
                    <a:pt x="7143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4288"/>
                    <a:pt x="14288" y="26194"/>
                    <a:pt x="9525" y="40481"/>
                  </a:cubicBezTo>
                  <a:cubicBezTo>
                    <a:pt x="7143" y="52388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3819"/>
                  </a:cubicBezTo>
                  <a:cubicBezTo>
                    <a:pt x="42862" y="76200"/>
                    <a:pt x="42862" y="78581"/>
                    <a:pt x="42862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2" name="Freeform: Shape 1601">
              <a:extLst>
                <a:ext uri="{FF2B5EF4-FFF2-40B4-BE49-F238E27FC236}">
                  <a16:creationId xmlns:a16="http://schemas.microsoft.com/office/drawing/2014/main" id="{232A025F-6B02-914B-F752-B29866BF6D26}"/>
                </a:ext>
              </a:extLst>
            </p:cNvPr>
            <p:cNvSpPr/>
            <p:nvPr/>
          </p:nvSpPr>
          <p:spPr>
            <a:xfrm>
              <a:off x="5684043" y="3643312"/>
              <a:ext cx="47625" cy="78581"/>
            </a:xfrm>
            <a:custGeom>
              <a:avLst/>
              <a:gdLst>
                <a:gd name="connsiteX0" fmla="*/ 9525 w 47625"/>
                <a:gd name="connsiteY0" fmla="*/ 57150 h 78581"/>
                <a:gd name="connsiteX1" fmla="*/ 47625 w 47625"/>
                <a:gd name="connsiteY1" fmla="*/ 73819 h 78581"/>
                <a:gd name="connsiteX2" fmla="*/ 45244 w 47625"/>
                <a:gd name="connsiteY2" fmla="*/ 78581 h 78581"/>
                <a:gd name="connsiteX3" fmla="*/ 0 w 47625"/>
                <a:gd name="connsiteY3" fmla="*/ 61913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715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7150"/>
                  </a:moveTo>
                  <a:cubicBezTo>
                    <a:pt x="23813" y="64294"/>
                    <a:pt x="35719" y="69056"/>
                    <a:pt x="47625" y="73819"/>
                  </a:cubicBezTo>
                  <a:cubicBezTo>
                    <a:pt x="47625" y="76200"/>
                    <a:pt x="47625" y="76200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6669"/>
                    <a:pt x="11906" y="35719"/>
                    <a:pt x="9525" y="571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3" name="Freeform: Shape 1602">
              <a:extLst>
                <a:ext uri="{FF2B5EF4-FFF2-40B4-BE49-F238E27FC236}">
                  <a16:creationId xmlns:a16="http://schemas.microsoft.com/office/drawing/2014/main" id="{62875FCE-F36E-DB88-DFE7-FEC1355A4377}"/>
                </a:ext>
              </a:extLst>
            </p:cNvPr>
            <p:cNvSpPr/>
            <p:nvPr/>
          </p:nvSpPr>
          <p:spPr>
            <a:xfrm>
              <a:off x="7641431" y="3640931"/>
              <a:ext cx="45243" cy="78581"/>
            </a:xfrm>
            <a:custGeom>
              <a:avLst/>
              <a:gdLst>
                <a:gd name="connsiteX0" fmla="*/ 42862 w 45243"/>
                <a:gd name="connsiteY0" fmla="*/ 78581 h 78581"/>
                <a:gd name="connsiteX1" fmla="*/ 0 w 45243"/>
                <a:gd name="connsiteY1" fmla="*/ 61913 h 78581"/>
                <a:gd name="connsiteX2" fmla="*/ 11906 w 45243"/>
                <a:gd name="connsiteY2" fmla="*/ 0 h 78581"/>
                <a:gd name="connsiteX3" fmla="*/ 16669 w 45243"/>
                <a:gd name="connsiteY3" fmla="*/ 0 h 78581"/>
                <a:gd name="connsiteX4" fmla="*/ 9525 w 45243"/>
                <a:gd name="connsiteY4" fmla="*/ 40482 h 78581"/>
                <a:gd name="connsiteX5" fmla="*/ 23813 w 45243"/>
                <a:gd name="connsiteY5" fmla="*/ 64294 h 78581"/>
                <a:gd name="connsiteX6" fmla="*/ 45244 w 45243"/>
                <a:gd name="connsiteY6" fmla="*/ 73819 h 78581"/>
                <a:gd name="connsiteX7" fmla="*/ 42862 w 45243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42862" y="78581"/>
                  </a:moveTo>
                  <a:cubicBezTo>
                    <a:pt x="28575" y="73819"/>
                    <a:pt x="14287" y="69056"/>
                    <a:pt x="0" y="61913"/>
                  </a:cubicBezTo>
                  <a:cubicBezTo>
                    <a:pt x="4762" y="40482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8"/>
                    <a:pt x="14287" y="26194"/>
                    <a:pt x="9525" y="40482"/>
                  </a:cubicBezTo>
                  <a:cubicBezTo>
                    <a:pt x="7144" y="52388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3819"/>
                  </a:cubicBezTo>
                  <a:cubicBezTo>
                    <a:pt x="42862" y="76200"/>
                    <a:pt x="42862" y="78581"/>
                    <a:pt x="42862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4" name="Freeform: Shape 1603">
              <a:extLst>
                <a:ext uri="{FF2B5EF4-FFF2-40B4-BE49-F238E27FC236}">
                  <a16:creationId xmlns:a16="http://schemas.microsoft.com/office/drawing/2014/main" id="{846BFB85-5126-A151-BE04-E293A8ECD6F4}"/>
                </a:ext>
              </a:extLst>
            </p:cNvPr>
            <p:cNvSpPr/>
            <p:nvPr/>
          </p:nvSpPr>
          <p:spPr>
            <a:xfrm>
              <a:off x="8539162" y="3643312"/>
              <a:ext cx="47625" cy="78581"/>
            </a:xfrm>
            <a:custGeom>
              <a:avLst/>
              <a:gdLst>
                <a:gd name="connsiteX0" fmla="*/ 42862 w 47625"/>
                <a:gd name="connsiteY0" fmla="*/ 54769 h 78581"/>
                <a:gd name="connsiteX1" fmla="*/ 33337 w 47625"/>
                <a:gd name="connsiteY1" fmla="*/ 0 h 78581"/>
                <a:gd name="connsiteX2" fmla="*/ 35719 w 47625"/>
                <a:gd name="connsiteY2" fmla="*/ 0 h 78581"/>
                <a:gd name="connsiteX3" fmla="*/ 47625 w 47625"/>
                <a:gd name="connsiteY3" fmla="*/ 61913 h 78581"/>
                <a:gd name="connsiteX4" fmla="*/ 2381 w 47625"/>
                <a:gd name="connsiteY4" fmla="*/ 78581 h 78581"/>
                <a:gd name="connsiteX5" fmla="*/ 0 w 47625"/>
                <a:gd name="connsiteY5" fmla="*/ 73819 h 78581"/>
                <a:gd name="connsiteX6" fmla="*/ 42862 w 47625"/>
                <a:gd name="connsiteY6" fmla="*/ 54769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42862" y="54769"/>
                  </a:moveTo>
                  <a:cubicBezTo>
                    <a:pt x="40481" y="33337"/>
                    <a:pt x="38100" y="16669"/>
                    <a:pt x="33337" y="0"/>
                  </a:cubicBezTo>
                  <a:cubicBezTo>
                    <a:pt x="33337" y="0"/>
                    <a:pt x="35719" y="0"/>
                    <a:pt x="35719" y="0"/>
                  </a:cubicBezTo>
                  <a:cubicBezTo>
                    <a:pt x="40481" y="19050"/>
                    <a:pt x="42862" y="40481"/>
                    <a:pt x="47625" y="61913"/>
                  </a:cubicBezTo>
                  <a:cubicBezTo>
                    <a:pt x="30956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6669" y="66675"/>
                    <a:pt x="28575" y="61913"/>
                    <a:pt x="42862" y="54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5" name="Freeform: Shape 1604">
              <a:extLst>
                <a:ext uri="{FF2B5EF4-FFF2-40B4-BE49-F238E27FC236}">
                  <a16:creationId xmlns:a16="http://schemas.microsoft.com/office/drawing/2014/main" id="{74CC9AB0-B4D8-AE06-68E7-D23539A3E78A}"/>
                </a:ext>
              </a:extLst>
            </p:cNvPr>
            <p:cNvSpPr/>
            <p:nvPr/>
          </p:nvSpPr>
          <p:spPr>
            <a:xfrm>
              <a:off x="9594056" y="3643312"/>
              <a:ext cx="47625" cy="78581"/>
            </a:xfrm>
            <a:custGeom>
              <a:avLst/>
              <a:gdLst>
                <a:gd name="connsiteX0" fmla="*/ 0 w 47625"/>
                <a:gd name="connsiteY0" fmla="*/ 61913 h 78581"/>
                <a:gd name="connsiteX1" fmla="*/ 11906 w 47625"/>
                <a:gd name="connsiteY1" fmla="*/ 0 h 78581"/>
                <a:gd name="connsiteX2" fmla="*/ 16669 w 47625"/>
                <a:gd name="connsiteY2" fmla="*/ 0 h 78581"/>
                <a:gd name="connsiteX3" fmla="*/ 9525 w 47625"/>
                <a:gd name="connsiteY3" fmla="*/ 57150 h 78581"/>
                <a:gd name="connsiteX4" fmla="*/ 47625 w 47625"/>
                <a:gd name="connsiteY4" fmla="*/ 76200 h 78581"/>
                <a:gd name="connsiteX5" fmla="*/ 45244 w 47625"/>
                <a:gd name="connsiteY5" fmla="*/ 78581 h 78581"/>
                <a:gd name="connsiteX6" fmla="*/ 0 w 47625"/>
                <a:gd name="connsiteY6" fmla="*/ 61913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0" y="61913"/>
                  </a:moveTo>
                  <a:cubicBezTo>
                    <a:pt x="4763" y="40481"/>
                    <a:pt x="7144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9050"/>
                    <a:pt x="11906" y="35719"/>
                    <a:pt x="9525" y="57150"/>
                  </a:cubicBezTo>
                  <a:cubicBezTo>
                    <a:pt x="21431" y="64294"/>
                    <a:pt x="35719" y="69056"/>
                    <a:pt x="47625" y="76200"/>
                  </a:cubicBezTo>
                  <a:cubicBezTo>
                    <a:pt x="47625" y="76200"/>
                    <a:pt x="47625" y="78581"/>
                    <a:pt x="45244" y="78581"/>
                  </a:cubicBezTo>
                  <a:cubicBezTo>
                    <a:pt x="30956" y="71438"/>
                    <a:pt x="16669" y="66675"/>
                    <a:pt x="0" y="619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6" name="Freeform: Shape 1605">
              <a:extLst>
                <a:ext uri="{FF2B5EF4-FFF2-40B4-BE49-F238E27FC236}">
                  <a16:creationId xmlns:a16="http://schemas.microsoft.com/office/drawing/2014/main" id="{9670CFC4-9B62-7375-CADC-1E2189AE4500}"/>
                </a:ext>
              </a:extLst>
            </p:cNvPr>
            <p:cNvSpPr/>
            <p:nvPr/>
          </p:nvSpPr>
          <p:spPr>
            <a:xfrm>
              <a:off x="10498931" y="3640931"/>
              <a:ext cx="45243" cy="78581"/>
            </a:xfrm>
            <a:custGeom>
              <a:avLst/>
              <a:gdLst>
                <a:gd name="connsiteX0" fmla="*/ 33338 w 45243"/>
                <a:gd name="connsiteY0" fmla="*/ 0 h 78581"/>
                <a:gd name="connsiteX1" fmla="*/ 45244 w 45243"/>
                <a:gd name="connsiteY1" fmla="*/ 61913 h 78581"/>
                <a:gd name="connsiteX2" fmla="*/ 0 w 45243"/>
                <a:gd name="connsiteY2" fmla="*/ 78581 h 78581"/>
                <a:gd name="connsiteX3" fmla="*/ 0 w 45243"/>
                <a:gd name="connsiteY3" fmla="*/ 73819 h 78581"/>
                <a:gd name="connsiteX4" fmla="*/ 33338 w 45243"/>
                <a:gd name="connsiteY4" fmla="*/ 54769 h 78581"/>
                <a:gd name="connsiteX5" fmla="*/ 28575 w 45243"/>
                <a:gd name="connsiteY5" fmla="*/ 9525 h 78581"/>
                <a:gd name="connsiteX6" fmla="*/ 28575 w 45243"/>
                <a:gd name="connsiteY6" fmla="*/ 0 h 78581"/>
                <a:gd name="connsiteX7" fmla="*/ 33338 w 45243"/>
                <a:gd name="connsiteY7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33338" y="0"/>
                  </a:moveTo>
                  <a:cubicBezTo>
                    <a:pt x="38100" y="19050"/>
                    <a:pt x="40482" y="40482"/>
                    <a:pt x="45244" y="61913"/>
                  </a:cubicBezTo>
                  <a:cubicBezTo>
                    <a:pt x="28575" y="69056"/>
                    <a:pt x="14288" y="73819"/>
                    <a:pt x="0" y="78581"/>
                  </a:cubicBezTo>
                  <a:cubicBezTo>
                    <a:pt x="0" y="73819"/>
                    <a:pt x="0" y="73819"/>
                    <a:pt x="0" y="73819"/>
                  </a:cubicBezTo>
                  <a:cubicBezTo>
                    <a:pt x="11906" y="66675"/>
                    <a:pt x="30956" y="64294"/>
                    <a:pt x="33338" y="54769"/>
                  </a:cubicBezTo>
                  <a:cubicBezTo>
                    <a:pt x="38100" y="42863"/>
                    <a:pt x="30956" y="26194"/>
                    <a:pt x="28575" y="9525"/>
                  </a:cubicBezTo>
                  <a:cubicBezTo>
                    <a:pt x="28575" y="7144"/>
                    <a:pt x="28575" y="2381"/>
                    <a:pt x="28575" y="0"/>
                  </a:cubicBezTo>
                  <a:cubicBezTo>
                    <a:pt x="30956" y="2381"/>
                    <a:pt x="30956" y="0"/>
                    <a:pt x="3333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7" name="Freeform: Shape 1606">
              <a:extLst>
                <a:ext uri="{FF2B5EF4-FFF2-40B4-BE49-F238E27FC236}">
                  <a16:creationId xmlns:a16="http://schemas.microsoft.com/office/drawing/2014/main" id="{FF58AC8D-9C73-8C0F-EDD0-E1B53DC7B703}"/>
                </a:ext>
              </a:extLst>
            </p:cNvPr>
            <p:cNvSpPr/>
            <p:nvPr/>
          </p:nvSpPr>
          <p:spPr>
            <a:xfrm>
              <a:off x="11549062" y="3642254"/>
              <a:ext cx="42862" cy="79639"/>
            </a:xfrm>
            <a:custGeom>
              <a:avLst/>
              <a:gdLst>
                <a:gd name="connsiteX0" fmla="*/ 14288 w 42862"/>
                <a:gd name="connsiteY0" fmla="*/ 1058 h 79639"/>
                <a:gd name="connsiteX1" fmla="*/ 7143 w 42862"/>
                <a:gd name="connsiteY1" fmla="*/ 41540 h 79639"/>
                <a:gd name="connsiteX2" fmla="*/ 21431 w 42862"/>
                <a:gd name="connsiteY2" fmla="*/ 65352 h 79639"/>
                <a:gd name="connsiteX3" fmla="*/ 42862 w 42862"/>
                <a:gd name="connsiteY3" fmla="*/ 79640 h 79639"/>
                <a:gd name="connsiteX4" fmla="*/ 0 w 42862"/>
                <a:gd name="connsiteY4" fmla="*/ 62971 h 79639"/>
                <a:gd name="connsiteX5" fmla="*/ 11906 w 42862"/>
                <a:gd name="connsiteY5" fmla="*/ 1058 h 79639"/>
                <a:gd name="connsiteX6" fmla="*/ 14288 w 42862"/>
                <a:gd name="connsiteY6" fmla="*/ 1058 h 7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79639">
                  <a:moveTo>
                    <a:pt x="14288" y="1058"/>
                  </a:moveTo>
                  <a:cubicBezTo>
                    <a:pt x="11906" y="15346"/>
                    <a:pt x="11906" y="27252"/>
                    <a:pt x="7143" y="41540"/>
                  </a:cubicBezTo>
                  <a:cubicBezTo>
                    <a:pt x="4763" y="53446"/>
                    <a:pt x="9525" y="60590"/>
                    <a:pt x="21431" y="65352"/>
                  </a:cubicBezTo>
                  <a:cubicBezTo>
                    <a:pt x="28575" y="67733"/>
                    <a:pt x="35719" y="72496"/>
                    <a:pt x="42862" y="79640"/>
                  </a:cubicBezTo>
                  <a:cubicBezTo>
                    <a:pt x="28575" y="74877"/>
                    <a:pt x="14288" y="70115"/>
                    <a:pt x="0" y="62971"/>
                  </a:cubicBezTo>
                  <a:cubicBezTo>
                    <a:pt x="4763" y="41540"/>
                    <a:pt x="7143" y="20108"/>
                    <a:pt x="11906" y="1058"/>
                  </a:cubicBezTo>
                  <a:cubicBezTo>
                    <a:pt x="11906" y="-1323"/>
                    <a:pt x="14288" y="1058"/>
                    <a:pt x="14288" y="105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8" name="Freeform: Shape 1607">
              <a:extLst>
                <a:ext uri="{FF2B5EF4-FFF2-40B4-BE49-F238E27FC236}">
                  <a16:creationId xmlns:a16="http://schemas.microsoft.com/office/drawing/2014/main" id="{0C2519E9-E690-2276-ADCA-88DD8CE3FF2B}"/>
                </a:ext>
              </a:extLst>
            </p:cNvPr>
            <p:cNvSpPr/>
            <p:nvPr/>
          </p:nvSpPr>
          <p:spPr>
            <a:xfrm>
              <a:off x="11550161" y="5895975"/>
              <a:ext cx="41762" cy="76199"/>
            </a:xfrm>
            <a:custGeom>
              <a:avLst/>
              <a:gdLst>
                <a:gd name="connsiteX0" fmla="*/ 13188 w 41762"/>
                <a:gd name="connsiteY0" fmla="*/ 0 h 76199"/>
                <a:gd name="connsiteX1" fmla="*/ 8426 w 41762"/>
                <a:gd name="connsiteY1" fmla="*/ 38100 h 76199"/>
                <a:gd name="connsiteX2" fmla="*/ 22713 w 41762"/>
                <a:gd name="connsiteY2" fmla="*/ 64294 h 76199"/>
                <a:gd name="connsiteX3" fmla="*/ 41763 w 41762"/>
                <a:gd name="connsiteY3" fmla="*/ 76200 h 76199"/>
                <a:gd name="connsiteX4" fmla="*/ 1282 w 41762"/>
                <a:gd name="connsiteY4" fmla="*/ 61912 h 76199"/>
                <a:gd name="connsiteX5" fmla="*/ 13188 w 41762"/>
                <a:gd name="connsiteY5" fmla="*/ 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62" h="76199">
                  <a:moveTo>
                    <a:pt x="13188" y="0"/>
                  </a:moveTo>
                  <a:cubicBezTo>
                    <a:pt x="10807" y="11906"/>
                    <a:pt x="8426" y="26194"/>
                    <a:pt x="8426" y="38100"/>
                  </a:cubicBezTo>
                  <a:cubicBezTo>
                    <a:pt x="6044" y="57150"/>
                    <a:pt x="6044" y="57150"/>
                    <a:pt x="22713" y="64294"/>
                  </a:cubicBezTo>
                  <a:cubicBezTo>
                    <a:pt x="29857" y="66675"/>
                    <a:pt x="37001" y="69056"/>
                    <a:pt x="41763" y="76200"/>
                  </a:cubicBezTo>
                  <a:cubicBezTo>
                    <a:pt x="27476" y="71438"/>
                    <a:pt x="15570" y="66675"/>
                    <a:pt x="1282" y="61912"/>
                  </a:cubicBezTo>
                  <a:cubicBezTo>
                    <a:pt x="-3481" y="38100"/>
                    <a:pt x="6044" y="19050"/>
                    <a:pt x="1318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9" name="Freeform: Shape 1608">
              <a:extLst>
                <a:ext uri="{FF2B5EF4-FFF2-40B4-BE49-F238E27FC236}">
                  <a16:creationId xmlns:a16="http://schemas.microsoft.com/office/drawing/2014/main" id="{A7460F54-033A-9E9F-1935-CF378FD27EFD}"/>
                </a:ext>
              </a:extLst>
            </p:cNvPr>
            <p:cNvSpPr/>
            <p:nvPr/>
          </p:nvSpPr>
          <p:spPr>
            <a:xfrm>
              <a:off x="10496550" y="5893593"/>
              <a:ext cx="47625" cy="78581"/>
            </a:xfrm>
            <a:custGeom>
              <a:avLst/>
              <a:gdLst>
                <a:gd name="connsiteX0" fmla="*/ 35719 w 47625"/>
                <a:gd name="connsiteY0" fmla="*/ 0 h 78581"/>
                <a:gd name="connsiteX1" fmla="*/ 47625 w 47625"/>
                <a:gd name="connsiteY1" fmla="*/ 61913 h 78581"/>
                <a:gd name="connsiteX2" fmla="*/ 2381 w 47625"/>
                <a:gd name="connsiteY2" fmla="*/ 78581 h 78581"/>
                <a:gd name="connsiteX3" fmla="*/ 0 w 47625"/>
                <a:gd name="connsiteY3" fmla="*/ 73819 h 78581"/>
                <a:gd name="connsiteX4" fmla="*/ 38100 w 47625"/>
                <a:gd name="connsiteY4" fmla="*/ 57150 h 78581"/>
                <a:gd name="connsiteX5" fmla="*/ 30956 w 47625"/>
                <a:gd name="connsiteY5" fmla="*/ 2381 h 78581"/>
                <a:gd name="connsiteX6" fmla="*/ 35719 w 47625"/>
                <a:gd name="connsiteY6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35719" y="0"/>
                  </a:moveTo>
                  <a:cubicBezTo>
                    <a:pt x="40481" y="21431"/>
                    <a:pt x="42863" y="40481"/>
                    <a:pt x="47625" y="61913"/>
                  </a:cubicBezTo>
                  <a:cubicBezTo>
                    <a:pt x="30956" y="66675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1906" y="69056"/>
                    <a:pt x="23813" y="61913"/>
                    <a:pt x="38100" y="57150"/>
                  </a:cubicBezTo>
                  <a:cubicBezTo>
                    <a:pt x="35719" y="38100"/>
                    <a:pt x="33337" y="19050"/>
                    <a:pt x="30956" y="2381"/>
                  </a:cubicBezTo>
                  <a:cubicBezTo>
                    <a:pt x="33337" y="2381"/>
                    <a:pt x="33337" y="2381"/>
                    <a:pt x="3571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0" name="Freeform: Shape 1609">
              <a:extLst>
                <a:ext uri="{FF2B5EF4-FFF2-40B4-BE49-F238E27FC236}">
                  <a16:creationId xmlns:a16="http://schemas.microsoft.com/office/drawing/2014/main" id="{0BBBE2ED-AEAB-706F-726E-1EA47F77F9E8}"/>
                </a:ext>
              </a:extLst>
            </p:cNvPr>
            <p:cNvSpPr/>
            <p:nvPr/>
          </p:nvSpPr>
          <p:spPr>
            <a:xfrm>
              <a:off x="9591675" y="5893593"/>
              <a:ext cx="47625" cy="78581"/>
            </a:xfrm>
            <a:custGeom>
              <a:avLst/>
              <a:gdLst>
                <a:gd name="connsiteX0" fmla="*/ 9525 w 47625"/>
                <a:gd name="connsiteY0" fmla="*/ 57150 h 78581"/>
                <a:gd name="connsiteX1" fmla="*/ 47625 w 47625"/>
                <a:gd name="connsiteY1" fmla="*/ 73819 h 78581"/>
                <a:gd name="connsiteX2" fmla="*/ 45244 w 47625"/>
                <a:gd name="connsiteY2" fmla="*/ 78581 h 78581"/>
                <a:gd name="connsiteX3" fmla="*/ 0 w 47625"/>
                <a:gd name="connsiteY3" fmla="*/ 61913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715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7150"/>
                  </a:moveTo>
                  <a:cubicBezTo>
                    <a:pt x="23813" y="64294"/>
                    <a:pt x="35719" y="69056"/>
                    <a:pt x="47625" y="73819"/>
                  </a:cubicBezTo>
                  <a:cubicBezTo>
                    <a:pt x="47625" y="76200"/>
                    <a:pt x="47625" y="76200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9050"/>
                    <a:pt x="11906" y="38100"/>
                    <a:pt x="9525" y="571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1" name="Freeform: Shape 1610">
              <a:extLst>
                <a:ext uri="{FF2B5EF4-FFF2-40B4-BE49-F238E27FC236}">
                  <a16:creationId xmlns:a16="http://schemas.microsoft.com/office/drawing/2014/main" id="{C6DC7580-1CBD-9980-1D1D-106D5272F0A1}"/>
                </a:ext>
              </a:extLst>
            </p:cNvPr>
            <p:cNvSpPr/>
            <p:nvPr/>
          </p:nvSpPr>
          <p:spPr>
            <a:xfrm>
              <a:off x="8543925" y="5898356"/>
              <a:ext cx="47625" cy="73818"/>
            </a:xfrm>
            <a:custGeom>
              <a:avLst/>
              <a:gdLst>
                <a:gd name="connsiteX0" fmla="*/ 47625 w 47625"/>
                <a:gd name="connsiteY0" fmla="*/ 57150 h 73818"/>
                <a:gd name="connsiteX1" fmla="*/ 2381 w 47625"/>
                <a:gd name="connsiteY1" fmla="*/ 73819 h 73818"/>
                <a:gd name="connsiteX2" fmla="*/ 0 w 47625"/>
                <a:gd name="connsiteY2" fmla="*/ 71438 h 73818"/>
                <a:gd name="connsiteX3" fmla="*/ 38100 w 47625"/>
                <a:gd name="connsiteY3" fmla="*/ 54769 h 73818"/>
                <a:gd name="connsiteX4" fmla="*/ 30956 w 47625"/>
                <a:gd name="connsiteY4" fmla="*/ 0 h 73818"/>
                <a:gd name="connsiteX5" fmla="*/ 33337 w 47625"/>
                <a:gd name="connsiteY5" fmla="*/ 0 h 73818"/>
                <a:gd name="connsiteX6" fmla="*/ 47625 w 47625"/>
                <a:gd name="connsiteY6" fmla="*/ 57150 h 7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3818">
                  <a:moveTo>
                    <a:pt x="47625" y="57150"/>
                  </a:moveTo>
                  <a:cubicBezTo>
                    <a:pt x="30956" y="64294"/>
                    <a:pt x="16669" y="69056"/>
                    <a:pt x="2381" y="73819"/>
                  </a:cubicBezTo>
                  <a:cubicBezTo>
                    <a:pt x="2381" y="73819"/>
                    <a:pt x="2381" y="71438"/>
                    <a:pt x="0" y="71438"/>
                  </a:cubicBezTo>
                  <a:cubicBezTo>
                    <a:pt x="11906" y="66675"/>
                    <a:pt x="23813" y="59531"/>
                    <a:pt x="38100" y="54769"/>
                  </a:cubicBezTo>
                  <a:cubicBezTo>
                    <a:pt x="35719" y="35719"/>
                    <a:pt x="33337" y="16669"/>
                    <a:pt x="30956" y="0"/>
                  </a:cubicBezTo>
                  <a:cubicBezTo>
                    <a:pt x="30956" y="0"/>
                    <a:pt x="33337" y="0"/>
                    <a:pt x="33337" y="0"/>
                  </a:cubicBezTo>
                  <a:cubicBezTo>
                    <a:pt x="38100" y="16669"/>
                    <a:pt x="42863" y="35719"/>
                    <a:pt x="47625" y="571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2" name="Freeform: Shape 1611">
              <a:extLst>
                <a:ext uri="{FF2B5EF4-FFF2-40B4-BE49-F238E27FC236}">
                  <a16:creationId xmlns:a16="http://schemas.microsoft.com/office/drawing/2014/main" id="{D8C64CAF-E819-44F6-6674-632290958F1E}"/>
                </a:ext>
              </a:extLst>
            </p:cNvPr>
            <p:cNvSpPr/>
            <p:nvPr/>
          </p:nvSpPr>
          <p:spPr>
            <a:xfrm>
              <a:off x="7639050" y="5893593"/>
              <a:ext cx="47625" cy="78581"/>
            </a:xfrm>
            <a:custGeom>
              <a:avLst/>
              <a:gdLst>
                <a:gd name="connsiteX0" fmla="*/ 45244 w 47625"/>
                <a:gd name="connsiteY0" fmla="*/ 78581 h 78581"/>
                <a:gd name="connsiteX1" fmla="*/ 0 w 47625"/>
                <a:gd name="connsiteY1" fmla="*/ 61913 h 78581"/>
                <a:gd name="connsiteX2" fmla="*/ 11906 w 47625"/>
                <a:gd name="connsiteY2" fmla="*/ 0 h 78581"/>
                <a:gd name="connsiteX3" fmla="*/ 16669 w 47625"/>
                <a:gd name="connsiteY3" fmla="*/ 0 h 78581"/>
                <a:gd name="connsiteX4" fmla="*/ 9525 w 47625"/>
                <a:gd name="connsiteY4" fmla="*/ 57150 h 78581"/>
                <a:gd name="connsiteX5" fmla="*/ 47625 w 47625"/>
                <a:gd name="connsiteY5" fmla="*/ 76200 h 78581"/>
                <a:gd name="connsiteX6" fmla="*/ 45244 w 47625"/>
                <a:gd name="connsiteY6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45244" y="78581"/>
                  </a:move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9050"/>
                    <a:pt x="11906" y="35719"/>
                    <a:pt x="9525" y="57150"/>
                  </a:cubicBezTo>
                  <a:cubicBezTo>
                    <a:pt x="21431" y="64294"/>
                    <a:pt x="35719" y="69056"/>
                    <a:pt x="47625" y="76200"/>
                  </a:cubicBezTo>
                  <a:cubicBezTo>
                    <a:pt x="45244" y="76200"/>
                    <a:pt x="45244" y="78581"/>
                    <a:pt x="45244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3" name="Freeform: Shape 1612">
              <a:extLst>
                <a:ext uri="{FF2B5EF4-FFF2-40B4-BE49-F238E27FC236}">
                  <a16:creationId xmlns:a16="http://schemas.microsoft.com/office/drawing/2014/main" id="{EA9D135C-E204-FC6F-C23D-12FFAEF16F7A}"/>
                </a:ext>
              </a:extLst>
            </p:cNvPr>
            <p:cNvSpPr/>
            <p:nvPr/>
          </p:nvSpPr>
          <p:spPr>
            <a:xfrm>
              <a:off x="6588918" y="5895975"/>
              <a:ext cx="47625" cy="76199"/>
            </a:xfrm>
            <a:custGeom>
              <a:avLst/>
              <a:gdLst>
                <a:gd name="connsiteX0" fmla="*/ 47625 w 47625"/>
                <a:gd name="connsiteY0" fmla="*/ 59531 h 76199"/>
                <a:gd name="connsiteX1" fmla="*/ 2381 w 47625"/>
                <a:gd name="connsiteY1" fmla="*/ 76200 h 76199"/>
                <a:gd name="connsiteX2" fmla="*/ 0 w 47625"/>
                <a:gd name="connsiteY2" fmla="*/ 71438 h 76199"/>
                <a:gd name="connsiteX3" fmla="*/ 38100 w 47625"/>
                <a:gd name="connsiteY3" fmla="*/ 54768 h 76199"/>
                <a:gd name="connsiteX4" fmla="*/ 30956 w 47625"/>
                <a:gd name="connsiteY4" fmla="*/ 0 h 76199"/>
                <a:gd name="connsiteX5" fmla="*/ 33337 w 47625"/>
                <a:gd name="connsiteY5" fmla="*/ 0 h 76199"/>
                <a:gd name="connsiteX6" fmla="*/ 47625 w 47625"/>
                <a:gd name="connsiteY6" fmla="*/ 59531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6199">
                  <a:moveTo>
                    <a:pt x="47625" y="59531"/>
                  </a:moveTo>
                  <a:cubicBezTo>
                    <a:pt x="30956" y="66675"/>
                    <a:pt x="16669" y="71438"/>
                    <a:pt x="2381" y="76200"/>
                  </a:cubicBezTo>
                  <a:cubicBezTo>
                    <a:pt x="2381" y="73819"/>
                    <a:pt x="2381" y="73819"/>
                    <a:pt x="0" y="71438"/>
                  </a:cubicBezTo>
                  <a:cubicBezTo>
                    <a:pt x="11906" y="66675"/>
                    <a:pt x="23813" y="59531"/>
                    <a:pt x="38100" y="54768"/>
                  </a:cubicBezTo>
                  <a:cubicBezTo>
                    <a:pt x="35719" y="35719"/>
                    <a:pt x="33337" y="16669"/>
                    <a:pt x="30956" y="0"/>
                  </a:cubicBezTo>
                  <a:cubicBezTo>
                    <a:pt x="30956" y="0"/>
                    <a:pt x="33337" y="0"/>
                    <a:pt x="33337" y="0"/>
                  </a:cubicBezTo>
                  <a:cubicBezTo>
                    <a:pt x="38100" y="19050"/>
                    <a:pt x="42862" y="38100"/>
                    <a:pt x="476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4" name="Freeform: Shape 1613">
              <a:extLst>
                <a:ext uri="{FF2B5EF4-FFF2-40B4-BE49-F238E27FC236}">
                  <a16:creationId xmlns:a16="http://schemas.microsoft.com/office/drawing/2014/main" id="{23E8F137-BED8-8DCE-2987-DB0C624435C5}"/>
                </a:ext>
              </a:extLst>
            </p:cNvPr>
            <p:cNvSpPr/>
            <p:nvPr/>
          </p:nvSpPr>
          <p:spPr>
            <a:xfrm>
              <a:off x="5686425" y="5893593"/>
              <a:ext cx="45243" cy="78581"/>
            </a:xfrm>
            <a:custGeom>
              <a:avLst/>
              <a:gdLst>
                <a:gd name="connsiteX0" fmla="*/ 0 w 45243"/>
                <a:gd name="connsiteY0" fmla="*/ 61913 h 78581"/>
                <a:gd name="connsiteX1" fmla="*/ 11906 w 45243"/>
                <a:gd name="connsiteY1" fmla="*/ 0 h 78581"/>
                <a:gd name="connsiteX2" fmla="*/ 16669 w 45243"/>
                <a:gd name="connsiteY2" fmla="*/ 0 h 78581"/>
                <a:gd name="connsiteX3" fmla="*/ 9525 w 45243"/>
                <a:gd name="connsiteY3" fmla="*/ 40481 h 78581"/>
                <a:gd name="connsiteX4" fmla="*/ 23813 w 45243"/>
                <a:gd name="connsiteY4" fmla="*/ 64294 h 78581"/>
                <a:gd name="connsiteX5" fmla="*/ 45244 w 45243"/>
                <a:gd name="connsiteY5" fmla="*/ 78581 h 78581"/>
                <a:gd name="connsiteX6" fmla="*/ 0 w 45243"/>
                <a:gd name="connsiteY6" fmla="*/ 61913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0" y="61913"/>
                  </a:move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8"/>
                    <a:pt x="14287" y="26194"/>
                    <a:pt x="9525" y="40481"/>
                  </a:cubicBezTo>
                  <a:cubicBezTo>
                    <a:pt x="7144" y="52387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5" name="Freeform: Shape 1614">
              <a:extLst>
                <a:ext uri="{FF2B5EF4-FFF2-40B4-BE49-F238E27FC236}">
                  <a16:creationId xmlns:a16="http://schemas.microsoft.com/office/drawing/2014/main" id="{264149D7-06F3-F4EC-3351-A9B687A095C0}"/>
                </a:ext>
              </a:extLst>
            </p:cNvPr>
            <p:cNvSpPr/>
            <p:nvPr/>
          </p:nvSpPr>
          <p:spPr>
            <a:xfrm>
              <a:off x="5686425" y="4767262"/>
              <a:ext cx="47624" cy="78581"/>
            </a:xfrm>
            <a:custGeom>
              <a:avLst/>
              <a:gdLst>
                <a:gd name="connsiteX0" fmla="*/ 45244 w 47624"/>
                <a:gd name="connsiteY0" fmla="*/ 78581 h 78581"/>
                <a:gd name="connsiteX1" fmla="*/ 0 w 47624"/>
                <a:gd name="connsiteY1" fmla="*/ 61913 h 78581"/>
                <a:gd name="connsiteX2" fmla="*/ 11906 w 47624"/>
                <a:gd name="connsiteY2" fmla="*/ 0 h 78581"/>
                <a:gd name="connsiteX3" fmla="*/ 16669 w 47624"/>
                <a:gd name="connsiteY3" fmla="*/ 0 h 78581"/>
                <a:gd name="connsiteX4" fmla="*/ 9525 w 47624"/>
                <a:gd name="connsiteY4" fmla="*/ 54769 h 78581"/>
                <a:gd name="connsiteX5" fmla="*/ 47625 w 47624"/>
                <a:gd name="connsiteY5" fmla="*/ 73819 h 78581"/>
                <a:gd name="connsiteX6" fmla="*/ 45244 w 47624"/>
                <a:gd name="connsiteY6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4" h="78581">
                  <a:moveTo>
                    <a:pt x="45244" y="78581"/>
                  </a:move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9050"/>
                    <a:pt x="11906" y="35719"/>
                    <a:pt x="9525" y="54769"/>
                  </a:cubicBezTo>
                  <a:cubicBezTo>
                    <a:pt x="21431" y="61913"/>
                    <a:pt x="35719" y="66675"/>
                    <a:pt x="47625" y="73819"/>
                  </a:cubicBezTo>
                  <a:cubicBezTo>
                    <a:pt x="45244" y="76200"/>
                    <a:pt x="45244" y="78581"/>
                    <a:pt x="45244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6" name="Freeform: Shape 1615">
              <a:extLst>
                <a:ext uri="{FF2B5EF4-FFF2-40B4-BE49-F238E27FC236}">
                  <a16:creationId xmlns:a16="http://schemas.microsoft.com/office/drawing/2014/main" id="{8A4CF9AB-85A6-CAD0-6DB7-7FD2DE1062A8}"/>
                </a:ext>
              </a:extLst>
            </p:cNvPr>
            <p:cNvSpPr/>
            <p:nvPr/>
          </p:nvSpPr>
          <p:spPr>
            <a:xfrm>
              <a:off x="6591299" y="4769643"/>
              <a:ext cx="45243" cy="76199"/>
            </a:xfrm>
            <a:custGeom>
              <a:avLst/>
              <a:gdLst>
                <a:gd name="connsiteX0" fmla="*/ 0 w 45243"/>
                <a:gd name="connsiteY0" fmla="*/ 73819 h 76199"/>
                <a:gd name="connsiteX1" fmla="*/ 26194 w 45243"/>
                <a:gd name="connsiteY1" fmla="*/ 61912 h 76199"/>
                <a:gd name="connsiteX2" fmla="*/ 35719 w 45243"/>
                <a:gd name="connsiteY2" fmla="*/ 42863 h 76199"/>
                <a:gd name="connsiteX3" fmla="*/ 33338 w 45243"/>
                <a:gd name="connsiteY3" fmla="*/ 0 h 76199"/>
                <a:gd name="connsiteX4" fmla="*/ 45244 w 45243"/>
                <a:gd name="connsiteY4" fmla="*/ 59531 h 76199"/>
                <a:gd name="connsiteX5" fmla="*/ 2381 w 45243"/>
                <a:gd name="connsiteY5" fmla="*/ 76200 h 76199"/>
                <a:gd name="connsiteX6" fmla="*/ 0 w 45243"/>
                <a:gd name="connsiteY6" fmla="*/ 73819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6199">
                  <a:moveTo>
                    <a:pt x="0" y="73819"/>
                  </a:moveTo>
                  <a:cubicBezTo>
                    <a:pt x="9525" y="69056"/>
                    <a:pt x="16669" y="66675"/>
                    <a:pt x="26194" y="61912"/>
                  </a:cubicBezTo>
                  <a:cubicBezTo>
                    <a:pt x="35719" y="59531"/>
                    <a:pt x="38100" y="52387"/>
                    <a:pt x="35719" y="42863"/>
                  </a:cubicBezTo>
                  <a:cubicBezTo>
                    <a:pt x="33338" y="28575"/>
                    <a:pt x="30956" y="14287"/>
                    <a:pt x="33338" y="0"/>
                  </a:cubicBezTo>
                  <a:cubicBezTo>
                    <a:pt x="38100" y="19050"/>
                    <a:pt x="40481" y="38100"/>
                    <a:pt x="45244" y="59531"/>
                  </a:cubicBezTo>
                  <a:cubicBezTo>
                    <a:pt x="28575" y="66675"/>
                    <a:pt x="16669" y="71438"/>
                    <a:pt x="2381" y="76200"/>
                  </a:cubicBezTo>
                  <a:cubicBezTo>
                    <a:pt x="0" y="76200"/>
                    <a:pt x="0" y="73819"/>
                    <a:pt x="0" y="738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7" name="Freeform: Shape 1616">
              <a:extLst>
                <a:ext uri="{FF2B5EF4-FFF2-40B4-BE49-F238E27FC236}">
                  <a16:creationId xmlns:a16="http://schemas.microsoft.com/office/drawing/2014/main" id="{C8A85FF1-F6AC-E0D8-3304-6397D98553B4}"/>
                </a:ext>
              </a:extLst>
            </p:cNvPr>
            <p:cNvSpPr/>
            <p:nvPr/>
          </p:nvSpPr>
          <p:spPr>
            <a:xfrm>
              <a:off x="6588918" y="3643312"/>
              <a:ext cx="47625" cy="76199"/>
            </a:xfrm>
            <a:custGeom>
              <a:avLst/>
              <a:gdLst>
                <a:gd name="connsiteX0" fmla="*/ 47625 w 47625"/>
                <a:gd name="connsiteY0" fmla="*/ 59531 h 76199"/>
                <a:gd name="connsiteX1" fmla="*/ 2381 w 47625"/>
                <a:gd name="connsiteY1" fmla="*/ 76200 h 76199"/>
                <a:gd name="connsiteX2" fmla="*/ 0 w 47625"/>
                <a:gd name="connsiteY2" fmla="*/ 71438 h 76199"/>
                <a:gd name="connsiteX3" fmla="*/ 38100 w 47625"/>
                <a:gd name="connsiteY3" fmla="*/ 54769 h 76199"/>
                <a:gd name="connsiteX4" fmla="*/ 33337 w 47625"/>
                <a:gd name="connsiteY4" fmla="*/ 26194 h 76199"/>
                <a:gd name="connsiteX5" fmla="*/ 33337 w 47625"/>
                <a:gd name="connsiteY5" fmla="*/ 0 h 76199"/>
                <a:gd name="connsiteX6" fmla="*/ 47625 w 47625"/>
                <a:gd name="connsiteY6" fmla="*/ 59531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6199">
                  <a:moveTo>
                    <a:pt x="47625" y="59531"/>
                  </a:moveTo>
                  <a:cubicBezTo>
                    <a:pt x="30956" y="66675"/>
                    <a:pt x="16669" y="71438"/>
                    <a:pt x="2381" y="76200"/>
                  </a:cubicBezTo>
                  <a:cubicBezTo>
                    <a:pt x="2381" y="73819"/>
                    <a:pt x="2381" y="73819"/>
                    <a:pt x="0" y="71438"/>
                  </a:cubicBezTo>
                  <a:cubicBezTo>
                    <a:pt x="11906" y="66675"/>
                    <a:pt x="23813" y="59531"/>
                    <a:pt x="38100" y="54769"/>
                  </a:cubicBezTo>
                  <a:cubicBezTo>
                    <a:pt x="35719" y="42863"/>
                    <a:pt x="35719" y="33337"/>
                    <a:pt x="33337" y="26194"/>
                  </a:cubicBezTo>
                  <a:cubicBezTo>
                    <a:pt x="30956" y="16669"/>
                    <a:pt x="30956" y="9525"/>
                    <a:pt x="33337" y="0"/>
                  </a:cubicBezTo>
                  <a:cubicBezTo>
                    <a:pt x="38100" y="19050"/>
                    <a:pt x="42862" y="38100"/>
                    <a:pt x="476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8" name="Freeform: Shape 1617">
              <a:extLst>
                <a:ext uri="{FF2B5EF4-FFF2-40B4-BE49-F238E27FC236}">
                  <a16:creationId xmlns:a16="http://schemas.microsoft.com/office/drawing/2014/main" id="{6FAED0A9-6079-A401-D09F-0CD5FF17A873}"/>
                </a:ext>
              </a:extLst>
            </p:cNvPr>
            <p:cNvSpPr/>
            <p:nvPr/>
          </p:nvSpPr>
          <p:spPr>
            <a:xfrm>
              <a:off x="7643205" y="4769643"/>
              <a:ext cx="41087" cy="76199"/>
            </a:xfrm>
            <a:custGeom>
              <a:avLst/>
              <a:gdLst>
                <a:gd name="connsiteX0" fmla="*/ 41088 w 41087"/>
                <a:gd name="connsiteY0" fmla="*/ 76200 h 76199"/>
                <a:gd name="connsiteX1" fmla="*/ 607 w 41087"/>
                <a:gd name="connsiteY1" fmla="*/ 61912 h 76199"/>
                <a:gd name="connsiteX2" fmla="*/ 12513 w 41087"/>
                <a:gd name="connsiteY2" fmla="*/ 0 h 76199"/>
                <a:gd name="connsiteX3" fmla="*/ 7751 w 41087"/>
                <a:gd name="connsiteY3" fmla="*/ 35719 h 76199"/>
                <a:gd name="connsiteX4" fmla="*/ 24419 w 41087"/>
                <a:gd name="connsiteY4" fmla="*/ 66675 h 76199"/>
                <a:gd name="connsiteX5" fmla="*/ 41088 w 41087"/>
                <a:gd name="connsiteY5" fmla="*/ 73819 h 76199"/>
                <a:gd name="connsiteX6" fmla="*/ 41088 w 41087"/>
                <a:gd name="connsiteY6" fmla="*/ 7620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087" h="76199">
                  <a:moveTo>
                    <a:pt x="41088" y="76200"/>
                  </a:moveTo>
                  <a:cubicBezTo>
                    <a:pt x="26801" y="71438"/>
                    <a:pt x="14894" y="66675"/>
                    <a:pt x="607" y="61912"/>
                  </a:cubicBezTo>
                  <a:cubicBezTo>
                    <a:pt x="-1774" y="38100"/>
                    <a:pt x="2988" y="19050"/>
                    <a:pt x="12513" y="0"/>
                  </a:cubicBezTo>
                  <a:cubicBezTo>
                    <a:pt x="10132" y="11906"/>
                    <a:pt x="7751" y="23813"/>
                    <a:pt x="7751" y="35719"/>
                  </a:cubicBezTo>
                  <a:cubicBezTo>
                    <a:pt x="5369" y="57150"/>
                    <a:pt x="5369" y="57150"/>
                    <a:pt x="24419" y="66675"/>
                  </a:cubicBezTo>
                  <a:cubicBezTo>
                    <a:pt x="29182" y="69056"/>
                    <a:pt x="36326" y="71438"/>
                    <a:pt x="41088" y="73819"/>
                  </a:cubicBezTo>
                  <a:cubicBezTo>
                    <a:pt x="41088" y="73819"/>
                    <a:pt x="41088" y="76200"/>
                    <a:pt x="41088" y="762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9" name="Freeform: Shape 1618">
              <a:extLst>
                <a:ext uri="{FF2B5EF4-FFF2-40B4-BE49-F238E27FC236}">
                  <a16:creationId xmlns:a16="http://schemas.microsoft.com/office/drawing/2014/main" id="{98A75577-7735-5502-7820-FF192E9F6075}"/>
                </a:ext>
              </a:extLst>
            </p:cNvPr>
            <p:cNvSpPr/>
            <p:nvPr/>
          </p:nvSpPr>
          <p:spPr>
            <a:xfrm>
              <a:off x="8543925" y="4769643"/>
              <a:ext cx="45243" cy="76199"/>
            </a:xfrm>
            <a:custGeom>
              <a:avLst/>
              <a:gdLst>
                <a:gd name="connsiteX0" fmla="*/ 45244 w 45243"/>
                <a:gd name="connsiteY0" fmla="*/ 59531 h 76199"/>
                <a:gd name="connsiteX1" fmla="*/ 2381 w 45243"/>
                <a:gd name="connsiteY1" fmla="*/ 76200 h 76199"/>
                <a:gd name="connsiteX2" fmla="*/ 0 w 45243"/>
                <a:gd name="connsiteY2" fmla="*/ 73819 h 76199"/>
                <a:gd name="connsiteX3" fmla="*/ 38100 w 45243"/>
                <a:gd name="connsiteY3" fmla="*/ 54769 h 76199"/>
                <a:gd name="connsiteX4" fmla="*/ 30956 w 45243"/>
                <a:gd name="connsiteY4" fmla="*/ 0 h 76199"/>
                <a:gd name="connsiteX5" fmla="*/ 33337 w 45243"/>
                <a:gd name="connsiteY5" fmla="*/ 0 h 76199"/>
                <a:gd name="connsiteX6" fmla="*/ 45244 w 45243"/>
                <a:gd name="connsiteY6" fmla="*/ 59531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6199">
                  <a:moveTo>
                    <a:pt x="45244" y="59531"/>
                  </a:moveTo>
                  <a:cubicBezTo>
                    <a:pt x="28575" y="66675"/>
                    <a:pt x="14287" y="71438"/>
                    <a:pt x="2381" y="76200"/>
                  </a:cubicBezTo>
                  <a:cubicBezTo>
                    <a:pt x="2381" y="76200"/>
                    <a:pt x="2381" y="73819"/>
                    <a:pt x="0" y="73819"/>
                  </a:cubicBezTo>
                  <a:cubicBezTo>
                    <a:pt x="11906" y="69056"/>
                    <a:pt x="23813" y="61912"/>
                    <a:pt x="38100" y="54769"/>
                  </a:cubicBezTo>
                  <a:cubicBezTo>
                    <a:pt x="35719" y="35719"/>
                    <a:pt x="33337" y="16669"/>
                    <a:pt x="30956" y="0"/>
                  </a:cubicBezTo>
                  <a:cubicBezTo>
                    <a:pt x="30956" y="0"/>
                    <a:pt x="33337" y="0"/>
                    <a:pt x="33337" y="0"/>
                  </a:cubicBezTo>
                  <a:cubicBezTo>
                    <a:pt x="38100" y="19050"/>
                    <a:pt x="42863" y="38100"/>
                    <a:pt x="45244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0" name="Freeform: Shape 1619">
              <a:extLst>
                <a:ext uri="{FF2B5EF4-FFF2-40B4-BE49-F238E27FC236}">
                  <a16:creationId xmlns:a16="http://schemas.microsoft.com/office/drawing/2014/main" id="{48308DD1-AB72-0286-8527-45D505E44351}"/>
                </a:ext>
              </a:extLst>
            </p:cNvPr>
            <p:cNvSpPr/>
            <p:nvPr/>
          </p:nvSpPr>
          <p:spPr>
            <a:xfrm>
              <a:off x="9596437" y="4767262"/>
              <a:ext cx="45243" cy="78581"/>
            </a:xfrm>
            <a:custGeom>
              <a:avLst/>
              <a:gdLst>
                <a:gd name="connsiteX0" fmla="*/ 14288 w 45243"/>
                <a:gd name="connsiteY0" fmla="*/ 2381 h 78581"/>
                <a:gd name="connsiteX1" fmla="*/ 9525 w 45243"/>
                <a:gd name="connsiteY1" fmla="*/ 38100 h 78581"/>
                <a:gd name="connsiteX2" fmla="*/ 23813 w 45243"/>
                <a:gd name="connsiteY2" fmla="*/ 64294 h 78581"/>
                <a:gd name="connsiteX3" fmla="*/ 45244 w 45243"/>
                <a:gd name="connsiteY3" fmla="*/ 78581 h 78581"/>
                <a:gd name="connsiteX4" fmla="*/ 0 w 45243"/>
                <a:gd name="connsiteY4" fmla="*/ 61913 h 78581"/>
                <a:gd name="connsiteX5" fmla="*/ 11906 w 45243"/>
                <a:gd name="connsiteY5" fmla="*/ 0 h 78581"/>
                <a:gd name="connsiteX6" fmla="*/ 14288 w 45243"/>
                <a:gd name="connsiteY6" fmla="*/ 23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14288" y="2381"/>
                  </a:moveTo>
                  <a:cubicBezTo>
                    <a:pt x="11906" y="14288"/>
                    <a:pt x="11906" y="26194"/>
                    <a:pt x="9525" y="38100"/>
                  </a:cubicBezTo>
                  <a:cubicBezTo>
                    <a:pt x="7144" y="52387"/>
                    <a:pt x="9525" y="59531"/>
                    <a:pt x="23813" y="64294"/>
                  </a:cubicBezTo>
                  <a:cubicBezTo>
                    <a:pt x="30956" y="66675"/>
                    <a:pt x="38100" y="71438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1906" y="2381"/>
                    <a:pt x="11906" y="2381"/>
                    <a:pt x="14288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1" name="Freeform: Shape 1620">
              <a:extLst>
                <a:ext uri="{FF2B5EF4-FFF2-40B4-BE49-F238E27FC236}">
                  <a16:creationId xmlns:a16="http://schemas.microsoft.com/office/drawing/2014/main" id="{F09D727A-7D55-FC5F-CEDA-C796D0430A5C}"/>
                </a:ext>
              </a:extLst>
            </p:cNvPr>
            <p:cNvSpPr/>
            <p:nvPr/>
          </p:nvSpPr>
          <p:spPr>
            <a:xfrm>
              <a:off x="10496550" y="4767262"/>
              <a:ext cx="47625" cy="78581"/>
            </a:xfrm>
            <a:custGeom>
              <a:avLst/>
              <a:gdLst>
                <a:gd name="connsiteX0" fmla="*/ 35719 w 47625"/>
                <a:gd name="connsiteY0" fmla="*/ 0 h 78581"/>
                <a:gd name="connsiteX1" fmla="*/ 47625 w 47625"/>
                <a:gd name="connsiteY1" fmla="*/ 61913 h 78581"/>
                <a:gd name="connsiteX2" fmla="*/ 2381 w 47625"/>
                <a:gd name="connsiteY2" fmla="*/ 78581 h 78581"/>
                <a:gd name="connsiteX3" fmla="*/ 0 w 47625"/>
                <a:gd name="connsiteY3" fmla="*/ 73819 h 78581"/>
                <a:gd name="connsiteX4" fmla="*/ 38100 w 47625"/>
                <a:gd name="connsiteY4" fmla="*/ 57150 h 78581"/>
                <a:gd name="connsiteX5" fmla="*/ 30956 w 47625"/>
                <a:gd name="connsiteY5" fmla="*/ 2381 h 78581"/>
                <a:gd name="connsiteX6" fmla="*/ 35719 w 47625"/>
                <a:gd name="connsiteY6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35719" y="0"/>
                  </a:moveTo>
                  <a:cubicBezTo>
                    <a:pt x="40481" y="19050"/>
                    <a:pt x="42863" y="38100"/>
                    <a:pt x="47625" y="61913"/>
                  </a:cubicBezTo>
                  <a:cubicBezTo>
                    <a:pt x="30956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1906" y="69056"/>
                    <a:pt x="23813" y="61913"/>
                    <a:pt x="38100" y="57150"/>
                  </a:cubicBezTo>
                  <a:cubicBezTo>
                    <a:pt x="35719" y="38100"/>
                    <a:pt x="33337" y="19050"/>
                    <a:pt x="30956" y="2381"/>
                  </a:cubicBezTo>
                  <a:cubicBezTo>
                    <a:pt x="33337" y="2381"/>
                    <a:pt x="33337" y="2381"/>
                    <a:pt x="3571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2" name="Freeform: Shape 1621">
              <a:extLst>
                <a:ext uri="{FF2B5EF4-FFF2-40B4-BE49-F238E27FC236}">
                  <a16:creationId xmlns:a16="http://schemas.microsoft.com/office/drawing/2014/main" id="{156612D6-CE38-2D48-14B1-0125DB0E6F40}"/>
                </a:ext>
              </a:extLst>
            </p:cNvPr>
            <p:cNvSpPr/>
            <p:nvPr/>
          </p:nvSpPr>
          <p:spPr>
            <a:xfrm>
              <a:off x="11549062" y="4767262"/>
              <a:ext cx="45243" cy="78581"/>
            </a:xfrm>
            <a:custGeom>
              <a:avLst/>
              <a:gdLst>
                <a:gd name="connsiteX0" fmla="*/ 42862 w 45243"/>
                <a:gd name="connsiteY0" fmla="*/ 78581 h 78581"/>
                <a:gd name="connsiteX1" fmla="*/ 0 w 45243"/>
                <a:gd name="connsiteY1" fmla="*/ 61913 h 78581"/>
                <a:gd name="connsiteX2" fmla="*/ 11906 w 45243"/>
                <a:gd name="connsiteY2" fmla="*/ 0 h 78581"/>
                <a:gd name="connsiteX3" fmla="*/ 16669 w 45243"/>
                <a:gd name="connsiteY3" fmla="*/ 0 h 78581"/>
                <a:gd name="connsiteX4" fmla="*/ 9525 w 45243"/>
                <a:gd name="connsiteY4" fmla="*/ 40481 h 78581"/>
                <a:gd name="connsiteX5" fmla="*/ 21431 w 45243"/>
                <a:gd name="connsiteY5" fmla="*/ 61913 h 78581"/>
                <a:gd name="connsiteX6" fmla="*/ 45244 w 45243"/>
                <a:gd name="connsiteY6" fmla="*/ 71438 h 78581"/>
                <a:gd name="connsiteX7" fmla="*/ 42862 w 45243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42862" y="78581"/>
                  </a:moveTo>
                  <a:cubicBezTo>
                    <a:pt x="28575" y="73819"/>
                    <a:pt x="16669" y="69056"/>
                    <a:pt x="0" y="61913"/>
                  </a:cubicBezTo>
                  <a:cubicBezTo>
                    <a:pt x="4763" y="40481"/>
                    <a:pt x="7143" y="21431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4288"/>
                    <a:pt x="11906" y="26194"/>
                    <a:pt x="9525" y="40481"/>
                  </a:cubicBezTo>
                  <a:cubicBezTo>
                    <a:pt x="7143" y="52387"/>
                    <a:pt x="9525" y="59531"/>
                    <a:pt x="21431" y="61913"/>
                  </a:cubicBezTo>
                  <a:cubicBezTo>
                    <a:pt x="28575" y="64294"/>
                    <a:pt x="38100" y="69056"/>
                    <a:pt x="45244" y="71438"/>
                  </a:cubicBezTo>
                  <a:cubicBezTo>
                    <a:pt x="42862" y="76200"/>
                    <a:pt x="42862" y="78581"/>
                    <a:pt x="42862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3" name="Freeform: Shape 1622">
              <a:extLst>
                <a:ext uri="{FF2B5EF4-FFF2-40B4-BE49-F238E27FC236}">
                  <a16:creationId xmlns:a16="http://schemas.microsoft.com/office/drawing/2014/main" id="{C499D61C-C812-1B4B-75DA-0E505B89FF14}"/>
                </a:ext>
              </a:extLst>
            </p:cNvPr>
            <p:cNvSpPr/>
            <p:nvPr/>
          </p:nvSpPr>
          <p:spPr>
            <a:xfrm>
              <a:off x="5686425" y="264318"/>
              <a:ext cx="45243" cy="78581"/>
            </a:xfrm>
            <a:custGeom>
              <a:avLst/>
              <a:gdLst>
                <a:gd name="connsiteX0" fmla="*/ 0 w 45243"/>
                <a:gd name="connsiteY0" fmla="*/ 61912 h 78581"/>
                <a:gd name="connsiteX1" fmla="*/ 11906 w 45243"/>
                <a:gd name="connsiteY1" fmla="*/ 0 h 78581"/>
                <a:gd name="connsiteX2" fmla="*/ 16669 w 45243"/>
                <a:gd name="connsiteY2" fmla="*/ 0 h 78581"/>
                <a:gd name="connsiteX3" fmla="*/ 9525 w 45243"/>
                <a:gd name="connsiteY3" fmla="*/ 40481 h 78581"/>
                <a:gd name="connsiteX4" fmla="*/ 23813 w 45243"/>
                <a:gd name="connsiteY4" fmla="*/ 64294 h 78581"/>
                <a:gd name="connsiteX5" fmla="*/ 45244 w 45243"/>
                <a:gd name="connsiteY5" fmla="*/ 78581 h 78581"/>
                <a:gd name="connsiteX6" fmla="*/ 0 w 45243"/>
                <a:gd name="connsiteY6" fmla="*/ 61912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0" y="61912"/>
                  </a:move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7"/>
                    <a:pt x="14287" y="26194"/>
                    <a:pt x="9525" y="40481"/>
                  </a:cubicBezTo>
                  <a:cubicBezTo>
                    <a:pt x="7144" y="52387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8581"/>
                  </a:cubicBezTo>
                  <a:cubicBezTo>
                    <a:pt x="30956" y="71438"/>
                    <a:pt x="16669" y="66675"/>
                    <a:pt x="0" y="619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4" name="Freeform: Shape 1623">
              <a:extLst>
                <a:ext uri="{FF2B5EF4-FFF2-40B4-BE49-F238E27FC236}">
                  <a16:creationId xmlns:a16="http://schemas.microsoft.com/office/drawing/2014/main" id="{FF65CF42-D52A-81BF-B59E-653F06E1734B}"/>
                </a:ext>
              </a:extLst>
            </p:cNvPr>
            <p:cNvSpPr/>
            <p:nvPr/>
          </p:nvSpPr>
          <p:spPr>
            <a:xfrm>
              <a:off x="7639050" y="261937"/>
              <a:ext cx="46302" cy="78581"/>
            </a:xfrm>
            <a:custGeom>
              <a:avLst/>
              <a:gdLst>
                <a:gd name="connsiteX0" fmla="*/ 45244 w 46302"/>
                <a:gd name="connsiteY0" fmla="*/ 78581 h 78581"/>
                <a:gd name="connsiteX1" fmla="*/ 0 w 46302"/>
                <a:gd name="connsiteY1" fmla="*/ 61913 h 78581"/>
                <a:gd name="connsiteX2" fmla="*/ 11906 w 46302"/>
                <a:gd name="connsiteY2" fmla="*/ 0 h 78581"/>
                <a:gd name="connsiteX3" fmla="*/ 16669 w 46302"/>
                <a:gd name="connsiteY3" fmla="*/ 0 h 78581"/>
                <a:gd name="connsiteX4" fmla="*/ 9525 w 46302"/>
                <a:gd name="connsiteY4" fmla="*/ 40481 h 78581"/>
                <a:gd name="connsiteX5" fmla="*/ 21431 w 46302"/>
                <a:gd name="connsiteY5" fmla="*/ 64294 h 78581"/>
                <a:gd name="connsiteX6" fmla="*/ 45244 w 46302"/>
                <a:gd name="connsiteY6" fmla="*/ 73819 h 78581"/>
                <a:gd name="connsiteX7" fmla="*/ 45244 w 46302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02" h="78581">
                  <a:moveTo>
                    <a:pt x="45244" y="78581"/>
                  </a:move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8"/>
                    <a:pt x="14287" y="26194"/>
                    <a:pt x="9525" y="40481"/>
                  </a:cubicBezTo>
                  <a:cubicBezTo>
                    <a:pt x="7144" y="52387"/>
                    <a:pt x="9525" y="59531"/>
                    <a:pt x="21431" y="64294"/>
                  </a:cubicBezTo>
                  <a:cubicBezTo>
                    <a:pt x="28575" y="66675"/>
                    <a:pt x="38100" y="71438"/>
                    <a:pt x="45244" y="73819"/>
                  </a:cubicBezTo>
                  <a:cubicBezTo>
                    <a:pt x="47625" y="76200"/>
                    <a:pt x="45244" y="78581"/>
                    <a:pt x="45244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5" name="Freeform: Shape 1624">
              <a:extLst>
                <a:ext uri="{FF2B5EF4-FFF2-40B4-BE49-F238E27FC236}">
                  <a16:creationId xmlns:a16="http://schemas.microsoft.com/office/drawing/2014/main" id="{C8D09E4E-DB0F-1A23-10AC-C78B919B3D8F}"/>
                </a:ext>
              </a:extLst>
            </p:cNvPr>
            <p:cNvSpPr/>
            <p:nvPr/>
          </p:nvSpPr>
          <p:spPr>
            <a:xfrm>
              <a:off x="8543925" y="264318"/>
              <a:ext cx="45243" cy="78581"/>
            </a:xfrm>
            <a:custGeom>
              <a:avLst/>
              <a:gdLst>
                <a:gd name="connsiteX0" fmla="*/ 0 w 45243"/>
                <a:gd name="connsiteY0" fmla="*/ 73819 h 78581"/>
                <a:gd name="connsiteX1" fmla="*/ 26194 w 45243"/>
                <a:gd name="connsiteY1" fmla="*/ 61912 h 78581"/>
                <a:gd name="connsiteX2" fmla="*/ 35719 w 45243"/>
                <a:gd name="connsiteY2" fmla="*/ 42862 h 78581"/>
                <a:gd name="connsiteX3" fmla="*/ 33337 w 45243"/>
                <a:gd name="connsiteY3" fmla="*/ 0 h 78581"/>
                <a:gd name="connsiteX4" fmla="*/ 45244 w 45243"/>
                <a:gd name="connsiteY4" fmla="*/ 61912 h 78581"/>
                <a:gd name="connsiteX5" fmla="*/ 2381 w 45243"/>
                <a:gd name="connsiteY5" fmla="*/ 78581 h 78581"/>
                <a:gd name="connsiteX6" fmla="*/ 0 w 45243"/>
                <a:gd name="connsiteY6" fmla="*/ 73819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0" y="73819"/>
                  </a:moveTo>
                  <a:cubicBezTo>
                    <a:pt x="9525" y="69056"/>
                    <a:pt x="16669" y="66675"/>
                    <a:pt x="26194" y="61912"/>
                  </a:cubicBezTo>
                  <a:cubicBezTo>
                    <a:pt x="35719" y="59531"/>
                    <a:pt x="38100" y="52387"/>
                    <a:pt x="35719" y="42862"/>
                  </a:cubicBezTo>
                  <a:cubicBezTo>
                    <a:pt x="33337" y="28575"/>
                    <a:pt x="30956" y="14287"/>
                    <a:pt x="33337" y="0"/>
                  </a:cubicBezTo>
                  <a:cubicBezTo>
                    <a:pt x="38100" y="19050"/>
                    <a:pt x="40481" y="38100"/>
                    <a:pt x="45244" y="61912"/>
                  </a:cubicBezTo>
                  <a:cubicBezTo>
                    <a:pt x="28575" y="69056"/>
                    <a:pt x="16669" y="73819"/>
                    <a:pt x="2381" y="78581"/>
                  </a:cubicBezTo>
                  <a:cubicBezTo>
                    <a:pt x="2381" y="76200"/>
                    <a:pt x="0" y="73819"/>
                    <a:pt x="0" y="738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6" name="Freeform: Shape 1625">
              <a:extLst>
                <a:ext uri="{FF2B5EF4-FFF2-40B4-BE49-F238E27FC236}">
                  <a16:creationId xmlns:a16="http://schemas.microsoft.com/office/drawing/2014/main" id="{811D8CA4-0C61-C14B-AE85-D1854D946745}"/>
                </a:ext>
              </a:extLst>
            </p:cNvPr>
            <p:cNvSpPr/>
            <p:nvPr/>
          </p:nvSpPr>
          <p:spPr>
            <a:xfrm>
              <a:off x="9591675" y="261937"/>
              <a:ext cx="47625" cy="78581"/>
            </a:xfrm>
            <a:custGeom>
              <a:avLst/>
              <a:gdLst>
                <a:gd name="connsiteX0" fmla="*/ 9525 w 47625"/>
                <a:gd name="connsiteY0" fmla="*/ 59531 h 78581"/>
                <a:gd name="connsiteX1" fmla="*/ 47625 w 47625"/>
                <a:gd name="connsiteY1" fmla="*/ 76200 h 78581"/>
                <a:gd name="connsiteX2" fmla="*/ 45244 w 47625"/>
                <a:gd name="connsiteY2" fmla="*/ 78581 h 78581"/>
                <a:gd name="connsiteX3" fmla="*/ 0 w 47625"/>
                <a:gd name="connsiteY3" fmla="*/ 61913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953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9531"/>
                  </a:moveTo>
                  <a:cubicBezTo>
                    <a:pt x="23813" y="66675"/>
                    <a:pt x="35719" y="71438"/>
                    <a:pt x="47625" y="76200"/>
                  </a:cubicBezTo>
                  <a:cubicBezTo>
                    <a:pt x="47625" y="76200"/>
                    <a:pt x="47625" y="78581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21431"/>
                    <a:pt x="11906" y="38100"/>
                    <a:pt x="95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7" name="Freeform: Shape 1626">
              <a:extLst>
                <a:ext uri="{FF2B5EF4-FFF2-40B4-BE49-F238E27FC236}">
                  <a16:creationId xmlns:a16="http://schemas.microsoft.com/office/drawing/2014/main" id="{0EC7598E-A2DA-F6FB-F1DC-0DBD4B24E401}"/>
                </a:ext>
              </a:extLst>
            </p:cNvPr>
            <p:cNvSpPr/>
            <p:nvPr/>
          </p:nvSpPr>
          <p:spPr>
            <a:xfrm>
              <a:off x="10494168" y="259556"/>
              <a:ext cx="47625" cy="83343"/>
            </a:xfrm>
            <a:custGeom>
              <a:avLst/>
              <a:gdLst>
                <a:gd name="connsiteX0" fmla="*/ 35719 w 47625"/>
                <a:gd name="connsiteY0" fmla="*/ 0 h 83343"/>
                <a:gd name="connsiteX1" fmla="*/ 47625 w 47625"/>
                <a:gd name="connsiteY1" fmla="*/ 64294 h 83343"/>
                <a:gd name="connsiteX2" fmla="*/ 0 w 47625"/>
                <a:gd name="connsiteY2" fmla="*/ 83344 h 83343"/>
                <a:gd name="connsiteX3" fmla="*/ 4762 w 47625"/>
                <a:gd name="connsiteY3" fmla="*/ 76200 h 83343"/>
                <a:gd name="connsiteX4" fmla="*/ 35719 w 47625"/>
                <a:gd name="connsiteY4" fmla="*/ 19050 h 83343"/>
                <a:gd name="connsiteX5" fmla="*/ 33338 w 47625"/>
                <a:gd name="connsiteY5" fmla="*/ 4763 h 83343"/>
                <a:gd name="connsiteX6" fmla="*/ 35719 w 47625"/>
                <a:gd name="connsiteY6" fmla="*/ 0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83343">
                  <a:moveTo>
                    <a:pt x="35719" y="0"/>
                  </a:moveTo>
                  <a:cubicBezTo>
                    <a:pt x="40481" y="23813"/>
                    <a:pt x="45244" y="42863"/>
                    <a:pt x="47625" y="64294"/>
                  </a:cubicBezTo>
                  <a:cubicBezTo>
                    <a:pt x="30956" y="71438"/>
                    <a:pt x="16669" y="76200"/>
                    <a:pt x="0" y="83344"/>
                  </a:cubicBezTo>
                  <a:cubicBezTo>
                    <a:pt x="4762" y="78581"/>
                    <a:pt x="4762" y="76200"/>
                    <a:pt x="4762" y="76200"/>
                  </a:cubicBezTo>
                  <a:cubicBezTo>
                    <a:pt x="50006" y="57150"/>
                    <a:pt x="38100" y="66675"/>
                    <a:pt x="35719" y="19050"/>
                  </a:cubicBezTo>
                  <a:cubicBezTo>
                    <a:pt x="35719" y="14288"/>
                    <a:pt x="33338" y="9525"/>
                    <a:pt x="33338" y="4763"/>
                  </a:cubicBezTo>
                  <a:cubicBezTo>
                    <a:pt x="33338" y="4763"/>
                    <a:pt x="33338" y="4763"/>
                    <a:pt x="3571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8" name="Freeform: Shape 1627">
              <a:extLst>
                <a:ext uri="{FF2B5EF4-FFF2-40B4-BE49-F238E27FC236}">
                  <a16:creationId xmlns:a16="http://schemas.microsoft.com/office/drawing/2014/main" id="{80145B6C-DBF7-0B42-79A6-53DE1FA3BE90}"/>
                </a:ext>
              </a:extLst>
            </p:cNvPr>
            <p:cNvSpPr/>
            <p:nvPr/>
          </p:nvSpPr>
          <p:spPr>
            <a:xfrm>
              <a:off x="11549062" y="2514599"/>
              <a:ext cx="45243" cy="78581"/>
            </a:xfrm>
            <a:custGeom>
              <a:avLst/>
              <a:gdLst>
                <a:gd name="connsiteX0" fmla="*/ 42862 w 45243"/>
                <a:gd name="connsiteY0" fmla="*/ 78581 h 78581"/>
                <a:gd name="connsiteX1" fmla="*/ 0 w 45243"/>
                <a:gd name="connsiteY1" fmla="*/ 61912 h 78581"/>
                <a:gd name="connsiteX2" fmla="*/ 11906 w 45243"/>
                <a:gd name="connsiteY2" fmla="*/ 0 h 78581"/>
                <a:gd name="connsiteX3" fmla="*/ 16669 w 45243"/>
                <a:gd name="connsiteY3" fmla="*/ 0 h 78581"/>
                <a:gd name="connsiteX4" fmla="*/ 9525 w 45243"/>
                <a:gd name="connsiteY4" fmla="*/ 40481 h 78581"/>
                <a:gd name="connsiteX5" fmla="*/ 23813 w 45243"/>
                <a:gd name="connsiteY5" fmla="*/ 64294 h 78581"/>
                <a:gd name="connsiteX6" fmla="*/ 45244 w 45243"/>
                <a:gd name="connsiteY6" fmla="*/ 73819 h 78581"/>
                <a:gd name="connsiteX7" fmla="*/ 42862 w 45243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42862" y="78581"/>
                  </a:moveTo>
                  <a:cubicBezTo>
                    <a:pt x="28575" y="73819"/>
                    <a:pt x="14288" y="69056"/>
                    <a:pt x="0" y="61912"/>
                  </a:cubicBezTo>
                  <a:cubicBezTo>
                    <a:pt x="4763" y="40481"/>
                    <a:pt x="7143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4287"/>
                    <a:pt x="14288" y="26194"/>
                    <a:pt x="9525" y="40481"/>
                  </a:cubicBezTo>
                  <a:cubicBezTo>
                    <a:pt x="7143" y="52388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3819"/>
                  </a:cubicBezTo>
                  <a:cubicBezTo>
                    <a:pt x="42862" y="76200"/>
                    <a:pt x="42862" y="78581"/>
                    <a:pt x="42862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9" name="Freeform: Shape 1628">
              <a:extLst>
                <a:ext uri="{FF2B5EF4-FFF2-40B4-BE49-F238E27FC236}">
                  <a16:creationId xmlns:a16="http://schemas.microsoft.com/office/drawing/2014/main" id="{64641C58-4D4A-F8BE-9169-CAB1896FB14F}"/>
                </a:ext>
              </a:extLst>
            </p:cNvPr>
            <p:cNvSpPr/>
            <p:nvPr/>
          </p:nvSpPr>
          <p:spPr>
            <a:xfrm>
              <a:off x="8053387" y="6755606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8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5" y="54768"/>
                    <a:pt x="0" y="54768"/>
                  </a:cubicBezTo>
                  <a:cubicBezTo>
                    <a:pt x="14288" y="47625"/>
                    <a:pt x="21431" y="42862"/>
                    <a:pt x="33338" y="35719"/>
                  </a:cubicBezTo>
                  <a:cubicBezTo>
                    <a:pt x="33338" y="26193"/>
                    <a:pt x="33338" y="14287"/>
                    <a:pt x="30956" y="0"/>
                  </a:cubicBezTo>
                  <a:cubicBezTo>
                    <a:pt x="35719" y="7143"/>
                    <a:pt x="40481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0" name="Freeform: Shape 1629">
              <a:extLst>
                <a:ext uri="{FF2B5EF4-FFF2-40B4-BE49-F238E27FC236}">
                  <a16:creationId xmlns:a16="http://schemas.microsoft.com/office/drawing/2014/main" id="{E605DB74-7506-7DE6-D995-3C4322EA9E5B}"/>
                </a:ext>
              </a:extLst>
            </p:cNvPr>
            <p:cNvSpPr/>
            <p:nvPr/>
          </p:nvSpPr>
          <p:spPr>
            <a:xfrm>
              <a:off x="6100762" y="6755606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2 w 42862"/>
                <a:gd name="connsiteY4" fmla="*/ 14287 h 57149"/>
                <a:gd name="connsiteX5" fmla="*/ 42862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8"/>
                    <a:pt x="0" y="54768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3"/>
                    <a:pt x="33337" y="14287"/>
                    <a:pt x="30956" y="0"/>
                  </a:cubicBezTo>
                  <a:cubicBezTo>
                    <a:pt x="35719" y="7143"/>
                    <a:pt x="40481" y="9525"/>
                    <a:pt x="42862" y="14287"/>
                  </a:cubicBezTo>
                  <a:cubicBezTo>
                    <a:pt x="42862" y="14287"/>
                    <a:pt x="42862" y="14287"/>
                    <a:pt x="42862" y="14287"/>
                  </a:cubicBez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1" name="Freeform: Shape 1630">
              <a:extLst>
                <a:ext uri="{FF2B5EF4-FFF2-40B4-BE49-F238E27FC236}">
                  <a16:creationId xmlns:a16="http://schemas.microsoft.com/office/drawing/2014/main" id="{9762D2AA-58A6-DEF1-FC39-81E195D598F3}"/>
                </a:ext>
              </a:extLst>
            </p:cNvPr>
            <p:cNvSpPr/>
            <p:nvPr/>
          </p:nvSpPr>
          <p:spPr>
            <a:xfrm>
              <a:off x="8053387" y="4502943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8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5" y="54768"/>
                    <a:pt x="0" y="54768"/>
                  </a:cubicBezTo>
                  <a:cubicBezTo>
                    <a:pt x="14288" y="47625"/>
                    <a:pt x="21431" y="42862"/>
                    <a:pt x="33338" y="35719"/>
                  </a:cubicBezTo>
                  <a:cubicBezTo>
                    <a:pt x="33338" y="26194"/>
                    <a:pt x="33338" y="14287"/>
                    <a:pt x="30956" y="0"/>
                  </a:cubicBezTo>
                  <a:cubicBezTo>
                    <a:pt x="35719" y="7143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2" name="Freeform: Shape 1631">
              <a:extLst>
                <a:ext uri="{FF2B5EF4-FFF2-40B4-BE49-F238E27FC236}">
                  <a16:creationId xmlns:a16="http://schemas.microsoft.com/office/drawing/2014/main" id="{B5828A39-10C6-0A9A-DF32-90BDDE258D56}"/>
                </a:ext>
              </a:extLst>
            </p:cNvPr>
            <p:cNvSpPr/>
            <p:nvPr/>
          </p:nvSpPr>
          <p:spPr>
            <a:xfrm>
              <a:off x="6100762" y="2252662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2 w 42862"/>
                <a:gd name="connsiteY4" fmla="*/ 14287 h 57150"/>
                <a:gd name="connsiteX5" fmla="*/ 42862 w 42862"/>
                <a:gd name="connsiteY5" fmla="*/ 14287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4"/>
                    <a:pt x="40481" y="9525"/>
                    <a:pt x="42862" y="14287"/>
                  </a:cubicBezTo>
                  <a:lnTo>
                    <a:pt x="42862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3" name="Freeform: Shape 1632">
              <a:extLst>
                <a:ext uri="{FF2B5EF4-FFF2-40B4-BE49-F238E27FC236}">
                  <a16:creationId xmlns:a16="http://schemas.microsoft.com/office/drawing/2014/main" id="{D18B515C-B779-4642-BF5B-AE2ABF1B8069}"/>
                </a:ext>
              </a:extLst>
            </p:cNvPr>
            <p:cNvSpPr/>
            <p:nvPr/>
          </p:nvSpPr>
          <p:spPr>
            <a:xfrm>
              <a:off x="8053387" y="3376612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9 h 57149"/>
                <a:gd name="connsiteX2" fmla="*/ 33338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5" y="54769"/>
                    <a:pt x="0" y="54769"/>
                  </a:cubicBezTo>
                  <a:cubicBezTo>
                    <a:pt x="14288" y="47625"/>
                    <a:pt x="21431" y="42863"/>
                    <a:pt x="33338" y="35719"/>
                  </a:cubicBezTo>
                  <a:cubicBezTo>
                    <a:pt x="33338" y="26194"/>
                    <a:pt x="33338" y="14287"/>
                    <a:pt x="30956" y="0"/>
                  </a:cubicBezTo>
                  <a:cubicBezTo>
                    <a:pt x="35719" y="7144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4" name="Freeform: Shape 1633">
              <a:extLst>
                <a:ext uri="{FF2B5EF4-FFF2-40B4-BE49-F238E27FC236}">
                  <a16:creationId xmlns:a16="http://schemas.microsoft.com/office/drawing/2014/main" id="{901285DD-7700-2E7D-BCF1-5002671A4F9E}"/>
                </a:ext>
              </a:extLst>
            </p:cNvPr>
            <p:cNvSpPr/>
            <p:nvPr/>
          </p:nvSpPr>
          <p:spPr>
            <a:xfrm>
              <a:off x="6179343" y="2250281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3" y="42863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5" name="Freeform: Shape 1634">
              <a:extLst>
                <a:ext uri="{FF2B5EF4-FFF2-40B4-BE49-F238E27FC236}">
                  <a16:creationId xmlns:a16="http://schemas.microsoft.com/office/drawing/2014/main" id="{2C311907-C031-38F6-48B2-1A443EC5124C}"/>
                </a:ext>
              </a:extLst>
            </p:cNvPr>
            <p:cNvSpPr/>
            <p:nvPr/>
          </p:nvSpPr>
          <p:spPr>
            <a:xfrm>
              <a:off x="6100762" y="1126331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2 w 42862"/>
                <a:gd name="connsiteY4" fmla="*/ 14288 h 57150"/>
                <a:gd name="connsiteX5" fmla="*/ 42862 w 42862"/>
                <a:gd name="connsiteY5" fmla="*/ 14288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4"/>
                    <a:pt x="33337" y="14288"/>
                    <a:pt x="30956" y="0"/>
                  </a:cubicBezTo>
                  <a:cubicBezTo>
                    <a:pt x="35719" y="7144"/>
                    <a:pt x="40481" y="9525"/>
                    <a:pt x="42862" y="14288"/>
                  </a:cubicBezTo>
                  <a:lnTo>
                    <a:pt x="42862" y="14288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6" name="Freeform: Shape 1635">
              <a:extLst>
                <a:ext uri="{FF2B5EF4-FFF2-40B4-BE49-F238E27FC236}">
                  <a16:creationId xmlns:a16="http://schemas.microsoft.com/office/drawing/2014/main" id="{362E61BA-7A72-FAC6-15E7-EA99131E8C05}"/>
                </a:ext>
              </a:extLst>
            </p:cNvPr>
            <p:cNvSpPr/>
            <p:nvPr/>
          </p:nvSpPr>
          <p:spPr>
            <a:xfrm>
              <a:off x="6179343" y="1123950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3" y="42862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7" name="Freeform: Shape 1636">
              <a:extLst>
                <a:ext uri="{FF2B5EF4-FFF2-40B4-BE49-F238E27FC236}">
                  <a16:creationId xmlns:a16="http://schemas.microsoft.com/office/drawing/2014/main" id="{CCCFA42F-1850-07D3-C258-383A14E735C5}"/>
                </a:ext>
              </a:extLst>
            </p:cNvPr>
            <p:cNvSpPr/>
            <p:nvPr/>
          </p:nvSpPr>
          <p:spPr>
            <a:xfrm>
              <a:off x="8053387" y="1126331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5" y="54769"/>
                    <a:pt x="0" y="54769"/>
                  </a:cubicBezTo>
                  <a:cubicBezTo>
                    <a:pt x="14288" y="47625"/>
                    <a:pt x="21431" y="42862"/>
                    <a:pt x="33338" y="35719"/>
                  </a:cubicBezTo>
                  <a:cubicBezTo>
                    <a:pt x="33338" y="26194"/>
                    <a:pt x="33338" y="14288"/>
                    <a:pt x="30956" y="0"/>
                  </a:cubicBezTo>
                  <a:cubicBezTo>
                    <a:pt x="35719" y="7144"/>
                    <a:pt x="40481" y="9525"/>
                    <a:pt x="42863" y="14288"/>
                  </a:cubicBezTo>
                  <a:lnTo>
                    <a:pt x="42863" y="14288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8" name="Freeform: Shape 1637">
              <a:extLst>
                <a:ext uri="{FF2B5EF4-FFF2-40B4-BE49-F238E27FC236}">
                  <a16:creationId xmlns:a16="http://schemas.microsoft.com/office/drawing/2014/main" id="{7184691E-5F99-887D-6A95-4A4049E095D6}"/>
                </a:ext>
              </a:extLst>
            </p:cNvPr>
            <p:cNvSpPr/>
            <p:nvPr/>
          </p:nvSpPr>
          <p:spPr>
            <a:xfrm>
              <a:off x="8131968" y="1123950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2" y="42862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9" name="Freeform: Shape 1638">
              <a:extLst>
                <a:ext uri="{FF2B5EF4-FFF2-40B4-BE49-F238E27FC236}">
                  <a16:creationId xmlns:a16="http://schemas.microsoft.com/office/drawing/2014/main" id="{227116D7-A878-8A8E-78AC-80AD4DAE1A3B}"/>
                </a:ext>
              </a:extLst>
            </p:cNvPr>
            <p:cNvSpPr/>
            <p:nvPr/>
          </p:nvSpPr>
          <p:spPr>
            <a:xfrm>
              <a:off x="10008393" y="1126331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4"/>
                    <a:pt x="33337" y="14288"/>
                    <a:pt x="30956" y="0"/>
                  </a:cubicBezTo>
                  <a:cubicBezTo>
                    <a:pt x="35719" y="7144"/>
                    <a:pt x="40481" y="9525"/>
                    <a:pt x="42863" y="14288"/>
                  </a:cubicBezTo>
                  <a:lnTo>
                    <a:pt x="42863" y="14288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0" name="Freeform: Shape 1639">
              <a:extLst>
                <a:ext uri="{FF2B5EF4-FFF2-40B4-BE49-F238E27FC236}">
                  <a16:creationId xmlns:a16="http://schemas.microsoft.com/office/drawing/2014/main" id="{940FC395-095E-5DCE-B3E3-9E23BA4566A2}"/>
                </a:ext>
              </a:extLst>
            </p:cNvPr>
            <p:cNvSpPr/>
            <p:nvPr/>
          </p:nvSpPr>
          <p:spPr>
            <a:xfrm>
              <a:off x="10086975" y="1123950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2" y="42862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1" name="Freeform: Shape 1640">
              <a:extLst>
                <a:ext uri="{FF2B5EF4-FFF2-40B4-BE49-F238E27FC236}">
                  <a16:creationId xmlns:a16="http://schemas.microsoft.com/office/drawing/2014/main" id="{FD3D90F3-C9AA-EEF0-7967-923CA79575E9}"/>
                </a:ext>
              </a:extLst>
            </p:cNvPr>
            <p:cNvSpPr/>
            <p:nvPr/>
          </p:nvSpPr>
          <p:spPr>
            <a:xfrm>
              <a:off x="11961018" y="1126331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7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6" y="54769"/>
                    <a:pt x="0" y="54769"/>
                  </a:cubicBezTo>
                  <a:cubicBezTo>
                    <a:pt x="14288" y="47625"/>
                    <a:pt x="21432" y="42862"/>
                    <a:pt x="33338" y="35719"/>
                  </a:cubicBezTo>
                  <a:cubicBezTo>
                    <a:pt x="33338" y="26194"/>
                    <a:pt x="33338" y="14288"/>
                    <a:pt x="30957" y="0"/>
                  </a:cubicBezTo>
                  <a:cubicBezTo>
                    <a:pt x="35719" y="7144"/>
                    <a:pt x="40482" y="9525"/>
                    <a:pt x="42863" y="14288"/>
                  </a:cubicBezTo>
                  <a:lnTo>
                    <a:pt x="42863" y="14288"/>
                  </a:ln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2" name="Freeform: Shape 1641">
              <a:extLst>
                <a:ext uri="{FF2B5EF4-FFF2-40B4-BE49-F238E27FC236}">
                  <a16:creationId xmlns:a16="http://schemas.microsoft.com/office/drawing/2014/main" id="{24817D07-11EE-F74E-A487-07D4DCD7DDA3}"/>
                </a:ext>
              </a:extLst>
            </p:cNvPr>
            <p:cNvSpPr/>
            <p:nvPr/>
          </p:nvSpPr>
          <p:spPr>
            <a:xfrm>
              <a:off x="12039600" y="1123950"/>
              <a:ext cx="40480" cy="59531"/>
            </a:xfrm>
            <a:custGeom>
              <a:avLst/>
              <a:gdLst>
                <a:gd name="connsiteX0" fmla="*/ 0 w 40480"/>
                <a:gd name="connsiteY0" fmla="*/ 14287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9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2 h 59531"/>
                <a:gd name="connsiteX7" fmla="*/ 0 w 40480"/>
                <a:gd name="connsiteY7" fmla="*/ 14287 h 59531"/>
                <a:gd name="connsiteX8" fmla="*/ 0 w 40480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8"/>
                    <a:pt x="9525" y="47625"/>
                    <a:pt x="4762" y="42862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3" name="Freeform: Shape 1642">
              <a:extLst>
                <a:ext uri="{FF2B5EF4-FFF2-40B4-BE49-F238E27FC236}">
                  <a16:creationId xmlns:a16="http://schemas.microsoft.com/office/drawing/2014/main" id="{9C878C4A-C9A9-B4CA-8AE4-A4C4E45EA560}"/>
                </a:ext>
              </a:extLst>
            </p:cNvPr>
            <p:cNvSpPr/>
            <p:nvPr/>
          </p:nvSpPr>
          <p:spPr>
            <a:xfrm>
              <a:off x="12039600" y="3376612"/>
              <a:ext cx="40480" cy="59531"/>
            </a:xfrm>
            <a:custGeom>
              <a:avLst/>
              <a:gdLst>
                <a:gd name="connsiteX0" fmla="*/ 0 w 40480"/>
                <a:gd name="connsiteY0" fmla="*/ 14287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9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3 h 59531"/>
                <a:gd name="connsiteX7" fmla="*/ 0 w 40480"/>
                <a:gd name="connsiteY7" fmla="*/ 14287 h 59531"/>
                <a:gd name="connsiteX8" fmla="*/ 0 w 40480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7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4" name="Freeform: Shape 1643">
              <a:extLst>
                <a:ext uri="{FF2B5EF4-FFF2-40B4-BE49-F238E27FC236}">
                  <a16:creationId xmlns:a16="http://schemas.microsoft.com/office/drawing/2014/main" id="{BF3D89EC-D3B4-F8B3-DA61-1DE9A518E81A}"/>
                </a:ext>
              </a:extLst>
            </p:cNvPr>
            <p:cNvSpPr/>
            <p:nvPr/>
          </p:nvSpPr>
          <p:spPr>
            <a:xfrm>
              <a:off x="6179343" y="3376612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3" y="42863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5" name="Freeform: Shape 1644">
              <a:extLst>
                <a:ext uri="{FF2B5EF4-FFF2-40B4-BE49-F238E27FC236}">
                  <a16:creationId xmlns:a16="http://schemas.microsoft.com/office/drawing/2014/main" id="{AFB6479B-AC26-340C-9D09-039392E1D62F}"/>
                </a:ext>
              </a:extLst>
            </p:cNvPr>
            <p:cNvSpPr/>
            <p:nvPr/>
          </p:nvSpPr>
          <p:spPr>
            <a:xfrm>
              <a:off x="6179343" y="5629274"/>
              <a:ext cx="40481" cy="59531"/>
            </a:xfrm>
            <a:custGeom>
              <a:avLst/>
              <a:gdLst>
                <a:gd name="connsiteX0" fmla="*/ 0 w 40481"/>
                <a:gd name="connsiteY0" fmla="*/ 14288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3 h 59531"/>
                <a:gd name="connsiteX7" fmla="*/ 0 w 40481"/>
                <a:gd name="connsiteY7" fmla="*/ 14288 h 59531"/>
                <a:gd name="connsiteX8" fmla="*/ 0 w 40481"/>
                <a:gd name="connsiteY8" fmla="*/ 1428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8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8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3" y="42863"/>
                  </a:cubicBezTo>
                  <a:cubicBezTo>
                    <a:pt x="2381" y="30956"/>
                    <a:pt x="0" y="23813"/>
                    <a:pt x="0" y="14288"/>
                  </a:cubicBezTo>
                  <a:lnTo>
                    <a:pt x="0" y="1428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6" name="Freeform: Shape 1645">
              <a:extLst>
                <a:ext uri="{FF2B5EF4-FFF2-40B4-BE49-F238E27FC236}">
                  <a16:creationId xmlns:a16="http://schemas.microsoft.com/office/drawing/2014/main" id="{E82CDB2F-2A87-3A32-108C-538B73014164}"/>
                </a:ext>
              </a:extLst>
            </p:cNvPr>
            <p:cNvSpPr/>
            <p:nvPr/>
          </p:nvSpPr>
          <p:spPr>
            <a:xfrm>
              <a:off x="8053387" y="2252662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7 h 57150"/>
                <a:gd name="connsiteX5" fmla="*/ 42863 w 42862"/>
                <a:gd name="connsiteY5" fmla="*/ 14287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5" y="54769"/>
                    <a:pt x="0" y="54769"/>
                  </a:cubicBezTo>
                  <a:cubicBezTo>
                    <a:pt x="14288" y="47625"/>
                    <a:pt x="21431" y="42863"/>
                    <a:pt x="33338" y="35719"/>
                  </a:cubicBezTo>
                  <a:cubicBezTo>
                    <a:pt x="33338" y="26194"/>
                    <a:pt x="33338" y="14287"/>
                    <a:pt x="30956" y="0"/>
                  </a:cubicBezTo>
                  <a:cubicBezTo>
                    <a:pt x="35719" y="7144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7" name="Freeform: Shape 1646">
              <a:extLst>
                <a:ext uri="{FF2B5EF4-FFF2-40B4-BE49-F238E27FC236}">
                  <a16:creationId xmlns:a16="http://schemas.microsoft.com/office/drawing/2014/main" id="{E85A7988-5B0E-4636-86F9-7657C87F0476}"/>
                </a:ext>
              </a:extLst>
            </p:cNvPr>
            <p:cNvSpPr/>
            <p:nvPr/>
          </p:nvSpPr>
          <p:spPr>
            <a:xfrm>
              <a:off x="6100762" y="5629274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2 w 42862"/>
                <a:gd name="connsiteY4" fmla="*/ 14288 h 57150"/>
                <a:gd name="connsiteX5" fmla="*/ 42862 w 42862"/>
                <a:gd name="connsiteY5" fmla="*/ 14288 h 57150"/>
                <a:gd name="connsiteX6" fmla="*/ 35719 w 42862"/>
                <a:gd name="connsiteY6" fmla="*/ 40482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8"/>
                    <a:pt x="30956" y="0"/>
                  </a:cubicBezTo>
                  <a:cubicBezTo>
                    <a:pt x="35719" y="7144"/>
                    <a:pt x="40481" y="9525"/>
                    <a:pt x="42862" y="14288"/>
                  </a:cubicBezTo>
                  <a:lnTo>
                    <a:pt x="42862" y="14288"/>
                  </a:lnTo>
                  <a:cubicBezTo>
                    <a:pt x="40481" y="23813"/>
                    <a:pt x="38100" y="30956"/>
                    <a:pt x="35719" y="40482"/>
                  </a:cubicBezTo>
                  <a:cubicBezTo>
                    <a:pt x="30956" y="45244"/>
                    <a:pt x="26194" y="52388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8" name="Freeform: Shape 1647">
              <a:extLst>
                <a:ext uri="{FF2B5EF4-FFF2-40B4-BE49-F238E27FC236}">
                  <a16:creationId xmlns:a16="http://schemas.microsoft.com/office/drawing/2014/main" id="{E963BF72-226C-7F44-EE40-3B68C9ED5D15}"/>
                </a:ext>
              </a:extLst>
            </p:cNvPr>
            <p:cNvSpPr/>
            <p:nvPr/>
          </p:nvSpPr>
          <p:spPr>
            <a:xfrm>
              <a:off x="6100762" y="3376612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9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2 w 42862"/>
                <a:gd name="connsiteY4" fmla="*/ 14287 h 57149"/>
                <a:gd name="connsiteX5" fmla="*/ 42862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4"/>
                    <a:pt x="40481" y="9525"/>
                    <a:pt x="42862" y="14287"/>
                  </a:cubicBezTo>
                  <a:lnTo>
                    <a:pt x="42862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9" name="Freeform: Shape 1648">
              <a:extLst>
                <a:ext uri="{FF2B5EF4-FFF2-40B4-BE49-F238E27FC236}">
                  <a16:creationId xmlns:a16="http://schemas.microsoft.com/office/drawing/2014/main" id="{21C652DE-5284-017B-5918-23D20649C7B1}"/>
                </a:ext>
              </a:extLst>
            </p:cNvPr>
            <p:cNvSpPr/>
            <p:nvPr/>
          </p:nvSpPr>
          <p:spPr>
            <a:xfrm>
              <a:off x="8053387" y="5629274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2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5" y="54769"/>
                    <a:pt x="0" y="54769"/>
                  </a:cubicBezTo>
                  <a:cubicBezTo>
                    <a:pt x="14288" y="47625"/>
                    <a:pt x="21431" y="42863"/>
                    <a:pt x="33338" y="35719"/>
                  </a:cubicBezTo>
                  <a:cubicBezTo>
                    <a:pt x="33338" y="26194"/>
                    <a:pt x="33338" y="14288"/>
                    <a:pt x="30956" y="0"/>
                  </a:cubicBezTo>
                  <a:cubicBezTo>
                    <a:pt x="35719" y="7144"/>
                    <a:pt x="40481" y="9525"/>
                    <a:pt x="42863" y="14288"/>
                  </a:cubicBezTo>
                  <a:lnTo>
                    <a:pt x="42863" y="14288"/>
                  </a:lnTo>
                  <a:cubicBezTo>
                    <a:pt x="40481" y="23813"/>
                    <a:pt x="38100" y="30956"/>
                    <a:pt x="35719" y="40482"/>
                  </a:cubicBezTo>
                  <a:cubicBezTo>
                    <a:pt x="33338" y="45244"/>
                    <a:pt x="26194" y="52388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0" name="Freeform: Shape 1649">
              <a:extLst>
                <a:ext uri="{FF2B5EF4-FFF2-40B4-BE49-F238E27FC236}">
                  <a16:creationId xmlns:a16="http://schemas.microsoft.com/office/drawing/2014/main" id="{E63202E4-0446-657C-6CD8-4620BB5D8FFF}"/>
                </a:ext>
              </a:extLst>
            </p:cNvPr>
            <p:cNvSpPr/>
            <p:nvPr/>
          </p:nvSpPr>
          <p:spPr>
            <a:xfrm>
              <a:off x="11961018" y="3376612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9 h 57149"/>
                <a:gd name="connsiteX2" fmla="*/ 33338 w 42862"/>
                <a:gd name="connsiteY2" fmla="*/ 35719 h 57149"/>
                <a:gd name="connsiteX3" fmla="*/ 30957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6" y="54769"/>
                    <a:pt x="0" y="54769"/>
                  </a:cubicBezTo>
                  <a:cubicBezTo>
                    <a:pt x="14288" y="47625"/>
                    <a:pt x="21432" y="42863"/>
                    <a:pt x="33338" y="35719"/>
                  </a:cubicBezTo>
                  <a:cubicBezTo>
                    <a:pt x="33338" y="26194"/>
                    <a:pt x="33338" y="14287"/>
                    <a:pt x="30957" y="0"/>
                  </a:cubicBezTo>
                  <a:cubicBezTo>
                    <a:pt x="35719" y="7144"/>
                    <a:pt x="40482" y="9525"/>
                    <a:pt x="42863" y="14287"/>
                  </a:cubicBezTo>
                  <a:lnTo>
                    <a:pt x="42863" y="14287"/>
                  </a:ln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1" name="Freeform: Shape 1650">
              <a:extLst>
                <a:ext uri="{FF2B5EF4-FFF2-40B4-BE49-F238E27FC236}">
                  <a16:creationId xmlns:a16="http://schemas.microsoft.com/office/drawing/2014/main" id="{AA7B3D58-F3F4-43D3-FA00-7304CDD955EA}"/>
                </a:ext>
              </a:extLst>
            </p:cNvPr>
            <p:cNvSpPr/>
            <p:nvPr/>
          </p:nvSpPr>
          <p:spPr>
            <a:xfrm>
              <a:off x="6179343" y="6755606"/>
              <a:ext cx="42862" cy="59531"/>
            </a:xfrm>
            <a:custGeom>
              <a:avLst/>
              <a:gdLst>
                <a:gd name="connsiteX0" fmla="*/ 0 w 42862"/>
                <a:gd name="connsiteY0" fmla="*/ 14287 h 59531"/>
                <a:gd name="connsiteX1" fmla="*/ 11906 w 42862"/>
                <a:gd name="connsiteY1" fmla="*/ 0 h 59531"/>
                <a:gd name="connsiteX2" fmla="*/ 9525 w 42862"/>
                <a:gd name="connsiteY2" fmla="*/ 38099 h 59531"/>
                <a:gd name="connsiteX3" fmla="*/ 42862 w 42862"/>
                <a:gd name="connsiteY3" fmla="*/ 54768 h 59531"/>
                <a:gd name="connsiteX4" fmla="*/ 26194 w 42862"/>
                <a:gd name="connsiteY4" fmla="*/ 59531 h 59531"/>
                <a:gd name="connsiteX5" fmla="*/ 26194 w 42862"/>
                <a:gd name="connsiteY5" fmla="*/ 59531 h 59531"/>
                <a:gd name="connsiteX6" fmla="*/ 7144 w 42862"/>
                <a:gd name="connsiteY6" fmla="*/ 42862 h 59531"/>
                <a:gd name="connsiteX7" fmla="*/ 0 w 42862"/>
                <a:gd name="connsiteY7" fmla="*/ 14287 h 59531"/>
                <a:gd name="connsiteX8" fmla="*/ 0 w 42862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9531">
                  <a:moveTo>
                    <a:pt x="0" y="14287"/>
                  </a:moveTo>
                  <a:cubicBezTo>
                    <a:pt x="2381" y="9525"/>
                    <a:pt x="7144" y="7143"/>
                    <a:pt x="11906" y="0"/>
                  </a:cubicBezTo>
                  <a:cubicBezTo>
                    <a:pt x="11906" y="14287"/>
                    <a:pt x="9525" y="26193"/>
                    <a:pt x="9525" y="38099"/>
                  </a:cubicBezTo>
                  <a:cubicBezTo>
                    <a:pt x="19050" y="42862"/>
                    <a:pt x="28575" y="47625"/>
                    <a:pt x="42862" y="54768"/>
                  </a:cubicBezTo>
                  <a:cubicBezTo>
                    <a:pt x="33338" y="57150"/>
                    <a:pt x="28575" y="57150"/>
                    <a:pt x="26194" y="59531"/>
                  </a:cubicBezTo>
                  <a:cubicBezTo>
                    <a:pt x="26194" y="59531"/>
                    <a:pt x="26194" y="59531"/>
                    <a:pt x="26194" y="59531"/>
                  </a:cubicBezTo>
                  <a:cubicBezTo>
                    <a:pt x="19050" y="52387"/>
                    <a:pt x="11906" y="47625"/>
                    <a:pt x="7144" y="42862"/>
                  </a:cubicBezTo>
                  <a:cubicBezTo>
                    <a:pt x="2381" y="30956"/>
                    <a:pt x="0" y="21431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2" name="Freeform: Shape 1651">
              <a:extLst>
                <a:ext uri="{FF2B5EF4-FFF2-40B4-BE49-F238E27FC236}">
                  <a16:creationId xmlns:a16="http://schemas.microsoft.com/office/drawing/2014/main" id="{51C55C53-9B4D-E901-63D1-EF150AC04F4A}"/>
                </a:ext>
              </a:extLst>
            </p:cNvPr>
            <p:cNvSpPr/>
            <p:nvPr/>
          </p:nvSpPr>
          <p:spPr>
            <a:xfrm>
              <a:off x="10086975" y="3376612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3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3" name="Freeform: Shape 1652">
              <a:extLst>
                <a:ext uri="{FF2B5EF4-FFF2-40B4-BE49-F238E27FC236}">
                  <a16:creationId xmlns:a16="http://schemas.microsoft.com/office/drawing/2014/main" id="{A20B441D-DBFB-E992-41D5-6015225F10DE}"/>
                </a:ext>
              </a:extLst>
            </p:cNvPr>
            <p:cNvSpPr/>
            <p:nvPr/>
          </p:nvSpPr>
          <p:spPr>
            <a:xfrm>
              <a:off x="12039600" y="5629274"/>
              <a:ext cx="40480" cy="59531"/>
            </a:xfrm>
            <a:custGeom>
              <a:avLst/>
              <a:gdLst>
                <a:gd name="connsiteX0" fmla="*/ 0 w 40480"/>
                <a:gd name="connsiteY0" fmla="*/ 14288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9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3 h 59531"/>
                <a:gd name="connsiteX7" fmla="*/ 0 w 40480"/>
                <a:gd name="connsiteY7" fmla="*/ 14288 h 59531"/>
                <a:gd name="connsiteX8" fmla="*/ 0 w 40480"/>
                <a:gd name="connsiteY8" fmla="*/ 1428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8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8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8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8"/>
                  </a:cubicBezTo>
                  <a:lnTo>
                    <a:pt x="0" y="1428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4" name="Freeform: Shape 1653">
              <a:extLst>
                <a:ext uri="{FF2B5EF4-FFF2-40B4-BE49-F238E27FC236}">
                  <a16:creationId xmlns:a16="http://schemas.microsoft.com/office/drawing/2014/main" id="{AA3A1F37-3ACB-4A6F-B1E8-B8E730D556D6}"/>
                </a:ext>
              </a:extLst>
            </p:cNvPr>
            <p:cNvSpPr/>
            <p:nvPr/>
          </p:nvSpPr>
          <p:spPr>
            <a:xfrm>
              <a:off x="10008393" y="3376612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9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4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5" name="Freeform: Shape 1654">
              <a:extLst>
                <a:ext uri="{FF2B5EF4-FFF2-40B4-BE49-F238E27FC236}">
                  <a16:creationId xmlns:a16="http://schemas.microsoft.com/office/drawing/2014/main" id="{C4C3BAF3-D314-AA5A-8D83-7781A57E2038}"/>
                </a:ext>
              </a:extLst>
            </p:cNvPr>
            <p:cNvSpPr/>
            <p:nvPr/>
          </p:nvSpPr>
          <p:spPr>
            <a:xfrm>
              <a:off x="8131968" y="5629274"/>
              <a:ext cx="40481" cy="59531"/>
            </a:xfrm>
            <a:custGeom>
              <a:avLst/>
              <a:gdLst>
                <a:gd name="connsiteX0" fmla="*/ 0 w 40481"/>
                <a:gd name="connsiteY0" fmla="*/ 14288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8 h 59531"/>
                <a:gd name="connsiteX8" fmla="*/ 0 w 40481"/>
                <a:gd name="connsiteY8" fmla="*/ 1428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8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8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8"/>
                  </a:cubicBezTo>
                  <a:lnTo>
                    <a:pt x="0" y="1428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6" name="Freeform: Shape 1655">
              <a:extLst>
                <a:ext uri="{FF2B5EF4-FFF2-40B4-BE49-F238E27FC236}">
                  <a16:creationId xmlns:a16="http://schemas.microsoft.com/office/drawing/2014/main" id="{CB06B3C2-BFC1-EE7F-489E-C6D839C9E79E}"/>
                </a:ext>
              </a:extLst>
            </p:cNvPr>
            <p:cNvSpPr/>
            <p:nvPr/>
          </p:nvSpPr>
          <p:spPr>
            <a:xfrm>
              <a:off x="8131968" y="3376612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7" name="Freeform: Shape 1656">
              <a:extLst>
                <a:ext uri="{FF2B5EF4-FFF2-40B4-BE49-F238E27FC236}">
                  <a16:creationId xmlns:a16="http://schemas.microsoft.com/office/drawing/2014/main" id="{719FA7C0-D4D7-0E15-8731-E98989EA8F13}"/>
                </a:ext>
              </a:extLst>
            </p:cNvPr>
            <p:cNvSpPr/>
            <p:nvPr/>
          </p:nvSpPr>
          <p:spPr>
            <a:xfrm>
              <a:off x="10008393" y="5629274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2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8"/>
                    <a:pt x="30956" y="0"/>
                  </a:cubicBezTo>
                  <a:cubicBezTo>
                    <a:pt x="35719" y="7144"/>
                    <a:pt x="40481" y="9525"/>
                    <a:pt x="42863" y="14288"/>
                  </a:cubicBezTo>
                  <a:lnTo>
                    <a:pt x="42863" y="14288"/>
                  </a:lnTo>
                  <a:cubicBezTo>
                    <a:pt x="40481" y="23813"/>
                    <a:pt x="38100" y="30956"/>
                    <a:pt x="35719" y="40482"/>
                  </a:cubicBezTo>
                  <a:cubicBezTo>
                    <a:pt x="30956" y="45244"/>
                    <a:pt x="26194" y="52388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8" name="Freeform: Shape 1657">
              <a:extLst>
                <a:ext uri="{FF2B5EF4-FFF2-40B4-BE49-F238E27FC236}">
                  <a16:creationId xmlns:a16="http://schemas.microsoft.com/office/drawing/2014/main" id="{0879BCFB-037C-CAA4-3FF2-BAFD30E9B68F}"/>
                </a:ext>
              </a:extLst>
            </p:cNvPr>
            <p:cNvSpPr/>
            <p:nvPr/>
          </p:nvSpPr>
          <p:spPr>
            <a:xfrm>
              <a:off x="10086975" y="5629274"/>
              <a:ext cx="40481" cy="59531"/>
            </a:xfrm>
            <a:custGeom>
              <a:avLst/>
              <a:gdLst>
                <a:gd name="connsiteX0" fmla="*/ 0 w 40481"/>
                <a:gd name="connsiteY0" fmla="*/ 14288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8 h 59531"/>
                <a:gd name="connsiteX8" fmla="*/ 0 w 40481"/>
                <a:gd name="connsiteY8" fmla="*/ 1428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8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8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2" y="42863"/>
                  </a:cubicBezTo>
                  <a:cubicBezTo>
                    <a:pt x="2381" y="30956"/>
                    <a:pt x="0" y="23813"/>
                    <a:pt x="0" y="14288"/>
                  </a:cubicBezTo>
                  <a:lnTo>
                    <a:pt x="0" y="1428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9" name="Freeform: Shape 1658">
              <a:extLst>
                <a:ext uri="{FF2B5EF4-FFF2-40B4-BE49-F238E27FC236}">
                  <a16:creationId xmlns:a16="http://schemas.microsoft.com/office/drawing/2014/main" id="{A7C7A310-D2EE-9001-A690-0ED19C04BE73}"/>
                </a:ext>
              </a:extLst>
            </p:cNvPr>
            <p:cNvSpPr/>
            <p:nvPr/>
          </p:nvSpPr>
          <p:spPr>
            <a:xfrm>
              <a:off x="10086975" y="2250281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3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0" name="Freeform: Shape 1659">
              <a:extLst>
                <a:ext uri="{FF2B5EF4-FFF2-40B4-BE49-F238E27FC236}">
                  <a16:creationId xmlns:a16="http://schemas.microsoft.com/office/drawing/2014/main" id="{0F005946-93E3-D585-074D-024B4BC9D5E9}"/>
                </a:ext>
              </a:extLst>
            </p:cNvPr>
            <p:cNvSpPr/>
            <p:nvPr/>
          </p:nvSpPr>
          <p:spPr>
            <a:xfrm>
              <a:off x="11961018" y="5629274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7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2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6" y="54769"/>
                    <a:pt x="0" y="54769"/>
                  </a:cubicBezTo>
                  <a:cubicBezTo>
                    <a:pt x="14288" y="47625"/>
                    <a:pt x="21432" y="42863"/>
                    <a:pt x="33338" y="35719"/>
                  </a:cubicBezTo>
                  <a:cubicBezTo>
                    <a:pt x="33338" y="26194"/>
                    <a:pt x="33338" y="14288"/>
                    <a:pt x="30957" y="0"/>
                  </a:cubicBezTo>
                  <a:cubicBezTo>
                    <a:pt x="35719" y="7144"/>
                    <a:pt x="40482" y="9525"/>
                    <a:pt x="42863" y="14288"/>
                  </a:cubicBezTo>
                  <a:lnTo>
                    <a:pt x="42863" y="14288"/>
                  </a:lnTo>
                  <a:cubicBezTo>
                    <a:pt x="40482" y="23813"/>
                    <a:pt x="38100" y="30956"/>
                    <a:pt x="35719" y="40482"/>
                  </a:cubicBezTo>
                  <a:cubicBezTo>
                    <a:pt x="33338" y="45244"/>
                    <a:pt x="26194" y="52388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1" name="Freeform: Shape 1660">
              <a:extLst>
                <a:ext uri="{FF2B5EF4-FFF2-40B4-BE49-F238E27FC236}">
                  <a16:creationId xmlns:a16="http://schemas.microsoft.com/office/drawing/2014/main" id="{0C52EC2E-D363-82DB-A146-C3DE144FF88E}"/>
                </a:ext>
              </a:extLst>
            </p:cNvPr>
            <p:cNvSpPr/>
            <p:nvPr/>
          </p:nvSpPr>
          <p:spPr>
            <a:xfrm>
              <a:off x="12039600" y="2250281"/>
              <a:ext cx="40480" cy="59531"/>
            </a:xfrm>
            <a:custGeom>
              <a:avLst/>
              <a:gdLst>
                <a:gd name="connsiteX0" fmla="*/ 0 w 40480"/>
                <a:gd name="connsiteY0" fmla="*/ 14287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9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3 h 59531"/>
                <a:gd name="connsiteX7" fmla="*/ 0 w 40480"/>
                <a:gd name="connsiteY7" fmla="*/ 14287 h 59531"/>
                <a:gd name="connsiteX8" fmla="*/ 0 w 40480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7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2" name="Freeform: Shape 1661">
              <a:extLst>
                <a:ext uri="{FF2B5EF4-FFF2-40B4-BE49-F238E27FC236}">
                  <a16:creationId xmlns:a16="http://schemas.microsoft.com/office/drawing/2014/main" id="{E843C6A0-8FD5-3DEF-3C78-E1F4ACAABD65}"/>
                </a:ext>
              </a:extLst>
            </p:cNvPr>
            <p:cNvSpPr/>
            <p:nvPr/>
          </p:nvSpPr>
          <p:spPr>
            <a:xfrm>
              <a:off x="12039600" y="6755606"/>
              <a:ext cx="42862" cy="59531"/>
            </a:xfrm>
            <a:custGeom>
              <a:avLst/>
              <a:gdLst>
                <a:gd name="connsiteX0" fmla="*/ 0 w 42862"/>
                <a:gd name="connsiteY0" fmla="*/ 14287 h 59531"/>
                <a:gd name="connsiteX1" fmla="*/ 11906 w 42862"/>
                <a:gd name="connsiteY1" fmla="*/ 0 h 59531"/>
                <a:gd name="connsiteX2" fmla="*/ 9525 w 42862"/>
                <a:gd name="connsiteY2" fmla="*/ 38099 h 59531"/>
                <a:gd name="connsiteX3" fmla="*/ 42862 w 42862"/>
                <a:gd name="connsiteY3" fmla="*/ 54768 h 59531"/>
                <a:gd name="connsiteX4" fmla="*/ 26194 w 42862"/>
                <a:gd name="connsiteY4" fmla="*/ 59531 h 59531"/>
                <a:gd name="connsiteX5" fmla="*/ 26194 w 42862"/>
                <a:gd name="connsiteY5" fmla="*/ 59531 h 59531"/>
                <a:gd name="connsiteX6" fmla="*/ 7143 w 42862"/>
                <a:gd name="connsiteY6" fmla="*/ 42862 h 59531"/>
                <a:gd name="connsiteX7" fmla="*/ 0 w 42862"/>
                <a:gd name="connsiteY7" fmla="*/ 14287 h 59531"/>
                <a:gd name="connsiteX8" fmla="*/ 0 w 42862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9531">
                  <a:moveTo>
                    <a:pt x="0" y="14287"/>
                  </a:moveTo>
                  <a:cubicBezTo>
                    <a:pt x="2381" y="9525"/>
                    <a:pt x="7143" y="7143"/>
                    <a:pt x="11906" y="0"/>
                  </a:cubicBezTo>
                  <a:cubicBezTo>
                    <a:pt x="11906" y="14287"/>
                    <a:pt x="9525" y="26193"/>
                    <a:pt x="9525" y="38099"/>
                  </a:cubicBezTo>
                  <a:cubicBezTo>
                    <a:pt x="19050" y="42862"/>
                    <a:pt x="28575" y="47625"/>
                    <a:pt x="42862" y="54768"/>
                  </a:cubicBezTo>
                  <a:cubicBezTo>
                    <a:pt x="33337" y="57150"/>
                    <a:pt x="28575" y="57150"/>
                    <a:pt x="26194" y="59531"/>
                  </a:cubicBezTo>
                  <a:cubicBezTo>
                    <a:pt x="26194" y="59531"/>
                    <a:pt x="26194" y="59531"/>
                    <a:pt x="26194" y="59531"/>
                  </a:cubicBezTo>
                  <a:cubicBezTo>
                    <a:pt x="19050" y="52387"/>
                    <a:pt x="11906" y="47625"/>
                    <a:pt x="7143" y="42862"/>
                  </a:cubicBezTo>
                  <a:cubicBezTo>
                    <a:pt x="4762" y="30956"/>
                    <a:pt x="2381" y="21431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3" name="Freeform: Shape 1662">
              <a:extLst>
                <a:ext uri="{FF2B5EF4-FFF2-40B4-BE49-F238E27FC236}">
                  <a16:creationId xmlns:a16="http://schemas.microsoft.com/office/drawing/2014/main" id="{A8FD4C00-E0E5-EDB4-39C0-564C30C8CE08}"/>
                </a:ext>
              </a:extLst>
            </p:cNvPr>
            <p:cNvSpPr/>
            <p:nvPr/>
          </p:nvSpPr>
          <p:spPr>
            <a:xfrm>
              <a:off x="11961018" y="6755606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8 w 42862"/>
                <a:gd name="connsiteY2" fmla="*/ 35719 h 57149"/>
                <a:gd name="connsiteX3" fmla="*/ 30957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6" y="54768"/>
                    <a:pt x="0" y="54768"/>
                  </a:cubicBezTo>
                  <a:cubicBezTo>
                    <a:pt x="14288" y="47625"/>
                    <a:pt x="21432" y="42862"/>
                    <a:pt x="33338" y="35719"/>
                  </a:cubicBezTo>
                  <a:cubicBezTo>
                    <a:pt x="33338" y="26193"/>
                    <a:pt x="33338" y="14287"/>
                    <a:pt x="30957" y="0"/>
                  </a:cubicBezTo>
                  <a:cubicBezTo>
                    <a:pt x="35719" y="7143"/>
                    <a:pt x="40482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4" name="Freeform: Shape 1663">
              <a:extLst>
                <a:ext uri="{FF2B5EF4-FFF2-40B4-BE49-F238E27FC236}">
                  <a16:creationId xmlns:a16="http://schemas.microsoft.com/office/drawing/2014/main" id="{2D28DEA4-3329-A811-4C10-9D1A24CA02D6}"/>
                </a:ext>
              </a:extLst>
            </p:cNvPr>
            <p:cNvSpPr/>
            <p:nvPr/>
          </p:nvSpPr>
          <p:spPr>
            <a:xfrm>
              <a:off x="6100762" y="4502943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2 w 42862"/>
                <a:gd name="connsiteY4" fmla="*/ 14287 h 57149"/>
                <a:gd name="connsiteX5" fmla="*/ 42862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8"/>
                    <a:pt x="0" y="54768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3"/>
                    <a:pt x="40481" y="9525"/>
                    <a:pt x="42862" y="14287"/>
                  </a:cubicBezTo>
                  <a:lnTo>
                    <a:pt x="42862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5" name="Freeform: Shape 1664">
              <a:extLst>
                <a:ext uri="{FF2B5EF4-FFF2-40B4-BE49-F238E27FC236}">
                  <a16:creationId xmlns:a16="http://schemas.microsoft.com/office/drawing/2014/main" id="{3791B7A9-3C8F-20E1-8036-E8E96D8CDF34}"/>
                </a:ext>
              </a:extLst>
            </p:cNvPr>
            <p:cNvSpPr/>
            <p:nvPr/>
          </p:nvSpPr>
          <p:spPr>
            <a:xfrm>
              <a:off x="6179343" y="4502943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8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3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8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3" y="42862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6" name="Freeform: Shape 1665">
              <a:extLst>
                <a:ext uri="{FF2B5EF4-FFF2-40B4-BE49-F238E27FC236}">
                  <a16:creationId xmlns:a16="http://schemas.microsoft.com/office/drawing/2014/main" id="{20FD9794-8F70-DF95-6092-D7B3FE77E05E}"/>
                </a:ext>
              </a:extLst>
            </p:cNvPr>
            <p:cNvSpPr/>
            <p:nvPr/>
          </p:nvSpPr>
          <p:spPr>
            <a:xfrm>
              <a:off x="10008393" y="2252662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7 h 57150"/>
                <a:gd name="connsiteX5" fmla="*/ 42863 w 42862"/>
                <a:gd name="connsiteY5" fmla="*/ 14287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4"/>
                    <a:pt x="40481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7" name="Freeform: Shape 1666">
              <a:extLst>
                <a:ext uri="{FF2B5EF4-FFF2-40B4-BE49-F238E27FC236}">
                  <a16:creationId xmlns:a16="http://schemas.microsoft.com/office/drawing/2014/main" id="{969761D4-A569-38C2-6A15-B674B763DF3D}"/>
                </a:ext>
              </a:extLst>
            </p:cNvPr>
            <p:cNvSpPr/>
            <p:nvPr/>
          </p:nvSpPr>
          <p:spPr>
            <a:xfrm>
              <a:off x="8131968" y="4502943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8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3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8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2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8" name="Freeform: Shape 1667">
              <a:extLst>
                <a:ext uri="{FF2B5EF4-FFF2-40B4-BE49-F238E27FC236}">
                  <a16:creationId xmlns:a16="http://schemas.microsoft.com/office/drawing/2014/main" id="{0D4BEF8C-A329-C831-303E-0DC17D576C55}"/>
                </a:ext>
              </a:extLst>
            </p:cNvPr>
            <p:cNvSpPr/>
            <p:nvPr/>
          </p:nvSpPr>
          <p:spPr>
            <a:xfrm>
              <a:off x="11961018" y="2252662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7 w 42862"/>
                <a:gd name="connsiteY3" fmla="*/ 0 h 57150"/>
                <a:gd name="connsiteX4" fmla="*/ 42863 w 42862"/>
                <a:gd name="connsiteY4" fmla="*/ 14287 h 57150"/>
                <a:gd name="connsiteX5" fmla="*/ 42863 w 42862"/>
                <a:gd name="connsiteY5" fmla="*/ 14287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6" y="54769"/>
                    <a:pt x="0" y="54769"/>
                  </a:cubicBezTo>
                  <a:cubicBezTo>
                    <a:pt x="14288" y="47625"/>
                    <a:pt x="21432" y="42863"/>
                    <a:pt x="33338" y="35719"/>
                  </a:cubicBezTo>
                  <a:cubicBezTo>
                    <a:pt x="33338" y="26194"/>
                    <a:pt x="33338" y="14287"/>
                    <a:pt x="30957" y="0"/>
                  </a:cubicBezTo>
                  <a:cubicBezTo>
                    <a:pt x="35719" y="7144"/>
                    <a:pt x="40482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9" name="Freeform: Shape 1668">
              <a:extLst>
                <a:ext uri="{FF2B5EF4-FFF2-40B4-BE49-F238E27FC236}">
                  <a16:creationId xmlns:a16="http://schemas.microsoft.com/office/drawing/2014/main" id="{1C9678BA-6105-F69D-E6EC-CCF647E68CB1}"/>
                </a:ext>
              </a:extLst>
            </p:cNvPr>
            <p:cNvSpPr/>
            <p:nvPr/>
          </p:nvSpPr>
          <p:spPr>
            <a:xfrm>
              <a:off x="10086975" y="4502943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8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3" y="7143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8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2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0" name="Freeform: Shape 1669">
              <a:extLst>
                <a:ext uri="{FF2B5EF4-FFF2-40B4-BE49-F238E27FC236}">
                  <a16:creationId xmlns:a16="http://schemas.microsoft.com/office/drawing/2014/main" id="{08D56FF5-2980-427D-EF40-652FB92ABFF1}"/>
                </a:ext>
              </a:extLst>
            </p:cNvPr>
            <p:cNvSpPr/>
            <p:nvPr/>
          </p:nvSpPr>
          <p:spPr>
            <a:xfrm>
              <a:off x="11961018" y="4502943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8 w 42862"/>
                <a:gd name="connsiteY2" fmla="*/ 35719 h 57149"/>
                <a:gd name="connsiteX3" fmla="*/ 30957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6" y="54768"/>
                    <a:pt x="0" y="54768"/>
                  </a:cubicBezTo>
                  <a:cubicBezTo>
                    <a:pt x="14288" y="47625"/>
                    <a:pt x="21432" y="42862"/>
                    <a:pt x="33338" y="35719"/>
                  </a:cubicBezTo>
                  <a:cubicBezTo>
                    <a:pt x="33338" y="26194"/>
                    <a:pt x="33338" y="14287"/>
                    <a:pt x="30957" y="0"/>
                  </a:cubicBezTo>
                  <a:cubicBezTo>
                    <a:pt x="35719" y="7143"/>
                    <a:pt x="40482" y="9525"/>
                    <a:pt x="42863" y="14287"/>
                  </a:cubicBezTo>
                  <a:lnTo>
                    <a:pt x="42863" y="14287"/>
                  </a:ln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1" name="Freeform: Shape 1670">
              <a:extLst>
                <a:ext uri="{FF2B5EF4-FFF2-40B4-BE49-F238E27FC236}">
                  <a16:creationId xmlns:a16="http://schemas.microsoft.com/office/drawing/2014/main" id="{D654CB87-C320-5E62-C2CD-BE9307D5AF3A}"/>
                </a:ext>
              </a:extLst>
            </p:cNvPr>
            <p:cNvSpPr/>
            <p:nvPr/>
          </p:nvSpPr>
          <p:spPr>
            <a:xfrm>
              <a:off x="12039600" y="4502943"/>
              <a:ext cx="40480" cy="59531"/>
            </a:xfrm>
            <a:custGeom>
              <a:avLst/>
              <a:gdLst>
                <a:gd name="connsiteX0" fmla="*/ 0 w 40480"/>
                <a:gd name="connsiteY0" fmla="*/ 14287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8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2 h 59531"/>
                <a:gd name="connsiteX7" fmla="*/ 0 w 40480"/>
                <a:gd name="connsiteY7" fmla="*/ 14287 h 59531"/>
                <a:gd name="connsiteX8" fmla="*/ 0 w 40480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7"/>
                  </a:moveTo>
                  <a:cubicBezTo>
                    <a:pt x="2381" y="9525"/>
                    <a:pt x="7143" y="7143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8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7"/>
                    <a:pt x="9525" y="47625"/>
                    <a:pt x="4762" y="42862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2" name="Freeform: Shape 1671">
              <a:extLst>
                <a:ext uri="{FF2B5EF4-FFF2-40B4-BE49-F238E27FC236}">
                  <a16:creationId xmlns:a16="http://schemas.microsoft.com/office/drawing/2014/main" id="{2FA3C0BE-7458-66D2-F7AB-58AA60B2122F}"/>
                </a:ext>
              </a:extLst>
            </p:cNvPr>
            <p:cNvSpPr/>
            <p:nvPr/>
          </p:nvSpPr>
          <p:spPr>
            <a:xfrm>
              <a:off x="8131968" y="2250281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3" name="Freeform: Shape 1672">
              <a:extLst>
                <a:ext uri="{FF2B5EF4-FFF2-40B4-BE49-F238E27FC236}">
                  <a16:creationId xmlns:a16="http://schemas.microsoft.com/office/drawing/2014/main" id="{9C57376D-3DFB-FB0F-1644-1ECBA1EC83BD}"/>
                </a:ext>
              </a:extLst>
            </p:cNvPr>
            <p:cNvSpPr/>
            <p:nvPr/>
          </p:nvSpPr>
          <p:spPr>
            <a:xfrm>
              <a:off x="10086975" y="6755606"/>
              <a:ext cx="42862" cy="59531"/>
            </a:xfrm>
            <a:custGeom>
              <a:avLst/>
              <a:gdLst>
                <a:gd name="connsiteX0" fmla="*/ 0 w 42862"/>
                <a:gd name="connsiteY0" fmla="*/ 14287 h 59531"/>
                <a:gd name="connsiteX1" fmla="*/ 11906 w 42862"/>
                <a:gd name="connsiteY1" fmla="*/ 0 h 59531"/>
                <a:gd name="connsiteX2" fmla="*/ 9525 w 42862"/>
                <a:gd name="connsiteY2" fmla="*/ 38099 h 59531"/>
                <a:gd name="connsiteX3" fmla="*/ 42862 w 42862"/>
                <a:gd name="connsiteY3" fmla="*/ 54768 h 59531"/>
                <a:gd name="connsiteX4" fmla="*/ 26194 w 42862"/>
                <a:gd name="connsiteY4" fmla="*/ 59531 h 59531"/>
                <a:gd name="connsiteX5" fmla="*/ 26194 w 42862"/>
                <a:gd name="connsiteY5" fmla="*/ 59531 h 59531"/>
                <a:gd name="connsiteX6" fmla="*/ 7143 w 42862"/>
                <a:gd name="connsiteY6" fmla="*/ 42862 h 59531"/>
                <a:gd name="connsiteX7" fmla="*/ 0 w 42862"/>
                <a:gd name="connsiteY7" fmla="*/ 14287 h 59531"/>
                <a:gd name="connsiteX8" fmla="*/ 0 w 42862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9531">
                  <a:moveTo>
                    <a:pt x="0" y="14287"/>
                  </a:moveTo>
                  <a:cubicBezTo>
                    <a:pt x="2381" y="9525"/>
                    <a:pt x="7143" y="7143"/>
                    <a:pt x="11906" y="0"/>
                  </a:cubicBezTo>
                  <a:cubicBezTo>
                    <a:pt x="11906" y="14287"/>
                    <a:pt x="9525" y="26193"/>
                    <a:pt x="9525" y="38099"/>
                  </a:cubicBezTo>
                  <a:cubicBezTo>
                    <a:pt x="19050" y="42862"/>
                    <a:pt x="28575" y="47625"/>
                    <a:pt x="42862" y="54768"/>
                  </a:cubicBezTo>
                  <a:cubicBezTo>
                    <a:pt x="33337" y="57150"/>
                    <a:pt x="28575" y="57150"/>
                    <a:pt x="26194" y="59531"/>
                  </a:cubicBezTo>
                  <a:cubicBezTo>
                    <a:pt x="26194" y="59531"/>
                    <a:pt x="26194" y="59531"/>
                    <a:pt x="26194" y="59531"/>
                  </a:cubicBezTo>
                  <a:cubicBezTo>
                    <a:pt x="19050" y="52387"/>
                    <a:pt x="11906" y="47625"/>
                    <a:pt x="7143" y="42862"/>
                  </a:cubicBezTo>
                  <a:cubicBezTo>
                    <a:pt x="2381" y="30956"/>
                    <a:pt x="0" y="21431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4" name="Freeform: Shape 1673">
              <a:extLst>
                <a:ext uri="{FF2B5EF4-FFF2-40B4-BE49-F238E27FC236}">
                  <a16:creationId xmlns:a16="http://schemas.microsoft.com/office/drawing/2014/main" id="{7507B8ED-B43B-7775-F90A-80427544D22C}"/>
                </a:ext>
              </a:extLst>
            </p:cNvPr>
            <p:cNvSpPr/>
            <p:nvPr/>
          </p:nvSpPr>
          <p:spPr>
            <a:xfrm>
              <a:off x="10008393" y="6755606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8"/>
                    <a:pt x="0" y="54768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3"/>
                    <a:pt x="33337" y="14287"/>
                    <a:pt x="30956" y="0"/>
                  </a:cubicBezTo>
                  <a:cubicBezTo>
                    <a:pt x="35719" y="7143"/>
                    <a:pt x="40481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5" name="Freeform: Shape 1674">
              <a:extLst>
                <a:ext uri="{FF2B5EF4-FFF2-40B4-BE49-F238E27FC236}">
                  <a16:creationId xmlns:a16="http://schemas.microsoft.com/office/drawing/2014/main" id="{4AE57F76-531B-E191-8E5D-3D60A05D4581}"/>
                </a:ext>
              </a:extLst>
            </p:cNvPr>
            <p:cNvSpPr/>
            <p:nvPr/>
          </p:nvSpPr>
          <p:spPr>
            <a:xfrm>
              <a:off x="8131968" y="6755606"/>
              <a:ext cx="42862" cy="59531"/>
            </a:xfrm>
            <a:custGeom>
              <a:avLst/>
              <a:gdLst>
                <a:gd name="connsiteX0" fmla="*/ 0 w 42862"/>
                <a:gd name="connsiteY0" fmla="*/ 14287 h 59531"/>
                <a:gd name="connsiteX1" fmla="*/ 11906 w 42862"/>
                <a:gd name="connsiteY1" fmla="*/ 0 h 59531"/>
                <a:gd name="connsiteX2" fmla="*/ 9525 w 42862"/>
                <a:gd name="connsiteY2" fmla="*/ 38099 h 59531"/>
                <a:gd name="connsiteX3" fmla="*/ 42863 w 42862"/>
                <a:gd name="connsiteY3" fmla="*/ 54768 h 59531"/>
                <a:gd name="connsiteX4" fmla="*/ 26194 w 42862"/>
                <a:gd name="connsiteY4" fmla="*/ 59531 h 59531"/>
                <a:gd name="connsiteX5" fmla="*/ 26194 w 42862"/>
                <a:gd name="connsiteY5" fmla="*/ 59531 h 59531"/>
                <a:gd name="connsiteX6" fmla="*/ 7144 w 42862"/>
                <a:gd name="connsiteY6" fmla="*/ 42862 h 59531"/>
                <a:gd name="connsiteX7" fmla="*/ 0 w 42862"/>
                <a:gd name="connsiteY7" fmla="*/ 14287 h 59531"/>
                <a:gd name="connsiteX8" fmla="*/ 0 w 42862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9531">
                  <a:moveTo>
                    <a:pt x="0" y="14287"/>
                  </a:moveTo>
                  <a:cubicBezTo>
                    <a:pt x="2381" y="9525"/>
                    <a:pt x="7144" y="7143"/>
                    <a:pt x="11906" y="0"/>
                  </a:cubicBezTo>
                  <a:cubicBezTo>
                    <a:pt x="11906" y="14287"/>
                    <a:pt x="9525" y="26193"/>
                    <a:pt x="9525" y="38099"/>
                  </a:cubicBezTo>
                  <a:cubicBezTo>
                    <a:pt x="19050" y="42862"/>
                    <a:pt x="28575" y="47625"/>
                    <a:pt x="42863" y="54768"/>
                  </a:cubicBezTo>
                  <a:cubicBezTo>
                    <a:pt x="33338" y="57150"/>
                    <a:pt x="28575" y="57150"/>
                    <a:pt x="26194" y="59531"/>
                  </a:cubicBezTo>
                  <a:cubicBezTo>
                    <a:pt x="26194" y="59531"/>
                    <a:pt x="26194" y="59531"/>
                    <a:pt x="26194" y="59531"/>
                  </a:cubicBezTo>
                  <a:cubicBezTo>
                    <a:pt x="19050" y="52387"/>
                    <a:pt x="11906" y="47625"/>
                    <a:pt x="7144" y="42862"/>
                  </a:cubicBezTo>
                  <a:cubicBezTo>
                    <a:pt x="4762" y="30956"/>
                    <a:pt x="2381" y="21431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6" name="Freeform: Shape 1675">
              <a:extLst>
                <a:ext uri="{FF2B5EF4-FFF2-40B4-BE49-F238E27FC236}">
                  <a16:creationId xmlns:a16="http://schemas.microsoft.com/office/drawing/2014/main" id="{EC000026-C738-C8AF-ACD2-6805C30D4819}"/>
                </a:ext>
              </a:extLst>
            </p:cNvPr>
            <p:cNvSpPr/>
            <p:nvPr/>
          </p:nvSpPr>
          <p:spPr>
            <a:xfrm>
              <a:off x="10008393" y="4502943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8"/>
                    <a:pt x="0" y="54768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3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7" name="Freeform: Shape 1676">
              <a:extLst>
                <a:ext uri="{FF2B5EF4-FFF2-40B4-BE49-F238E27FC236}">
                  <a16:creationId xmlns:a16="http://schemas.microsoft.com/office/drawing/2014/main" id="{CCB8E892-9C47-3E1B-E551-35C1EDD884AF}"/>
                </a:ext>
              </a:extLst>
            </p:cNvPr>
            <p:cNvSpPr/>
            <p:nvPr/>
          </p:nvSpPr>
          <p:spPr>
            <a:xfrm>
              <a:off x="6129337" y="6260306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2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2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21431"/>
                    <a:pt x="42862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6669"/>
                    <a:pt x="21431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8" name="Freeform: Shape 1677">
              <a:extLst>
                <a:ext uri="{FF2B5EF4-FFF2-40B4-BE49-F238E27FC236}">
                  <a16:creationId xmlns:a16="http://schemas.microsoft.com/office/drawing/2014/main" id="{CC2645D5-A2FE-07C8-E04D-5E49764F38B4}"/>
                </a:ext>
              </a:extLst>
            </p:cNvPr>
            <p:cNvSpPr/>
            <p:nvPr/>
          </p:nvSpPr>
          <p:spPr>
            <a:xfrm>
              <a:off x="8084343" y="6262687"/>
              <a:ext cx="61912" cy="26193"/>
            </a:xfrm>
            <a:custGeom>
              <a:avLst/>
              <a:gdLst>
                <a:gd name="connsiteX0" fmla="*/ 0 w 61912"/>
                <a:gd name="connsiteY0" fmla="*/ 23813 h 26193"/>
                <a:gd name="connsiteX1" fmla="*/ 30956 w 61912"/>
                <a:gd name="connsiteY1" fmla="*/ 0 h 26193"/>
                <a:gd name="connsiteX2" fmla="*/ 61912 w 61912"/>
                <a:gd name="connsiteY2" fmla="*/ 23813 h 26193"/>
                <a:gd name="connsiteX3" fmla="*/ 59531 w 61912"/>
                <a:gd name="connsiteY3" fmla="*/ 26194 h 26193"/>
                <a:gd name="connsiteX4" fmla="*/ 30956 w 61912"/>
                <a:gd name="connsiteY4" fmla="*/ 7143 h 26193"/>
                <a:gd name="connsiteX5" fmla="*/ 4762 w 61912"/>
                <a:gd name="connsiteY5" fmla="*/ 26194 h 26193"/>
                <a:gd name="connsiteX6" fmla="*/ 0 w 61912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0" y="23813"/>
                  </a:moveTo>
                  <a:cubicBezTo>
                    <a:pt x="9525" y="16669"/>
                    <a:pt x="19050" y="7143"/>
                    <a:pt x="30956" y="0"/>
                  </a:cubicBezTo>
                  <a:cubicBezTo>
                    <a:pt x="42863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21431"/>
                    <a:pt x="40481" y="14288"/>
                    <a:pt x="30956" y="7143"/>
                  </a:cubicBezTo>
                  <a:cubicBezTo>
                    <a:pt x="21431" y="11906"/>
                    <a:pt x="11906" y="19050"/>
                    <a:pt x="4762" y="26194"/>
                  </a:cubicBezTo>
                  <a:cubicBezTo>
                    <a:pt x="2381" y="26194"/>
                    <a:pt x="2381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9" name="Freeform: Shape 1678">
              <a:extLst>
                <a:ext uri="{FF2B5EF4-FFF2-40B4-BE49-F238E27FC236}">
                  <a16:creationId xmlns:a16="http://schemas.microsoft.com/office/drawing/2014/main" id="{B292F70B-E38F-7DF6-5291-861CD59E31B6}"/>
                </a:ext>
              </a:extLst>
            </p:cNvPr>
            <p:cNvSpPr/>
            <p:nvPr/>
          </p:nvSpPr>
          <p:spPr>
            <a:xfrm>
              <a:off x="10036968" y="6260306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3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21431"/>
                    <a:pt x="42863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6669"/>
                    <a:pt x="21431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0" name="Freeform: Shape 1679">
              <a:extLst>
                <a:ext uri="{FF2B5EF4-FFF2-40B4-BE49-F238E27FC236}">
                  <a16:creationId xmlns:a16="http://schemas.microsoft.com/office/drawing/2014/main" id="{6CAA895A-6B47-F8F0-FF46-BC87D299D5E2}"/>
                </a:ext>
              </a:extLst>
            </p:cNvPr>
            <p:cNvSpPr/>
            <p:nvPr/>
          </p:nvSpPr>
          <p:spPr>
            <a:xfrm>
              <a:off x="11991975" y="6262687"/>
              <a:ext cx="59531" cy="26193"/>
            </a:xfrm>
            <a:custGeom>
              <a:avLst/>
              <a:gdLst>
                <a:gd name="connsiteX0" fmla="*/ 30956 w 59531"/>
                <a:gd name="connsiteY0" fmla="*/ 7143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11906 w 59531"/>
                <a:gd name="connsiteY3" fmla="*/ 11906 h 26193"/>
                <a:gd name="connsiteX4" fmla="*/ 28575 w 59531"/>
                <a:gd name="connsiteY4" fmla="*/ 0 h 26193"/>
                <a:gd name="connsiteX5" fmla="*/ 59531 w 59531"/>
                <a:gd name="connsiteY5" fmla="*/ 23813 h 26193"/>
                <a:gd name="connsiteX6" fmla="*/ 57150 w 59531"/>
                <a:gd name="connsiteY6" fmla="*/ 26194 h 26193"/>
                <a:gd name="connsiteX7" fmla="*/ 30956 w 59531"/>
                <a:gd name="connsiteY7" fmla="*/ 714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26193">
                  <a:moveTo>
                    <a:pt x="30956" y="7143"/>
                  </a:move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3" y="16669"/>
                    <a:pt x="11906" y="11906"/>
                  </a:cubicBezTo>
                  <a:cubicBezTo>
                    <a:pt x="16668" y="7143"/>
                    <a:pt x="21431" y="4763"/>
                    <a:pt x="28575" y="0"/>
                  </a:cubicBezTo>
                  <a:cubicBezTo>
                    <a:pt x="38100" y="7143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50006" y="21431"/>
                    <a:pt x="40481" y="14288"/>
                    <a:pt x="30956" y="71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1" name="Freeform: Shape 1680">
              <a:extLst>
                <a:ext uri="{FF2B5EF4-FFF2-40B4-BE49-F238E27FC236}">
                  <a16:creationId xmlns:a16="http://schemas.microsoft.com/office/drawing/2014/main" id="{739A0C10-F743-7550-B212-94AC1A25A111}"/>
                </a:ext>
              </a:extLst>
            </p:cNvPr>
            <p:cNvSpPr/>
            <p:nvPr/>
          </p:nvSpPr>
          <p:spPr>
            <a:xfrm>
              <a:off x="12039600" y="0"/>
              <a:ext cx="42862" cy="57150"/>
            </a:xfrm>
            <a:custGeom>
              <a:avLst/>
              <a:gdLst>
                <a:gd name="connsiteX0" fmla="*/ 0 w 42862"/>
                <a:gd name="connsiteY0" fmla="*/ 11906 h 57150"/>
                <a:gd name="connsiteX1" fmla="*/ 11906 w 42862"/>
                <a:gd name="connsiteY1" fmla="*/ 0 h 57150"/>
                <a:gd name="connsiteX2" fmla="*/ 11906 w 42862"/>
                <a:gd name="connsiteY2" fmla="*/ 35719 h 57150"/>
                <a:gd name="connsiteX3" fmla="*/ 42862 w 42862"/>
                <a:gd name="connsiteY3" fmla="*/ 52388 h 57150"/>
                <a:gd name="connsiteX4" fmla="*/ 26194 w 42862"/>
                <a:gd name="connsiteY4" fmla="*/ 57150 h 57150"/>
                <a:gd name="connsiteX5" fmla="*/ 26194 w 42862"/>
                <a:gd name="connsiteY5" fmla="*/ 57150 h 57150"/>
                <a:gd name="connsiteX6" fmla="*/ 7143 w 42862"/>
                <a:gd name="connsiteY6" fmla="*/ 40481 h 57150"/>
                <a:gd name="connsiteX7" fmla="*/ 0 w 42862"/>
                <a:gd name="connsiteY7" fmla="*/ 11906 h 57150"/>
                <a:gd name="connsiteX8" fmla="*/ 0 w 42862"/>
                <a:gd name="connsiteY8" fmla="*/ 1190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0" y="11906"/>
                  </a:moveTo>
                  <a:cubicBezTo>
                    <a:pt x="2381" y="9525"/>
                    <a:pt x="4762" y="4763"/>
                    <a:pt x="11906" y="0"/>
                  </a:cubicBezTo>
                  <a:cubicBezTo>
                    <a:pt x="11906" y="14288"/>
                    <a:pt x="11906" y="23813"/>
                    <a:pt x="11906" y="35719"/>
                  </a:cubicBezTo>
                  <a:cubicBezTo>
                    <a:pt x="21431" y="40481"/>
                    <a:pt x="28575" y="45244"/>
                    <a:pt x="42862" y="52388"/>
                  </a:cubicBezTo>
                  <a:cubicBezTo>
                    <a:pt x="33337" y="54769"/>
                    <a:pt x="30956" y="54769"/>
                    <a:pt x="26194" y="57150"/>
                  </a:cubicBezTo>
                  <a:lnTo>
                    <a:pt x="26194" y="57150"/>
                  </a:lnTo>
                  <a:cubicBezTo>
                    <a:pt x="19050" y="50006"/>
                    <a:pt x="11906" y="45244"/>
                    <a:pt x="7143" y="40481"/>
                  </a:cubicBezTo>
                  <a:cubicBezTo>
                    <a:pt x="4762" y="28575"/>
                    <a:pt x="2381" y="21431"/>
                    <a:pt x="0" y="11906"/>
                  </a:cubicBezTo>
                  <a:lnTo>
                    <a:pt x="0" y="11906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2" name="Freeform: Shape 1681">
              <a:extLst>
                <a:ext uri="{FF2B5EF4-FFF2-40B4-BE49-F238E27FC236}">
                  <a16:creationId xmlns:a16="http://schemas.microsoft.com/office/drawing/2014/main" id="{0E2CF05A-235B-C47A-62D3-0F0288ED4BB9}"/>
                </a:ext>
              </a:extLst>
            </p:cNvPr>
            <p:cNvSpPr/>
            <p:nvPr/>
          </p:nvSpPr>
          <p:spPr>
            <a:xfrm>
              <a:off x="11961018" y="2381"/>
              <a:ext cx="42862" cy="54768"/>
            </a:xfrm>
            <a:custGeom>
              <a:avLst/>
              <a:gdLst>
                <a:gd name="connsiteX0" fmla="*/ 19050 w 42862"/>
                <a:gd name="connsiteY0" fmla="*/ 54769 h 54768"/>
                <a:gd name="connsiteX1" fmla="*/ 0 w 42862"/>
                <a:gd name="connsiteY1" fmla="*/ 52388 h 54768"/>
                <a:gd name="connsiteX2" fmla="*/ 30957 w 42862"/>
                <a:gd name="connsiteY2" fmla="*/ 35719 h 54768"/>
                <a:gd name="connsiteX3" fmla="*/ 30957 w 42862"/>
                <a:gd name="connsiteY3" fmla="*/ 0 h 54768"/>
                <a:gd name="connsiteX4" fmla="*/ 42863 w 42862"/>
                <a:gd name="connsiteY4" fmla="*/ 11906 h 54768"/>
                <a:gd name="connsiteX5" fmla="*/ 42863 w 42862"/>
                <a:gd name="connsiteY5" fmla="*/ 11906 h 54768"/>
                <a:gd name="connsiteX6" fmla="*/ 35719 w 42862"/>
                <a:gd name="connsiteY6" fmla="*/ 38100 h 54768"/>
                <a:gd name="connsiteX7" fmla="*/ 19050 w 42862"/>
                <a:gd name="connsiteY7" fmla="*/ 54769 h 54768"/>
                <a:gd name="connsiteX8" fmla="*/ 19050 w 42862"/>
                <a:gd name="connsiteY8" fmla="*/ 54769 h 5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4768">
                  <a:moveTo>
                    <a:pt x="19050" y="54769"/>
                  </a:moveTo>
                  <a:cubicBezTo>
                    <a:pt x="14288" y="54769"/>
                    <a:pt x="9526" y="52388"/>
                    <a:pt x="0" y="52388"/>
                  </a:cubicBezTo>
                  <a:cubicBezTo>
                    <a:pt x="14288" y="45244"/>
                    <a:pt x="21432" y="40481"/>
                    <a:pt x="30957" y="35719"/>
                  </a:cubicBezTo>
                  <a:cubicBezTo>
                    <a:pt x="30957" y="26194"/>
                    <a:pt x="30957" y="16669"/>
                    <a:pt x="30957" y="0"/>
                  </a:cubicBezTo>
                  <a:cubicBezTo>
                    <a:pt x="35719" y="4763"/>
                    <a:pt x="38100" y="7144"/>
                    <a:pt x="42863" y="11906"/>
                  </a:cubicBezTo>
                  <a:lnTo>
                    <a:pt x="42863" y="11906"/>
                  </a:lnTo>
                  <a:cubicBezTo>
                    <a:pt x="40482" y="21431"/>
                    <a:pt x="38100" y="28575"/>
                    <a:pt x="35719" y="38100"/>
                  </a:cubicBezTo>
                  <a:cubicBezTo>
                    <a:pt x="33338" y="42863"/>
                    <a:pt x="26194" y="47625"/>
                    <a:pt x="19050" y="54769"/>
                  </a:cubicBezTo>
                  <a:lnTo>
                    <a:pt x="19050" y="5476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3" name="Freeform: Shape 1682">
              <a:extLst>
                <a:ext uri="{FF2B5EF4-FFF2-40B4-BE49-F238E27FC236}">
                  <a16:creationId xmlns:a16="http://schemas.microsoft.com/office/drawing/2014/main" id="{E5DC0F53-C4D1-A02D-E349-6074E5D5CF46}"/>
                </a:ext>
              </a:extLst>
            </p:cNvPr>
            <p:cNvSpPr/>
            <p:nvPr/>
          </p:nvSpPr>
          <p:spPr>
            <a:xfrm>
              <a:off x="10086975" y="0"/>
              <a:ext cx="42862" cy="57150"/>
            </a:xfrm>
            <a:custGeom>
              <a:avLst/>
              <a:gdLst>
                <a:gd name="connsiteX0" fmla="*/ 0 w 42862"/>
                <a:gd name="connsiteY0" fmla="*/ 11906 h 57150"/>
                <a:gd name="connsiteX1" fmla="*/ 11906 w 42862"/>
                <a:gd name="connsiteY1" fmla="*/ 0 h 57150"/>
                <a:gd name="connsiteX2" fmla="*/ 11906 w 42862"/>
                <a:gd name="connsiteY2" fmla="*/ 35719 h 57150"/>
                <a:gd name="connsiteX3" fmla="*/ 42862 w 42862"/>
                <a:gd name="connsiteY3" fmla="*/ 52388 h 57150"/>
                <a:gd name="connsiteX4" fmla="*/ 26194 w 42862"/>
                <a:gd name="connsiteY4" fmla="*/ 57150 h 57150"/>
                <a:gd name="connsiteX5" fmla="*/ 26194 w 42862"/>
                <a:gd name="connsiteY5" fmla="*/ 57150 h 57150"/>
                <a:gd name="connsiteX6" fmla="*/ 7143 w 42862"/>
                <a:gd name="connsiteY6" fmla="*/ 40481 h 57150"/>
                <a:gd name="connsiteX7" fmla="*/ 0 w 42862"/>
                <a:gd name="connsiteY7" fmla="*/ 11906 h 57150"/>
                <a:gd name="connsiteX8" fmla="*/ 0 w 42862"/>
                <a:gd name="connsiteY8" fmla="*/ 1190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0" y="11906"/>
                  </a:moveTo>
                  <a:cubicBezTo>
                    <a:pt x="2381" y="9525"/>
                    <a:pt x="4762" y="4763"/>
                    <a:pt x="11906" y="0"/>
                  </a:cubicBezTo>
                  <a:cubicBezTo>
                    <a:pt x="11906" y="14288"/>
                    <a:pt x="11906" y="23813"/>
                    <a:pt x="11906" y="35719"/>
                  </a:cubicBezTo>
                  <a:cubicBezTo>
                    <a:pt x="21431" y="40481"/>
                    <a:pt x="28575" y="45244"/>
                    <a:pt x="42862" y="52388"/>
                  </a:cubicBezTo>
                  <a:cubicBezTo>
                    <a:pt x="33337" y="54769"/>
                    <a:pt x="30956" y="54769"/>
                    <a:pt x="26194" y="57150"/>
                  </a:cubicBezTo>
                  <a:lnTo>
                    <a:pt x="26194" y="57150"/>
                  </a:lnTo>
                  <a:cubicBezTo>
                    <a:pt x="19050" y="50006"/>
                    <a:pt x="11906" y="45244"/>
                    <a:pt x="7143" y="40481"/>
                  </a:cubicBezTo>
                  <a:cubicBezTo>
                    <a:pt x="2381" y="28575"/>
                    <a:pt x="0" y="21431"/>
                    <a:pt x="0" y="11906"/>
                  </a:cubicBezTo>
                  <a:lnTo>
                    <a:pt x="0" y="11906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4" name="Freeform: Shape 1683">
              <a:extLst>
                <a:ext uri="{FF2B5EF4-FFF2-40B4-BE49-F238E27FC236}">
                  <a16:creationId xmlns:a16="http://schemas.microsoft.com/office/drawing/2014/main" id="{A50BF970-8F2C-7F46-762E-615AD3F89830}"/>
                </a:ext>
              </a:extLst>
            </p:cNvPr>
            <p:cNvSpPr/>
            <p:nvPr/>
          </p:nvSpPr>
          <p:spPr>
            <a:xfrm>
              <a:off x="10008393" y="2381"/>
              <a:ext cx="42862" cy="54768"/>
            </a:xfrm>
            <a:custGeom>
              <a:avLst/>
              <a:gdLst>
                <a:gd name="connsiteX0" fmla="*/ 19050 w 42862"/>
                <a:gd name="connsiteY0" fmla="*/ 54769 h 54768"/>
                <a:gd name="connsiteX1" fmla="*/ 0 w 42862"/>
                <a:gd name="connsiteY1" fmla="*/ 52388 h 54768"/>
                <a:gd name="connsiteX2" fmla="*/ 30956 w 42862"/>
                <a:gd name="connsiteY2" fmla="*/ 35719 h 54768"/>
                <a:gd name="connsiteX3" fmla="*/ 30956 w 42862"/>
                <a:gd name="connsiteY3" fmla="*/ 0 h 54768"/>
                <a:gd name="connsiteX4" fmla="*/ 42863 w 42862"/>
                <a:gd name="connsiteY4" fmla="*/ 11906 h 54768"/>
                <a:gd name="connsiteX5" fmla="*/ 42863 w 42862"/>
                <a:gd name="connsiteY5" fmla="*/ 11906 h 54768"/>
                <a:gd name="connsiteX6" fmla="*/ 35719 w 42862"/>
                <a:gd name="connsiteY6" fmla="*/ 38100 h 54768"/>
                <a:gd name="connsiteX7" fmla="*/ 19050 w 42862"/>
                <a:gd name="connsiteY7" fmla="*/ 54769 h 54768"/>
                <a:gd name="connsiteX8" fmla="*/ 19050 w 42862"/>
                <a:gd name="connsiteY8" fmla="*/ 54769 h 5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4768">
                  <a:moveTo>
                    <a:pt x="19050" y="54769"/>
                  </a:moveTo>
                  <a:cubicBezTo>
                    <a:pt x="14287" y="54769"/>
                    <a:pt x="9525" y="52388"/>
                    <a:pt x="0" y="52388"/>
                  </a:cubicBezTo>
                  <a:cubicBezTo>
                    <a:pt x="14287" y="45244"/>
                    <a:pt x="21431" y="40481"/>
                    <a:pt x="30956" y="35719"/>
                  </a:cubicBezTo>
                  <a:cubicBezTo>
                    <a:pt x="30956" y="26194"/>
                    <a:pt x="30956" y="16669"/>
                    <a:pt x="30956" y="0"/>
                  </a:cubicBezTo>
                  <a:cubicBezTo>
                    <a:pt x="35719" y="4763"/>
                    <a:pt x="38100" y="7144"/>
                    <a:pt x="42863" y="11906"/>
                  </a:cubicBezTo>
                  <a:lnTo>
                    <a:pt x="42863" y="11906"/>
                  </a:lnTo>
                  <a:cubicBezTo>
                    <a:pt x="40481" y="21431"/>
                    <a:pt x="38100" y="28575"/>
                    <a:pt x="35719" y="38100"/>
                  </a:cubicBezTo>
                  <a:cubicBezTo>
                    <a:pt x="30956" y="42863"/>
                    <a:pt x="26194" y="47625"/>
                    <a:pt x="19050" y="54769"/>
                  </a:cubicBezTo>
                  <a:lnTo>
                    <a:pt x="19050" y="5476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5" name="Freeform: Shape 1684">
              <a:extLst>
                <a:ext uri="{FF2B5EF4-FFF2-40B4-BE49-F238E27FC236}">
                  <a16:creationId xmlns:a16="http://schemas.microsoft.com/office/drawing/2014/main" id="{C1F8AA34-E51F-40DB-8484-5B065F0DFD78}"/>
                </a:ext>
              </a:extLst>
            </p:cNvPr>
            <p:cNvSpPr/>
            <p:nvPr/>
          </p:nvSpPr>
          <p:spPr>
            <a:xfrm>
              <a:off x="8131968" y="0"/>
              <a:ext cx="42862" cy="57150"/>
            </a:xfrm>
            <a:custGeom>
              <a:avLst/>
              <a:gdLst>
                <a:gd name="connsiteX0" fmla="*/ 0 w 42862"/>
                <a:gd name="connsiteY0" fmla="*/ 11906 h 57150"/>
                <a:gd name="connsiteX1" fmla="*/ 11906 w 42862"/>
                <a:gd name="connsiteY1" fmla="*/ 0 h 57150"/>
                <a:gd name="connsiteX2" fmla="*/ 11906 w 42862"/>
                <a:gd name="connsiteY2" fmla="*/ 35719 h 57150"/>
                <a:gd name="connsiteX3" fmla="*/ 42863 w 42862"/>
                <a:gd name="connsiteY3" fmla="*/ 52388 h 57150"/>
                <a:gd name="connsiteX4" fmla="*/ 26194 w 42862"/>
                <a:gd name="connsiteY4" fmla="*/ 57150 h 57150"/>
                <a:gd name="connsiteX5" fmla="*/ 26194 w 42862"/>
                <a:gd name="connsiteY5" fmla="*/ 57150 h 57150"/>
                <a:gd name="connsiteX6" fmla="*/ 7144 w 42862"/>
                <a:gd name="connsiteY6" fmla="*/ 40481 h 57150"/>
                <a:gd name="connsiteX7" fmla="*/ 0 w 42862"/>
                <a:gd name="connsiteY7" fmla="*/ 11906 h 57150"/>
                <a:gd name="connsiteX8" fmla="*/ 0 w 42862"/>
                <a:gd name="connsiteY8" fmla="*/ 1190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0" y="11906"/>
                  </a:moveTo>
                  <a:cubicBezTo>
                    <a:pt x="2381" y="9525"/>
                    <a:pt x="4762" y="4763"/>
                    <a:pt x="11906" y="0"/>
                  </a:cubicBezTo>
                  <a:cubicBezTo>
                    <a:pt x="11906" y="14288"/>
                    <a:pt x="11906" y="23813"/>
                    <a:pt x="11906" y="35719"/>
                  </a:cubicBezTo>
                  <a:cubicBezTo>
                    <a:pt x="21431" y="40481"/>
                    <a:pt x="28575" y="45244"/>
                    <a:pt x="42863" y="52388"/>
                  </a:cubicBezTo>
                  <a:cubicBezTo>
                    <a:pt x="33338" y="54769"/>
                    <a:pt x="30956" y="54769"/>
                    <a:pt x="26194" y="57150"/>
                  </a:cubicBezTo>
                  <a:lnTo>
                    <a:pt x="26194" y="57150"/>
                  </a:lnTo>
                  <a:cubicBezTo>
                    <a:pt x="19050" y="50006"/>
                    <a:pt x="11906" y="45244"/>
                    <a:pt x="7144" y="40481"/>
                  </a:cubicBezTo>
                  <a:cubicBezTo>
                    <a:pt x="4762" y="28575"/>
                    <a:pt x="2381" y="21431"/>
                    <a:pt x="0" y="11906"/>
                  </a:cubicBezTo>
                  <a:lnTo>
                    <a:pt x="0" y="11906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6" name="Freeform: Shape 1685">
              <a:extLst>
                <a:ext uri="{FF2B5EF4-FFF2-40B4-BE49-F238E27FC236}">
                  <a16:creationId xmlns:a16="http://schemas.microsoft.com/office/drawing/2014/main" id="{99A067E6-121E-063C-7155-BD8DFEF4481D}"/>
                </a:ext>
              </a:extLst>
            </p:cNvPr>
            <p:cNvSpPr/>
            <p:nvPr/>
          </p:nvSpPr>
          <p:spPr>
            <a:xfrm>
              <a:off x="8053387" y="2381"/>
              <a:ext cx="42862" cy="54768"/>
            </a:xfrm>
            <a:custGeom>
              <a:avLst/>
              <a:gdLst>
                <a:gd name="connsiteX0" fmla="*/ 19050 w 42862"/>
                <a:gd name="connsiteY0" fmla="*/ 54769 h 54768"/>
                <a:gd name="connsiteX1" fmla="*/ 0 w 42862"/>
                <a:gd name="connsiteY1" fmla="*/ 52388 h 54768"/>
                <a:gd name="connsiteX2" fmla="*/ 30956 w 42862"/>
                <a:gd name="connsiteY2" fmla="*/ 35719 h 54768"/>
                <a:gd name="connsiteX3" fmla="*/ 30956 w 42862"/>
                <a:gd name="connsiteY3" fmla="*/ 0 h 54768"/>
                <a:gd name="connsiteX4" fmla="*/ 42863 w 42862"/>
                <a:gd name="connsiteY4" fmla="*/ 11906 h 54768"/>
                <a:gd name="connsiteX5" fmla="*/ 42863 w 42862"/>
                <a:gd name="connsiteY5" fmla="*/ 11906 h 54768"/>
                <a:gd name="connsiteX6" fmla="*/ 35719 w 42862"/>
                <a:gd name="connsiteY6" fmla="*/ 38100 h 54768"/>
                <a:gd name="connsiteX7" fmla="*/ 19050 w 42862"/>
                <a:gd name="connsiteY7" fmla="*/ 54769 h 54768"/>
                <a:gd name="connsiteX8" fmla="*/ 19050 w 42862"/>
                <a:gd name="connsiteY8" fmla="*/ 54769 h 5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4768">
                  <a:moveTo>
                    <a:pt x="19050" y="54769"/>
                  </a:moveTo>
                  <a:cubicBezTo>
                    <a:pt x="14288" y="54769"/>
                    <a:pt x="9525" y="52388"/>
                    <a:pt x="0" y="52388"/>
                  </a:cubicBezTo>
                  <a:cubicBezTo>
                    <a:pt x="14288" y="45244"/>
                    <a:pt x="21431" y="40481"/>
                    <a:pt x="30956" y="35719"/>
                  </a:cubicBezTo>
                  <a:cubicBezTo>
                    <a:pt x="30956" y="26194"/>
                    <a:pt x="30956" y="16669"/>
                    <a:pt x="30956" y="0"/>
                  </a:cubicBezTo>
                  <a:cubicBezTo>
                    <a:pt x="35719" y="4763"/>
                    <a:pt x="38100" y="7144"/>
                    <a:pt x="42863" y="11906"/>
                  </a:cubicBezTo>
                  <a:lnTo>
                    <a:pt x="42863" y="11906"/>
                  </a:lnTo>
                  <a:cubicBezTo>
                    <a:pt x="40481" y="21431"/>
                    <a:pt x="38100" y="28575"/>
                    <a:pt x="35719" y="38100"/>
                  </a:cubicBezTo>
                  <a:cubicBezTo>
                    <a:pt x="33338" y="42863"/>
                    <a:pt x="26194" y="47625"/>
                    <a:pt x="19050" y="54769"/>
                  </a:cubicBezTo>
                  <a:lnTo>
                    <a:pt x="19050" y="5476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7" name="Freeform: Shape 1686">
              <a:extLst>
                <a:ext uri="{FF2B5EF4-FFF2-40B4-BE49-F238E27FC236}">
                  <a16:creationId xmlns:a16="http://schemas.microsoft.com/office/drawing/2014/main" id="{595D16C6-D27F-63B1-D9C5-4233BA3DC87D}"/>
                </a:ext>
              </a:extLst>
            </p:cNvPr>
            <p:cNvSpPr/>
            <p:nvPr/>
          </p:nvSpPr>
          <p:spPr>
            <a:xfrm>
              <a:off x="6179343" y="0"/>
              <a:ext cx="42862" cy="57150"/>
            </a:xfrm>
            <a:custGeom>
              <a:avLst/>
              <a:gdLst>
                <a:gd name="connsiteX0" fmla="*/ 0 w 42862"/>
                <a:gd name="connsiteY0" fmla="*/ 11906 h 57150"/>
                <a:gd name="connsiteX1" fmla="*/ 11906 w 42862"/>
                <a:gd name="connsiteY1" fmla="*/ 0 h 57150"/>
                <a:gd name="connsiteX2" fmla="*/ 11906 w 42862"/>
                <a:gd name="connsiteY2" fmla="*/ 35719 h 57150"/>
                <a:gd name="connsiteX3" fmla="*/ 42862 w 42862"/>
                <a:gd name="connsiteY3" fmla="*/ 52388 h 57150"/>
                <a:gd name="connsiteX4" fmla="*/ 26194 w 42862"/>
                <a:gd name="connsiteY4" fmla="*/ 57150 h 57150"/>
                <a:gd name="connsiteX5" fmla="*/ 26194 w 42862"/>
                <a:gd name="connsiteY5" fmla="*/ 57150 h 57150"/>
                <a:gd name="connsiteX6" fmla="*/ 7144 w 42862"/>
                <a:gd name="connsiteY6" fmla="*/ 40481 h 57150"/>
                <a:gd name="connsiteX7" fmla="*/ 0 w 42862"/>
                <a:gd name="connsiteY7" fmla="*/ 11906 h 57150"/>
                <a:gd name="connsiteX8" fmla="*/ 0 w 42862"/>
                <a:gd name="connsiteY8" fmla="*/ 1190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0" y="11906"/>
                  </a:moveTo>
                  <a:cubicBezTo>
                    <a:pt x="2381" y="9525"/>
                    <a:pt x="4763" y="4763"/>
                    <a:pt x="11906" y="0"/>
                  </a:cubicBezTo>
                  <a:cubicBezTo>
                    <a:pt x="11906" y="14288"/>
                    <a:pt x="11906" y="23813"/>
                    <a:pt x="11906" y="35719"/>
                  </a:cubicBezTo>
                  <a:cubicBezTo>
                    <a:pt x="21431" y="40481"/>
                    <a:pt x="28575" y="45244"/>
                    <a:pt x="42862" y="52388"/>
                  </a:cubicBezTo>
                  <a:cubicBezTo>
                    <a:pt x="33338" y="54769"/>
                    <a:pt x="30956" y="54769"/>
                    <a:pt x="26194" y="57150"/>
                  </a:cubicBezTo>
                  <a:lnTo>
                    <a:pt x="26194" y="57150"/>
                  </a:lnTo>
                  <a:cubicBezTo>
                    <a:pt x="19050" y="50006"/>
                    <a:pt x="11906" y="45244"/>
                    <a:pt x="7144" y="40481"/>
                  </a:cubicBezTo>
                  <a:cubicBezTo>
                    <a:pt x="2381" y="28575"/>
                    <a:pt x="0" y="21431"/>
                    <a:pt x="0" y="11906"/>
                  </a:cubicBezTo>
                  <a:lnTo>
                    <a:pt x="0" y="11906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8" name="Freeform: Shape 1687">
              <a:extLst>
                <a:ext uri="{FF2B5EF4-FFF2-40B4-BE49-F238E27FC236}">
                  <a16:creationId xmlns:a16="http://schemas.microsoft.com/office/drawing/2014/main" id="{02E3FBDF-9F4F-D8A1-B8B0-EFD135413908}"/>
                </a:ext>
              </a:extLst>
            </p:cNvPr>
            <p:cNvSpPr/>
            <p:nvPr/>
          </p:nvSpPr>
          <p:spPr>
            <a:xfrm>
              <a:off x="6129337" y="4010024"/>
              <a:ext cx="59531" cy="26193"/>
            </a:xfrm>
            <a:custGeom>
              <a:avLst/>
              <a:gdLst>
                <a:gd name="connsiteX0" fmla="*/ 30956 w 59531"/>
                <a:gd name="connsiteY0" fmla="*/ 7144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28575 w 59531"/>
                <a:gd name="connsiteY3" fmla="*/ 0 h 26193"/>
                <a:gd name="connsiteX4" fmla="*/ 59531 w 59531"/>
                <a:gd name="connsiteY4" fmla="*/ 23813 h 26193"/>
                <a:gd name="connsiteX5" fmla="*/ 57150 w 59531"/>
                <a:gd name="connsiteY5" fmla="*/ 26194 h 26193"/>
                <a:gd name="connsiteX6" fmla="*/ 30956 w 59531"/>
                <a:gd name="connsiteY6" fmla="*/ 714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7144"/>
                  </a:move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50006" y="21431"/>
                    <a:pt x="42862" y="14288"/>
                    <a:pt x="30956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9" name="Freeform: Shape 1688">
              <a:extLst>
                <a:ext uri="{FF2B5EF4-FFF2-40B4-BE49-F238E27FC236}">
                  <a16:creationId xmlns:a16="http://schemas.microsoft.com/office/drawing/2014/main" id="{CCF2CB76-D60C-274B-19EC-D829B02253A6}"/>
                </a:ext>
              </a:extLst>
            </p:cNvPr>
            <p:cNvSpPr/>
            <p:nvPr/>
          </p:nvSpPr>
          <p:spPr>
            <a:xfrm>
              <a:off x="8081962" y="4010024"/>
              <a:ext cx="61317" cy="26193"/>
            </a:xfrm>
            <a:custGeom>
              <a:avLst/>
              <a:gdLst>
                <a:gd name="connsiteX0" fmla="*/ 59531 w 61317"/>
                <a:gd name="connsiteY0" fmla="*/ 26194 h 26193"/>
                <a:gd name="connsiteX1" fmla="*/ 30956 w 61317"/>
                <a:gd name="connsiteY1" fmla="*/ 7144 h 26193"/>
                <a:gd name="connsiteX2" fmla="*/ 2381 w 61317"/>
                <a:gd name="connsiteY2" fmla="*/ 26194 h 26193"/>
                <a:gd name="connsiteX3" fmla="*/ 0 w 61317"/>
                <a:gd name="connsiteY3" fmla="*/ 23813 h 26193"/>
                <a:gd name="connsiteX4" fmla="*/ 28575 w 61317"/>
                <a:gd name="connsiteY4" fmla="*/ 0 h 26193"/>
                <a:gd name="connsiteX5" fmla="*/ 59531 w 61317"/>
                <a:gd name="connsiteY5" fmla="*/ 23813 h 26193"/>
                <a:gd name="connsiteX6" fmla="*/ 59531 w 61317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17" h="26193">
                  <a:moveTo>
                    <a:pt x="59531" y="26194"/>
                  </a:moveTo>
                  <a:cubicBezTo>
                    <a:pt x="50006" y="19050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7144"/>
                    <a:pt x="50006" y="16669"/>
                    <a:pt x="59531" y="23813"/>
                  </a:cubicBezTo>
                  <a:cubicBezTo>
                    <a:pt x="61912" y="23813"/>
                    <a:pt x="61912" y="26194"/>
                    <a:pt x="59531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0" name="Freeform: Shape 1689">
              <a:extLst>
                <a:ext uri="{FF2B5EF4-FFF2-40B4-BE49-F238E27FC236}">
                  <a16:creationId xmlns:a16="http://schemas.microsoft.com/office/drawing/2014/main" id="{C6D33053-012F-8A42-98DB-826C9C353301}"/>
                </a:ext>
              </a:extLst>
            </p:cNvPr>
            <p:cNvSpPr/>
            <p:nvPr/>
          </p:nvSpPr>
          <p:spPr>
            <a:xfrm>
              <a:off x="10036968" y="4010024"/>
              <a:ext cx="61912" cy="26193"/>
            </a:xfrm>
            <a:custGeom>
              <a:avLst/>
              <a:gdLst>
                <a:gd name="connsiteX0" fmla="*/ 33337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11906 w 61912"/>
                <a:gd name="connsiteY6" fmla="*/ 11906 h 26193"/>
                <a:gd name="connsiteX7" fmla="*/ 33337 w 6191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26193">
                  <a:moveTo>
                    <a:pt x="33337" y="0"/>
                  </a:moveTo>
                  <a:cubicBezTo>
                    <a:pt x="42863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21431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4" y="16669"/>
                    <a:pt x="11906" y="11906"/>
                  </a:cubicBezTo>
                  <a:cubicBezTo>
                    <a:pt x="19050" y="7144"/>
                    <a:pt x="23813" y="4763"/>
                    <a:pt x="3333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1" name="Freeform: Shape 1690">
              <a:extLst>
                <a:ext uri="{FF2B5EF4-FFF2-40B4-BE49-F238E27FC236}">
                  <a16:creationId xmlns:a16="http://schemas.microsoft.com/office/drawing/2014/main" id="{C9D385AA-8CC3-55E3-227E-459851A4FE94}"/>
                </a:ext>
              </a:extLst>
            </p:cNvPr>
            <p:cNvSpPr/>
            <p:nvPr/>
          </p:nvSpPr>
          <p:spPr>
            <a:xfrm>
              <a:off x="11991975" y="4010024"/>
              <a:ext cx="59531" cy="26193"/>
            </a:xfrm>
            <a:custGeom>
              <a:avLst/>
              <a:gdLst>
                <a:gd name="connsiteX0" fmla="*/ 59531 w 59531"/>
                <a:gd name="connsiteY0" fmla="*/ 26194 h 26193"/>
                <a:gd name="connsiteX1" fmla="*/ 30956 w 59531"/>
                <a:gd name="connsiteY1" fmla="*/ 7144 h 26193"/>
                <a:gd name="connsiteX2" fmla="*/ 2381 w 59531"/>
                <a:gd name="connsiteY2" fmla="*/ 26194 h 26193"/>
                <a:gd name="connsiteX3" fmla="*/ 0 w 59531"/>
                <a:gd name="connsiteY3" fmla="*/ 23813 h 26193"/>
                <a:gd name="connsiteX4" fmla="*/ 11906 w 59531"/>
                <a:gd name="connsiteY4" fmla="*/ 11906 h 26193"/>
                <a:gd name="connsiteX5" fmla="*/ 28575 w 59531"/>
                <a:gd name="connsiteY5" fmla="*/ 0 h 26193"/>
                <a:gd name="connsiteX6" fmla="*/ 59531 w 59531"/>
                <a:gd name="connsiteY6" fmla="*/ 23813 h 26193"/>
                <a:gd name="connsiteX7" fmla="*/ 59531 w 59531"/>
                <a:gd name="connsiteY7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26193">
                  <a:moveTo>
                    <a:pt x="59531" y="26194"/>
                  </a:moveTo>
                  <a:cubicBezTo>
                    <a:pt x="50006" y="21431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3" y="16669"/>
                    <a:pt x="11906" y="11906"/>
                  </a:cubicBezTo>
                  <a:cubicBezTo>
                    <a:pt x="16668" y="7144"/>
                    <a:pt x="21431" y="4763"/>
                    <a:pt x="28575" y="0"/>
                  </a:cubicBezTo>
                  <a:cubicBezTo>
                    <a:pt x="38100" y="7144"/>
                    <a:pt x="47625" y="16669"/>
                    <a:pt x="59531" y="23813"/>
                  </a:cubicBezTo>
                  <a:cubicBezTo>
                    <a:pt x="59531" y="23813"/>
                    <a:pt x="59531" y="26194"/>
                    <a:pt x="59531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2" name="Freeform: Shape 1691">
              <a:extLst>
                <a:ext uri="{FF2B5EF4-FFF2-40B4-BE49-F238E27FC236}">
                  <a16:creationId xmlns:a16="http://schemas.microsoft.com/office/drawing/2014/main" id="{D6659286-F5FA-7D97-FCB5-5FBDFEEFEE83}"/>
                </a:ext>
              </a:extLst>
            </p:cNvPr>
            <p:cNvSpPr/>
            <p:nvPr/>
          </p:nvSpPr>
          <p:spPr>
            <a:xfrm>
              <a:off x="6100762" y="2381"/>
              <a:ext cx="42862" cy="54768"/>
            </a:xfrm>
            <a:custGeom>
              <a:avLst/>
              <a:gdLst>
                <a:gd name="connsiteX0" fmla="*/ 19050 w 42862"/>
                <a:gd name="connsiteY0" fmla="*/ 54769 h 54768"/>
                <a:gd name="connsiteX1" fmla="*/ 0 w 42862"/>
                <a:gd name="connsiteY1" fmla="*/ 52388 h 54768"/>
                <a:gd name="connsiteX2" fmla="*/ 30956 w 42862"/>
                <a:gd name="connsiteY2" fmla="*/ 35719 h 54768"/>
                <a:gd name="connsiteX3" fmla="*/ 30956 w 42862"/>
                <a:gd name="connsiteY3" fmla="*/ 0 h 54768"/>
                <a:gd name="connsiteX4" fmla="*/ 42862 w 42862"/>
                <a:gd name="connsiteY4" fmla="*/ 11906 h 54768"/>
                <a:gd name="connsiteX5" fmla="*/ 42862 w 42862"/>
                <a:gd name="connsiteY5" fmla="*/ 11906 h 54768"/>
                <a:gd name="connsiteX6" fmla="*/ 35719 w 42862"/>
                <a:gd name="connsiteY6" fmla="*/ 38100 h 54768"/>
                <a:gd name="connsiteX7" fmla="*/ 19050 w 42862"/>
                <a:gd name="connsiteY7" fmla="*/ 54769 h 54768"/>
                <a:gd name="connsiteX8" fmla="*/ 19050 w 42862"/>
                <a:gd name="connsiteY8" fmla="*/ 54769 h 5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4768">
                  <a:moveTo>
                    <a:pt x="19050" y="54769"/>
                  </a:moveTo>
                  <a:cubicBezTo>
                    <a:pt x="14287" y="54769"/>
                    <a:pt x="9525" y="52388"/>
                    <a:pt x="0" y="52388"/>
                  </a:cubicBezTo>
                  <a:cubicBezTo>
                    <a:pt x="14287" y="45244"/>
                    <a:pt x="21431" y="40481"/>
                    <a:pt x="30956" y="35719"/>
                  </a:cubicBezTo>
                  <a:cubicBezTo>
                    <a:pt x="30956" y="26194"/>
                    <a:pt x="30956" y="16669"/>
                    <a:pt x="30956" y="0"/>
                  </a:cubicBezTo>
                  <a:cubicBezTo>
                    <a:pt x="35719" y="4763"/>
                    <a:pt x="38100" y="7144"/>
                    <a:pt x="42862" y="11906"/>
                  </a:cubicBezTo>
                  <a:lnTo>
                    <a:pt x="42862" y="11906"/>
                  </a:lnTo>
                  <a:cubicBezTo>
                    <a:pt x="40481" y="21431"/>
                    <a:pt x="38100" y="28575"/>
                    <a:pt x="35719" y="38100"/>
                  </a:cubicBezTo>
                  <a:cubicBezTo>
                    <a:pt x="30956" y="42863"/>
                    <a:pt x="26194" y="47625"/>
                    <a:pt x="19050" y="54769"/>
                  </a:cubicBezTo>
                  <a:lnTo>
                    <a:pt x="19050" y="5476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3" name="Freeform: Shape 1692">
              <a:extLst>
                <a:ext uri="{FF2B5EF4-FFF2-40B4-BE49-F238E27FC236}">
                  <a16:creationId xmlns:a16="http://schemas.microsoft.com/office/drawing/2014/main" id="{A115C5D5-BC7A-59E6-96E4-56FB9D186C58}"/>
                </a:ext>
              </a:extLst>
            </p:cNvPr>
            <p:cNvSpPr/>
            <p:nvPr/>
          </p:nvSpPr>
          <p:spPr>
            <a:xfrm>
              <a:off x="11991975" y="5136356"/>
              <a:ext cx="59531" cy="26193"/>
            </a:xfrm>
            <a:custGeom>
              <a:avLst/>
              <a:gdLst>
                <a:gd name="connsiteX0" fmla="*/ 30956 w 59531"/>
                <a:gd name="connsiteY0" fmla="*/ 7144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28575 w 59531"/>
                <a:gd name="connsiteY3" fmla="*/ 0 h 26193"/>
                <a:gd name="connsiteX4" fmla="*/ 59531 w 59531"/>
                <a:gd name="connsiteY4" fmla="*/ 23813 h 26193"/>
                <a:gd name="connsiteX5" fmla="*/ 57150 w 59531"/>
                <a:gd name="connsiteY5" fmla="*/ 26194 h 26193"/>
                <a:gd name="connsiteX6" fmla="*/ 30956 w 59531"/>
                <a:gd name="connsiteY6" fmla="*/ 714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7144"/>
                  </a:move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7144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50006" y="21431"/>
                    <a:pt x="40481" y="14288"/>
                    <a:pt x="30956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4" name="Freeform: Shape 1693">
              <a:extLst>
                <a:ext uri="{FF2B5EF4-FFF2-40B4-BE49-F238E27FC236}">
                  <a16:creationId xmlns:a16="http://schemas.microsoft.com/office/drawing/2014/main" id="{F1FF449A-8CEE-FBB8-C759-08FD455BFB86}"/>
                </a:ext>
              </a:extLst>
            </p:cNvPr>
            <p:cNvSpPr/>
            <p:nvPr/>
          </p:nvSpPr>
          <p:spPr>
            <a:xfrm>
              <a:off x="10039350" y="5136356"/>
              <a:ext cx="59531" cy="28574"/>
            </a:xfrm>
            <a:custGeom>
              <a:avLst/>
              <a:gdLst>
                <a:gd name="connsiteX0" fmla="*/ 28575 w 59531"/>
                <a:gd name="connsiteY0" fmla="*/ 7144 h 28574"/>
                <a:gd name="connsiteX1" fmla="*/ 2381 w 59531"/>
                <a:gd name="connsiteY1" fmla="*/ 26194 h 28574"/>
                <a:gd name="connsiteX2" fmla="*/ 0 w 59531"/>
                <a:gd name="connsiteY2" fmla="*/ 23813 h 28574"/>
                <a:gd name="connsiteX3" fmla="*/ 28575 w 59531"/>
                <a:gd name="connsiteY3" fmla="*/ 0 h 28574"/>
                <a:gd name="connsiteX4" fmla="*/ 59531 w 59531"/>
                <a:gd name="connsiteY4" fmla="*/ 23813 h 28574"/>
                <a:gd name="connsiteX5" fmla="*/ 57150 w 59531"/>
                <a:gd name="connsiteY5" fmla="*/ 28575 h 28574"/>
                <a:gd name="connsiteX6" fmla="*/ 28575 w 59531"/>
                <a:gd name="connsiteY6" fmla="*/ 7144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8574">
                  <a:moveTo>
                    <a:pt x="28575" y="7144"/>
                  </a:moveTo>
                  <a:cubicBezTo>
                    <a:pt x="19050" y="14288"/>
                    <a:pt x="9525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7144"/>
                    <a:pt x="50006" y="16669"/>
                    <a:pt x="59531" y="23813"/>
                  </a:cubicBezTo>
                  <a:cubicBezTo>
                    <a:pt x="59531" y="26194"/>
                    <a:pt x="57150" y="26194"/>
                    <a:pt x="57150" y="28575"/>
                  </a:cubicBezTo>
                  <a:cubicBezTo>
                    <a:pt x="47625" y="19050"/>
                    <a:pt x="38100" y="14288"/>
                    <a:pt x="28575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5" name="Freeform: Shape 1694">
              <a:extLst>
                <a:ext uri="{FF2B5EF4-FFF2-40B4-BE49-F238E27FC236}">
                  <a16:creationId xmlns:a16="http://schemas.microsoft.com/office/drawing/2014/main" id="{2F2ABBA2-98C4-C9CA-5B5D-4C94A85275A7}"/>
                </a:ext>
              </a:extLst>
            </p:cNvPr>
            <p:cNvSpPr/>
            <p:nvPr/>
          </p:nvSpPr>
          <p:spPr>
            <a:xfrm>
              <a:off x="8081962" y="5136356"/>
              <a:ext cx="61317" cy="26193"/>
            </a:xfrm>
            <a:custGeom>
              <a:avLst/>
              <a:gdLst>
                <a:gd name="connsiteX0" fmla="*/ 59531 w 61317"/>
                <a:gd name="connsiteY0" fmla="*/ 26194 h 26193"/>
                <a:gd name="connsiteX1" fmla="*/ 30956 w 61317"/>
                <a:gd name="connsiteY1" fmla="*/ 7144 h 26193"/>
                <a:gd name="connsiteX2" fmla="*/ 2381 w 61317"/>
                <a:gd name="connsiteY2" fmla="*/ 26194 h 26193"/>
                <a:gd name="connsiteX3" fmla="*/ 0 w 61317"/>
                <a:gd name="connsiteY3" fmla="*/ 23813 h 26193"/>
                <a:gd name="connsiteX4" fmla="*/ 28575 w 61317"/>
                <a:gd name="connsiteY4" fmla="*/ 0 h 26193"/>
                <a:gd name="connsiteX5" fmla="*/ 59531 w 61317"/>
                <a:gd name="connsiteY5" fmla="*/ 23813 h 26193"/>
                <a:gd name="connsiteX6" fmla="*/ 59531 w 61317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17" h="26193">
                  <a:moveTo>
                    <a:pt x="59531" y="26194"/>
                  </a:moveTo>
                  <a:cubicBezTo>
                    <a:pt x="50006" y="19050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61912" y="23813"/>
                    <a:pt x="61912" y="26194"/>
                    <a:pt x="59531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6" name="Freeform: Shape 1695">
              <a:extLst>
                <a:ext uri="{FF2B5EF4-FFF2-40B4-BE49-F238E27FC236}">
                  <a16:creationId xmlns:a16="http://schemas.microsoft.com/office/drawing/2014/main" id="{E29F06AE-365C-84A5-4569-329DB5F11562}"/>
                </a:ext>
              </a:extLst>
            </p:cNvPr>
            <p:cNvSpPr/>
            <p:nvPr/>
          </p:nvSpPr>
          <p:spPr>
            <a:xfrm>
              <a:off x="6129337" y="5136356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2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2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21431"/>
                    <a:pt x="42862" y="14288"/>
                    <a:pt x="30956" y="7144"/>
                  </a:cubicBezTo>
                  <a:cubicBezTo>
                    <a:pt x="21431" y="11906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4288"/>
                    <a:pt x="21431" y="7144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7" name="Freeform: Shape 1696">
              <a:extLst>
                <a:ext uri="{FF2B5EF4-FFF2-40B4-BE49-F238E27FC236}">
                  <a16:creationId xmlns:a16="http://schemas.microsoft.com/office/drawing/2014/main" id="{AA29F0D7-7C6A-238E-4494-D3083C841FFC}"/>
                </a:ext>
              </a:extLst>
            </p:cNvPr>
            <p:cNvSpPr/>
            <p:nvPr/>
          </p:nvSpPr>
          <p:spPr>
            <a:xfrm>
              <a:off x="6131718" y="1757362"/>
              <a:ext cx="59531" cy="26193"/>
            </a:xfrm>
            <a:custGeom>
              <a:avLst/>
              <a:gdLst>
                <a:gd name="connsiteX0" fmla="*/ 0 w 59531"/>
                <a:gd name="connsiteY0" fmla="*/ 23813 h 26193"/>
                <a:gd name="connsiteX1" fmla="*/ 28575 w 59531"/>
                <a:gd name="connsiteY1" fmla="*/ 0 h 26193"/>
                <a:gd name="connsiteX2" fmla="*/ 59531 w 59531"/>
                <a:gd name="connsiteY2" fmla="*/ 23813 h 26193"/>
                <a:gd name="connsiteX3" fmla="*/ 57150 w 59531"/>
                <a:gd name="connsiteY3" fmla="*/ 26194 h 26193"/>
                <a:gd name="connsiteX4" fmla="*/ 28575 w 59531"/>
                <a:gd name="connsiteY4" fmla="*/ 7144 h 26193"/>
                <a:gd name="connsiteX5" fmla="*/ 0 w 59531"/>
                <a:gd name="connsiteY5" fmla="*/ 26194 h 26193"/>
                <a:gd name="connsiteX6" fmla="*/ 0 w 59531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0" y="23813"/>
                  </a:move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7144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21431"/>
                    <a:pt x="38100" y="14287"/>
                    <a:pt x="28575" y="7144"/>
                  </a:cubicBezTo>
                  <a:cubicBezTo>
                    <a:pt x="19050" y="14287"/>
                    <a:pt x="9525" y="19050"/>
                    <a:pt x="0" y="26194"/>
                  </a:cubicBezTo>
                  <a:cubicBezTo>
                    <a:pt x="0" y="26194"/>
                    <a:pt x="0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8" name="Freeform: Shape 1697">
              <a:extLst>
                <a:ext uri="{FF2B5EF4-FFF2-40B4-BE49-F238E27FC236}">
                  <a16:creationId xmlns:a16="http://schemas.microsoft.com/office/drawing/2014/main" id="{54613A54-DE16-C932-E146-D940B1B7123D}"/>
                </a:ext>
              </a:extLst>
            </p:cNvPr>
            <p:cNvSpPr/>
            <p:nvPr/>
          </p:nvSpPr>
          <p:spPr>
            <a:xfrm>
              <a:off x="8086724" y="1757362"/>
              <a:ext cx="59531" cy="26193"/>
            </a:xfrm>
            <a:custGeom>
              <a:avLst/>
              <a:gdLst>
                <a:gd name="connsiteX0" fmla="*/ 28575 w 59531"/>
                <a:gd name="connsiteY0" fmla="*/ 7144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28575 w 59531"/>
                <a:gd name="connsiteY3" fmla="*/ 0 h 26193"/>
                <a:gd name="connsiteX4" fmla="*/ 59531 w 59531"/>
                <a:gd name="connsiteY4" fmla="*/ 23813 h 26193"/>
                <a:gd name="connsiteX5" fmla="*/ 57150 w 59531"/>
                <a:gd name="connsiteY5" fmla="*/ 26194 h 26193"/>
                <a:gd name="connsiteX6" fmla="*/ 28575 w 59531"/>
                <a:gd name="connsiteY6" fmla="*/ 714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8575" y="7144"/>
                  </a:moveTo>
                  <a:cubicBezTo>
                    <a:pt x="19050" y="14287"/>
                    <a:pt x="9525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7144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21431"/>
                    <a:pt x="38100" y="14287"/>
                    <a:pt x="28575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9" name="Freeform: Shape 1698">
              <a:extLst>
                <a:ext uri="{FF2B5EF4-FFF2-40B4-BE49-F238E27FC236}">
                  <a16:creationId xmlns:a16="http://schemas.microsoft.com/office/drawing/2014/main" id="{7D080EC9-7486-A328-3DA3-B483D8E793AB}"/>
                </a:ext>
              </a:extLst>
            </p:cNvPr>
            <p:cNvSpPr/>
            <p:nvPr/>
          </p:nvSpPr>
          <p:spPr>
            <a:xfrm>
              <a:off x="10036968" y="1754981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3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19050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9050"/>
                    <a:pt x="21431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0" name="Freeform: Shape 1699">
              <a:extLst>
                <a:ext uri="{FF2B5EF4-FFF2-40B4-BE49-F238E27FC236}">
                  <a16:creationId xmlns:a16="http://schemas.microsoft.com/office/drawing/2014/main" id="{A6D1AE6A-F6C6-B04D-E0BD-7BD750F1626F}"/>
                </a:ext>
              </a:extLst>
            </p:cNvPr>
            <p:cNvSpPr/>
            <p:nvPr/>
          </p:nvSpPr>
          <p:spPr>
            <a:xfrm>
              <a:off x="11991975" y="1757362"/>
              <a:ext cx="61912" cy="26193"/>
            </a:xfrm>
            <a:custGeom>
              <a:avLst/>
              <a:gdLst>
                <a:gd name="connsiteX0" fmla="*/ 0 w 61912"/>
                <a:gd name="connsiteY0" fmla="*/ 23813 h 26193"/>
                <a:gd name="connsiteX1" fmla="*/ 30956 w 61912"/>
                <a:gd name="connsiteY1" fmla="*/ 0 h 26193"/>
                <a:gd name="connsiteX2" fmla="*/ 61913 w 61912"/>
                <a:gd name="connsiteY2" fmla="*/ 23813 h 26193"/>
                <a:gd name="connsiteX3" fmla="*/ 59531 w 61912"/>
                <a:gd name="connsiteY3" fmla="*/ 26194 h 26193"/>
                <a:gd name="connsiteX4" fmla="*/ 30956 w 61912"/>
                <a:gd name="connsiteY4" fmla="*/ 7144 h 26193"/>
                <a:gd name="connsiteX5" fmla="*/ 4762 w 61912"/>
                <a:gd name="connsiteY5" fmla="*/ 26194 h 26193"/>
                <a:gd name="connsiteX6" fmla="*/ 0 w 61912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0" y="23813"/>
                  </a:moveTo>
                  <a:cubicBezTo>
                    <a:pt x="9525" y="16669"/>
                    <a:pt x="19050" y="7144"/>
                    <a:pt x="30956" y="0"/>
                  </a:cubicBezTo>
                  <a:cubicBezTo>
                    <a:pt x="42862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21431"/>
                    <a:pt x="40481" y="14287"/>
                    <a:pt x="30956" y="7144"/>
                  </a:cubicBezTo>
                  <a:cubicBezTo>
                    <a:pt x="21431" y="11906"/>
                    <a:pt x="11906" y="19050"/>
                    <a:pt x="4762" y="26194"/>
                  </a:cubicBezTo>
                  <a:cubicBezTo>
                    <a:pt x="2381" y="26194"/>
                    <a:pt x="2381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1" name="Freeform: Shape 1700">
              <a:extLst>
                <a:ext uri="{FF2B5EF4-FFF2-40B4-BE49-F238E27FC236}">
                  <a16:creationId xmlns:a16="http://schemas.microsoft.com/office/drawing/2014/main" id="{0C584D6C-1260-D243-1D84-1E26903C86B8}"/>
                </a:ext>
              </a:extLst>
            </p:cNvPr>
            <p:cNvSpPr/>
            <p:nvPr/>
          </p:nvSpPr>
          <p:spPr>
            <a:xfrm>
              <a:off x="11991975" y="2881312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2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19050"/>
                    <a:pt x="40481" y="14287"/>
                    <a:pt x="30956" y="7144"/>
                  </a:cubicBezTo>
                  <a:cubicBezTo>
                    <a:pt x="21431" y="14287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9050"/>
                    <a:pt x="19050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2" name="Freeform: Shape 1701">
              <a:extLst>
                <a:ext uri="{FF2B5EF4-FFF2-40B4-BE49-F238E27FC236}">
                  <a16:creationId xmlns:a16="http://schemas.microsoft.com/office/drawing/2014/main" id="{9370133B-E156-D55A-A9D1-2C61766B1C8A}"/>
                </a:ext>
              </a:extLst>
            </p:cNvPr>
            <p:cNvSpPr/>
            <p:nvPr/>
          </p:nvSpPr>
          <p:spPr>
            <a:xfrm>
              <a:off x="10039350" y="2883693"/>
              <a:ext cx="61912" cy="26193"/>
            </a:xfrm>
            <a:custGeom>
              <a:avLst/>
              <a:gdLst>
                <a:gd name="connsiteX0" fmla="*/ 0 w 61912"/>
                <a:gd name="connsiteY0" fmla="*/ 23813 h 26193"/>
                <a:gd name="connsiteX1" fmla="*/ 30956 w 61912"/>
                <a:gd name="connsiteY1" fmla="*/ 0 h 26193"/>
                <a:gd name="connsiteX2" fmla="*/ 61912 w 61912"/>
                <a:gd name="connsiteY2" fmla="*/ 23813 h 26193"/>
                <a:gd name="connsiteX3" fmla="*/ 59531 w 61912"/>
                <a:gd name="connsiteY3" fmla="*/ 26194 h 26193"/>
                <a:gd name="connsiteX4" fmla="*/ 30956 w 61912"/>
                <a:gd name="connsiteY4" fmla="*/ 7144 h 26193"/>
                <a:gd name="connsiteX5" fmla="*/ 2381 w 61912"/>
                <a:gd name="connsiteY5" fmla="*/ 26194 h 26193"/>
                <a:gd name="connsiteX6" fmla="*/ 0 w 61912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0" y="23813"/>
                  </a:moveTo>
                  <a:cubicBezTo>
                    <a:pt x="9525" y="16669"/>
                    <a:pt x="19050" y="7144"/>
                    <a:pt x="30956" y="0"/>
                  </a:cubicBezTo>
                  <a:cubicBezTo>
                    <a:pt x="42862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21431"/>
                    <a:pt x="42862" y="14287"/>
                    <a:pt x="30956" y="7144"/>
                  </a:cubicBezTo>
                  <a:cubicBezTo>
                    <a:pt x="21431" y="14287"/>
                    <a:pt x="11906" y="19050"/>
                    <a:pt x="2381" y="26194"/>
                  </a:cubicBezTo>
                  <a:cubicBezTo>
                    <a:pt x="0" y="26194"/>
                    <a:pt x="0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3" name="Freeform: Shape 1702">
              <a:extLst>
                <a:ext uri="{FF2B5EF4-FFF2-40B4-BE49-F238E27FC236}">
                  <a16:creationId xmlns:a16="http://schemas.microsoft.com/office/drawing/2014/main" id="{C9818C3F-CA5E-C651-CB96-2043E07AE6F8}"/>
                </a:ext>
              </a:extLst>
            </p:cNvPr>
            <p:cNvSpPr/>
            <p:nvPr/>
          </p:nvSpPr>
          <p:spPr>
            <a:xfrm>
              <a:off x="8084343" y="2883693"/>
              <a:ext cx="59531" cy="26193"/>
            </a:xfrm>
            <a:custGeom>
              <a:avLst/>
              <a:gdLst>
                <a:gd name="connsiteX0" fmla="*/ 59531 w 59531"/>
                <a:gd name="connsiteY0" fmla="*/ 26194 h 26193"/>
                <a:gd name="connsiteX1" fmla="*/ 30956 w 59531"/>
                <a:gd name="connsiteY1" fmla="*/ 7144 h 26193"/>
                <a:gd name="connsiteX2" fmla="*/ 2381 w 59531"/>
                <a:gd name="connsiteY2" fmla="*/ 26194 h 26193"/>
                <a:gd name="connsiteX3" fmla="*/ 0 w 59531"/>
                <a:gd name="connsiteY3" fmla="*/ 23813 h 26193"/>
                <a:gd name="connsiteX4" fmla="*/ 11906 w 59531"/>
                <a:gd name="connsiteY4" fmla="*/ 11906 h 26193"/>
                <a:gd name="connsiteX5" fmla="*/ 28575 w 59531"/>
                <a:gd name="connsiteY5" fmla="*/ 0 h 26193"/>
                <a:gd name="connsiteX6" fmla="*/ 59531 w 59531"/>
                <a:gd name="connsiteY6" fmla="*/ 23813 h 26193"/>
                <a:gd name="connsiteX7" fmla="*/ 59531 w 59531"/>
                <a:gd name="connsiteY7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26193">
                  <a:moveTo>
                    <a:pt x="59531" y="26194"/>
                  </a:moveTo>
                  <a:cubicBezTo>
                    <a:pt x="50006" y="21431"/>
                    <a:pt x="40481" y="14287"/>
                    <a:pt x="30956" y="7144"/>
                  </a:cubicBezTo>
                  <a:cubicBezTo>
                    <a:pt x="21431" y="14287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4" y="16669"/>
                    <a:pt x="11906" y="11906"/>
                  </a:cubicBezTo>
                  <a:cubicBezTo>
                    <a:pt x="16669" y="7144"/>
                    <a:pt x="21431" y="4763"/>
                    <a:pt x="28575" y="0"/>
                  </a:cubicBezTo>
                  <a:cubicBezTo>
                    <a:pt x="38100" y="7144"/>
                    <a:pt x="47625" y="16669"/>
                    <a:pt x="59531" y="23813"/>
                  </a:cubicBezTo>
                  <a:cubicBezTo>
                    <a:pt x="59531" y="23813"/>
                    <a:pt x="59531" y="26194"/>
                    <a:pt x="59531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4" name="Freeform: Shape 1703">
              <a:extLst>
                <a:ext uri="{FF2B5EF4-FFF2-40B4-BE49-F238E27FC236}">
                  <a16:creationId xmlns:a16="http://schemas.microsoft.com/office/drawing/2014/main" id="{B75CD342-B9F4-D9F9-E484-E6C2E987D648}"/>
                </a:ext>
              </a:extLst>
            </p:cNvPr>
            <p:cNvSpPr/>
            <p:nvPr/>
          </p:nvSpPr>
          <p:spPr>
            <a:xfrm>
              <a:off x="6129337" y="2881312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2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2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19050"/>
                    <a:pt x="40481" y="14287"/>
                    <a:pt x="30956" y="7144"/>
                  </a:cubicBezTo>
                  <a:cubicBezTo>
                    <a:pt x="21431" y="14287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9050"/>
                    <a:pt x="21431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5" name="Freeform: Shape 1704">
              <a:extLst>
                <a:ext uri="{FF2B5EF4-FFF2-40B4-BE49-F238E27FC236}">
                  <a16:creationId xmlns:a16="http://schemas.microsoft.com/office/drawing/2014/main" id="{43FBE6BF-2FA6-1668-29F0-DBE31D4CF831}"/>
                </a:ext>
              </a:extLst>
            </p:cNvPr>
            <p:cNvSpPr/>
            <p:nvPr/>
          </p:nvSpPr>
          <p:spPr>
            <a:xfrm>
              <a:off x="11991975" y="631031"/>
              <a:ext cx="59531" cy="26193"/>
            </a:xfrm>
            <a:custGeom>
              <a:avLst/>
              <a:gdLst>
                <a:gd name="connsiteX0" fmla="*/ 0 w 59531"/>
                <a:gd name="connsiteY0" fmla="*/ 23813 h 26193"/>
                <a:gd name="connsiteX1" fmla="*/ 28575 w 59531"/>
                <a:gd name="connsiteY1" fmla="*/ 0 h 26193"/>
                <a:gd name="connsiteX2" fmla="*/ 59531 w 59531"/>
                <a:gd name="connsiteY2" fmla="*/ 23813 h 26193"/>
                <a:gd name="connsiteX3" fmla="*/ 57150 w 59531"/>
                <a:gd name="connsiteY3" fmla="*/ 26194 h 26193"/>
                <a:gd name="connsiteX4" fmla="*/ 28575 w 59531"/>
                <a:gd name="connsiteY4" fmla="*/ 7144 h 26193"/>
                <a:gd name="connsiteX5" fmla="*/ 0 w 59531"/>
                <a:gd name="connsiteY5" fmla="*/ 26194 h 26193"/>
                <a:gd name="connsiteX6" fmla="*/ 0 w 59531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0" y="23813"/>
                  </a:move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19050"/>
                    <a:pt x="38100" y="14288"/>
                    <a:pt x="28575" y="7144"/>
                  </a:cubicBezTo>
                  <a:cubicBezTo>
                    <a:pt x="19050" y="14288"/>
                    <a:pt x="9525" y="19050"/>
                    <a:pt x="0" y="26194"/>
                  </a:cubicBezTo>
                  <a:cubicBezTo>
                    <a:pt x="2381" y="26194"/>
                    <a:pt x="2381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6" name="Freeform: Shape 1705">
              <a:extLst>
                <a:ext uri="{FF2B5EF4-FFF2-40B4-BE49-F238E27FC236}">
                  <a16:creationId xmlns:a16="http://schemas.microsoft.com/office/drawing/2014/main" id="{08858F50-2CBD-1AD3-8645-E6C6EC0610A2}"/>
                </a:ext>
              </a:extLst>
            </p:cNvPr>
            <p:cNvSpPr/>
            <p:nvPr/>
          </p:nvSpPr>
          <p:spPr>
            <a:xfrm>
              <a:off x="10036968" y="631031"/>
              <a:ext cx="61912" cy="26193"/>
            </a:xfrm>
            <a:custGeom>
              <a:avLst/>
              <a:gdLst>
                <a:gd name="connsiteX0" fmla="*/ 33337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11906 w 61912"/>
                <a:gd name="connsiteY6" fmla="*/ 11906 h 26193"/>
                <a:gd name="connsiteX7" fmla="*/ 33337 w 6191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26193">
                  <a:moveTo>
                    <a:pt x="33337" y="0"/>
                  </a:moveTo>
                  <a:cubicBezTo>
                    <a:pt x="42863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21431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4" y="16669"/>
                    <a:pt x="11906" y="11906"/>
                  </a:cubicBezTo>
                  <a:cubicBezTo>
                    <a:pt x="19050" y="9525"/>
                    <a:pt x="23813" y="4763"/>
                    <a:pt x="3333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7" name="Freeform: Shape 1706">
              <a:extLst>
                <a:ext uri="{FF2B5EF4-FFF2-40B4-BE49-F238E27FC236}">
                  <a16:creationId xmlns:a16="http://schemas.microsoft.com/office/drawing/2014/main" id="{263E4ADA-B0F5-4C4C-E502-ED471D09E811}"/>
                </a:ext>
              </a:extLst>
            </p:cNvPr>
            <p:cNvSpPr/>
            <p:nvPr/>
          </p:nvSpPr>
          <p:spPr>
            <a:xfrm>
              <a:off x="8084343" y="631031"/>
              <a:ext cx="59531" cy="26193"/>
            </a:xfrm>
            <a:custGeom>
              <a:avLst/>
              <a:gdLst>
                <a:gd name="connsiteX0" fmla="*/ 0 w 59531"/>
                <a:gd name="connsiteY0" fmla="*/ 23813 h 26193"/>
                <a:gd name="connsiteX1" fmla="*/ 28575 w 59531"/>
                <a:gd name="connsiteY1" fmla="*/ 0 h 26193"/>
                <a:gd name="connsiteX2" fmla="*/ 59531 w 59531"/>
                <a:gd name="connsiteY2" fmla="*/ 23813 h 26193"/>
                <a:gd name="connsiteX3" fmla="*/ 57150 w 59531"/>
                <a:gd name="connsiteY3" fmla="*/ 26194 h 26193"/>
                <a:gd name="connsiteX4" fmla="*/ 28575 w 59531"/>
                <a:gd name="connsiteY4" fmla="*/ 7144 h 26193"/>
                <a:gd name="connsiteX5" fmla="*/ 0 w 59531"/>
                <a:gd name="connsiteY5" fmla="*/ 26194 h 26193"/>
                <a:gd name="connsiteX6" fmla="*/ 0 w 59531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0" y="23813"/>
                  </a:move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19050"/>
                    <a:pt x="38100" y="14288"/>
                    <a:pt x="28575" y="7144"/>
                  </a:cubicBezTo>
                  <a:cubicBezTo>
                    <a:pt x="19050" y="14288"/>
                    <a:pt x="9525" y="19050"/>
                    <a:pt x="0" y="26194"/>
                  </a:cubicBezTo>
                  <a:cubicBezTo>
                    <a:pt x="2381" y="26194"/>
                    <a:pt x="2381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8" name="Freeform: Shape 1707">
              <a:extLst>
                <a:ext uri="{FF2B5EF4-FFF2-40B4-BE49-F238E27FC236}">
                  <a16:creationId xmlns:a16="http://schemas.microsoft.com/office/drawing/2014/main" id="{F98DE9A0-EC11-8F38-4D6B-334219FB66D2}"/>
                </a:ext>
              </a:extLst>
            </p:cNvPr>
            <p:cNvSpPr/>
            <p:nvPr/>
          </p:nvSpPr>
          <p:spPr>
            <a:xfrm>
              <a:off x="6131718" y="631031"/>
              <a:ext cx="59531" cy="26193"/>
            </a:xfrm>
            <a:custGeom>
              <a:avLst/>
              <a:gdLst>
                <a:gd name="connsiteX0" fmla="*/ 28575 w 59531"/>
                <a:gd name="connsiteY0" fmla="*/ 7144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28575 w 59531"/>
                <a:gd name="connsiteY3" fmla="*/ 0 h 26193"/>
                <a:gd name="connsiteX4" fmla="*/ 59531 w 59531"/>
                <a:gd name="connsiteY4" fmla="*/ 23813 h 26193"/>
                <a:gd name="connsiteX5" fmla="*/ 57150 w 59531"/>
                <a:gd name="connsiteY5" fmla="*/ 26194 h 26193"/>
                <a:gd name="connsiteX6" fmla="*/ 28575 w 59531"/>
                <a:gd name="connsiteY6" fmla="*/ 714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8575" y="7144"/>
                  </a:moveTo>
                  <a:cubicBezTo>
                    <a:pt x="19050" y="14288"/>
                    <a:pt x="9525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7144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21431"/>
                    <a:pt x="40481" y="14288"/>
                    <a:pt x="28575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9" name="Freeform: Shape 1708">
              <a:extLst>
                <a:ext uri="{FF2B5EF4-FFF2-40B4-BE49-F238E27FC236}">
                  <a16:creationId xmlns:a16="http://schemas.microsoft.com/office/drawing/2014/main" id="{8BFFD4F6-DA64-A76C-96E6-EB3737B096AD}"/>
                </a:ext>
              </a:extLst>
            </p:cNvPr>
            <p:cNvSpPr/>
            <p:nvPr/>
          </p:nvSpPr>
          <p:spPr>
            <a:xfrm>
              <a:off x="8084343" y="3950493"/>
              <a:ext cx="59531" cy="26193"/>
            </a:xfrm>
            <a:custGeom>
              <a:avLst/>
              <a:gdLst>
                <a:gd name="connsiteX0" fmla="*/ 30956 w 59531"/>
                <a:gd name="connsiteY0" fmla="*/ 16669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6669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6669"/>
                  </a:moveTo>
                  <a:cubicBezTo>
                    <a:pt x="40481" y="9525"/>
                    <a:pt x="50006" y="476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21431" y="11906"/>
                    <a:pt x="30956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0" name="Freeform: Shape 1709">
              <a:extLst>
                <a:ext uri="{FF2B5EF4-FFF2-40B4-BE49-F238E27FC236}">
                  <a16:creationId xmlns:a16="http://schemas.microsoft.com/office/drawing/2014/main" id="{2052CDB8-8B86-9694-9A0B-2DE758B2F11F}"/>
                </a:ext>
              </a:extLst>
            </p:cNvPr>
            <p:cNvSpPr/>
            <p:nvPr/>
          </p:nvSpPr>
          <p:spPr>
            <a:xfrm>
              <a:off x="9544050" y="3083718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7" y="52387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7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1" name="Freeform: Shape 1710">
              <a:extLst>
                <a:ext uri="{FF2B5EF4-FFF2-40B4-BE49-F238E27FC236}">
                  <a16:creationId xmlns:a16="http://schemas.microsoft.com/office/drawing/2014/main" id="{5A3ABC60-0B69-2249-0150-4AB74191CF52}"/>
                </a:ext>
              </a:extLst>
            </p:cNvPr>
            <p:cNvSpPr/>
            <p:nvPr/>
          </p:nvSpPr>
          <p:spPr>
            <a:xfrm>
              <a:off x="8617743" y="3083718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2387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2" name="Freeform: Shape 1711">
              <a:extLst>
                <a:ext uri="{FF2B5EF4-FFF2-40B4-BE49-F238E27FC236}">
                  <a16:creationId xmlns:a16="http://schemas.microsoft.com/office/drawing/2014/main" id="{4771E28D-76DE-28EF-04B7-5AB91488A309}"/>
                </a:ext>
              </a:extLst>
            </p:cNvPr>
            <p:cNvSpPr/>
            <p:nvPr/>
          </p:nvSpPr>
          <p:spPr>
            <a:xfrm>
              <a:off x="7589043" y="3083718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3" name="Freeform: Shape 1712">
              <a:extLst>
                <a:ext uri="{FF2B5EF4-FFF2-40B4-BE49-F238E27FC236}">
                  <a16:creationId xmlns:a16="http://schemas.microsoft.com/office/drawing/2014/main" id="{9BE3A70E-FE4E-2F63-D263-9E330EA9BC97}"/>
                </a:ext>
              </a:extLst>
            </p:cNvPr>
            <p:cNvSpPr/>
            <p:nvPr/>
          </p:nvSpPr>
          <p:spPr>
            <a:xfrm>
              <a:off x="6662737" y="3083718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2387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4" name="Freeform: Shape 1713">
              <a:extLst>
                <a:ext uri="{FF2B5EF4-FFF2-40B4-BE49-F238E27FC236}">
                  <a16:creationId xmlns:a16="http://schemas.microsoft.com/office/drawing/2014/main" id="{08A21FF1-3E3B-7A48-DB5E-2155C8D7CB6D}"/>
                </a:ext>
              </a:extLst>
            </p:cNvPr>
            <p:cNvSpPr/>
            <p:nvPr/>
          </p:nvSpPr>
          <p:spPr>
            <a:xfrm>
              <a:off x="6129337" y="1697831"/>
              <a:ext cx="59531" cy="28574"/>
            </a:xfrm>
            <a:custGeom>
              <a:avLst/>
              <a:gdLst>
                <a:gd name="connsiteX0" fmla="*/ 4762 w 59531"/>
                <a:gd name="connsiteY0" fmla="*/ 0 h 28574"/>
                <a:gd name="connsiteX1" fmla="*/ 30956 w 59531"/>
                <a:gd name="connsiteY1" fmla="*/ 19050 h 28574"/>
                <a:gd name="connsiteX2" fmla="*/ 57150 w 59531"/>
                <a:gd name="connsiteY2" fmla="*/ 2381 h 28574"/>
                <a:gd name="connsiteX3" fmla="*/ 59531 w 59531"/>
                <a:gd name="connsiteY3" fmla="*/ 4762 h 28574"/>
                <a:gd name="connsiteX4" fmla="*/ 30956 w 59531"/>
                <a:gd name="connsiteY4" fmla="*/ 28575 h 28574"/>
                <a:gd name="connsiteX5" fmla="*/ 0 w 59531"/>
                <a:gd name="connsiteY5" fmla="*/ 4762 h 28574"/>
                <a:gd name="connsiteX6" fmla="*/ 4762 w 59531"/>
                <a:gd name="connsiteY6" fmla="*/ 0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8574">
                  <a:moveTo>
                    <a:pt x="4762" y="0"/>
                  </a:moveTo>
                  <a:cubicBezTo>
                    <a:pt x="14287" y="4762"/>
                    <a:pt x="21431" y="11906"/>
                    <a:pt x="30956" y="19050"/>
                  </a:cubicBezTo>
                  <a:cubicBezTo>
                    <a:pt x="40481" y="14287"/>
                    <a:pt x="50006" y="7144"/>
                    <a:pt x="57150" y="2381"/>
                  </a:cubicBezTo>
                  <a:cubicBezTo>
                    <a:pt x="57150" y="2381"/>
                    <a:pt x="59531" y="4762"/>
                    <a:pt x="59531" y="4762"/>
                  </a:cubicBezTo>
                  <a:cubicBezTo>
                    <a:pt x="50006" y="11906"/>
                    <a:pt x="40481" y="19050"/>
                    <a:pt x="30956" y="28575"/>
                  </a:cubicBezTo>
                  <a:cubicBezTo>
                    <a:pt x="19050" y="21431"/>
                    <a:pt x="9525" y="11906"/>
                    <a:pt x="0" y="4762"/>
                  </a:cubicBezTo>
                  <a:cubicBezTo>
                    <a:pt x="2381" y="2381"/>
                    <a:pt x="4762" y="2381"/>
                    <a:pt x="4762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5" name="Freeform: Shape 1714">
              <a:extLst>
                <a:ext uri="{FF2B5EF4-FFF2-40B4-BE49-F238E27FC236}">
                  <a16:creationId xmlns:a16="http://schemas.microsoft.com/office/drawing/2014/main" id="{C00D8EDD-F74F-7AEB-FFD8-4CD603EA5D9F}"/>
                </a:ext>
              </a:extLst>
            </p:cNvPr>
            <p:cNvSpPr/>
            <p:nvPr/>
          </p:nvSpPr>
          <p:spPr>
            <a:xfrm>
              <a:off x="8086724" y="1697831"/>
              <a:ext cx="57150" cy="26193"/>
            </a:xfrm>
            <a:custGeom>
              <a:avLst/>
              <a:gdLst>
                <a:gd name="connsiteX0" fmla="*/ 28575 w 57150"/>
                <a:gd name="connsiteY0" fmla="*/ 19050 h 26193"/>
                <a:gd name="connsiteX1" fmla="*/ 54769 w 57150"/>
                <a:gd name="connsiteY1" fmla="*/ 0 h 26193"/>
                <a:gd name="connsiteX2" fmla="*/ 57150 w 57150"/>
                <a:gd name="connsiteY2" fmla="*/ 2381 h 26193"/>
                <a:gd name="connsiteX3" fmla="*/ 28575 w 57150"/>
                <a:gd name="connsiteY3" fmla="*/ 26194 h 26193"/>
                <a:gd name="connsiteX4" fmla="*/ 0 w 57150"/>
                <a:gd name="connsiteY4" fmla="*/ 2381 h 26193"/>
                <a:gd name="connsiteX5" fmla="*/ 2381 w 57150"/>
                <a:gd name="connsiteY5" fmla="*/ 0 h 26193"/>
                <a:gd name="connsiteX6" fmla="*/ 28575 w 57150"/>
                <a:gd name="connsiteY6" fmla="*/ 1905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6193">
                  <a:moveTo>
                    <a:pt x="28575" y="19050"/>
                  </a:moveTo>
                  <a:cubicBezTo>
                    <a:pt x="38100" y="11906"/>
                    <a:pt x="47625" y="7144"/>
                    <a:pt x="54769" y="0"/>
                  </a:cubicBezTo>
                  <a:cubicBezTo>
                    <a:pt x="54769" y="0"/>
                    <a:pt x="57150" y="2381"/>
                    <a:pt x="57150" y="2381"/>
                  </a:cubicBezTo>
                  <a:cubicBezTo>
                    <a:pt x="47625" y="9525"/>
                    <a:pt x="38100" y="16669"/>
                    <a:pt x="28575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9525" y="4762"/>
                    <a:pt x="19050" y="11906"/>
                    <a:pt x="28575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6" name="Freeform: Shape 1715">
              <a:extLst>
                <a:ext uri="{FF2B5EF4-FFF2-40B4-BE49-F238E27FC236}">
                  <a16:creationId xmlns:a16="http://schemas.microsoft.com/office/drawing/2014/main" id="{FD5D5A24-772B-318B-4EF4-7F1425C8AE8F}"/>
                </a:ext>
              </a:extLst>
            </p:cNvPr>
            <p:cNvSpPr/>
            <p:nvPr/>
          </p:nvSpPr>
          <p:spPr>
            <a:xfrm>
              <a:off x="10036968" y="1697831"/>
              <a:ext cx="59531" cy="26193"/>
            </a:xfrm>
            <a:custGeom>
              <a:avLst/>
              <a:gdLst>
                <a:gd name="connsiteX0" fmla="*/ 30956 w 59531"/>
                <a:gd name="connsiteY0" fmla="*/ 16669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6669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6669"/>
                  </a:moveTo>
                  <a:cubicBezTo>
                    <a:pt x="40481" y="9525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4288" y="4762"/>
                    <a:pt x="21431" y="11906"/>
                    <a:pt x="30956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7" name="Freeform: Shape 1716">
              <a:extLst>
                <a:ext uri="{FF2B5EF4-FFF2-40B4-BE49-F238E27FC236}">
                  <a16:creationId xmlns:a16="http://schemas.microsoft.com/office/drawing/2014/main" id="{8A06EA32-38C5-C1CF-BA70-A48BA83AE49F}"/>
                </a:ext>
              </a:extLst>
            </p:cNvPr>
            <p:cNvSpPr/>
            <p:nvPr/>
          </p:nvSpPr>
          <p:spPr>
            <a:xfrm>
              <a:off x="7589043" y="5336381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8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8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8" name="Freeform: Shape 1717">
              <a:extLst>
                <a:ext uri="{FF2B5EF4-FFF2-40B4-BE49-F238E27FC236}">
                  <a16:creationId xmlns:a16="http://schemas.microsoft.com/office/drawing/2014/main" id="{93AAD8AE-7149-3143-5F5F-696F6754B222}"/>
                </a:ext>
              </a:extLst>
            </p:cNvPr>
            <p:cNvSpPr/>
            <p:nvPr/>
          </p:nvSpPr>
          <p:spPr>
            <a:xfrm>
              <a:off x="5636418" y="3083718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9" name="Freeform: Shape 1718">
              <a:extLst>
                <a:ext uri="{FF2B5EF4-FFF2-40B4-BE49-F238E27FC236}">
                  <a16:creationId xmlns:a16="http://schemas.microsoft.com/office/drawing/2014/main" id="{DE018B8B-A355-8625-2560-CF5B9B535BEA}"/>
                </a:ext>
              </a:extLst>
            </p:cNvPr>
            <p:cNvSpPr/>
            <p:nvPr/>
          </p:nvSpPr>
          <p:spPr>
            <a:xfrm>
              <a:off x="8617743" y="5336381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8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8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3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0" name="Freeform: Shape 1719">
              <a:extLst>
                <a:ext uri="{FF2B5EF4-FFF2-40B4-BE49-F238E27FC236}">
                  <a16:creationId xmlns:a16="http://schemas.microsoft.com/office/drawing/2014/main" id="{ACFE0523-ABF8-86C7-2651-A399877B6572}"/>
                </a:ext>
              </a:extLst>
            </p:cNvPr>
            <p:cNvSpPr/>
            <p:nvPr/>
          </p:nvSpPr>
          <p:spPr>
            <a:xfrm>
              <a:off x="9544050" y="5336381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8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7" y="52387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8"/>
                  </a:cubicBezTo>
                  <a:cubicBezTo>
                    <a:pt x="14287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1" name="Freeform: Shape 1720">
              <a:extLst>
                <a:ext uri="{FF2B5EF4-FFF2-40B4-BE49-F238E27FC236}">
                  <a16:creationId xmlns:a16="http://schemas.microsoft.com/office/drawing/2014/main" id="{9957442C-20E7-7917-84E2-E62C67FBCEEF}"/>
                </a:ext>
              </a:extLst>
            </p:cNvPr>
            <p:cNvSpPr/>
            <p:nvPr/>
          </p:nvSpPr>
          <p:spPr>
            <a:xfrm>
              <a:off x="10570368" y="5336381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8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8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3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2" name="Freeform: Shape 1721">
              <a:extLst>
                <a:ext uri="{FF2B5EF4-FFF2-40B4-BE49-F238E27FC236}">
                  <a16:creationId xmlns:a16="http://schemas.microsoft.com/office/drawing/2014/main" id="{AB841407-FFDF-3027-ECBA-99E7CD95F03E}"/>
                </a:ext>
              </a:extLst>
            </p:cNvPr>
            <p:cNvSpPr/>
            <p:nvPr/>
          </p:nvSpPr>
          <p:spPr>
            <a:xfrm>
              <a:off x="11496674" y="5336381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8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8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3" name="Freeform: Shape 1722">
              <a:extLst>
                <a:ext uri="{FF2B5EF4-FFF2-40B4-BE49-F238E27FC236}">
                  <a16:creationId xmlns:a16="http://schemas.microsoft.com/office/drawing/2014/main" id="{8DE8A873-803B-F65E-BEC3-5B7CDD50121C}"/>
                </a:ext>
              </a:extLst>
            </p:cNvPr>
            <p:cNvSpPr/>
            <p:nvPr/>
          </p:nvSpPr>
          <p:spPr>
            <a:xfrm>
              <a:off x="11496674" y="6462712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4" name="Freeform: Shape 1723">
              <a:extLst>
                <a:ext uri="{FF2B5EF4-FFF2-40B4-BE49-F238E27FC236}">
                  <a16:creationId xmlns:a16="http://schemas.microsoft.com/office/drawing/2014/main" id="{E2F59314-E126-5780-E5A7-33C9F1F56E3D}"/>
                </a:ext>
              </a:extLst>
            </p:cNvPr>
            <p:cNvSpPr/>
            <p:nvPr/>
          </p:nvSpPr>
          <p:spPr>
            <a:xfrm>
              <a:off x="10570368" y="6462712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2"/>
                    <a:pt x="9525" y="52388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5" name="Freeform: Shape 1724">
              <a:extLst>
                <a:ext uri="{FF2B5EF4-FFF2-40B4-BE49-F238E27FC236}">
                  <a16:creationId xmlns:a16="http://schemas.microsoft.com/office/drawing/2014/main" id="{D67DC43A-BE4E-40C5-FC97-41E2FE4FF413}"/>
                </a:ext>
              </a:extLst>
            </p:cNvPr>
            <p:cNvSpPr/>
            <p:nvPr/>
          </p:nvSpPr>
          <p:spPr>
            <a:xfrm>
              <a:off x="9544050" y="6462712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7" y="52388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7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6" name="Freeform: Shape 1725">
              <a:extLst>
                <a:ext uri="{FF2B5EF4-FFF2-40B4-BE49-F238E27FC236}">
                  <a16:creationId xmlns:a16="http://schemas.microsoft.com/office/drawing/2014/main" id="{4EF0F8FA-9306-807E-2740-ED195FE2499E}"/>
                </a:ext>
              </a:extLst>
            </p:cNvPr>
            <p:cNvSpPr/>
            <p:nvPr/>
          </p:nvSpPr>
          <p:spPr>
            <a:xfrm>
              <a:off x="8617743" y="6462712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2"/>
                    <a:pt x="9525" y="52388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7" name="Freeform: Shape 1726">
              <a:extLst>
                <a:ext uri="{FF2B5EF4-FFF2-40B4-BE49-F238E27FC236}">
                  <a16:creationId xmlns:a16="http://schemas.microsoft.com/office/drawing/2014/main" id="{2891FBAE-2168-312A-6210-6374B4504D00}"/>
                </a:ext>
              </a:extLst>
            </p:cNvPr>
            <p:cNvSpPr/>
            <p:nvPr/>
          </p:nvSpPr>
          <p:spPr>
            <a:xfrm>
              <a:off x="11994356" y="5076824"/>
              <a:ext cx="59531" cy="26193"/>
            </a:xfrm>
            <a:custGeom>
              <a:avLst/>
              <a:gdLst>
                <a:gd name="connsiteX0" fmla="*/ 28575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28575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28575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8575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21431" y="11906"/>
                    <a:pt x="28575" y="16669"/>
                  </a:cubicBezTo>
                  <a:cubicBezTo>
                    <a:pt x="38099" y="9525"/>
                    <a:pt x="47625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47625" y="9525"/>
                    <a:pt x="38099" y="19050"/>
                    <a:pt x="2857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8" name="Freeform: Shape 1727">
              <a:extLst>
                <a:ext uri="{FF2B5EF4-FFF2-40B4-BE49-F238E27FC236}">
                  <a16:creationId xmlns:a16="http://schemas.microsoft.com/office/drawing/2014/main" id="{D2F99B09-1969-504A-7B69-5F3EC9DD2FA2}"/>
                </a:ext>
              </a:extLst>
            </p:cNvPr>
            <p:cNvSpPr/>
            <p:nvPr/>
          </p:nvSpPr>
          <p:spPr>
            <a:xfrm>
              <a:off x="10039350" y="5076824"/>
              <a:ext cx="59531" cy="26193"/>
            </a:xfrm>
            <a:custGeom>
              <a:avLst/>
              <a:gdLst>
                <a:gd name="connsiteX0" fmla="*/ 30956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30956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30956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21431" y="11906"/>
                    <a:pt x="30956" y="16669"/>
                  </a:cubicBezTo>
                  <a:cubicBezTo>
                    <a:pt x="40481" y="9525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9050"/>
                    <a:pt x="30956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9" name="Freeform: Shape 1728">
              <a:extLst>
                <a:ext uri="{FF2B5EF4-FFF2-40B4-BE49-F238E27FC236}">
                  <a16:creationId xmlns:a16="http://schemas.microsoft.com/office/drawing/2014/main" id="{553C7FD4-CE59-6C01-D234-340C1B4FEE1B}"/>
                </a:ext>
              </a:extLst>
            </p:cNvPr>
            <p:cNvSpPr/>
            <p:nvPr/>
          </p:nvSpPr>
          <p:spPr>
            <a:xfrm>
              <a:off x="7589043" y="6462712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0" name="Freeform: Shape 1729">
              <a:extLst>
                <a:ext uri="{FF2B5EF4-FFF2-40B4-BE49-F238E27FC236}">
                  <a16:creationId xmlns:a16="http://schemas.microsoft.com/office/drawing/2014/main" id="{F5C729DE-5400-50DA-65E6-70819687A31F}"/>
                </a:ext>
              </a:extLst>
            </p:cNvPr>
            <p:cNvSpPr/>
            <p:nvPr/>
          </p:nvSpPr>
          <p:spPr>
            <a:xfrm>
              <a:off x="7589043" y="831056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1" name="Freeform: Shape 1730">
              <a:extLst>
                <a:ext uri="{FF2B5EF4-FFF2-40B4-BE49-F238E27FC236}">
                  <a16:creationId xmlns:a16="http://schemas.microsoft.com/office/drawing/2014/main" id="{188BE27A-53DF-3EA4-24DD-59044F382A0B}"/>
                </a:ext>
              </a:extLst>
            </p:cNvPr>
            <p:cNvSpPr/>
            <p:nvPr/>
          </p:nvSpPr>
          <p:spPr>
            <a:xfrm>
              <a:off x="11991975" y="1697831"/>
              <a:ext cx="59531" cy="26193"/>
            </a:xfrm>
            <a:custGeom>
              <a:avLst/>
              <a:gdLst>
                <a:gd name="connsiteX0" fmla="*/ 30956 w 59531"/>
                <a:gd name="connsiteY0" fmla="*/ 19050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905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9050"/>
                  </a:moveTo>
                  <a:cubicBezTo>
                    <a:pt x="40481" y="11906"/>
                    <a:pt x="50006" y="7144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9050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21431" y="11906"/>
                    <a:pt x="30956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2" name="Freeform: Shape 1731">
              <a:extLst>
                <a:ext uri="{FF2B5EF4-FFF2-40B4-BE49-F238E27FC236}">
                  <a16:creationId xmlns:a16="http://schemas.microsoft.com/office/drawing/2014/main" id="{B63C3B73-1AE3-DEB8-A8B2-2AA9CCF8E31D}"/>
                </a:ext>
              </a:extLst>
            </p:cNvPr>
            <p:cNvSpPr/>
            <p:nvPr/>
          </p:nvSpPr>
          <p:spPr>
            <a:xfrm>
              <a:off x="10039350" y="3950493"/>
              <a:ext cx="59531" cy="26193"/>
            </a:xfrm>
            <a:custGeom>
              <a:avLst/>
              <a:gdLst>
                <a:gd name="connsiteX0" fmla="*/ 2381 w 59531"/>
                <a:gd name="connsiteY0" fmla="*/ 0 h 26193"/>
                <a:gd name="connsiteX1" fmla="*/ 28575 w 59531"/>
                <a:gd name="connsiteY1" fmla="*/ 19050 h 26193"/>
                <a:gd name="connsiteX2" fmla="*/ 57150 w 59531"/>
                <a:gd name="connsiteY2" fmla="*/ 0 h 26193"/>
                <a:gd name="connsiteX3" fmla="*/ 59531 w 59531"/>
                <a:gd name="connsiteY3" fmla="*/ 2381 h 26193"/>
                <a:gd name="connsiteX4" fmla="*/ 30956 w 59531"/>
                <a:gd name="connsiteY4" fmla="*/ 26194 h 26193"/>
                <a:gd name="connsiteX5" fmla="*/ 0 w 59531"/>
                <a:gd name="connsiteY5" fmla="*/ 2381 h 26193"/>
                <a:gd name="connsiteX6" fmla="*/ 2381 w 59531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381" y="0"/>
                  </a:moveTo>
                  <a:cubicBezTo>
                    <a:pt x="11906" y="4763"/>
                    <a:pt x="19050" y="11906"/>
                    <a:pt x="28575" y="19050"/>
                  </a:cubicBezTo>
                  <a:cubicBezTo>
                    <a:pt x="38100" y="11906"/>
                    <a:pt x="47625" y="7144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3" name="Freeform: Shape 1732">
              <a:extLst>
                <a:ext uri="{FF2B5EF4-FFF2-40B4-BE49-F238E27FC236}">
                  <a16:creationId xmlns:a16="http://schemas.microsoft.com/office/drawing/2014/main" id="{096F3CE9-035F-C86B-5706-9707B50E314E}"/>
                </a:ext>
              </a:extLst>
            </p:cNvPr>
            <p:cNvSpPr/>
            <p:nvPr/>
          </p:nvSpPr>
          <p:spPr>
            <a:xfrm>
              <a:off x="8086724" y="5076824"/>
              <a:ext cx="59531" cy="26193"/>
            </a:xfrm>
            <a:custGeom>
              <a:avLst/>
              <a:gdLst>
                <a:gd name="connsiteX0" fmla="*/ 28575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30956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47625 w 59531"/>
                <a:gd name="connsiteY6" fmla="*/ 14288 h 26193"/>
                <a:gd name="connsiteX7" fmla="*/ 28575 w 59531"/>
                <a:gd name="connsiteY7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26193">
                  <a:moveTo>
                    <a:pt x="28575" y="26194"/>
                  </a:moveTo>
                  <a:cubicBezTo>
                    <a:pt x="16669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19050" y="11906"/>
                    <a:pt x="30956" y="16669"/>
                  </a:cubicBezTo>
                  <a:cubicBezTo>
                    <a:pt x="40481" y="11906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4769" y="7144"/>
                    <a:pt x="52388" y="9525"/>
                    <a:pt x="47625" y="14288"/>
                  </a:cubicBezTo>
                  <a:cubicBezTo>
                    <a:pt x="40481" y="16669"/>
                    <a:pt x="35719" y="21431"/>
                    <a:pt x="2857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4" name="Freeform: Shape 1733">
              <a:extLst>
                <a:ext uri="{FF2B5EF4-FFF2-40B4-BE49-F238E27FC236}">
                  <a16:creationId xmlns:a16="http://schemas.microsoft.com/office/drawing/2014/main" id="{3D4EFA12-6BC6-198F-CB32-FE5C8D549DCB}"/>
                </a:ext>
              </a:extLst>
            </p:cNvPr>
            <p:cNvSpPr/>
            <p:nvPr/>
          </p:nvSpPr>
          <p:spPr>
            <a:xfrm>
              <a:off x="6662737" y="6462712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2"/>
                    <a:pt x="9525" y="52388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5" name="Freeform: Shape 1734">
              <a:extLst>
                <a:ext uri="{FF2B5EF4-FFF2-40B4-BE49-F238E27FC236}">
                  <a16:creationId xmlns:a16="http://schemas.microsoft.com/office/drawing/2014/main" id="{2E2C62E2-8B3E-C205-45D9-D5E63D425920}"/>
                </a:ext>
              </a:extLst>
            </p:cNvPr>
            <p:cNvSpPr/>
            <p:nvPr/>
          </p:nvSpPr>
          <p:spPr>
            <a:xfrm>
              <a:off x="5636418" y="5336381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8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8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6" name="Freeform: Shape 1735">
              <a:extLst>
                <a:ext uri="{FF2B5EF4-FFF2-40B4-BE49-F238E27FC236}">
                  <a16:creationId xmlns:a16="http://schemas.microsoft.com/office/drawing/2014/main" id="{C99AE4FD-68B7-1738-5427-AAF6AF45A39D}"/>
                </a:ext>
              </a:extLst>
            </p:cNvPr>
            <p:cNvSpPr/>
            <p:nvPr/>
          </p:nvSpPr>
          <p:spPr>
            <a:xfrm>
              <a:off x="5636418" y="6462712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7" name="Freeform: Shape 1736">
              <a:extLst>
                <a:ext uri="{FF2B5EF4-FFF2-40B4-BE49-F238E27FC236}">
                  <a16:creationId xmlns:a16="http://schemas.microsoft.com/office/drawing/2014/main" id="{0B8CA85B-0004-F12D-C63C-FAD11D216A47}"/>
                </a:ext>
              </a:extLst>
            </p:cNvPr>
            <p:cNvSpPr/>
            <p:nvPr/>
          </p:nvSpPr>
          <p:spPr>
            <a:xfrm>
              <a:off x="11991975" y="6200774"/>
              <a:ext cx="59531" cy="26193"/>
            </a:xfrm>
            <a:custGeom>
              <a:avLst/>
              <a:gdLst>
                <a:gd name="connsiteX0" fmla="*/ 30956 w 59531"/>
                <a:gd name="connsiteY0" fmla="*/ 19050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905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9050"/>
                  </a:moveTo>
                  <a:cubicBezTo>
                    <a:pt x="40481" y="11906"/>
                    <a:pt x="50006" y="7144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9050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7144"/>
                    <a:pt x="21431" y="14288"/>
                    <a:pt x="30956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64B7915A-A8CB-2400-8C5A-2BBE33F22634}"/>
                </a:ext>
              </a:extLst>
            </p:cNvPr>
            <p:cNvSpPr/>
            <p:nvPr/>
          </p:nvSpPr>
          <p:spPr>
            <a:xfrm>
              <a:off x="5636418" y="4210050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4EE159B0-1B15-6BED-1D09-ECEE53C467C5}"/>
                </a:ext>
              </a:extLst>
            </p:cNvPr>
            <p:cNvSpPr/>
            <p:nvPr/>
          </p:nvSpPr>
          <p:spPr>
            <a:xfrm>
              <a:off x="6133041" y="571500"/>
              <a:ext cx="58208" cy="26193"/>
            </a:xfrm>
            <a:custGeom>
              <a:avLst/>
              <a:gdLst>
                <a:gd name="connsiteX0" fmla="*/ 1058 w 58208"/>
                <a:gd name="connsiteY0" fmla="*/ 0 h 26193"/>
                <a:gd name="connsiteX1" fmla="*/ 27252 w 58208"/>
                <a:gd name="connsiteY1" fmla="*/ 19050 h 26193"/>
                <a:gd name="connsiteX2" fmla="*/ 55827 w 58208"/>
                <a:gd name="connsiteY2" fmla="*/ 0 h 26193"/>
                <a:gd name="connsiteX3" fmla="*/ 58208 w 58208"/>
                <a:gd name="connsiteY3" fmla="*/ 2381 h 26193"/>
                <a:gd name="connsiteX4" fmla="*/ 29633 w 58208"/>
                <a:gd name="connsiteY4" fmla="*/ 26194 h 26193"/>
                <a:gd name="connsiteX5" fmla="*/ 1058 w 58208"/>
                <a:gd name="connsiteY5" fmla="*/ 2381 h 26193"/>
                <a:gd name="connsiteX6" fmla="*/ 1058 w 58208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208" h="26193">
                  <a:moveTo>
                    <a:pt x="1058" y="0"/>
                  </a:moveTo>
                  <a:cubicBezTo>
                    <a:pt x="10583" y="4763"/>
                    <a:pt x="17727" y="11906"/>
                    <a:pt x="27252" y="19050"/>
                  </a:cubicBezTo>
                  <a:cubicBezTo>
                    <a:pt x="36777" y="11906"/>
                    <a:pt x="46302" y="7144"/>
                    <a:pt x="55827" y="0"/>
                  </a:cubicBezTo>
                  <a:cubicBezTo>
                    <a:pt x="55827" y="0"/>
                    <a:pt x="58208" y="2381"/>
                    <a:pt x="58208" y="2381"/>
                  </a:cubicBezTo>
                  <a:cubicBezTo>
                    <a:pt x="48683" y="9525"/>
                    <a:pt x="39158" y="16669"/>
                    <a:pt x="29633" y="26194"/>
                  </a:cubicBezTo>
                  <a:cubicBezTo>
                    <a:pt x="20108" y="16669"/>
                    <a:pt x="10583" y="9525"/>
                    <a:pt x="1058" y="2381"/>
                  </a:cubicBezTo>
                  <a:cubicBezTo>
                    <a:pt x="-1323" y="2381"/>
                    <a:pt x="1058" y="0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C664C92C-3B13-3E95-5FAE-2728BAD60478}"/>
                </a:ext>
              </a:extLst>
            </p:cNvPr>
            <p:cNvSpPr/>
            <p:nvPr/>
          </p:nvSpPr>
          <p:spPr>
            <a:xfrm>
              <a:off x="8084343" y="571500"/>
              <a:ext cx="59531" cy="26193"/>
            </a:xfrm>
            <a:custGeom>
              <a:avLst/>
              <a:gdLst>
                <a:gd name="connsiteX0" fmla="*/ 59531 w 59531"/>
                <a:gd name="connsiteY0" fmla="*/ 2381 h 26193"/>
                <a:gd name="connsiteX1" fmla="*/ 30956 w 59531"/>
                <a:gd name="connsiteY1" fmla="*/ 26194 h 26193"/>
                <a:gd name="connsiteX2" fmla="*/ 0 w 59531"/>
                <a:gd name="connsiteY2" fmla="*/ 2381 h 26193"/>
                <a:gd name="connsiteX3" fmla="*/ 2381 w 59531"/>
                <a:gd name="connsiteY3" fmla="*/ 0 h 26193"/>
                <a:gd name="connsiteX4" fmla="*/ 30956 w 59531"/>
                <a:gd name="connsiteY4" fmla="*/ 16669 h 26193"/>
                <a:gd name="connsiteX5" fmla="*/ 57150 w 59531"/>
                <a:gd name="connsiteY5" fmla="*/ 0 h 26193"/>
                <a:gd name="connsiteX6" fmla="*/ 59531 w 59531"/>
                <a:gd name="connsiteY6" fmla="*/ 2381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59531" y="2381"/>
                  </a:move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21431" y="11906"/>
                    <a:pt x="30956" y="16669"/>
                  </a:cubicBezTo>
                  <a:cubicBezTo>
                    <a:pt x="40481" y="9525"/>
                    <a:pt x="50006" y="4763"/>
                    <a:pt x="57150" y="0"/>
                  </a:cubicBezTo>
                  <a:cubicBezTo>
                    <a:pt x="59531" y="2381"/>
                    <a:pt x="59531" y="2381"/>
                    <a:pt x="59531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1" name="Freeform: Shape 1740">
              <a:extLst>
                <a:ext uri="{FF2B5EF4-FFF2-40B4-BE49-F238E27FC236}">
                  <a16:creationId xmlns:a16="http://schemas.microsoft.com/office/drawing/2014/main" id="{4F54597B-CC0B-DB48-8387-0977858E6467}"/>
                </a:ext>
              </a:extLst>
            </p:cNvPr>
            <p:cNvSpPr/>
            <p:nvPr/>
          </p:nvSpPr>
          <p:spPr>
            <a:xfrm>
              <a:off x="10036968" y="573881"/>
              <a:ext cx="59531" cy="26193"/>
            </a:xfrm>
            <a:custGeom>
              <a:avLst/>
              <a:gdLst>
                <a:gd name="connsiteX0" fmla="*/ 30956 w 59531"/>
                <a:gd name="connsiteY0" fmla="*/ 16669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6669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6669"/>
                  </a:moveTo>
                  <a:cubicBezTo>
                    <a:pt x="40481" y="9525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21431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4288" y="4762"/>
                    <a:pt x="21431" y="9525"/>
                    <a:pt x="30956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2" name="Freeform: Shape 1741">
              <a:extLst>
                <a:ext uri="{FF2B5EF4-FFF2-40B4-BE49-F238E27FC236}">
                  <a16:creationId xmlns:a16="http://schemas.microsoft.com/office/drawing/2014/main" id="{169C2452-00AE-51C3-5D4C-7C9D0A33E681}"/>
                </a:ext>
              </a:extLst>
            </p:cNvPr>
            <p:cNvSpPr/>
            <p:nvPr/>
          </p:nvSpPr>
          <p:spPr>
            <a:xfrm>
              <a:off x="11991975" y="573881"/>
              <a:ext cx="59531" cy="26193"/>
            </a:xfrm>
            <a:custGeom>
              <a:avLst/>
              <a:gdLst>
                <a:gd name="connsiteX0" fmla="*/ 30956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30956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30956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19050" y="11906"/>
                    <a:pt x="30956" y="16669"/>
                  </a:cubicBezTo>
                  <a:cubicBezTo>
                    <a:pt x="40481" y="11906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2862" y="16669"/>
                    <a:pt x="30956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3" name="Freeform: Shape 1742">
              <a:extLst>
                <a:ext uri="{FF2B5EF4-FFF2-40B4-BE49-F238E27FC236}">
                  <a16:creationId xmlns:a16="http://schemas.microsoft.com/office/drawing/2014/main" id="{CE46AA25-FCFC-FE7B-3B88-B00F2598BA69}"/>
                </a:ext>
              </a:extLst>
            </p:cNvPr>
            <p:cNvSpPr/>
            <p:nvPr/>
          </p:nvSpPr>
          <p:spPr>
            <a:xfrm>
              <a:off x="6131718" y="2826543"/>
              <a:ext cx="57150" cy="23812"/>
            </a:xfrm>
            <a:custGeom>
              <a:avLst/>
              <a:gdLst>
                <a:gd name="connsiteX0" fmla="*/ 28575 w 57150"/>
                <a:gd name="connsiteY0" fmla="*/ 23813 h 23812"/>
                <a:gd name="connsiteX1" fmla="*/ 0 w 57150"/>
                <a:gd name="connsiteY1" fmla="*/ 2381 h 23812"/>
                <a:gd name="connsiteX2" fmla="*/ 2381 w 57150"/>
                <a:gd name="connsiteY2" fmla="*/ 0 h 23812"/>
                <a:gd name="connsiteX3" fmla="*/ 30956 w 57150"/>
                <a:gd name="connsiteY3" fmla="*/ 16669 h 23812"/>
                <a:gd name="connsiteX4" fmla="*/ 57150 w 57150"/>
                <a:gd name="connsiteY4" fmla="*/ 0 h 23812"/>
                <a:gd name="connsiteX5" fmla="*/ 28575 w 57150"/>
                <a:gd name="connsiteY5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23812">
                  <a:moveTo>
                    <a:pt x="28575" y="23813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19050" y="11906"/>
                    <a:pt x="30956" y="16669"/>
                  </a:cubicBezTo>
                  <a:cubicBezTo>
                    <a:pt x="40481" y="11906"/>
                    <a:pt x="47625" y="4763"/>
                    <a:pt x="57150" y="0"/>
                  </a:cubicBezTo>
                  <a:cubicBezTo>
                    <a:pt x="50006" y="9525"/>
                    <a:pt x="50006" y="9525"/>
                    <a:pt x="28575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4" name="Freeform: Shape 1743">
              <a:extLst>
                <a:ext uri="{FF2B5EF4-FFF2-40B4-BE49-F238E27FC236}">
                  <a16:creationId xmlns:a16="http://schemas.microsoft.com/office/drawing/2014/main" id="{25312F8D-BBE0-078C-4CE5-CF677174471B}"/>
                </a:ext>
              </a:extLst>
            </p:cNvPr>
            <p:cNvSpPr/>
            <p:nvPr/>
          </p:nvSpPr>
          <p:spPr>
            <a:xfrm>
              <a:off x="8086724" y="2824162"/>
              <a:ext cx="59531" cy="26193"/>
            </a:xfrm>
            <a:custGeom>
              <a:avLst/>
              <a:gdLst>
                <a:gd name="connsiteX0" fmla="*/ 28575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28575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28575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8575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21431" y="11906"/>
                    <a:pt x="28575" y="16669"/>
                  </a:cubicBezTo>
                  <a:cubicBezTo>
                    <a:pt x="38100" y="9525"/>
                    <a:pt x="47625" y="476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47625" y="11906"/>
                    <a:pt x="38100" y="19050"/>
                    <a:pt x="2857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5" name="Freeform: Shape 1744">
              <a:extLst>
                <a:ext uri="{FF2B5EF4-FFF2-40B4-BE49-F238E27FC236}">
                  <a16:creationId xmlns:a16="http://schemas.microsoft.com/office/drawing/2014/main" id="{0B1CF9E6-87F6-023C-19E2-7222BB9A9590}"/>
                </a:ext>
              </a:extLst>
            </p:cNvPr>
            <p:cNvSpPr/>
            <p:nvPr/>
          </p:nvSpPr>
          <p:spPr>
            <a:xfrm>
              <a:off x="10039350" y="2824162"/>
              <a:ext cx="57149" cy="26193"/>
            </a:xfrm>
            <a:custGeom>
              <a:avLst/>
              <a:gdLst>
                <a:gd name="connsiteX0" fmla="*/ 28575 w 57149"/>
                <a:gd name="connsiteY0" fmla="*/ 16669 h 26193"/>
                <a:gd name="connsiteX1" fmla="*/ 54768 w 57149"/>
                <a:gd name="connsiteY1" fmla="*/ 0 h 26193"/>
                <a:gd name="connsiteX2" fmla="*/ 57150 w 57149"/>
                <a:gd name="connsiteY2" fmla="*/ 2381 h 26193"/>
                <a:gd name="connsiteX3" fmla="*/ 28575 w 57149"/>
                <a:gd name="connsiteY3" fmla="*/ 26194 h 26193"/>
                <a:gd name="connsiteX4" fmla="*/ 0 w 57149"/>
                <a:gd name="connsiteY4" fmla="*/ 4763 h 26193"/>
                <a:gd name="connsiteX5" fmla="*/ 2381 w 57149"/>
                <a:gd name="connsiteY5" fmla="*/ 0 h 26193"/>
                <a:gd name="connsiteX6" fmla="*/ 28575 w 57149"/>
                <a:gd name="connsiteY6" fmla="*/ 16669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49" h="26193">
                  <a:moveTo>
                    <a:pt x="28575" y="16669"/>
                  </a:moveTo>
                  <a:cubicBezTo>
                    <a:pt x="38100" y="9525"/>
                    <a:pt x="47625" y="4763"/>
                    <a:pt x="54768" y="0"/>
                  </a:cubicBezTo>
                  <a:cubicBezTo>
                    <a:pt x="54768" y="0"/>
                    <a:pt x="57150" y="2381"/>
                    <a:pt x="57150" y="2381"/>
                  </a:cubicBezTo>
                  <a:cubicBezTo>
                    <a:pt x="47625" y="9525"/>
                    <a:pt x="38100" y="16669"/>
                    <a:pt x="28575" y="26194"/>
                  </a:cubicBezTo>
                  <a:cubicBezTo>
                    <a:pt x="19050" y="19050"/>
                    <a:pt x="9525" y="11906"/>
                    <a:pt x="0" y="4763"/>
                  </a:cubicBezTo>
                  <a:cubicBezTo>
                    <a:pt x="0" y="2381"/>
                    <a:pt x="2381" y="2381"/>
                    <a:pt x="2381" y="0"/>
                  </a:cubicBezTo>
                  <a:cubicBezTo>
                    <a:pt x="11906" y="7144"/>
                    <a:pt x="19050" y="11906"/>
                    <a:pt x="28575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6" name="Freeform: Shape 1745">
              <a:extLst>
                <a:ext uri="{FF2B5EF4-FFF2-40B4-BE49-F238E27FC236}">
                  <a16:creationId xmlns:a16="http://schemas.microsoft.com/office/drawing/2014/main" id="{DAEDA018-DC1A-8A45-2060-FB30655B8C21}"/>
                </a:ext>
              </a:extLst>
            </p:cNvPr>
            <p:cNvSpPr/>
            <p:nvPr/>
          </p:nvSpPr>
          <p:spPr>
            <a:xfrm>
              <a:off x="11991975" y="2824162"/>
              <a:ext cx="59531" cy="26193"/>
            </a:xfrm>
            <a:custGeom>
              <a:avLst/>
              <a:gdLst>
                <a:gd name="connsiteX0" fmla="*/ 2381 w 59531"/>
                <a:gd name="connsiteY0" fmla="*/ 0 h 26193"/>
                <a:gd name="connsiteX1" fmla="*/ 28575 w 59531"/>
                <a:gd name="connsiteY1" fmla="*/ 16669 h 26193"/>
                <a:gd name="connsiteX2" fmla="*/ 57150 w 59531"/>
                <a:gd name="connsiteY2" fmla="*/ 0 h 26193"/>
                <a:gd name="connsiteX3" fmla="*/ 59531 w 59531"/>
                <a:gd name="connsiteY3" fmla="*/ 2381 h 26193"/>
                <a:gd name="connsiteX4" fmla="*/ 30956 w 59531"/>
                <a:gd name="connsiteY4" fmla="*/ 26194 h 26193"/>
                <a:gd name="connsiteX5" fmla="*/ 0 w 59531"/>
                <a:gd name="connsiteY5" fmla="*/ 2381 h 26193"/>
                <a:gd name="connsiteX6" fmla="*/ 2381 w 59531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381" y="0"/>
                  </a:moveTo>
                  <a:cubicBezTo>
                    <a:pt x="11906" y="4763"/>
                    <a:pt x="19050" y="11906"/>
                    <a:pt x="28575" y="16669"/>
                  </a:cubicBezTo>
                  <a:cubicBezTo>
                    <a:pt x="38100" y="11906"/>
                    <a:pt x="47625" y="476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2381" y="2381"/>
                    <a:pt x="2381" y="2381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7" name="Freeform: Shape 1746">
              <a:extLst>
                <a:ext uri="{FF2B5EF4-FFF2-40B4-BE49-F238E27FC236}">
                  <a16:creationId xmlns:a16="http://schemas.microsoft.com/office/drawing/2014/main" id="{4D58BA11-9E5C-E970-FD3C-21CDEA853336}"/>
                </a:ext>
              </a:extLst>
            </p:cNvPr>
            <p:cNvSpPr/>
            <p:nvPr/>
          </p:nvSpPr>
          <p:spPr>
            <a:xfrm>
              <a:off x="8084343" y="6203156"/>
              <a:ext cx="59531" cy="26193"/>
            </a:xfrm>
            <a:custGeom>
              <a:avLst/>
              <a:gdLst>
                <a:gd name="connsiteX0" fmla="*/ 59531 w 59531"/>
                <a:gd name="connsiteY0" fmla="*/ 2381 h 26193"/>
                <a:gd name="connsiteX1" fmla="*/ 28575 w 59531"/>
                <a:gd name="connsiteY1" fmla="*/ 26194 h 26193"/>
                <a:gd name="connsiteX2" fmla="*/ 0 w 59531"/>
                <a:gd name="connsiteY2" fmla="*/ 2381 h 26193"/>
                <a:gd name="connsiteX3" fmla="*/ 2381 w 59531"/>
                <a:gd name="connsiteY3" fmla="*/ 0 h 26193"/>
                <a:gd name="connsiteX4" fmla="*/ 30956 w 59531"/>
                <a:gd name="connsiteY4" fmla="*/ 19050 h 26193"/>
                <a:gd name="connsiteX5" fmla="*/ 57150 w 59531"/>
                <a:gd name="connsiteY5" fmla="*/ 2381 h 26193"/>
                <a:gd name="connsiteX6" fmla="*/ 59531 w 59531"/>
                <a:gd name="connsiteY6" fmla="*/ 2381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59531" y="2381"/>
                  </a:moveTo>
                  <a:cubicBezTo>
                    <a:pt x="50006" y="9525"/>
                    <a:pt x="40481" y="16669"/>
                    <a:pt x="28575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21431" y="11906"/>
                    <a:pt x="30956" y="19050"/>
                  </a:cubicBezTo>
                  <a:cubicBezTo>
                    <a:pt x="40481" y="11906"/>
                    <a:pt x="47625" y="7143"/>
                    <a:pt x="57150" y="2381"/>
                  </a:cubicBezTo>
                  <a:cubicBezTo>
                    <a:pt x="57150" y="0"/>
                    <a:pt x="59531" y="2381"/>
                    <a:pt x="59531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8" name="Freeform: Shape 1747">
              <a:extLst>
                <a:ext uri="{FF2B5EF4-FFF2-40B4-BE49-F238E27FC236}">
                  <a16:creationId xmlns:a16="http://schemas.microsoft.com/office/drawing/2014/main" id="{16826810-A1A3-5E10-59B1-E20B227FD614}"/>
                </a:ext>
              </a:extLst>
            </p:cNvPr>
            <p:cNvSpPr/>
            <p:nvPr/>
          </p:nvSpPr>
          <p:spPr>
            <a:xfrm>
              <a:off x="6662737" y="4210050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9" name="Freeform: Shape 1748">
              <a:extLst>
                <a:ext uri="{FF2B5EF4-FFF2-40B4-BE49-F238E27FC236}">
                  <a16:creationId xmlns:a16="http://schemas.microsoft.com/office/drawing/2014/main" id="{7CFF95FF-CF76-B47D-1441-1FE8C6570763}"/>
                </a:ext>
              </a:extLst>
            </p:cNvPr>
            <p:cNvSpPr/>
            <p:nvPr/>
          </p:nvSpPr>
          <p:spPr>
            <a:xfrm>
              <a:off x="7589043" y="4210050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0" name="Freeform: Shape 1749">
              <a:extLst>
                <a:ext uri="{FF2B5EF4-FFF2-40B4-BE49-F238E27FC236}">
                  <a16:creationId xmlns:a16="http://schemas.microsoft.com/office/drawing/2014/main" id="{EF64B489-B9A3-671A-DE25-3203C35518AC}"/>
                </a:ext>
              </a:extLst>
            </p:cNvPr>
            <p:cNvSpPr/>
            <p:nvPr/>
          </p:nvSpPr>
          <p:spPr>
            <a:xfrm>
              <a:off x="8617743" y="4210050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1" name="Freeform: Shape 1750">
              <a:extLst>
                <a:ext uri="{FF2B5EF4-FFF2-40B4-BE49-F238E27FC236}">
                  <a16:creationId xmlns:a16="http://schemas.microsoft.com/office/drawing/2014/main" id="{0C93AB28-6F9C-CA06-79FB-96A179BF4108}"/>
                </a:ext>
              </a:extLst>
            </p:cNvPr>
            <p:cNvSpPr/>
            <p:nvPr/>
          </p:nvSpPr>
          <p:spPr>
            <a:xfrm>
              <a:off x="9544050" y="4210050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7" y="52387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7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2" name="Freeform: Shape 1751">
              <a:extLst>
                <a:ext uri="{FF2B5EF4-FFF2-40B4-BE49-F238E27FC236}">
                  <a16:creationId xmlns:a16="http://schemas.microsoft.com/office/drawing/2014/main" id="{29C4AE01-003E-F692-4E7A-FB0F76F245C4}"/>
                </a:ext>
              </a:extLst>
            </p:cNvPr>
            <p:cNvSpPr/>
            <p:nvPr/>
          </p:nvSpPr>
          <p:spPr>
            <a:xfrm>
              <a:off x="11496674" y="1957387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8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3" name="Freeform: Shape 1752">
              <a:extLst>
                <a:ext uri="{FF2B5EF4-FFF2-40B4-BE49-F238E27FC236}">
                  <a16:creationId xmlns:a16="http://schemas.microsoft.com/office/drawing/2014/main" id="{ED8EA17A-4501-31A3-7499-226E2AF18D32}"/>
                </a:ext>
              </a:extLst>
            </p:cNvPr>
            <p:cNvSpPr/>
            <p:nvPr/>
          </p:nvSpPr>
          <p:spPr>
            <a:xfrm>
              <a:off x="10570368" y="1957387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4769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4" name="Freeform: Shape 1753">
              <a:extLst>
                <a:ext uri="{FF2B5EF4-FFF2-40B4-BE49-F238E27FC236}">
                  <a16:creationId xmlns:a16="http://schemas.microsoft.com/office/drawing/2014/main" id="{3878B848-916D-3A29-B5EC-78599C111E72}"/>
                </a:ext>
              </a:extLst>
            </p:cNvPr>
            <p:cNvSpPr/>
            <p:nvPr/>
          </p:nvSpPr>
          <p:spPr>
            <a:xfrm>
              <a:off x="10036968" y="6203156"/>
              <a:ext cx="59531" cy="26193"/>
            </a:xfrm>
            <a:custGeom>
              <a:avLst/>
              <a:gdLst>
                <a:gd name="connsiteX0" fmla="*/ 4762 w 59531"/>
                <a:gd name="connsiteY0" fmla="*/ 0 h 26193"/>
                <a:gd name="connsiteX1" fmla="*/ 30956 w 59531"/>
                <a:gd name="connsiteY1" fmla="*/ 19050 h 26193"/>
                <a:gd name="connsiteX2" fmla="*/ 57150 w 59531"/>
                <a:gd name="connsiteY2" fmla="*/ 0 h 26193"/>
                <a:gd name="connsiteX3" fmla="*/ 59531 w 59531"/>
                <a:gd name="connsiteY3" fmla="*/ 2381 h 26193"/>
                <a:gd name="connsiteX4" fmla="*/ 30956 w 59531"/>
                <a:gd name="connsiteY4" fmla="*/ 26194 h 26193"/>
                <a:gd name="connsiteX5" fmla="*/ 0 w 59531"/>
                <a:gd name="connsiteY5" fmla="*/ 2381 h 26193"/>
                <a:gd name="connsiteX6" fmla="*/ 4762 w 59531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4762" y="0"/>
                  </a:moveTo>
                  <a:cubicBezTo>
                    <a:pt x="14288" y="4763"/>
                    <a:pt x="21431" y="11906"/>
                    <a:pt x="30956" y="19050"/>
                  </a:cubicBezTo>
                  <a:cubicBezTo>
                    <a:pt x="40481" y="11906"/>
                    <a:pt x="47625" y="714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2863" y="16669"/>
                    <a:pt x="30956" y="26194"/>
                  </a:cubicBezTo>
                  <a:cubicBezTo>
                    <a:pt x="19050" y="19050"/>
                    <a:pt x="9525" y="9525"/>
                    <a:pt x="0" y="2381"/>
                  </a:cubicBezTo>
                  <a:cubicBezTo>
                    <a:pt x="2381" y="2381"/>
                    <a:pt x="4762" y="0"/>
                    <a:pt x="4762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5" name="Freeform: Shape 1754">
              <a:extLst>
                <a:ext uri="{FF2B5EF4-FFF2-40B4-BE49-F238E27FC236}">
                  <a16:creationId xmlns:a16="http://schemas.microsoft.com/office/drawing/2014/main" id="{3F946E4F-5D2F-7902-E8F0-EB44977BA48E}"/>
                </a:ext>
              </a:extLst>
            </p:cNvPr>
            <p:cNvSpPr/>
            <p:nvPr/>
          </p:nvSpPr>
          <p:spPr>
            <a:xfrm>
              <a:off x="9544050" y="1957387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7" y="52388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8"/>
                    <a:pt x="23813" y="54769"/>
                  </a:cubicBezTo>
                  <a:cubicBezTo>
                    <a:pt x="14287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6" name="Freeform: Shape 1755">
              <a:extLst>
                <a:ext uri="{FF2B5EF4-FFF2-40B4-BE49-F238E27FC236}">
                  <a16:creationId xmlns:a16="http://schemas.microsoft.com/office/drawing/2014/main" id="{BE1587E0-94A5-1C99-0BBC-B8BDE20FD1E3}"/>
                </a:ext>
              </a:extLst>
            </p:cNvPr>
            <p:cNvSpPr/>
            <p:nvPr/>
          </p:nvSpPr>
          <p:spPr>
            <a:xfrm>
              <a:off x="8617743" y="1957387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4769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7" name="Freeform: Shape 1756">
              <a:extLst>
                <a:ext uri="{FF2B5EF4-FFF2-40B4-BE49-F238E27FC236}">
                  <a16:creationId xmlns:a16="http://schemas.microsoft.com/office/drawing/2014/main" id="{5C98779C-7985-5E27-077B-128089202646}"/>
                </a:ext>
              </a:extLst>
            </p:cNvPr>
            <p:cNvSpPr/>
            <p:nvPr/>
          </p:nvSpPr>
          <p:spPr>
            <a:xfrm>
              <a:off x="7589043" y="1957387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8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8" name="Freeform: Shape 1757">
              <a:extLst>
                <a:ext uri="{FF2B5EF4-FFF2-40B4-BE49-F238E27FC236}">
                  <a16:creationId xmlns:a16="http://schemas.microsoft.com/office/drawing/2014/main" id="{34E15BC9-F20C-571B-6802-EB5130CDDA78}"/>
                </a:ext>
              </a:extLst>
            </p:cNvPr>
            <p:cNvSpPr/>
            <p:nvPr/>
          </p:nvSpPr>
          <p:spPr>
            <a:xfrm>
              <a:off x="6662737" y="1957387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4769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9" name="Freeform: Shape 1758">
              <a:extLst>
                <a:ext uri="{FF2B5EF4-FFF2-40B4-BE49-F238E27FC236}">
                  <a16:creationId xmlns:a16="http://schemas.microsoft.com/office/drawing/2014/main" id="{BE6B6100-6E46-2E44-767D-39411FECFB5C}"/>
                </a:ext>
              </a:extLst>
            </p:cNvPr>
            <p:cNvSpPr/>
            <p:nvPr/>
          </p:nvSpPr>
          <p:spPr>
            <a:xfrm>
              <a:off x="5636418" y="1957387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8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0" name="Freeform: Shape 1759">
              <a:extLst>
                <a:ext uri="{FF2B5EF4-FFF2-40B4-BE49-F238E27FC236}">
                  <a16:creationId xmlns:a16="http://schemas.microsoft.com/office/drawing/2014/main" id="{94334186-424C-46AB-AEF8-685F48D72923}"/>
                </a:ext>
              </a:extLst>
            </p:cNvPr>
            <p:cNvSpPr/>
            <p:nvPr/>
          </p:nvSpPr>
          <p:spPr>
            <a:xfrm>
              <a:off x="6131718" y="6203156"/>
              <a:ext cx="59531" cy="26193"/>
            </a:xfrm>
            <a:custGeom>
              <a:avLst/>
              <a:gdLst>
                <a:gd name="connsiteX0" fmla="*/ 30956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30956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30956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19050" y="11906"/>
                    <a:pt x="30956" y="16669"/>
                  </a:cubicBezTo>
                  <a:cubicBezTo>
                    <a:pt x="40481" y="11906"/>
                    <a:pt x="50006" y="476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1" name="Freeform: Shape 1760">
              <a:extLst>
                <a:ext uri="{FF2B5EF4-FFF2-40B4-BE49-F238E27FC236}">
                  <a16:creationId xmlns:a16="http://schemas.microsoft.com/office/drawing/2014/main" id="{A9F1C465-FF81-6DCE-C608-B08BDE2ECB8E}"/>
                </a:ext>
              </a:extLst>
            </p:cNvPr>
            <p:cNvSpPr/>
            <p:nvPr/>
          </p:nvSpPr>
          <p:spPr>
            <a:xfrm>
              <a:off x="10570368" y="4210050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2" name="Freeform: Shape 1761">
              <a:extLst>
                <a:ext uri="{FF2B5EF4-FFF2-40B4-BE49-F238E27FC236}">
                  <a16:creationId xmlns:a16="http://schemas.microsoft.com/office/drawing/2014/main" id="{FA26B3D7-C253-F3C6-15B1-77B2C521F0EC}"/>
                </a:ext>
              </a:extLst>
            </p:cNvPr>
            <p:cNvSpPr/>
            <p:nvPr/>
          </p:nvSpPr>
          <p:spPr>
            <a:xfrm>
              <a:off x="11496674" y="4210050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3" name="Freeform: Shape 1762">
              <a:extLst>
                <a:ext uri="{FF2B5EF4-FFF2-40B4-BE49-F238E27FC236}">
                  <a16:creationId xmlns:a16="http://schemas.microsoft.com/office/drawing/2014/main" id="{7B05FCAD-5665-79CE-71C6-A8B163EF5E97}"/>
                </a:ext>
              </a:extLst>
            </p:cNvPr>
            <p:cNvSpPr/>
            <p:nvPr/>
          </p:nvSpPr>
          <p:spPr>
            <a:xfrm>
              <a:off x="5636418" y="831056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4" name="Freeform: Shape 1763">
              <a:extLst>
                <a:ext uri="{FF2B5EF4-FFF2-40B4-BE49-F238E27FC236}">
                  <a16:creationId xmlns:a16="http://schemas.microsoft.com/office/drawing/2014/main" id="{A3ED35F8-8265-2A06-C58F-FD5326C2EDD0}"/>
                </a:ext>
              </a:extLst>
            </p:cNvPr>
            <p:cNvSpPr/>
            <p:nvPr/>
          </p:nvSpPr>
          <p:spPr>
            <a:xfrm>
              <a:off x="6662737" y="831056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4769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5" name="Freeform: Shape 1764">
              <a:extLst>
                <a:ext uri="{FF2B5EF4-FFF2-40B4-BE49-F238E27FC236}">
                  <a16:creationId xmlns:a16="http://schemas.microsoft.com/office/drawing/2014/main" id="{AB173A6B-9D1E-79F1-934F-79BA6F5EA74E}"/>
                </a:ext>
              </a:extLst>
            </p:cNvPr>
            <p:cNvSpPr/>
            <p:nvPr/>
          </p:nvSpPr>
          <p:spPr>
            <a:xfrm>
              <a:off x="8617743" y="831056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4769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6" name="Freeform: Shape 1765">
              <a:extLst>
                <a:ext uri="{FF2B5EF4-FFF2-40B4-BE49-F238E27FC236}">
                  <a16:creationId xmlns:a16="http://schemas.microsoft.com/office/drawing/2014/main" id="{716ACE3C-63EC-88DC-1EE6-EC4757374257}"/>
                </a:ext>
              </a:extLst>
            </p:cNvPr>
            <p:cNvSpPr/>
            <p:nvPr/>
          </p:nvSpPr>
          <p:spPr>
            <a:xfrm>
              <a:off x="9544050" y="831056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7" y="52387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7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7" name="Freeform: Shape 1766">
              <a:extLst>
                <a:ext uri="{FF2B5EF4-FFF2-40B4-BE49-F238E27FC236}">
                  <a16:creationId xmlns:a16="http://schemas.microsoft.com/office/drawing/2014/main" id="{63ED3C8F-AF5E-A6A8-EC40-713601577727}"/>
                </a:ext>
              </a:extLst>
            </p:cNvPr>
            <p:cNvSpPr/>
            <p:nvPr/>
          </p:nvSpPr>
          <p:spPr>
            <a:xfrm>
              <a:off x="10570368" y="831056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4769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8" name="Freeform: Shape 1767">
              <a:extLst>
                <a:ext uri="{FF2B5EF4-FFF2-40B4-BE49-F238E27FC236}">
                  <a16:creationId xmlns:a16="http://schemas.microsoft.com/office/drawing/2014/main" id="{FA0AC365-2D98-D843-55CC-108AA3BD18A5}"/>
                </a:ext>
              </a:extLst>
            </p:cNvPr>
            <p:cNvSpPr/>
            <p:nvPr/>
          </p:nvSpPr>
          <p:spPr>
            <a:xfrm>
              <a:off x="11496674" y="831056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9" name="Freeform: Shape 1768">
              <a:extLst>
                <a:ext uri="{FF2B5EF4-FFF2-40B4-BE49-F238E27FC236}">
                  <a16:creationId xmlns:a16="http://schemas.microsoft.com/office/drawing/2014/main" id="{A609425C-8E1F-1222-FB13-1F1EA4ADFFAB}"/>
                </a:ext>
              </a:extLst>
            </p:cNvPr>
            <p:cNvSpPr/>
            <p:nvPr/>
          </p:nvSpPr>
          <p:spPr>
            <a:xfrm>
              <a:off x="6134099" y="3950493"/>
              <a:ext cx="57150" cy="26193"/>
            </a:xfrm>
            <a:custGeom>
              <a:avLst/>
              <a:gdLst>
                <a:gd name="connsiteX0" fmla="*/ 28575 w 57150"/>
                <a:gd name="connsiteY0" fmla="*/ 19050 h 26193"/>
                <a:gd name="connsiteX1" fmla="*/ 54769 w 57150"/>
                <a:gd name="connsiteY1" fmla="*/ 0 h 26193"/>
                <a:gd name="connsiteX2" fmla="*/ 57150 w 57150"/>
                <a:gd name="connsiteY2" fmla="*/ 2381 h 26193"/>
                <a:gd name="connsiteX3" fmla="*/ 28575 w 57150"/>
                <a:gd name="connsiteY3" fmla="*/ 26194 h 26193"/>
                <a:gd name="connsiteX4" fmla="*/ 0 w 57150"/>
                <a:gd name="connsiteY4" fmla="*/ 2381 h 26193"/>
                <a:gd name="connsiteX5" fmla="*/ 2381 w 57150"/>
                <a:gd name="connsiteY5" fmla="*/ 0 h 26193"/>
                <a:gd name="connsiteX6" fmla="*/ 28575 w 57150"/>
                <a:gd name="connsiteY6" fmla="*/ 1905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6193">
                  <a:moveTo>
                    <a:pt x="28575" y="19050"/>
                  </a:moveTo>
                  <a:cubicBezTo>
                    <a:pt x="38100" y="11906"/>
                    <a:pt x="47625" y="7144"/>
                    <a:pt x="54769" y="0"/>
                  </a:cubicBezTo>
                  <a:cubicBezTo>
                    <a:pt x="54769" y="0"/>
                    <a:pt x="57150" y="2381"/>
                    <a:pt x="57150" y="2381"/>
                  </a:cubicBezTo>
                  <a:cubicBezTo>
                    <a:pt x="47625" y="9525"/>
                    <a:pt x="38100" y="16669"/>
                    <a:pt x="28575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9525" y="4763"/>
                    <a:pt x="16669" y="11906"/>
                    <a:pt x="28575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0" name="Freeform: Shape 1769">
              <a:extLst>
                <a:ext uri="{FF2B5EF4-FFF2-40B4-BE49-F238E27FC236}">
                  <a16:creationId xmlns:a16="http://schemas.microsoft.com/office/drawing/2014/main" id="{821D7B5B-A9E6-A4F6-7295-D26AF295D49B}"/>
                </a:ext>
              </a:extLst>
            </p:cNvPr>
            <p:cNvSpPr/>
            <p:nvPr/>
          </p:nvSpPr>
          <p:spPr>
            <a:xfrm>
              <a:off x="6662737" y="5336381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8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8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3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1" name="Freeform: Shape 1770">
              <a:extLst>
                <a:ext uri="{FF2B5EF4-FFF2-40B4-BE49-F238E27FC236}">
                  <a16:creationId xmlns:a16="http://schemas.microsoft.com/office/drawing/2014/main" id="{2C391F3F-F87B-AC99-F949-7A31298DA0EE}"/>
                </a:ext>
              </a:extLst>
            </p:cNvPr>
            <p:cNvSpPr/>
            <p:nvPr/>
          </p:nvSpPr>
          <p:spPr>
            <a:xfrm>
              <a:off x="11496674" y="3083718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2" name="Freeform: Shape 1771">
              <a:extLst>
                <a:ext uri="{FF2B5EF4-FFF2-40B4-BE49-F238E27FC236}">
                  <a16:creationId xmlns:a16="http://schemas.microsoft.com/office/drawing/2014/main" id="{3F201EBA-A6D0-9DDC-E34D-A4B3A723B5E6}"/>
                </a:ext>
              </a:extLst>
            </p:cNvPr>
            <p:cNvSpPr/>
            <p:nvPr/>
          </p:nvSpPr>
          <p:spPr>
            <a:xfrm>
              <a:off x="10570368" y="3083718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2387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3" name="Freeform: Shape 1772">
              <a:extLst>
                <a:ext uri="{FF2B5EF4-FFF2-40B4-BE49-F238E27FC236}">
                  <a16:creationId xmlns:a16="http://schemas.microsoft.com/office/drawing/2014/main" id="{B2379010-CCA7-94B4-0A1E-B921F5B967C1}"/>
                </a:ext>
              </a:extLst>
            </p:cNvPr>
            <p:cNvSpPr/>
            <p:nvPr/>
          </p:nvSpPr>
          <p:spPr>
            <a:xfrm>
              <a:off x="11991975" y="3950493"/>
              <a:ext cx="59531" cy="26193"/>
            </a:xfrm>
            <a:custGeom>
              <a:avLst/>
              <a:gdLst>
                <a:gd name="connsiteX0" fmla="*/ 4762 w 59531"/>
                <a:gd name="connsiteY0" fmla="*/ 0 h 26193"/>
                <a:gd name="connsiteX1" fmla="*/ 30956 w 59531"/>
                <a:gd name="connsiteY1" fmla="*/ 19050 h 26193"/>
                <a:gd name="connsiteX2" fmla="*/ 57150 w 59531"/>
                <a:gd name="connsiteY2" fmla="*/ 0 h 26193"/>
                <a:gd name="connsiteX3" fmla="*/ 59531 w 59531"/>
                <a:gd name="connsiteY3" fmla="*/ 2381 h 26193"/>
                <a:gd name="connsiteX4" fmla="*/ 30956 w 59531"/>
                <a:gd name="connsiteY4" fmla="*/ 26194 h 26193"/>
                <a:gd name="connsiteX5" fmla="*/ 0 w 59531"/>
                <a:gd name="connsiteY5" fmla="*/ 2381 h 26193"/>
                <a:gd name="connsiteX6" fmla="*/ 4762 w 59531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4762" y="0"/>
                  </a:moveTo>
                  <a:cubicBezTo>
                    <a:pt x="14288" y="4763"/>
                    <a:pt x="21431" y="11906"/>
                    <a:pt x="30956" y="19050"/>
                  </a:cubicBezTo>
                  <a:cubicBezTo>
                    <a:pt x="40481" y="14288"/>
                    <a:pt x="50006" y="7144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9050"/>
                    <a:pt x="9525" y="9525"/>
                    <a:pt x="0" y="2381"/>
                  </a:cubicBezTo>
                  <a:cubicBezTo>
                    <a:pt x="2381" y="2381"/>
                    <a:pt x="2381" y="0"/>
                    <a:pt x="4762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4" name="Freeform: Shape 1773">
              <a:extLst>
                <a:ext uri="{FF2B5EF4-FFF2-40B4-BE49-F238E27FC236}">
                  <a16:creationId xmlns:a16="http://schemas.microsoft.com/office/drawing/2014/main" id="{35E2C68E-C8F8-941C-D05A-C7F1C919CEA0}"/>
                </a:ext>
              </a:extLst>
            </p:cNvPr>
            <p:cNvSpPr/>
            <p:nvPr/>
          </p:nvSpPr>
          <p:spPr>
            <a:xfrm>
              <a:off x="6131718" y="5076824"/>
              <a:ext cx="61912" cy="26193"/>
            </a:xfrm>
            <a:custGeom>
              <a:avLst/>
              <a:gdLst>
                <a:gd name="connsiteX0" fmla="*/ 28575 w 61912"/>
                <a:gd name="connsiteY0" fmla="*/ 26194 h 26193"/>
                <a:gd name="connsiteX1" fmla="*/ 0 w 61912"/>
                <a:gd name="connsiteY1" fmla="*/ 2381 h 26193"/>
                <a:gd name="connsiteX2" fmla="*/ 2381 w 61912"/>
                <a:gd name="connsiteY2" fmla="*/ 0 h 26193"/>
                <a:gd name="connsiteX3" fmla="*/ 30956 w 61912"/>
                <a:gd name="connsiteY3" fmla="*/ 16669 h 26193"/>
                <a:gd name="connsiteX4" fmla="*/ 59531 w 61912"/>
                <a:gd name="connsiteY4" fmla="*/ 0 h 26193"/>
                <a:gd name="connsiteX5" fmla="*/ 61912 w 61912"/>
                <a:gd name="connsiteY5" fmla="*/ 2381 h 26193"/>
                <a:gd name="connsiteX6" fmla="*/ 28575 w 61912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28575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21431" y="11906"/>
                    <a:pt x="30956" y="16669"/>
                  </a:cubicBezTo>
                  <a:cubicBezTo>
                    <a:pt x="40481" y="9525"/>
                    <a:pt x="50006" y="4762"/>
                    <a:pt x="59531" y="0"/>
                  </a:cubicBezTo>
                  <a:cubicBezTo>
                    <a:pt x="59531" y="0"/>
                    <a:pt x="61912" y="2381"/>
                    <a:pt x="61912" y="2381"/>
                  </a:cubicBezTo>
                  <a:cubicBezTo>
                    <a:pt x="50006" y="9525"/>
                    <a:pt x="40481" y="19050"/>
                    <a:pt x="2857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5" name="Freeform: Shape 1774">
              <a:extLst>
                <a:ext uri="{FF2B5EF4-FFF2-40B4-BE49-F238E27FC236}">
                  <a16:creationId xmlns:a16="http://schemas.microsoft.com/office/drawing/2014/main" id="{F8F518D9-14C5-776E-95E0-8F31F5A5A6FF}"/>
                </a:ext>
              </a:extLst>
            </p:cNvPr>
            <p:cNvSpPr/>
            <p:nvPr/>
          </p:nvSpPr>
          <p:spPr>
            <a:xfrm>
              <a:off x="12001500" y="1281112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6" name="Freeform: Shape 1775">
              <a:extLst>
                <a:ext uri="{FF2B5EF4-FFF2-40B4-BE49-F238E27FC236}">
                  <a16:creationId xmlns:a16="http://schemas.microsoft.com/office/drawing/2014/main" id="{2A1F1341-57F1-04FA-13CA-A4BF0308F048}"/>
                </a:ext>
              </a:extLst>
            </p:cNvPr>
            <p:cNvSpPr/>
            <p:nvPr/>
          </p:nvSpPr>
          <p:spPr>
            <a:xfrm>
              <a:off x="10046493" y="1281112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3 w 42862"/>
                <a:gd name="connsiteY2" fmla="*/ 28575 h 28575"/>
                <a:gd name="connsiteX3" fmla="*/ 42863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7" name="Freeform: Shape 1776">
              <a:extLst>
                <a:ext uri="{FF2B5EF4-FFF2-40B4-BE49-F238E27FC236}">
                  <a16:creationId xmlns:a16="http://schemas.microsoft.com/office/drawing/2014/main" id="{9553D5E5-85EF-608F-184A-1CA4D3341E69}"/>
                </a:ext>
              </a:extLst>
            </p:cNvPr>
            <p:cNvSpPr/>
            <p:nvPr/>
          </p:nvSpPr>
          <p:spPr>
            <a:xfrm>
              <a:off x="8093868" y="1281112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8" name="Freeform: Shape 1777">
              <a:extLst>
                <a:ext uri="{FF2B5EF4-FFF2-40B4-BE49-F238E27FC236}">
                  <a16:creationId xmlns:a16="http://schemas.microsoft.com/office/drawing/2014/main" id="{0F83D800-8D5B-4BC0-BFA4-CDC61DA01098}"/>
                </a:ext>
              </a:extLst>
            </p:cNvPr>
            <p:cNvSpPr/>
            <p:nvPr/>
          </p:nvSpPr>
          <p:spPr>
            <a:xfrm>
              <a:off x="6138862" y="1281112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9" name="Freeform: Shape 1778">
              <a:extLst>
                <a:ext uri="{FF2B5EF4-FFF2-40B4-BE49-F238E27FC236}">
                  <a16:creationId xmlns:a16="http://schemas.microsoft.com/office/drawing/2014/main" id="{41D8A982-1F1A-52F7-44FC-73D12ACB897F}"/>
                </a:ext>
              </a:extLst>
            </p:cNvPr>
            <p:cNvSpPr/>
            <p:nvPr/>
          </p:nvSpPr>
          <p:spPr>
            <a:xfrm>
              <a:off x="6138862" y="154781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0" name="Freeform: Shape 1779">
              <a:extLst>
                <a:ext uri="{FF2B5EF4-FFF2-40B4-BE49-F238E27FC236}">
                  <a16:creationId xmlns:a16="http://schemas.microsoft.com/office/drawing/2014/main" id="{E0093964-1985-38A2-25F9-D4608A48E661}"/>
                </a:ext>
              </a:extLst>
            </p:cNvPr>
            <p:cNvSpPr/>
            <p:nvPr/>
          </p:nvSpPr>
          <p:spPr>
            <a:xfrm>
              <a:off x="8093868" y="154781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1" name="Freeform: Shape 1780">
              <a:extLst>
                <a:ext uri="{FF2B5EF4-FFF2-40B4-BE49-F238E27FC236}">
                  <a16:creationId xmlns:a16="http://schemas.microsoft.com/office/drawing/2014/main" id="{DE1FDE8F-A2D2-C7E6-F36B-3AA31F5853EF}"/>
                </a:ext>
              </a:extLst>
            </p:cNvPr>
            <p:cNvSpPr/>
            <p:nvPr/>
          </p:nvSpPr>
          <p:spPr>
            <a:xfrm>
              <a:off x="10046493" y="154781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3 w 42862"/>
                <a:gd name="connsiteY2" fmla="*/ 28575 h 28574"/>
                <a:gd name="connsiteX3" fmla="*/ 42863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7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2" name="Freeform: Shape 1781">
              <a:extLst>
                <a:ext uri="{FF2B5EF4-FFF2-40B4-BE49-F238E27FC236}">
                  <a16:creationId xmlns:a16="http://schemas.microsoft.com/office/drawing/2014/main" id="{0B08BC0F-8FD2-F3D6-98DD-3F20029E6C11}"/>
                </a:ext>
              </a:extLst>
            </p:cNvPr>
            <p:cNvSpPr/>
            <p:nvPr/>
          </p:nvSpPr>
          <p:spPr>
            <a:xfrm>
              <a:off x="12001500" y="154781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3" name="Freeform: Shape 1782">
              <a:extLst>
                <a:ext uri="{FF2B5EF4-FFF2-40B4-BE49-F238E27FC236}">
                  <a16:creationId xmlns:a16="http://schemas.microsoft.com/office/drawing/2014/main" id="{CD13B9BC-7870-0692-DF25-20B2886EAE60}"/>
                </a:ext>
              </a:extLst>
            </p:cNvPr>
            <p:cNvSpPr/>
            <p:nvPr/>
          </p:nvSpPr>
          <p:spPr>
            <a:xfrm>
              <a:off x="6138862" y="3533774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4" name="Freeform: Shape 1783">
              <a:extLst>
                <a:ext uri="{FF2B5EF4-FFF2-40B4-BE49-F238E27FC236}">
                  <a16:creationId xmlns:a16="http://schemas.microsoft.com/office/drawing/2014/main" id="{00F45737-EE13-9C03-84B8-F736CB20F174}"/>
                </a:ext>
              </a:extLst>
            </p:cNvPr>
            <p:cNvSpPr/>
            <p:nvPr/>
          </p:nvSpPr>
          <p:spPr>
            <a:xfrm>
              <a:off x="8093868" y="3533774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5" name="Freeform: Shape 1784">
              <a:extLst>
                <a:ext uri="{FF2B5EF4-FFF2-40B4-BE49-F238E27FC236}">
                  <a16:creationId xmlns:a16="http://schemas.microsoft.com/office/drawing/2014/main" id="{03DB9099-A603-BBB5-1256-6C2C9C104937}"/>
                </a:ext>
              </a:extLst>
            </p:cNvPr>
            <p:cNvSpPr/>
            <p:nvPr/>
          </p:nvSpPr>
          <p:spPr>
            <a:xfrm>
              <a:off x="10046493" y="3533774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3 w 42862"/>
                <a:gd name="connsiteY2" fmla="*/ 28575 h 28575"/>
                <a:gd name="connsiteX3" fmla="*/ 42863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6" name="Freeform: Shape 1785">
              <a:extLst>
                <a:ext uri="{FF2B5EF4-FFF2-40B4-BE49-F238E27FC236}">
                  <a16:creationId xmlns:a16="http://schemas.microsoft.com/office/drawing/2014/main" id="{A2468958-0F4B-772F-B8B0-B6255DD16CEF}"/>
                </a:ext>
              </a:extLst>
            </p:cNvPr>
            <p:cNvSpPr/>
            <p:nvPr/>
          </p:nvSpPr>
          <p:spPr>
            <a:xfrm>
              <a:off x="12001500" y="3533774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7" name="Freeform: Shape 1786">
              <a:extLst>
                <a:ext uri="{FF2B5EF4-FFF2-40B4-BE49-F238E27FC236}">
                  <a16:creationId xmlns:a16="http://schemas.microsoft.com/office/drawing/2014/main" id="{AAFE78A4-9925-921C-66E1-E1E4979ADD2C}"/>
                </a:ext>
              </a:extLst>
            </p:cNvPr>
            <p:cNvSpPr/>
            <p:nvPr/>
          </p:nvSpPr>
          <p:spPr>
            <a:xfrm>
              <a:off x="12001500" y="3298031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4"/>
                    <a:pt x="14288" y="11906"/>
                    <a:pt x="23813" y="19050"/>
                  </a:cubicBezTo>
                  <a:cubicBezTo>
                    <a:pt x="28575" y="14288"/>
                    <a:pt x="30956" y="11906"/>
                    <a:pt x="33337" y="7144"/>
                  </a:cubicBezTo>
                  <a:cubicBezTo>
                    <a:pt x="35719" y="4762"/>
                    <a:pt x="40482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8" name="Freeform: Shape 1787">
              <a:extLst>
                <a:ext uri="{FF2B5EF4-FFF2-40B4-BE49-F238E27FC236}">
                  <a16:creationId xmlns:a16="http://schemas.microsoft.com/office/drawing/2014/main" id="{2682E51B-F7C8-07DF-1FAE-B91395D103A2}"/>
                </a:ext>
              </a:extLst>
            </p:cNvPr>
            <p:cNvSpPr/>
            <p:nvPr/>
          </p:nvSpPr>
          <p:spPr>
            <a:xfrm>
              <a:off x="12001500" y="1045368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9" name="Freeform: Shape 1788">
              <a:extLst>
                <a:ext uri="{FF2B5EF4-FFF2-40B4-BE49-F238E27FC236}">
                  <a16:creationId xmlns:a16="http://schemas.microsoft.com/office/drawing/2014/main" id="{BFAFB65B-AA73-7325-6C23-C82DBA30ECF2}"/>
                </a:ext>
              </a:extLst>
            </p:cNvPr>
            <p:cNvSpPr/>
            <p:nvPr/>
          </p:nvSpPr>
          <p:spPr>
            <a:xfrm>
              <a:off x="10048875" y="1045368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3 w 42862"/>
                <a:gd name="connsiteY6" fmla="*/ 0 h 26193"/>
                <a:gd name="connsiteX7" fmla="*/ 42863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3813" y="19050"/>
                  </a:cubicBezTo>
                  <a:cubicBezTo>
                    <a:pt x="28575" y="14287"/>
                    <a:pt x="30956" y="11906"/>
                    <a:pt x="33337" y="7144"/>
                  </a:cubicBezTo>
                  <a:cubicBezTo>
                    <a:pt x="35719" y="4762"/>
                    <a:pt x="38100" y="2381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0" name="Freeform: Shape 1789">
              <a:extLst>
                <a:ext uri="{FF2B5EF4-FFF2-40B4-BE49-F238E27FC236}">
                  <a16:creationId xmlns:a16="http://schemas.microsoft.com/office/drawing/2014/main" id="{A6112D74-FD66-890D-96BF-4F252F1003CD}"/>
                </a:ext>
              </a:extLst>
            </p:cNvPr>
            <p:cNvSpPr/>
            <p:nvPr/>
          </p:nvSpPr>
          <p:spPr>
            <a:xfrm>
              <a:off x="8093868" y="1045368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8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3813" y="19050"/>
                  </a:cubicBezTo>
                  <a:cubicBezTo>
                    <a:pt x="28575" y="14287"/>
                    <a:pt x="30956" y="11906"/>
                    <a:pt x="33338" y="7144"/>
                  </a:cubicBezTo>
                  <a:cubicBezTo>
                    <a:pt x="35719" y="4762"/>
                    <a:pt x="40481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1" name="Freeform: Shape 1790">
              <a:extLst>
                <a:ext uri="{FF2B5EF4-FFF2-40B4-BE49-F238E27FC236}">
                  <a16:creationId xmlns:a16="http://schemas.microsoft.com/office/drawing/2014/main" id="{388474EB-63FA-F972-50FB-784A65753FC5}"/>
                </a:ext>
              </a:extLst>
            </p:cNvPr>
            <p:cNvSpPr/>
            <p:nvPr/>
          </p:nvSpPr>
          <p:spPr>
            <a:xfrm>
              <a:off x="6141243" y="1045368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3813" y="19050"/>
                  </a:cubicBezTo>
                  <a:cubicBezTo>
                    <a:pt x="28575" y="14287"/>
                    <a:pt x="30956" y="11906"/>
                    <a:pt x="33337" y="7144"/>
                  </a:cubicBezTo>
                  <a:cubicBezTo>
                    <a:pt x="35719" y="4762"/>
                    <a:pt x="38100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2" name="Freeform: Shape 1791">
              <a:extLst>
                <a:ext uri="{FF2B5EF4-FFF2-40B4-BE49-F238E27FC236}">
                  <a16:creationId xmlns:a16="http://schemas.microsoft.com/office/drawing/2014/main" id="{3AD5C0CF-6F9A-E3E2-36FB-A8D17F1D461A}"/>
                </a:ext>
              </a:extLst>
            </p:cNvPr>
            <p:cNvSpPr/>
            <p:nvPr/>
          </p:nvSpPr>
          <p:spPr>
            <a:xfrm>
              <a:off x="10048875" y="3298031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3 w 42862"/>
                <a:gd name="connsiteY5" fmla="*/ 0 h 26193"/>
                <a:gd name="connsiteX6" fmla="*/ 42863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3" name="Freeform: Shape 1792">
              <a:extLst>
                <a:ext uri="{FF2B5EF4-FFF2-40B4-BE49-F238E27FC236}">
                  <a16:creationId xmlns:a16="http://schemas.microsoft.com/office/drawing/2014/main" id="{AF1EDFAE-B67F-C2E2-49CC-35C58D904319}"/>
                </a:ext>
              </a:extLst>
            </p:cNvPr>
            <p:cNvSpPr/>
            <p:nvPr/>
          </p:nvSpPr>
          <p:spPr>
            <a:xfrm>
              <a:off x="8093868" y="3298031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4" name="Freeform: Shape 1793">
              <a:extLst>
                <a:ext uri="{FF2B5EF4-FFF2-40B4-BE49-F238E27FC236}">
                  <a16:creationId xmlns:a16="http://schemas.microsoft.com/office/drawing/2014/main" id="{0E639CE1-36B1-8B43-143C-1AEEE48EB22B}"/>
                </a:ext>
              </a:extLst>
            </p:cNvPr>
            <p:cNvSpPr/>
            <p:nvPr/>
          </p:nvSpPr>
          <p:spPr>
            <a:xfrm>
              <a:off x="6141243" y="3298031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5" name="Freeform: Shape 1794">
              <a:extLst>
                <a:ext uri="{FF2B5EF4-FFF2-40B4-BE49-F238E27FC236}">
                  <a16:creationId xmlns:a16="http://schemas.microsoft.com/office/drawing/2014/main" id="{20BEE63F-C35B-8C50-ACEE-47C5592280DD}"/>
                </a:ext>
              </a:extLst>
            </p:cNvPr>
            <p:cNvSpPr/>
            <p:nvPr/>
          </p:nvSpPr>
          <p:spPr>
            <a:xfrm>
              <a:off x="6141243" y="4424362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6" name="Freeform: Shape 1795">
              <a:extLst>
                <a:ext uri="{FF2B5EF4-FFF2-40B4-BE49-F238E27FC236}">
                  <a16:creationId xmlns:a16="http://schemas.microsoft.com/office/drawing/2014/main" id="{68CEA43A-E4A5-2DB5-ED2D-DE95F9FC646B}"/>
                </a:ext>
              </a:extLst>
            </p:cNvPr>
            <p:cNvSpPr/>
            <p:nvPr/>
          </p:nvSpPr>
          <p:spPr>
            <a:xfrm>
              <a:off x="6141243" y="6677024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4763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7" name="Freeform: Shape 1796">
              <a:extLst>
                <a:ext uri="{FF2B5EF4-FFF2-40B4-BE49-F238E27FC236}">
                  <a16:creationId xmlns:a16="http://schemas.microsoft.com/office/drawing/2014/main" id="{AB654B1B-B608-7CAF-E4B9-161B4354C7C3}"/>
                </a:ext>
              </a:extLst>
            </p:cNvPr>
            <p:cNvSpPr/>
            <p:nvPr/>
          </p:nvSpPr>
          <p:spPr>
            <a:xfrm>
              <a:off x="8093868" y="6677024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8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3813" y="19050"/>
                  </a:cubicBezTo>
                  <a:cubicBezTo>
                    <a:pt x="28575" y="14288"/>
                    <a:pt x="30956" y="11906"/>
                    <a:pt x="33338" y="7144"/>
                  </a:cubicBezTo>
                  <a:cubicBezTo>
                    <a:pt x="35719" y="4763"/>
                    <a:pt x="40481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8" name="Freeform: Shape 1797">
              <a:extLst>
                <a:ext uri="{FF2B5EF4-FFF2-40B4-BE49-F238E27FC236}">
                  <a16:creationId xmlns:a16="http://schemas.microsoft.com/office/drawing/2014/main" id="{FF470C99-25A2-37D8-145B-C720E9B98E3E}"/>
                </a:ext>
              </a:extLst>
            </p:cNvPr>
            <p:cNvSpPr/>
            <p:nvPr/>
          </p:nvSpPr>
          <p:spPr>
            <a:xfrm>
              <a:off x="10048875" y="6677024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3 w 42862"/>
                <a:gd name="connsiteY6" fmla="*/ 0 h 26193"/>
                <a:gd name="connsiteX7" fmla="*/ 42863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3813" y="19050"/>
                  </a:cubicBezTo>
                  <a:cubicBezTo>
                    <a:pt x="28575" y="14288"/>
                    <a:pt x="30956" y="11906"/>
                    <a:pt x="33337" y="7144"/>
                  </a:cubicBezTo>
                  <a:cubicBezTo>
                    <a:pt x="35719" y="4763"/>
                    <a:pt x="38100" y="2381"/>
                    <a:pt x="42863" y="0"/>
                  </a:cubicBezTo>
                  <a:cubicBezTo>
                    <a:pt x="42863" y="0"/>
                    <a:pt x="42863" y="0"/>
                    <a:pt x="4286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9" name="Freeform: Shape 1798">
              <a:extLst>
                <a:ext uri="{FF2B5EF4-FFF2-40B4-BE49-F238E27FC236}">
                  <a16:creationId xmlns:a16="http://schemas.microsoft.com/office/drawing/2014/main" id="{E96C6A5D-4048-AB40-F10A-E57B540A2634}"/>
                </a:ext>
              </a:extLst>
            </p:cNvPr>
            <p:cNvSpPr/>
            <p:nvPr/>
          </p:nvSpPr>
          <p:spPr>
            <a:xfrm>
              <a:off x="12001500" y="6677024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4"/>
                    <a:pt x="14288" y="11906"/>
                    <a:pt x="21431" y="19050"/>
                  </a:cubicBezTo>
                  <a:cubicBezTo>
                    <a:pt x="28575" y="11906"/>
                    <a:pt x="35719" y="4763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0" name="Freeform: Shape 1799">
              <a:extLst>
                <a:ext uri="{FF2B5EF4-FFF2-40B4-BE49-F238E27FC236}">
                  <a16:creationId xmlns:a16="http://schemas.microsoft.com/office/drawing/2014/main" id="{D9DB0421-3108-5912-90B7-23AA1F0B0F75}"/>
                </a:ext>
              </a:extLst>
            </p:cNvPr>
            <p:cNvSpPr/>
            <p:nvPr/>
          </p:nvSpPr>
          <p:spPr>
            <a:xfrm>
              <a:off x="10048875" y="4424362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3 w 42862"/>
                <a:gd name="connsiteY5" fmla="*/ 0 h 26193"/>
                <a:gd name="connsiteX6" fmla="*/ 42863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1" name="Freeform: Shape 1800">
              <a:extLst>
                <a:ext uri="{FF2B5EF4-FFF2-40B4-BE49-F238E27FC236}">
                  <a16:creationId xmlns:a16="http://schemas.microsoft.com/office/drawing/2014/main" id="{E98EC716-4462-DB9C-825B-D6ADB899223F}"/>
                </a:ext>
              </a:extLst>
            </p:cNvPr>
            <p:cNvSpPr/>
            <p:nvPr/>
          </p:nvSpPr>
          <p:spPr>
            <a:xfrm>
              <a:off x="12001500" y="4424362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lnTo>
                    <a:pt x="0" y="0"/>
                  </a:lnTo>
                  <a:cubicBezTo>
                    <a:pt x="7143" y="7144"/>
                    <a:pt x="14288" y="11906"/>
                    <a:pt x="23813" y="19050"/>
                  </a:cubicBezTo>
                  <a:cubicBezTo>
                    <a:pt x="28575" y="14287"/>
                    <a:pt x="30956" y="11906"/>
                    <a:pt x="33337" y="7144"/>
                  </a:cubicBezTo>
                  <a:cubicBezTo>
                    <a:pt x="35719" y="4762"/>
                    <a:pt x="40482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2" name="Freeform: Shape 1801">
              <a:extLst>
                <a:ext uri="{FF2B5EF4-FFF2-40B4-BE49-F238E27FC236}">
                  <a16:creationId xmlns:a16="http://schemas.microsoft.com/office/drawing/2014/main" id="{DFF4106D-EFD2-B7CC-1B5A-AB9D3BB44659}"/>
                </a:ext>
              </a:extLst>
            </p:cNvPr>
            <p:cNvSpPr/>
            <p:nvPr/>
          </p:nvSpPr>
          <p:spPr>
            <a:xfrm>
              <a:off x="12001500" y="2407443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3" name="Freeform: Shape 1802">
              <a:extLst>
                <a:ext uri="{FF2B5EF4-FFF2-40B4-BE49-F238E27FC236}">
                  <a16:creationId xmlns:a16="http://schemas.microsoft.com/office/drawing/2014/main" id="{E190F26F-E453-54CA-E1B1-89C465A5968F}"/>
                </a:ext>
              </a:extLst>
            </p:cNvPr>
            <p:cNvSpPr/>
            <p:nvPr/>
          </p:nvSpPr>
          <p:spPr>
            <a:xfrm>
              <a:off x="10046493" y="2407443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3 w 42862"/>
                <a:gd name="connsiteY2" fmla="*/ 28575 h 28575"/>
                <a:gd name="connsiteX3" fmla="*/ 42863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7"/>
                    <a:pt x="42863" y="28575"/>
                  </a:cubicBezTo>
                  <a:lnTo>
                    <a:pt x="42863" y="28575"/>
                  </a:ln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4" name="Freeform: Shape 1803">
              <a:extLst>
                <a:ext uri="{FF2B5EF4-FFF2-40B4-BE49-F238E27FC236}">
                  <a16:creationId xmlns:a16="http://schemas.microsoft.com/office/drawing/2014/main" id="{F73566A9-26C2-5439-771F-E280C78EC583}"/>
                </a:ext>
              </a:extLst>
            </p:cNvPr>
            <p:cNvSpPr/>
            <p:nvPr/>
          </p:nvSpPr>
          <p:spPr>
            <a:xfrm>
              <a:off x="8093868" y="2407443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5" name="Freeform: Shape 1804">
              <a:extLst>
                <a:ext uri="{FF2B5EF4-FFF2-40B4-BE49-F238E27FC236}">
                  <a16:creationId xmlns:a16="http://schemas.microsoft.com/office/drawing/2014/main" id="{85D0E40E-3B00-B2BF-3A34-8B3A2EBFCB15}"/>
                </a:ext>
              </a:extLst>
            </p:cNvPr>
            <p:cNvSpPr/>
            <p:nvPr/>
          </p:nvSpPr>
          <p:spPr>
            <a:xfrm>
              <a:off x="6138862" y="2407443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6" name="Freeform: Shape 1805">
              <a:extLst>
                <a:ext uri="{FF2B5EF4-FFF2-40B4-BE49-F238E27FC236}">
                  <a16:creationId xmlns:a16="http://schemas.microsoft.com/office/drawing/2014/main" id="{E7EBD609-734C-E3D3-3BE3-81F4A6AC4D85}"/>
                </a:ext>
              </a:extLst>
            </p:cNvPr>
            <p:cNvSpPr/>
            <p:nvPr/>
          </p:nvSpPr>
          <p:spPr>
            <a:xfrm>
              <a:off x="6138862" y="4660106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7" name="Freeform: Shape 1806">
              <a:extLst>
                <a:ext uri="{FF2B5EF4-FFF2-40B4-BE49-F238E27FC236}">
                  <a16:creationId xmlns:a16="http://schemas.microsoft.com/office/drawing/2014/main" id="{35416C25-5A5E-BBAB-071B-0FA1B6F90279}"/>
                </a:ext>
              </a:extLst>
            </p:cNvPr>
            <p:cNvSpPr/>
            <p:nvPr/>
          </p:nvSpPr>
          <p:spPr>
            <a:xfrm>
              <a:off x="8093868" y="4660106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8" name="Freeform: Shape 1807">
              <a:extLst>
                <a:ext uri="{FF2B5EF4-FFF2-40B4-BE49-F238E27FC236}">
                  <a16:creationId xmlns:a16="http://schemas.microsoft.com/office/drawing/2014/main" id="{B4EE8ECA-3BEB-DC52-BD7D-08135DA512BC}"/>
                </a:ext>
              </a:extLst>
            </p:cNvPr>
            <p:cNvSpPr/>
            <p:nvPr/>
          </p:nvSpPr>
          <p:spPr>
            <a:xfrm>
              <a:off x="10046493" y="4660106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3 w 42862"/>
                <a:gd name="connsiteY2" fmla="*/ 28575 h 28574"/>
                <a:gd name="connsiteX3" fmla="*/ 42863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9" name="Freeform: Shape 1808">
              <a:extLst>
                <a:ext uri="{FF2B5EF4-FFF2-40B4-BE49-F238E27FC236}">
                  <a16:creationId xmlns:a16="http://schemas.microsoft.com/office/drawing/2014/main" id="{65B8A172-5DB1-A57C-487A-32D7A009EC50}"/>
                </a:ext>
              </a:extLst>
            </p:cNvPr>
            <p:cNvSpPr/>
            <p:nvPr/>
          </p:nvSpPr>
          <p:spPr>
            <a:xfrm>
              <a:off x="12001500" y="4660106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0" name="Freeform: Shape 1809">
              <a:extLst>
                <a:ext uri="{FF2B5EF4-FFF2-40B4-BE49-F238E27FC236}">
                  <a16:creationId xmlns:a16="http://schemas.microsoft.com/office/drawing/2014/main" id="{741EAFF0-BA41-56B6-B21B-2A8B302F569E}"/>
                </a:ext>
              </a:extLst>
            </p:cNvPr>
            <p:cNvSpPr/>
            <p:nvPr/>
          </p:nvSpPr>
          <p:spPr>
            <a:xfrm>
              <a:off x="8093868" y="4424362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lnTo>
                    <a:pt x="0" y="0"/>
                  </a:ln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1" name="Freeform: Shape 1810">
              <a:extLst>
                <a:ext uri="{FF2B5EF4-FFF2-40B4-BE49-F238E27FC236}">
                  <a16:creationId xmlns:a16="http://schemas.microsoft.com/office/drawing/2014/main" id="{A1536777-A555-3A7F-4A62-DFBE6594E4BE}"/>
                </a:ext>
              </a:extLst>
            </p:cNvPr>
            <p:cNvSpPr/>
            <p:nvPr/>
          </p:nvSpPr>
          <p:spPr>
            <a:xfrm>
              <a:off x="12001500" y="2171699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2" name="Freeform: Shape 1811">
              <a:extLst>
                <a:ext uri="{FF2B5EF4-FFF2-40B4-BE49-F238E27FC236}">
                  <a16:creationId xmlns:a16="http://schemas.microsoft.com/office/drawing/2014/main" id="{9282BC72-277C-0667-D9E5-0F962613D6F3}"/>
                </a:ext>
              </a:extLst>
            </p:cNvPr>
            <p:cNvSpPr/>
            <p:nvPr/>
          </p:nvSpPr>
          <p:spPr>
            <a:xfrm>
              <a:off x="10048875" y="2171699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3 w 42862"/>
                <a:gd name="connsiteY5" fmla="*/ 0 h 26193"/>
                <a:gd name="connsiteX6" fmla="*/ 42863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3" name="Freeform: Shape 1812">
              <a:extLst>
                <a:ext uri="{FF2B5EF4-FFF2-40B4-BE49-F238E27FC236}">
                  <a16:creationId xmlns:a16="http://schemas.microsoft.com/office/drawing/2014/main" id="{687776E5-5369-2F35-2D90-787DF323463C}"/>
                </a:ext>
              </a:extLst>
            </p:cNvPr>
            <p:cNvSpPr/>
            <p:nvPr/>
          </p:nvSpPr>
          <p:spPr>
            <a:xfrm>
              <a:off x="8093868" y="2171699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lnTo>
                    <a:pt x="0" y="0"/>
                  </a:ln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4" name="Freeform: Shape 1813">
              <a:extLst>
                <a:ext uri="{FF2B5EF4-FFF2-40B4-BE49-F238E27FC236}">
                  <a16:creationId xmlns:a16="http://schemas.microsoft.com/office/drawing/2014/main" id="{ACA85EB2-4CA9-9D6C-D85E-A8623F6FFBAA}"/>
                </a:ext>
              </a:extLst>
            </p:cNvPr>
            <p:cNvSpPr/>
            <p:nvPr/>
          </p:nvSpPr>
          <p:spPr>
            <a:xfrm>
              <a:off x="6141243" y="2171699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5" name="Freeform: Shape 1814">
              <a:extLst>
                <a:ext uri="{FF2B5EF4-FFF2-40B4-BE49-F238E27FC236}">
                  <a16:creationId xmlns:a16="http://schemas.microsoft.com/office/drawing/2014/main" id="{795E37F9-64B4-5E0A-CA52-E678393911E4}"/>
                </a:ext>
              </a:extLst>
            </p:cNvPr>
            <p:cNvSpPr/>
            <p:nvPr/>
          </p:nvSpPr>
          <p:spPr>
            <a:xfrm>
              <a:off x="6141243" y="5550693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3"/>
                    <a:pt x="14287" y="11906"/>
                    <a:pt x="21431" y="19050"/>
                  </a:cubicBezTo>
                  <a:cubicBezTo>
                    <a:pt x="28575" y="11906"/>
                    <a:pt x="35719" y="7143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6" name="Freeform: Shape 1815">
              <a:extLst>
                <a:ext uri="{FF2B5EF4-FFF2-40B4-BE49-F238E27FC236}">
                  <a16:creationId xmlns:a16="http://schemas.microsoft.com/office/drawing/2014/main" id="{DB595B12-A14D-A5FA-82C0-51FCA54467B7}"/>
                </a:ext>
              </a:extLst>
            </p:cNvPr>
            <p:cNvSpPr/>
            <p:nvPr/>
          </p:nvSpPr>
          <p:spPr>
            <a:xfrm>
              <a:off x="8093868" y="5550693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8 w 42862"/>
                <a:gd name="connsiteY5" fmla="*/ 7143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3"/>
                    <a:pt x="14287" y="11906"/>
                    <a:pt x="23813" y="19050"/>
                  </a:cubicBezTo>
                  <a:cubicBezTo>
                    <a:pt x="28575" y="14287"/>
                    <a:pt x="30956" y="11906"/>
                    <a:pt x="33338" y="7143"/>
                  </a:cubicBezTo>
                  <a:cubicBezTo>
                    <a:pt x="35719" y="4762"/>
                    <a:pt x="40481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7" name="Freeform: Shape 1816">
              <a:extLst>
                <a:ext uri="{FF2B5EF4-FFF2-40B4-BE49-F238E27FC236}">
                  <a16:creationId xmlns:a16="http://schemas.microsoft.com/office/drawing/2014/main" id="{4B1D669B-4973-4C62-80C3-31D38B04C58A}"/>
                </a:ext>
              </a:extLst>
            </p:cNvPr>
            <p:cNvSpPr/>
            <p:nvPr/>
          </p:nvSpPr>
          <p:spPr>
            <a:xfrm>
              <a:off x="10048875" y="5550693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3 h 26193"/>
                <a:gd name="connsiteX6" fmla="*/ 42863 w 42862"/>
                <a:gd name="connsiteY6" fmla="*/ 0 h 26193"/>
                <a:gd name="connsiteX7" fmla="*/ 42863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3"/>
                    <a:pt x="14288" y="11906"/>
                    <a:pt x="23813" y="19050"/>
                  </a:cubicBezTo>
                  <a:cubicBezTo>
                    <a:pt x="28575" y="14287"/>
                    <a:pt x="30956" y="11906"/>
                    <a:pt x="33337" y="7143"/>
                  </a:cubicBezTo>
                  <a:cubicBezTo>
                    <a:pt x="35719" y="4762"/>
                    <a:pt x="38100" y="2381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8" name="Freeform: Shape 1817">
              <a:extLst>
                <a:ext uri="{FF2B5EF4-FFF2-40B4-BE49-F238E27FC236}">
                  <a16:creationId xmlns:a16="http://schemas.microsoft.com/office/drawing/2014/main" id="{71E7F399-7EF6-3264-6A36-085E1A74C761}"/>
                </a:ext>
              </a:extLst>
            </p:cNvPr>
            <p:cNvSpPr/>
            <p:nvPr/>
          </p:nvSpPr>
          <p:spPr>
            <a:xfrm>
              <a:off x="12001500" y="5550693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3"/>
                    <a:pt x="14288" y="11906"/>
                    <a:pt x="21431" y="19050"/>
                  </a:cubicBezTo>
                  <a:cubicBezTo>
                    <a:pt x="28575" y="11906"/>
                    <a:pt x="35719" y="7143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9" name="Freeform: Shape 1818">
              <a:extLst>
                <a:ext uri="{FF2B5EF4-FFF2-40B4-BE49-F238E27FC236}">
                  <a16:creationId xmlns:a16="http://schemas.microsoft.com/office/drawing/2014/main" id="{1E444499-BA69-04BC-852F-358E3A4D6DE3}"/>
                </a:ext>
              </a:extLst>
            </p:cNvPr>
            <p:cNvSpPr/>
            <p:nvPr/>
          </p:nvSpPr>
          <p:spPr>
            <a:xfrm>
              <a:off x="6138862" y="5786437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0" name="Freeform: Shape 1819">
              <a:extLst>
                <a:ext uri="{FF2B5EF4-FFF2-40B4-BE49-F238E27FC236}">
                  <a16:creationId xmlns:a16="http://schemas.microsoft.com/office/drawing/2014/main" id="{D0D94D3A-776D-E8E0-436A-A3C01162F7AA}"/>
                </a:ext>
              </a:extLst>
            </p:cNvPr>
            <p:cNvSpPr/>
            <p:nvPr/>
          </p:nvSpPr>
          <p:spPr>
            <a:xfrm>
              <a:off x="8093868" y="5786437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1" name="Freeform: Shape 1820">
              <a:extLst>
                <a:ext uri="{FF2B5EF4-FFF2-40B4-BE49-F238E27FC236}">
                  <a16:creationId xmlns:a16="http://schemas.microsoft.com/office/drawing/2014/main" id="{648FF0AC-0486-213B-B0B7-57832811AB3A}"/>
                </a:ext>
              </a:extLst>
            </p:cNvPr>
            <p:cNvSpPr/>
            <p:nvPr/>
          </p:nvSpPr>
          <p:spPr>
            <a:xfrm>
              <a:off x="10046493" y="5786437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3 w 42862"/>
                <a:gd name="connsiteY2" fmla="*/ 28575 h 28574"/>
                <a:gd name="connsiteX3" fmla="*/ 42863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2" name="Freeform: Shape 1821">
              <a:extLst>
                <a:ext uri="{FF2B5EF4-FFF2-40B4-BE49-F238E27FC236}">
                  <a16:creationId xmlns:a16="http://schemas.microsoft.com/office/drawing/2014/main" id="{9B87F973-2058-139E-5F1F-FACE5D85CDB1}"/>
                </a:ext>
              </a:extLst>
            </p:cNvPr>
            <p:cNvSpPr/>
            <p:nvPr/>
          </p:nvSpPr>
          <p:spPr>
            <a:xfrm>
              <a:off x="12001500" y="5786437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3" name="Freeform: Shape 1822">
              <a:extLst>
                <a:ext uri="{FF2B5EF4-FFF2-40B4-BE49-F238E27FC236}">
                  <a16:creationId xmlns:a16="http://schemas.microsoft.com/office/drawing/2014/main" id="{90FF266B-ECF9-CF9F-C257-3C61FA679B19}"/>
                </a:ext>
              </a:extLst>
            </p:cNvPr>
            <p:cNvSpPr/>
            <p:nvPr/>
          </p:nvSpPr>
          <p:spPr>
            <a:xfrm>
              <a:off x="7115175" y="4521993"/>
              <a:ext cx="45243" cy="19050"/>
            </a:xfrm>
            <a:custGeom>
              <a:avLst/>
              <a:gdLst>
                <a:gd name="connsiteX0" fmla="*/ 0 w 45243"/>
                <a:gd name="connsiteY0" fmla="*/ 0 h 19050"/>
                <a:gd name="connsiteX1" fmla="*/ 45244 w 45243"/>
                <a:gd name="connsiteY1" fmla="*/ 0 h 19050"/>
                <a:gd name="connsiteX2" fmla="*/ 23813 w 45243"/>
                <a:gd name="connsiteY2" fmla="*/ 19050 h 19050"/>
                <a:gd name="connsiteX3" fmla="*/ 0 w 45243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50">
                  <a:moveTo>
                    <a:pt x="0" y="0"/>
                  </a:moveTo>
                  <a:cubicBezTo>
                    <a:pt x="16669" y="7144"/>
                    <a:pt x="30956" y="11906"/>
                    <a:pt x="45244" y="0"/>
                  </a:cubicBezTo>
                  <a:cubicBezTo>
                    <a:pt x="38100" y="4763"/>
                    <a:pt x="30956" y="11906"/>
                    <a:pt x="23813" y="19050"/>
                  </a:cubicBezTo>
                  <a:cubicBezTo>
                    <a:pt x="16669" y="11906"/>
                    <a:pt x="7144" y="4763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4" name="Freeform: Shape 1823">
              <a:extLst>
                <a:ext uri="{FF2B5EF4-FFF2-40B4-BE49-F238E27FC236}">
                  <a16:creationId xmlns:a16="http://schemas.microsoft.com/office/drawing/2014/main" id="{690157A0-4B1C-3FD1-D21F-54D3B3C30234}"/>
                </a:ext>
              </a:extLst>
            </p:cNvPr>
            <p:cNvSpPr/>
            <p:nvPr/>
          </p:nvSpPr>
          <p:spPr>
            <a:xfrm>
              <a:off x="7112793" y="1195387"/>
              <a:ext cx="47029" cy="21431"/>
            </a:xfrm>
            <a:custGeom>
              <a:avLst/>
              <a:gdLst>
                <a:gd name="connsiteX0" fmla="*/ 45244 w 47029"/>
                <a:gd name="connsiteY0" fmla="*/ 21431 h 21431"/>
                <a:gd name="connsiteX1" fmla="*/ 23813 w 47029"/>
                <a:gd name="connsiteY1" fmla="*/ 9525 h 21431"/>
                <a:gd name="connsiteX2" fmla="*/ 2381 w 47029"/>
                <a:gd name="connsiteY2" fmla="*/ 21431 h 21431"/>
                <a:gd name="connsiteX3" fmla="*/ 0 w 47029"/>
                <a:gd name="connsiteY3" fmla="*/ 19050 h 21431"/>
                <a:gd name="connsiteX4" fmla="*/ 21431 w 47029"/>
                <a:gd name="connsiteY4" fmla="*/ 0 h 21431"/>
                <a:gd name="connsiteX5" fmla="*/ 45244 w 47029"/>
                <a:gd name="connsiteY5" fmla="*/ 19050 h 21431"/>
                <a:gd name="connsiteX6" fmla="*/ 45244 w 47029"/>
                <a:gd name="connsiteY6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29" h="21431">
                  <a:moveTo>
                    <a:pt x="45244" y="21431"/>
                  </a:moveTo>
                  <a:cubicBezTo>
                    <a:pt x="38100" y="16669"/>
                    <a:pt x="33338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8" y="7144"/>
                    <a:pt x="21431" y="0"/>
                  </a:cubicBezTo>
                  <a:cubicBezTo>
                    <a:pt x="28575" y="7144"/>
                    <a:pt x="38100" y="11906"/>
                    <a:pt x="45244" y="19050"/>
                  </a:cubicBezTo>
                  <a:cubicBezTo>
                    <a:pt x="47625" y="19050"/>
                    <a:pt x="47625" y="19050"/>
                    <a:pt x="45244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5" name="Freeform: Shape 1824">
              <a:extLst>
                <a:ext uri="{FF2B5EF4-FFF2-40B4-BE49-F238E27FC236}">
                  <a16:creationId xmlns:a16="http://schemas.microsoft.com/office/drawing/2014/main" id="{64F75825-40A8-EFDB-84B2-34545EFB5867}"/>
                </a:ext>
              </a:extLst>
            </p:cNvPr>
            <p:cNvSpPr/>
            <p:nvPr/>
          </p:nvSpPr>
          <p:spPr>
            <a:xfrm>
              <a:off x="9072562" y="1195387"/>
              <a:ext cx="42862" cy="19049"/>
            </a:xfrm>
            <a:custGeom>
              <a:avLst/>
              <a:gdLst>
                <a:gd name="connsiteX0" fmla="*/ 21431 w 42862"/>
                <a:gd name="connsiteY0" fmla="*/ 0 h 19049"/>
                <a:gd name="connsiteX1" fmla="*/ 42863 w 42862"/>
                <a:gd name="connsiteY1" fmla="*/ 16669 h 19049"/>
                <a:gd name="connsiteX2" fmla="*/ 40481 w 42862"/>
                <a:gd name="connsiteY2" fmla="*/ 19050 h 19049"/>
                <a:gd name="connsiteX3" fmla="*/ 19050 w 42862"/>
                <a:gd name="connsiteY3" fmla="*/ 7144 h 19049"/>
                <a:gd name="connsiteX4" fmla="*/ 0 w 42862"/>
                <a:gd name="connsiteY4" fmla="*/ 19050 h 19049"/>
                <a:gd name="connsiteX5" fmla="*/ 21431 w 42862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62" h="19049">
                  <a:moveTo>
                    <a:pt x="21431" y="0"/>
                  </a:moveTo>
                  <a:cubicBezTo>
                    <a:pt x="28575" y="7144"/>
                    <a:pt x="35719" y="11906"/>
                    <a:pt x="42863" y="16669"/>
                  </a:cubicBezTo>
                  <a:cubicBezTo>
                    <a:pt x="42863" y="16669"/>
                    <a:pt x="42863" y="19050"/>
                    <a:pt x="40481" y="19050"/>
                  </a:cubicBezTo>
                  <a:cubicBezTo>
                    <a:pt x="33337" y="16669"/>
                    <a:pt x="28575" y="11906"/>
                    <a:pt x="19050" y="7144"/>
                  </a:cubicBezTo>
                  <a:cubicBezTo>
                    <a:pt x="11906" y="9525"/>
                    <a:pt x="7144" y="14287"/>
                    <a:pt x="0" y="19050"/>
                  </a:cubicBezTo>
                  <a:cubicBezTo>
                    <a:pt x="4762" y="9525"/>
                    <a:pt x="4762" y="9525"/>
                    <a:pt x="2143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6" name="Freeform: Shape 1825">
              <a:extLst>
                <a:ext uri="{FF2B5EF4-FFF2-40B4-BE49-F238E27FC236}">
                  <a16:creationId xmlns:a16="http://schemas.microsoft.com/office/drawing/2014/main" id="{DC0AF45B-4F23-A628-19E7-D9807CA3F219}"/>
                </a:ext>
              </a:extLst>
            </p:cNvPr>
            <p:cNvSpPr/>
            <p:nvPr/>
          </p:nvSpPr>
          <p:spPr>
            <a:xfrm>
              <a:off x="11022806" y="1193006"/>
              <a:ext cx="45243" cy="21431"/>
            </a:xfrm>
            <a:custGeom>
              <a:avLst/>
              <a:gdLst>
                <a:gd name="connsiteX0" fmla="*/ 21431 w 45243"/>
                <a:gd name="connsiteY0" fmla="*/ 9525 h 21431"/>
                <a:gd name="connsiteX1" fmla="*/ 2381 w 45243"/>
                <a:gd name="connsiteY1" fmla="*/ 21431 h 21431"/>
                <a:gd name="connsiteX2" fmla="*/ 0 w 45243"/>
                <a:gd name="connsiteY2" fmla="*/ 19050 h 21431"/>
                <a:gd name="connsiteX3" fmla="*/ 21431 w 45243"/>
                <a:gd name="connsiteY3" fmla="*/ 0 h 21431"/>
                <a:gd name="connsiteX4" fmla="*/ 45244 w 45243"/>
                <a:gd name="connsiteY4" fmla="*/ 19050 h 21431"/>
                <a:gd name="connsiteX5" fmla="*/ 42863 w 45243"/>
                <a:gd name="connsiteY5" fmla="*/ 21431 h 21431"/>
                <a:gd name="connsiteX6" fmla="*/ 21431 w 45243"/>
                <a:gd name="connsiteY6" fmla="*/ 9525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21431">
                  <a:moveTo>
                    <a:pt x="21431" y="9525"/>
                  </a:moveTo>
                  <a:cubicBezTo>
                    <a:pt x="14288" y="14288"/>
                    <a:pt x="7144" y="19050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8"/>
                    <a:pt x="14288" y="7144"/>
                    <a:pt x="21431" y="0"/>
                  </a:cubicBezTo>
                  <a:cubicBezTo>
                    <a:pt x="30956" y="7144"/>
                    <a:pt x="38100" y="11906"/>
                    <a:pt x="45244" y="19050"/>
                  </a:cubicBezTo>
                  <a:cubicBezTo>
                    <a:pt x="45244" y="19050"/>
                    <a:pt x="42863" y="21431"/>
                    <a:pt x="42863" y="21431"/>
                  </a:cubicBezTo>
                  <a:cubicBezTo>
                    <a:pt x="38100" y="19050"/>
                    <a:pt x="30956" y="14288"/>
                    <a:pt x="21431" y="95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7" name="Freeform: Shape 1826">
              <a:extLst>
                <a:ext uri="{FF2B5EF4-FFF2-40B4-BE49-F238E27FC236}">
                  <a16:creationId xmlns:a16="http://schemas.microsoft.com/office/drawing/2014/main" id="{282C6F59-0D2F-699D-B869-51D731779AA7}"/>
                </a:ext>
              </a:extLst>
            </p:cNvPr>
            <p:cNvSpPr/>
            <p:nvPr/>
          </p:nvSpPr>
          <p:spPr>
            <a:xfrm>
              <a:off x="8074818" y="4562475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8" name="Freeform: Shape 1827">
              <a:extLst>
                <a:ext uri="{FF2B5EF4-FFF2-40B4-BE49-F238E27FC236}">
                  <a16:creationId xmlns:a16="http://schemas.microsoft.com/office/drawing/2014/main" id="{C0697143-7BD7-C8B7-423A-428BB28327DD}"/>
                </a:ext>
              </a:extLst>
            </p:cNvPr>
            <p:cNvSpPr/>
            <p:nvPr/>
          </p:nvSpPr>
          <p:spPr>
            <a:xfrm>
              <a:off x="6179343" y="4560093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9" name="Freeform: Shape 1828">
              <a:extLst>
                <a:ext uri="{FF2B5EF4-FFF2-40B4-BE49-F238E27FC236}">
                  <a16:creationId xmlns:a16="http://schemas.microsoft.com/office/drawing/2014/main" id="{2CF8C276-A1FE-52D4-362A-DA50BD60EDB9}"/>
                </a:ext>
              </a:extLst>
            </p:cNvPr>
            <p:cNvSpPr/>
            <p:nvPr/>
          </p:nvSpPr>
          <p:spPr>
            <a:xfrm>
              <a:off x="6119812" y="4562475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0" name="Freeform: Shape 1829">
              <a:extLst>
                <a:ext uri="{FF2B5EF4-FFF2-40B4-BE49-F238E27FC236}">
                  <a16:creationId xmlns:a16="http://schemas.microsoft.com/office/drawing/2014/main" id="{115F56EE-0559-E9A0-904C-16233300970C}"/>
                </a:ext>
              </a:extLst>
            </p:cNvPr>
            <p:cNvSpPr/>
            <p:nvPr/>
          </p:nvSpPr>
          <p:spPr>
            <a:xfrm>
              <a:off x="8074818" y="3436143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1" name="Freeform: Shape 1830">
              <a:extLst>
                <a:ext uri="{FF2B5EF4-FFF2-40B4-BE49-F238E27FC236}">
                  <a16:creationId xmlns:a16="http://schemas.microsoft.com/office/drawing/2014/main" id="{8104C663-F937-EDF8-1257-24ACBBBFE896}"/>
                </a:ext>
              </a:extLst>
            </p:cNvPr>
            <p:cNvSpPr/>
            <p:nvPr/>
          </p:nvSpPr>
          <p:spPr>
            <a:xfrm>
              <a:off x="11022806" y="4514850"/>
              <a:ext cx="50006" cy="23812"/>
            </a:xfrm>
            <a:custGeom>
              <a:avLst/>
              <a:gdLst>
                <a:gd name="connsiteX0" fmla="*/ 21431 w 50006"/>
                <a:gd name="connsiteY0" fmla="*/ 23813 h 23812"/>
                <a:gd name="connsiteX1" fmla="*/ 0 w 50006"/>
                <a:gd name="connsiteY1" fmla="*/ 4762 h 23812"/>
                <a:gd name="connsiteX2" fmla="*/ 50006 w 50006"/>
                <a:gd name="connsiteY2" fmla="*/ 0 h 23812"/>
                <a:gd name="connsiteX3" fmla="*/ 38100 w 50006"/>
                <a:gd name="connsiteY3" fmla="*/ 11906 h 23812"/>
                <a:gd name="connsiteX4" fmla="*/ 21431 w 50006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23812">
                  <a:moveTo>
                    <a:pt x="21431" y="23813"/>
                  </a:moveTo>
                  <a:cubicBezTo>
                    <a:pt x="14288" y="16669"/>
                    <a:pt x="7144" y="11906"/>
                    <a:pt x="0" y="4762"/>
                  </a:cubicBezTo>
                  <a:cubicBezTo>
                    <a:pt x="23813" y="14287"/>
                    <a:pt x="23813" y="14287"/>
                    <a:pt x="50006" y="0"/>
                  </a:cubicBezTo>
                  <a:cubicBezTo>
                    <a:pt x="42863" y="7143"/>
                    <a:pt x="40482" y="9525"/>
                    <a:pt x="38100" y="11906"/>
                  </a:cubicBezTo>
                  <a:cubicBezTo>
                    <a:pt x="33338" y="16669"/>
                    <a:pt x="28575" y="19050"/>
                    <a:pt x="21431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2" name="Freeform: Shape 1831">
              <a:extLst>
                <a:ext uri="{FF2B5EF4-FFF2-40B4-BE49-F238E27FC236}">
                  <a16:creationId xmlns:a16="http://schemas.microsoft.com/office/drawing/2014/main" id="{3562C834-4B91-7842-40A3-B3A6C81840CE}"/>
                </a:ext>
              </a:extLst>
            </p:cNvPr>
            <p:cNvSpPr/>
            <p:nvPr/>
          </p:nvSpPr>
          <p:spPr>
            <a:xfrm>
              <a:off x="11020425" y="16668"/>
              <a:ext cx="47625" cy="19050"/>
            </a:xfrm>
            <a:custGeom>
              <a:avLst/>
              <a:gdLst>
                <a:gd name="connsiteX0" fmla="*/ 47625 w 47625"/>
                <a:gd name="connsiteY0" fmla="*/ 0 h 19050"/>
                <a:gd name="connsiteX1" fmla="*/ 23813 w 47625"/>
                <a:gd name="connsiteY1" fmla="*/ 19050 h 19050"/>
                <a:gd name="connsiteX2" fmla="*/ 0 w 47625"/>
                <a:gd name="connsiteY2" fmla="*/ 0 h 19050"/>
                <a:gd name="connsiteX3" fmla="*/ 47625 w 47625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50">
                  <a:moveTo>
                    <a:pt x="47625" y="0"/>
                  </a:moveTo>
                  <a:cubicBezTo>
                    <a:pt x="40481" y="4762"/>
                    <a:pt x="33337" y="11906"/>
                    <a:pt x="23813" y="19050"/>
                  </a:cubicBezTo>
                  <a:cubicBezTo>
                    <a:pt x="14287" y="11906"/>
                    <a:pt x="7144" y="7144"/>
                    <a:pt x="0" y="0"/>
                  </a:cubicBezTo>
                  <a:cubicBezTo>
                    <a:pt x="16669" y="7144"/>
                    <a:pt x="33337" y="9525"/>
                    <a:pt x="476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3" name="Freeform: Shape 1832">
              <a:extLst>
                <a:ext uri="{FF2B5EF4-FFF2-40B4-BE49-F238E27FC236}">
                  <a16:creationId xmlns:a16="http://schemas.microsoft.com/office/drawing/2014/main" id="{CAFCB3B3-2917-C786-4493-167EE59A625B}"/>
                </a:ext>
              </a:extLst>
            </p:cNvPr>
            <p:cNvSpPr/>
            <p:nvPr/>
          </p:nvSpPr>
          <p:spPr>
            <a:xfrm>
              <a:off x="9067800" y="4514850"/>
              <a:ext cx="47625" cy="26193"/>
            </a:xfrm>
            <a:custGeom>
              <a:avLst/>
              <a:gdLst>
                <a:gd name="connsiteX0" fmla="*/ 47625 w 47625"/>
                <a:gd name="connsiteY0" fmla="*/ 7143 h 26193"/>
                <a:gd name="connsiteX1" fmla="*/ 23813 w 47625"/>
                <a:gd name="connsiteY1" fmla="*/ 26194 h 26193"/>
                <a:gd name="connsiteX2" fmla="*/ 0 w 47625"/>
                <a:gd name="connsiteY2" fmla="*/ 7143 h 26193"/>
                <a:gd name="connsiteX3" fmla="*/ 45244 w 47625"/>
                <a:gd name="connsiteY3" fmla="*/ 0 h 26193"/>
                <a:gd name="connsiteX4" fmla="*/ 47625 w 47625"/>
                <a:gd name="connsiteY4" fmla="*/ 714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26193">
                  <a:moveTo>
                    <a:pt x="47625" y="7143"/>
                  </a:moveTo>
                  <a:cubicBezTo>
                    <a:pt x="40481" y="11906"/>
                    <a:pt x="33337" y="19050"/>
                    <a:pt x="23813" y="26194"/>
                  </a:cubicBezTo>
                  <a:cubicBezTo>
                    <a:pt x="16669" y="19050"/>
                    <a:pt x="7144" y="14287"/>
                    <a:pt x="0" y="7143"/>
                  </a:cubicBezTo>
                  <a:cubicBezTo>
                    <a:pt x="16669" y="14287"/>
                    <a:pt x="30956" y="19050"/>
                    <a:pt x="45244" y="0"/>
                  </a:cubicBezTo>
                  <a:cubicBezTo>
                    <a:pt x="47625" y="2381"/>
                    <a:pt x="47625" y="4762"/>
                    <a:pt x="47625" y="71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4" name="Freeform: Shape 1833">
              <a:extLst>
                <a:ext uri="{FF2B5EF4-FFF2-40B4-BE49-F238E27FC236}">
                  <a16:creationId xmlns:a16="http://schemas.microsoft.com/office/drawing/2014/main" id="{0E1FD446-A6D9-3311-90F8-347410793F3F}"/>
                </a:ext>
              </a:extLst>
            </p:cNvPr>
            <p:cNvSpPr/>
            <p:nvPr/>
          </p:nvSpPr>
          <p:spPr>
            <a:xfrm>
              <a:off x="6119812" y="57150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5" name="Freeform: Shape 1834">
              <a:extLst>
                <a:ext uri="{FF2B5EF4-FFF2-40B4-BE49-F238E27FC236}">
                  <a16:creationId xmlns:a16="http://schemas.microsoft.com/office/drawing/2014/main" id="{2E1E2CA6-2C7E-1173-DE67-A5A3A75BB0AA}"/>
                </a:ext>
              </a:extLst>
            </p:cNvPr>
            <p:cNvSpPr/>
            <p:nvPr/>
          </p:nvSpPr>
          <p:spPr>
            <a:xfrm>
              <a:off x="11982450" y="3436143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6" name="Freeform: Shape 1835">
              <a:extLst>
                <a:ext uri="{FF2B5EF4-FFF2-40B4-BE49-F238E27FC236}">
                  <a16:creationId xmlns:a16="http://schemas.microsoft.com/office/drawing/2014/main" id="{A2B0DF6B-C8F5-A4BA-07E1-F22465C4B8A7}"/>
                </a:ext>
              </a:extLst>
            </p:cNvPr>
            <p:cNvSpPr/>
            <p:nvPr/>
          </p:nvSpPr>
          <p:spPr>
            <a:xfrm>
              <a:off x="6179343" y="57150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7" name="Freeform: Shape 1836">
              <a:extLst>
                <a:ext uri="{FF2B5EF4-FFF2-40B4-BE49-F238E27FC236}">
                  <a16:creationId xmlns:a16="http://schemas.microsoft.com/office/drawing/2014/main" id="{E9CB66C9-2207-E575-6B52-E779B8E26625}"/>
                </a:ext>
              </a:extLst>
            </p:cNvPr>
            <p:cNvSpPr/>
            <p:nvPr/>
          </p:nvSpPr>
          <p:spPr>
            <a:xfrm>
              <a:off x="8131968" y="4560093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8" name="Freeform: Shape 1837">
              <a:extLst>
                <a:ext uri="{FF2B5EF4-FFF2-40B4-BE49-F238E27FC236}">
                  <a16:creationId xmlns:a16="http://schemas.microsoft.com/office/drawing/2014/main" id="{3C929456-54AA-5EF5-0B68-4F63E0554583}"/>
                </a:ext>
              </a:extLst>
            </p:cNvPr>
            <p:cNvSpPr/>
            <p:nvPr/>
          </p:nvSpPr>
          <p:spPr>
            <a:xfrm>
              <a:off x="8074818" y="57150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9" name="Freeform: Shape 1838">
              <a:extLst>
                <a:ext uri="{FF2B5EF4-FFF2-40B4-BE49-F238E27FC236}">
                  <a16:creationId xmlns:a16="http://schemas.microsoft.com/office/drawing/2014/main" id="{FF405B28-DFB9-34D5-7751-535AEF4D4A44}"/>
                </a:ext>
              </a:extLst>
            </p:cNvPr>
            <p:cNvSpPr/>
            <p:nvPr/>
          </p:nvSpPr>
          <p:spPr>
            <a:xfrm>
              <a:off x="11022806" y="6827044"/>
              <a:ext cx="47625" cy="23812"/>
            </a:xfrm>
            <a:custGeom>
              <a:avLst/>
              <a:gdLst>
                <a:gd name="connsiteX0" fmla="*/ 47625 w 47625"/>
                <a:gd name="connsiteY0" fmla="*/ 23813 h 23812"/>
                <a:gd name="connsiteX1" fmla="*/ 23813 w 47625"/>
                <a:gd name="connsiteY1" fmla="*/ 7143 h 23812"/>
                <a:gd name="connsiteX2" fmla="*/ 0 w 47625"/>
                <a:gd name="connsiteY2" fmla="*/ 23813 h 23812"/>
                <a:gd name="connsiteX3" fmla="*/ 23813 w 47625"/>
                <a:gd name="connsiteY3" fmla="*/ 0 h 23812"/>
                <a:gd name="connsiteX4" fmla="*/ 47625 w 47625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23812">
                  <a:moveTo>
                    <a:pt x="47625" y="23813"/>
                  </a:moveTo>
                  <a:cubicBezTo>
                    <a:pt x="40482" y="19050"/>
                    <a:pt x="30956" y="14287"/>
                    <a:pt x="23813" y="7143"/>
                  </a:cubicBezTo>
                  <a:cubicBezTo>
                    <a:pt x="14288" y="11906"/>
                    <a:pt x="7144" y="19050"/>
                    <a:pt x="0" y="23813"/>
                  </a:cubicBezTo>
                  <a:cubicBezTo>
                    <a:pt x="2381" y="9525"/>
                    <a:pt x="14288" y="7143"/>
                    <a:pt x="23813" y="0"/>
                  </a:cubicBezTo>
                  <a:cubicBezTo>
                    <a:pt x="33338" y="7143"/>
                    <a:pt x="45244" y="9525"/>
                    <a:pt x="47625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0" name="Freeform: Shape 1839">
              <a:extLst>
                <a:ext uri="{FF2B5EF4-FFF2-40B4-BE49-F238E27FC236}">
                  <a16:creationId xmlns:a16="http://schemas.microsoft.com/office/drawing/2014/main" id="{32979FA2-C43B-C28A-83E8-18A944FB68A9}"/>
                </a:ext>
              </a:extLst>
            </p:cNvPr>
            <p:cNvSpPr/>
            <p:nvPr/>
          </p:nvSpPr>
          <p:spPr>
            <a:xfrm>
              <a:off x="9070181" y="6827044"/>
              <a:ext cx="47625" cy="23812"/>
            </a:xfrm>
            <a:custGeom>
              <a:avLst/>
              <a:gdLst>
                <a:gd name="connsiteX0" fmla="*/ 47625 w 47625"/>
                <a:gd name="connsiteY0" fmla="*/ 23813 h 23812"/>
                <a:gd name="connsiteX1" fmla="*/ 23813 w 47625"/>
                <a:gd name="connsiteY1" fmla="*/ 7143 h 23812"/>
                <a:gd name="connsiteX2" fmla="*/ 0 w 47625"/>
                <a:gd name="connsiteY2" fmla="*/ 23813 h 23812"/>
                <a:gd name="connsiteX3" fmla="*/ 23813 w 47625"/>
                <a:gd name="connsiteY3" fmla="*/ 0 h 23812"/>
                <a:gd name="connsiteX4" fmla="*/ 47625 w 47625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23812">
                  <a:moveTo>
                    <a:pt x="47625" y="23813"/>
                  </a:moveTo>
                  <a:cubicBezTo>
                    <a:pt x="40482" y="19050"/>
                    <a:pt x="30956" y="14287"/>
                    <a:pt x="23813" y="7143"/>
                  </a:cubicBezTo>
                  <a:cubicBezTo>
                    <a:pt x="14288" y="11906"/>
                    <a:pt x="7144" y="19050"/>
                    <a:pt x="0" y="23813"/>
                  </a:cubicBezTo>
                  <a:cubicBezTo>
                    <a:pt x="2381" y="9525"/>
                    <a:pt x="14288" y="7143"/>
                    <a:pt x="23813" y="0"/>
                  </a:cubicBezTo>
                  <a:cubicBezTo>
                    <a:pt x="30956" y="7143"/>
                    <a:pt x="42863" y="9525"/>
                    <a:pt x="47625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1" name="Freeform: Shape 1840">
              <a:extLst>
                <a:ext uri="{FF2B5EF4-FFF2-40B4-BE49-F238E27FC236}">
                  <a16:creationId xmlns:a16="http://schemas.microsoft.com/office/drawing/2014/main" id="{63C86EC9-2165-4A12-838A-2C1FBF890CF6}"/>
                </a:ext>
              </a:extLst>
            </p:cNvPr>
            <p:cNvSpPr/>
            <p:nvPr/>
          </p:nvSpPr>
          <p:spPr>
            <a:xfrm>
              <a:off x="7115175" y="6827044"/>
              <a:ext cx="47625" cy="23812"/>
            </a:xfrm>
            <a:custGeom>
              <a:avLst/>
              <a:gdLst>
                <a:gd name="connsiteX0" fmla="*/ 47625 w 47625"/>
                <a:gd name="connsiteY0" fmla="*/ 23813 h 23812"/>
                <a:gd name="connsiteX1" fmla="*/ 23813 w 47625"/>
                <a:gd name="connsiteY1" fmla="*/ 7143 h 23812"/>
                <a:gd name="connsiteX2" fmla="*/ 0 w 47625"/>
                <a:gd name="connsiteY2" fmla="*/ 23813 h 23812"/>
                <a:gd name="connsiteX3" fmla="*/ 23813 w 47625"/>
                <a:gd name="connsiteY3" fmla="*/ 0 h 23812"/>
                <a:gd name="connsiteX4" fmla="*/ 47625 w 47625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23812">
                  <a:moveTo>
                    <a:pt x="47625" y="23813"/>
                  </a:moveTo>
                  <a:cubicBezTo>
                    <a:pt x="40481" y="19050"/>
                    <a:pt x="30956" y="14287"/>
                    <a:pt x="23813" y="7143"/>
                  </a:cubicBezTo>
                  <a:cubicBezTo>
                    <a:pt x="14287" y="11906"/>
                    <a:pt x="7144" y="19050"/>
                    <a:pt x="0" y="23813"/>
                  </a:cubicBezTo>
                  <a:cubicBezTo>
                    <a:pt x="2381" y="9525"/>
                    <a:pt x="14287" y="7143"/>
                    <a:pt x="23813" y="0"/>
                  </a:cubicBezTo>
                  <a:cubicBezTo>
                    <a:pt x="33337" y="7143"/>
                    <a:pt x="45244" y="9525"/>
                    <a:pt x="47625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2" name="Freeform: Shape 1841">
              <a:extLst>
                <a:ext uri="{FF2B5EF4-FFF2-40B4-BE49-F238E27FC236}">
                  <a16:creationId xmlns:a16="http://schemas.microsoft.com/office/drawing/2014/main" id="{CECF220E-D2C3-60AA-1234-A2704EB80EDB}"/>
                </a:ext>
              </a:extLst>
            </p:cNvPr>
            <p:cNvSpPr/>
            <p:nvPr/>
          </p:nvSpPr>
          <p:spPr>
            <a:xfrm>
              <a:off x="11023401" y="6769893"/>
              <a:ext cx="47029" cy="23812"/>
            </a:xfrm>
            <a:custGeom>
              <a:avLst/>
              <a:gdLst>
                <a:gd name="connsiteX0" fmla="*/ 1786 w 47029"/>
                <a:gd name="connsiteY0" fmla="*/ 0 h 23812"/>
                <a:gd name="connsiteX1" fmla="*/ 47030 w 47029"/>
                <a:gd name="connsiteY1" fmla="*/ 4763 h 23812"/>
                <a:gd name="connsiteX2" fmla="*/ 25599 w 47029"/>
                <a:gd name="connsiteY2" fmla="*/ 23813 h 23812"/>
                <a:gd name="connsiteX3" fmla="*/ 1786 w 47029"/>
                <a:gd name="connsiteY3" fmla="*/ 7144 h 23812"/>
                <a:gd name="connsiteX4" fmla="*/ 1786 w 47029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29" h="23812">
                  <a:moveTo>
                    <a:pt x="1786" y="0"/>
                  </a:moveTo>
                  <a:cubicBezTo>
                    <a:pt x="16074" y="14288"/>
                    <a:pt x="30361" y="14288"/>
                    <a:pt x="47030" y="4763"/>
                  </a:cubicBezTo>
                  <a:cubicBezTo>
                    <a:pt x="39886" y="9526"/>
                    <a:pt x="32742" y="16669"/>
                    <a:pt x="25599" y="23813"/>
                  </a:cubicBezTo>
                  <a:cubicBezTo>
                    <a:pt x="16074" y="16669"/>
                    <a:pt x="8930" y="11906"/>
                    <a:pt x="1786" y="7144"/>
                  </a:cubicBezTo>
                  <a:cubicBezTo>
                    <a:pt x="-595" y="2381"/>
                    <a:pt x="-595" y="0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3" name="Freeform: Shape 1842">
              <a:extLst>
                <a:ext uri="{FF2B5EF4-FFF2-40B4-BE49-F238E27FC236}">
                  <a16:creationId xmlns:a16="http://schemas.microsoft.com/office/drawing/2014/main" id="{FA37055A-CB10-76AC-0433-5C69B87F0955}"/>
                </a:ext>
              </a:extLst>
            </p:cNvPr>
            <p:cNvSpPr/>
            <p:nvPr/>
          </p:nvSpPr>
          <p:spPr>
            <a:xfrm>
              <a:off x="8131968" y="57150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7144" y="26194"/>
                    <a:pt x="9525" y="45244"/>
                  </a:cubicBezTo>
                  <a:cubicBezTo>
                    <a:pt x="7144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4" name="Freeform: Shape 1843">
              <a:extLst>
                <a:ext uri="{FF2B5EF4-FFF2-40B4-BE49-F238E27FC236}">
                  <a16:creationId xmlns:a16="http://schemas.microsoft.com/office/drawing/2014/main" id="{FBD8FEE6-B2FA-380C-7FF3-D55D1E5894B6}"/>
                </a:ext>
              </a:extLst>
            </p:cNvPr>
            <p:cNvSpPr/>
            <p:nvPr/>
          </p:nvSpPr>
          <p:spPr>
            <a:xfrm>
              <a:off x="10027443" y="57150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5" name="Freeform: Shape 1844">
              <a:extLst>
                <a:ext uri="{FF2B5EF4-FFF2-40B4-BE49-F238E27FC236}">
                  <a16:creationId xmlns:a16="http://schemas.microsoft.com/office/drawing/2014/main" id="{A7EBB5DB-EC1E-6AA5-4B93-6C3A418C2C5E}"/>
                </a:ext>
              </a:extLst>
            </p:cNvPr>
            <p:cNvSpPr/>
            <p:nvPr/>
          </p:nvSpPr>
          <p:spPr>
            <a:xfrm>
              <a:off x="10086975" y="57150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7143" y="26194"/>
                    <a:pt x="9525" y="45244"/>
                  </a:cubicBezTo>
                  <a:cubicBezTo>
                    <a:pt x="7143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6" name="Freeform: Shape 1845">
              <a:extLst>
                <a:ext uri="{FF2B5EF4-FFF2-40B4-BE49-F238E27FC236}">
                  <a16:creationId xmlns:a16="http://schemas.microsoft.com/office/drawing/2014/main" id="{6BEB010F-8168-00EF-284E-D96D355596A7}"/>
                </a:ext>
              </a:extLst>
            </p:cNvPr>
            <p:cNvSpPr/>
            <p:nvPr/>
          </p:nvSpPr>
          <p:spPr>
            <a:xfrm>
              <a:off x="11982450" y="57150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7" name="Freeform: Shape 1846">
              <a:extLst>
                <a:ext uri="{FF2B5EF4-FFF2-40B4-BE49-F238E27FC236}">
                  <a16:creationId xmlns:a16="http://schemas.microsoft.com/office/drawing/2014/main" id="{4A5DBEBE-9BD0-0570-4963-5BC12B245783}"/>
                </a:ext>
              </a:extLst>
            </p:cNvPr>
            <p:cNvSpPr/>
            <p:nvPr/>
          </p:nvSpPr>
          <p:spPr>
            <a:xfrm>
              <a:off x="12039600" y="57150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8" name="Freeform: Shape 1847">
              <a:extLst>
                <a:ext uri="{FF2B5EF4-FFF2-40B4-BE49-F238E27FC236}">
                  <a16:creationId xmlns:a16="http://schemas.microsoft.com/office/drawing/2014/main" id="{DF1AD996-1AF4-920F-FD7B-0C53D06D1A22}"/>
                </a:ext>
              </a:extLst>
            </p:cNvPr>
            <p:cNvSpPr/>
            <p:nvPr/>
          </p:nvSpPr>
          <p:spPr>
            <a:xfrm>
              <a:off x="9067800" y="1143000"/>
              <a:ext cx="45243" cy="19049"/>
            </a:xfrm>
            <a:custGeom>
              <a:avLst/>
              <a:gdLst>
                <a:gd name="connsiteX0" fmla="*/ 23813 w 45243"/>
                <a:gd name="connsiteY0" fmla="*/ 19050 h 19049"/>
                <a:gd name="connsiteX1" fmla="*/ 0 w 45243"/>
                <a:gd name="connsiteY1" fmla="*/ 0 h 19049"/>
                <a:gd name="connsiteX2" fmla="*/ 45244 w 45243"/>
                <a:gd name="connsiteY2" fmla="*/ 0 h 19049"/>
                <a:gd name="connsiteX3" fmla="*/ 23813 w 45243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23813" y="19050"/>
                  </a:moveTo>
                  <a:cubicBezTo>
                    <a:pt x="14287" y="11906"/>
                    <a:pt x="7144" y="7144"/>
                    <a:pt x="0" y="0"/>
                  </a:cubicBezTo>
                  <a:cubicBezTo>
                    <a:pt x="16669" y="7144"/>
                    <a:pt x="30956" y="11906"/>
                    <a:pt x="45244" y="0"/>
                  </a:cubicBezTo>
                  <a:cubicBezTo>
                    <a:pt x="40481" y="4763"/>
                    <a:pt x="33337" y="9525"/>
                    <a:pt x="23813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9" name="Freeform: Shape 1848">
              <a:extLst>
                <a:ext uri="{FF2B5EF4-FFF2-40B4-BE49-F238E27FC236}">
                  <a16:creationId xmlns:a16="http://schemas.microsoft.com/office/drawing/2014/main" id="{0D84FD70-DA18-5F36-E945-F94C17B2BB9D}"/>
                </a:ext>
              </a:extLst>
            </p:cNvPr>
            <p:cNvSpPr/>
            <p:nvPr/>
          </p:nvSpPr>
          <p:spPr>
            <a:xfrm>
              <a:off x="7116497" y="3390899"/>
              <a:ext cx="46302" cy="23812"/>
            </a:xfrm>
            <a:custGeom>
              <a:avLst/>
              <a:gdLst>
                <a:gd name="connsiteX0" fmla="*/ 1058 w 46302"/>
                <a:gd name="connsiteY0" fmla="*/ 0 h 23812"/>
                <a:gd name="connsiteX1" fmla="*/ 46302 w 46302"/>
                <a:gd name="connsiteY1" fmla="*/ 4763 h 23812"/>
                <a:gd name="connsiteX2" fmla="*/ 24871 w 46302"/>
                <a:gd name="connsiteY2" fmla="*/ 23813 h 23812"/>
                <a:gd name="connsiteX3" fmla="*/ 1058 w 46302"/>
                <a:gd name="connsiteY3" fmla="*/ 7144 h 23812"/>
                <a:gd name="connsiteX4" fmla="*/ 1058 w 46302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02" h="23812">
                  <a:moveTo>
                    <a:pt x="1058" y="0"/>
                  </a:moveTo>
                  <a:cubicBezTo>
                    <a:pt x="15346" y="14288"/>
                    <a:pt x="29633" y="14288"/>
                    <a:pt x="46302" y="4763"/>
                  </a:cubicBezTo>
                  <a:cubicBezTo>
                    <a:pt x="39158" y="9525"/>
                    <a:pt x="32014" y="16669"/>
                    <a:pt x="24871" y="23813"/>
                  </a:cubicBezTo>
                  <a:cubicBezTo>
                    <a:pt x="15346" y="16669"/>
                    <a:pt x="8202" y="11906"/>
                    <a:pt x="1058" y="7144"/>
                  </a:cubicBezTo>
                  <a:cubicBezTo>
                    <a:pt x="-1323" y="2381"/>
                    <a:pt x="1058" y="2381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0" name="Freeform: Shape 1849">
              <a:extLst>
                <a:ext uri="{FF2B5EF4-FFF2-40B4-BE49-F238E27FC236}">
                  <a16:creationId xmlns:a16="http://schemas.microsoft.com/office/drawing/2014/main" id="{E255F49C-7276-97C4-EDD3-C9116367D088}"/>
                </a:ext>
              </a:extLst>
            </p:cNvPr>
            <p:cNvSpPr/>
            <p:nvPr/>
          </p:nvSpPr>
          <p:spPr>
            <a:xfrm>
              <a:off x="9070181" y="2269331"/>
              <a:ext cx="45243" cy="19049"/>
            </a:xfrm>
            <a:custGeom>
              <a:avLst/>
              <a:gdLst>
                <a:gd name="connsiteX0" fmla="*/ 0 w 45243"/>
                <a:gd name="connsiteY0" fmla="*/ 0 h 19049"/>
                <a:gd name="connsiteX1" fmla="*/ 45244 w 45243"/>
                <a:gd name="connsiteY1" fmla="*/ 0 h 19049"/>
                <a:gd name="connsiteX2" fmla="*/ 23813 w 45243"/>
                <a:gd name="connsiteY2" fmla="*/ 19050 h 19049"/>
                <a:gd name="connsiteX3" fmla="*/ 0 w 45243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0" y="0"/>
                  </a:moveTo>
                  <a:cubicBezTo>
                    <a:pt x="23813" y="7144"/>
                    <a:pt x="23813" y="7144"/>
                    <a:pt x="45244" y="0"/>
                  </a:cubicBezTo>
                  <a:cubicBezTo>
                    <a:pt x="38100" y="4762"/>
                    <a:pt x="30956" y="11906"/>
                    <a:pt x="23813" y="19050"/>
                  </a:cubicBezTo>
                  <a:cubicBezTo>
                    <a:pt x="14288" y="11906"/>
                    <a:pt x="7144" y="4762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1" name="Freeform: Shape 1850">
              <a:extLst>
                <a:ext uri="{FF2B5EF4-FFF2-40B4-BE49-F238E27FC236}">
                  <a16:creationId xmlns:a16="http://schemas.microsoft.com/office/drawing/2014/main" id="{2F681879-57E4-BFDC-E708-D1DA405F40AA}"/>
                </a:ext>
              </a:extLst>
            </p:cNvPr>
            <p:cNvSpPr/>
            <p:nvPr/>
          </p:nvSpPr>
          <p:spPr>
            <a:xfrm>
              <a:off x="10027443" y="4562475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2" name="Freeform: Shape 1851">
              <a:extLst>
                <a:ext uri="{FF2B5EF4-FFF2-40B4-BE49-F238E27FC236}">
                  <a16:creationId xmlns:a16="http://schemas.microsoft.com/office/drawing/2014/main" id="{2B6E958F-DF5D-122F-CA1A-30910AE8798A}"/>
                </a:ext>
              </a:extLst>
            </p:cNvPr>
            <p:cNvSpPr/>
            <p:nvPr/>
          </p:nvSpPr>
          <p:spPr>
            <a:xfrm>
              <a:off x="11982450" y="2309812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3" name="Freeform: Shape 1852">
              <a:extLst>
                <a:ext uri="{FF2B5EF4-FFF2-40B4-BE49-F238E27FC236}">
                  <a16:creationId xmlns:a16="http://schemas.microsoft.com/office/drawing/2014/main" id="{33B754F4-505E-2B7B-0AA9-5602966DA21D}"/>
                </a:ext>
              </a:extLst>
            </p:cNvPr>
            <p:cNvSpPr/>
            <p:nvPr/>
          </p:nvSpPr>
          <p:spPr>
            <a:xfrm>
              <a:off x="7115175" y="2269331"/>
              <a:ext cx="45243" cy="19049"/>
            </a:xfrm>
            <a:custGeom>
              <a:avLst/>
              <a:gdLst>
                <a:gd name="connsiteX0" fmla="*/ 0 w 45243"/>
                <a:gd name="connsiteY0" fmla="*/ 0 h 19049"/>
                <a:gd name="connsiteX1" fmla="*/ 45244 w 45243"/>
                <a:gd name="connsiteY1" fmla="*/ 0 h 19049"/>
                <a:gd name="connsiteX2" fmla="*/ 23813 w 45243"/>
                <a:gd name="connsiteY2" fmla="*/ 19050 h 19049"/>
                <a:gd name="connsiteX3" fmla="*/ 0 w 45243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0" y="0"/>
                  </a:moveTo>
                  <a:cubicBezTo>
                    <a:pt x="16669" y="9525"/>
                    <a:pt x="30956" y="9525"/>
                    <a:pt x="45244" y="0"/>
                  </a:cubicBezTo>
                  <a:cubicBezTo>
                    <a:pt x="38100" y="4762"/>
                    <a:pt x="30956" y="11906"/>
                    <a:pt x="23813" y="19050"/>
                  </a:cubicBezTo>
                  <a:cubicBezTo>
                    <a:pt x="14287" y="11906"/>
                    <a:pt x="7144" y="4762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4" name="Freeform: Shape 1853">
              <a:extLst>
                <a:ext uri="{FF2B5EF4-FFF2-40B4-BE49-F238E27FC236}">
                  <a16:creationId xmlns:a16="http://schemas.microsoft.com/office/drawing/2014/main" id="{A320E67C-FA02-B8F9-BEBB-2163345C7882}"/>
                </a:ext>
              </a:extLst>
            </p:cNvPr>
            <p:cNvSpPr/>
            <p:nvPr/>
          </p:nvSpPr>
          <p:spPr>
            <a:xfrm>
              <a:off x="10027443" y="2309812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5" name="Freeform: Shape 1854">
              <a:extLst>
                <a:ext uri="{FF2B5EF4-FFF2-40B4-BE49-F238E27FC236}">
                  <a16:creationId xmlns:a16="http://schemas.microsoft.com/office/drawing/2014/main" id="{6FC8376A-8ABA-37AA-111A-00B6A9B98B6F}"/>
                </a:ext>
              </a:extLst>
            </p:cNvPr>
            <p:cNvSpPr/>
            <p:nvPr/>
          </p:nvSpPr>
          <p:spPr>
            <a:xfrm>
              <a:off x="8131968" y="230981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6" name="Freeform: Shape 1855">
              <a:extLst>
                <a:ext uri="{FF2B5EF4-FFF2-40B4-BE49-F238E27FC236}">
                  <a16:creationId xmlns:a16="http://schemas.microsoft.com/office/drawing/2014/main" id="{29C20361-7614-58AF-2006-7926660804B0}"/>
                </a:ext>
              </a:extLst>
            </p:cNvPr>
            <p:cNvSpPr/>
            <p:nvPr/>
          </p:nvSpPr>
          <p:spPr>
            <a:xfrm>
              <a:off x="6179343" y="343376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7" name="Freeform: Shape 1856">
              <a:extLst>
                <a:ext uri="{FF2B5EF4-FFF2-40B4-BE49-F238E27FC236}">
                  <a16:creationId xmlns:a16="http://schemas.microsoft.com/office/drawing/2014/main" id="{6C24CCA4-97C6-3225-78EE-94810A292980}"/>
                </a:ext>
              </a:extLst>
            </p:cNvPr>
            <p:cNvSpPr/>
            <p:nvPr/>
          </p:nvSpPr>
          <p:spPr>
            <a:xfrm>
              <a:off x="7117556" y="69056"/>
              <a:ext cx="42862" cy="21431"/>
            </a:xfrm>
            <a:custGeom>
              <a:avLst/>
              <a:gdLst>
                <a:gd name="connsiteX0" fmla="*/ 40481 w 42862"/>
                <a:gd name="connsiteY0" fmla="*/ 21431 h 21431"/>
                <a:gd name="connsiteX1" fmla="*/ 21431 w 42862"/>
                <a:gd name="connsiteY1" fmla="*/ 9525 h 21431"/>
                <a:gd name="connsiteX2" fmla="*/ 0 w 42862"/>
                <a:gd name="connsiteY2" fmla="*/ 21431 h 21431"/>
                <a:gd name="connsiteX3" fmla="*/ 21431 w 42862"/>
                <a:gd name="connsiteY3" fmla="*/ 0 h 21431"/>
                <a:gd name="connsiteX4" fmla="*/ 42862 w 42862"/>
                <a:gd name="connsiteY4" fmla="*/ 19050 h 21431"/>
                <a:gd name="connsiteX5" fmla="*/ 40481 w 42862"/>
                <a:gd name="connsiteY5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62" h="21431">
                  <a:moveTo>
                    <a:pt x="40481" y="21431"/>
                  </a:moveTo>
                  <a:cubicBezTo>
                    <a:pt x="33338" y="16669"/>
                    <a:pt x="28575" y="14287"/>
                    <a:pt x="21431" y="9525"/>
                  </a:cubicBezTo>
                  <a:cubicBezTo>
                    <a:pt x="14287" y="14287"/>
                    <a:pt x="7144" y="16669"/>
                    <a:pt x="0" y="21431"/>
                  </a:cubicBezTo>
                  <a:cubicBezTo>
                    <a:pt x="2381" y="11906"/>
                    <a:pt x="11906" y="7144"/>
                    <a:pt x="21431" y="0"/>
                  </a:cubicBezTo>
                  <a:cubicBezTo>
                    <a:pt x="28575" y="7144"/>
                    <a:pt x="35719" y="11906"/>
                    <a:pt x="42862" y="19050"/>
                  </a:cubicBezTo>
                  <a:cubicBezTo>
                    <a:pt x="42862" y="19050"/>
                    <a:pt x="40481" y="19050"/>
                    <a:pt x="40481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8" name="Freeform: Shape 1857">
              <a:extLst>
                <a:ext uri="{FF2B5EF4-FFF2-40B4-BE49-F238E27FC236}">
                  <a16:creationId xmlns:a16="http://schemas.microsoft.com/office/drawing/2014/main" id="{417E35B4-C91A-64D7-C2AD-67C8D45F2388}"/>
                </a:ext>
              </a:extLst>
            </p:cNvPr>
            <p:cNvSpPr/>
            <p:nvPr/>
          </p:nvSpPr>
          <p:spPr>
            <a:xfrm>
              <a:off x="9067800" y="6774656"/>
              <a:ext cx="47625" cy="19049"/>
            </a:xfrm>
            <a:custGeom>
              <a:avLst/>
              <a:gdLst>
                <a:gd name="connsiteX0" fmla="*/ 47625 w 47625"/>
                <a:gd name="connsiteY0" fmla="*/ 0 h 19049"/>
                <a:gd name="connsiteX1" fmla="*/ 23813 w 47625"/>
                <a:gd name="connsiteY1" fmla="*/ 19050 h 19049"/>
                <a:gd name="connsiteX2" fmla="*/ 0 w 47625"/>
                <a:gd name="connsiteY2" fmla="*/ 0 h 19049"/>
                <a:gd name="connsiteX3" fmla="*/ 47625 w 47625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49">
                  <a:moveTo>
                    <a:pt x="47625" y="0"/>
                  </a:moveTo>
                  <a:cubicBezTo>
                    <a:pt x="40481" y="4763"/>
                    <a:pt x="33337" y="11906"/>
                    <a:pt x="23813" y="19050"/>
                  </a:cubicBezTo>
                  <a:cubicBezTo>
                    <a:pt x="14287" y="11906"/>
                    <a:pt x="7144" y="7143"/>
                    <a:pt x="0" y="0"/>
                  </a:cubicBezTo>
                  <a:cubicBezTo>
                    <a:pt x="16669" y="7143"/>
                    <a:pt x="30956" y="9525"/>
                    <a:pt x="476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9" name="Freeform: Shape 1858">
              <a:extLst>
                <a:ext uri="{FF2B5EF4-FFF2-40B4-BE49-F238E27FC236}">
                  <a16:creationId xmlns:a16="http://schemas.microsoft.com/office/drawing/2014/main" id="{37E814AC-099D-DE91-3143-7E2FC3A777A3}"/>
                </a:ext>
              </a:extLst>
            </p:cNvPr>
            <p:cNvSpPr/>
            <p:nvPr/>
          </p:nvSpPr>
          <p:spPr>
            <a:xfrm>
              <a:off x="9067800" y="3395662"/>
              <a:ext cx="45243" cy="19049"/>
            </a:xfrm>
            <a:custGeom>
              <a:avLst/>
              <a:gdLst>
                <a:gd name="connsiteX0" fmla="*/ 23813 w 45243"/>
                <a:gd name="connsiteY0" fmla="*/ 19050 h 19049"/>
                <a:gd name="connsiteX1" fmla="*/ 0 w 45243"/>
                <a:gd name="connsiteY1" fmla="*/ 0 h 19049"/>
                <a:gd name="connsiteX2" fmla="*/ 45244 w 45243"/>
                <a:gd name="connsiteY2" fmla="*/ 0 h 19049"/>
                <a:gd name="connsiteX3" fmla="*/ 23813 w 45243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23813" y="19050"/>
                  </a:moveTo>
                  <a:cubicBezTo>
                    <a:pt x="14287" y="11906"/>
                    <a:pt x="7144" y="7143"/>
                    <a:pt x="0" y="0"/>
                  </a:cubicBezTo>
                  <a:cubicBezTo>
                    <a:pt x="16669" y="9525"/>
                    <a:pt x="30956" y="9525"/>
                    <a:pt x="45244" y="0"/>
                  </a:cubicBezTo>
                  <a:cubicBezTo>
                    <a:pt x="40481" y="4762"/>
                    <a:pt x="33337" y="9525"/>
                    <a:pt x="23813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0" name="Freeform: Shape 1859">
              <a:extLst>
                <a:ext uri="{FF2B5EF4-FFF2-40B4-BE49-F238E27FC236}">
                  <a16:creationId xmlns:a16="http://schemas.microsoft.com/office/drawing/2014/main" id="{D3BC45B9-460E-4D21-4756-61AEB5D8EFE2}"/>
                </a:ext>
              </a:extLst>
            </p:cNvPr>
            <p:cNvSpPr/>
            <p:nvPr/>
          </p:nvSpPr>
          <p:spPr>
            <a:xfrm>
              <a:off x="6119812" y="2309812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1" name="Freeform: Shape 1860">
              <a:extLst>
                <a:ext uri="{FF2B5EF4-FFF2-40B4-BE49-F238E27FC236}">
                  <a16:creationId xmlns:a16="http://schemas.microsoft.com/office/drawing/2014/main" id="{5706A7A6-380A-EA9B-9C8C-827EE4995946}"/>
                </a:ext>
              </a:extLst>
            </p:cNvPr>
            <p:cNvSpPr/>
            <p:nvPr/>
          </p:nvSpPr>
          <p:spPr>
            <a:xfrm>
              <a:off x="12039600" y="230981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2" name="Freeform: Shape 1861">
              <a:extLst>
                <a:ext uri="{FF2B5EF4-FFF2-40B4-BE49-F238E27FC236}">
                  <a16:creationId xmlns:a16="http://schemas.microsoft.com/office/drawing/2014/main" id="{8D8F7075-4E79-B864-BCB8-1BBE520D044B}"/>
                </a:ext>
              </a:extLst>
            </p:cNvPr>
            <p:cNvSpPr/>
            <p:nvPr/>
          </p:nvSpPr>
          <p:spPr>
            <a:xfrm>
              <a:off x="7115175" y="6774656"/>
              <a:ext cx="45243" cy="19049"/>
            </a:xfrm>
            <a:custGeom>
              <a:avLst/>
              <a:gdLst>
                <a:gd name="connsiteX0" fmla="*/ 0 w 45243"/>
                <a:gd name="connsiteY0" fmla="*/ 0 h 19049"/>
                <a:gd name="connsiteX1" fmla="*/ 45244 w 45243"/>
                <a:gd name="connsiteY1" fmla="*/ 0 h 19049"/>
                <a:gd name="connsiteX2" fmla="*/ 23813 w 45243"/>
                <a:gd name="connsiteY2" fmla="*/ 19050 h 19049"/>
                <a:gd name="connsiteX3" fmla="*/ 0 w 45243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0" y="0"/>
                  </a:moveTo>
                  <a:cubicBezTo>
                    <a:pt x="23813" y="9525"/>
                    <a:pt x="23813" y="9525"/>
                    <a:pt x="45244" y="0"/>
                  </a:cubicBezTo>
                  <a:cubicBezTo>
                    <a:pt x="38100" y="4763"/>
                    <a:pt x="30956" y="11906"/>
                    <a:pt x="23813" y="19050"/>
                  </a:cubicBezTo>
                  <a:cubicBezTo>
                    <a:pt x="14287" y="9525"/>
                    <a:pt x="7144" y="4763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3" name="Freeform: Shape 1862">
              <a:extLst>
                <a:ext uri="{FF2B5EF4-FFF2-40B4-BE49-F238E27FC236}">
                  <a16:creationId xmlns:a16="http://schemas.microsoft.com/office/drawing/2014/main" id="{F5B99E7F-3971-5430-6FCF-CCA7A99BC2F4}"/>
                </a:ext>
              </a:extLst>
            </p:cNvPr>
            <p:cNvSpPr/>
            <p:nvPr/>
          </p:nvSpPr>
          <p:spPr>
            <a:xfrm>
              <a:off x="6119812" y="3436143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4" name="Freeform: Shape 1863">
              <a:extLst>
                <a:ext uri="{FF2B5EF4-FFF2-40B4-BE49-F238E27FC236}">
                  <a16:creationId xmlns:a16="http://schemas.microsoft.com/office/drawing/2014/main" id="{DD892485-03F2-A634-D68F-821CC49A75E1}"/>
                </a:ext>
              </a:extLst>
            </p:cNvPr>
            <p:cNvSpPr/>
            <p:nvPr/>
          </p:nvSpPr>
          <p:spPr>
            <a:xfrm>
              <a:off x="6179343" y="230981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7144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5" name="Freeform: Shape 1864">
              <a:extLst>
                <a:ext uri="{FF2B5EF4-FFF2-40B4-BE49-F238E27FC236}">
                  <a16:creationId xmlns:a16="http://schemas.microsoft.com/office/drawing/2014/main" id="{226AB508-8E3C-17DC-777F-B1A526D3AEC1}"/>
                </a:ext>
              </a:extLst>
            </p:cNvPr>
            <p:cNvSpPr/>
            <p:nvPr/>
          </p:nvSpPr>
          <p:spPr>
            <a:xfrm>
              <a:off x="8074818" y="2309812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6" name="Freeform: Shape 1865">
              <a:extLst>
                <a:ext uri="{FF2B5EF4-FFF2-40B4-BE49-F238E27FC236}">
                  <a16:creationId xmlns:a16="http://schemas.microsoft.com/office/drawing/2014/main" id="{7CB7C23B-D912-B5B7-9144-881C107F5876}"/>
                </a:ext>
              </a:extLst>
            </p:cNvPr>
            <p:cNvSpPr/>
            <p:nvPr/>
          </p:nvSpPr>
          <p:spPr>
            <a:xfrm>
              <a:off x="10086975" y="4560093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7" name="Freeform: Shape 1866">
              <a:extLst>
                <a:ext uri="{FF2B5EF4-FFF2-40B4-BE49-F238E27FC236}">
                  <a16:creationId xmlns:a16="http://schemas.microsoft.com/office/drawing/2014/main" id="{C3F91257-CDA4-50F2-0F2A-28F6D834C2A2}"/>
                </a:ext>
              </a:extLst>
            </p:cNvPr>
            <p:cNvSpPr/>
            <p:nvPr/>
          </p:nvSpPr>
          <p:spPr>
            <a:xfrm>
              <a:off x="11982450" y="4562475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8" name="Freeform: Shape 1867">
              <a:extLst>
                <a:ext uri="{FF2B5EF4-FFF2-40B4-BE49-F238E27FC236}">
                  <a16:creationId xmlns:a16="http://schemas.microsoft.com/office/drawing/2014/main" id="{9D6A992C-0091-7BBC-56D1-B0DCCD9DDC64}"/>
                </a:ext>
              </a:extLst>
            </p:cNvPr>
            <p:cNvSpPr/>
            <p:nvPr/>
          </p:nvSpPr>
          <p:spPr>
            <a:xfrm>
              <a:off x="12039600" y="4560093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9" name="Freeform: Shape 1868">
              <a:extLst>
                <a:ext uri="{FF2B5EF4-FFF2-40B4-BE49-F238E27FC236}">
                  <a16:creationId xmlns:a16="http://schemas.microsoft.com/office/drawing/2014/main" id="{6B408275-472E-6C7B-831F-A4D96EE16F5A}"/>
                </a:ext>
              </a:extLst>
            </p:cNvPr>
            <p:cNvSpPr/>
            <p:nvPr/>
          </p:nvSpPr>
          <p:spPr>
            <a:xfrm>
              <a:off x="7115175" y="4572000"/>
              <a:ext cx="47625" cy="21431"/>
            </a:xfrm>
            <a:custGeom>
              <a:avLst/>
              <a:gdLst>
                <a:gd name="connsiteX0" fmla="*/ 23813 w 47625"/>
                <a:gd name="connsiteY0" fmla="*/ 0 h 21431"/>
                <a:gd name="connsiteX1" fmla="*/ 47625 w 47625"/>
                <a:gd name="connsiteY1" fmla="*/ 19050 h 21431"/>
                <a:gd name="connsiteX2" fmla="*/ 45244 w 47625"/>
                <a:gd name="connsiteY2" fmla="*/ 21431 h 21431"/>
                <a:gd name="connsiteX3" fmla="*/ 23813 w 47625"/>
                <a:gd name="connsiteY3" fmla="*/ 9525 h 21431"/>
                <a:gd name="connsiteX4" fmla="*/ 2381 w 47625"/>
                <a:gd name="connsiteY4" fmla="*/ 21431 h 21431"/>
                <a:gd name="connsiteX5" fmla="*/ 0 w 47625"/>
                <a:gd name="connsiteY5" fmla="*/ 19050 h 21431"/>
                <a:gd name="connsiteX6" fmla="*/ 23813 w 47625"/>
                <a:gd name="connsiteY6" fmla="*/ 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23813" y="0"/>
                  </a:moveTo>
                  <a:cubicBezTo>
                    <a:pt x="33337" y="7144"/>
                    <a:pt x="40481" y="14288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0956" y="14288"/>
                    <a:pt x="23813" y="9525"/>
                  </a:cubicBezTo>
                  <a:cubicBezTo>
                    <a:pt x="16669" y="14288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8"/>
                    <a:pt x="14287" y="9525"/>
                    <a:pt x="2381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0" name="Freeform: Shape 1869">
              <a:extLst>
                <a:ext uri="{FF2B5EF4-FFF2-40B4-BE49-F238E27FC236}">
                  <a16:creationId xmlns:a16="http://schemas.microsoft.com/office/drawing/2014/main" id="{A32BFD8E-9FB2-8029-7556-82775DFF42F7}"/>
                </a:ext>
              </a:extLst>
            </p:cNvPr>
            <p:cNvSpPr/>
            <p:nvPr/>
          </p:nvSpPr>
          <p:spPr>
            <a:xfrm>
              <a:off x="9067800" y="4572000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8"/>
                    <a:pt x="14287" y="7144"/>
                    <a:pt x="23813" y="0"/>
                  </a:cubicBezTo>
                  <a:cubicBezTo>
                    <a:pt x="33337" y="7144"/>
                    <a:pt x="40481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7" y="14288"/>
                    <a:pt x="23813" y="9525"/>
                  </a:cubicBezTo>
                  <a:cubicBezTo>
                    <a:pt x="16669" y="14288"/>
                    <a:pt x="9525" y="16669"/>
                    <a:pt x="2381" y="21431"/>
                  </a:cubicBezTo>
                  <a:cubicBezTo>
                    <a:pt x="2381" y="21431"/>
                    <a:pt x="2381" y="2143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1" name="Freeform: Shape 1870">
              <a:extLst>
                <a:ext uri="{FF2B5EF4-FFF2-40B4-BE49-F238E27FC236}">
                  <a16:creationId xmlns:a16="http://schemas.microsoft.com/office/drawing/2014/main" id="{F629CE2A-AC8E-96C6-37D1-88830895194A}"/>
                </a:ext>
              </a:extLst>
            </p:cNvPr>
            <p:cNvSpPr/>
            <p:nvPr/>
          </p:nvSpPr>
          <p:spPr>
            <a:xfrm>
              <a:off x="11022806" y="3445668"/>
              <a:ext cx="47625" cy="21431"/>
            </a:xfrm>
            <a:custGeom>
              <a:avLst/>
              <a:gdLst>
                <a:gd name="connsiteX0" fmla="*/ 23813 w 47625"/>
                <a:gd name="connsiteY0" fmla="*/ 0 h 21431"/>
                <a:gd name="connsiteX1" fmla="*/ 47625 w 47625"/>
                <a:gd name="connsiteY1" fmla="*/ 19050 h 21431"/>
                <a:gd name="connsiteX2" fmla="*/ 45244 w 47625"/>
                <a:gd name="connsiteY2" fmla="*/ 21431 h 21431"/>
                <a:gd name="connsiteX3" fmla="*/ 23813 w 47625"/>
                <a:gd name="connsiteY3" fmla="*/ 9525 h 21431"/>
                <a:gd name="connsiteX4" fmla="*/ 2381 w 47625"/>
                <a:gd name="connsiteY4" fmla="*/ 21431 h 21431"/>
                <a:gd name="connsiteX5" fmla="*/ 0 w 47625"/>
                <a:gd name="connsiteY5" fmla="*/ 19050 h 21431"/>
                <a:gd name="connsiteX6" fmla="*/ 23813 w 47625"/>
                <a:gd name="connsiteY6" fmla="*/ 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23813" y="0"/>
                  </a:moveTo>
                  <a:cubicBezTo>
                    <a:pt x="33338" y="7144"/>
                    <a:pt x="40482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8" y="14288"/>
                    <a:pt x="23813" y="9525"/>
                  </a:cubicBezTo>
                  <a:cubicBezTo>
                    <a:pt x="16669" y="14288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8"/>
                    <a:pt x="14288" y="7144"/>
                    <a:pt x="2381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2" name="Freeform: Shape 1871">
              <a:extLst>
                <a:ext uri="{FF2B5EF4-FFF2-40B4-BE49-F238E27FC236}">
                  <a16:creationId xmlns:a16="http://schemas.microsoft.com/office/drawing/2014/main" id="{F1B93505-CC40-18CA-4FF4-8BA5BF2E38E6}"/>
                </a:ext>
              </a:extLst>
            </p:cNvPr>
            <p:cNvSpPr/>
            <p:nvPr/>
          </p:nvSpPr>
          <p:spPr>
            <a:xfrm>
              <a:off x="11022806" y="3395662"/>
              <a:ext cx="45243" cy="19049"/>
            </a:xfrm>
            <a:custGeom>
              <a:avLst/>
              <a:gdLst>
                <a:gd name="connsiteX0" fmla="*/ 0 w 45243"/>
                <a:gd name="connsiteY0" fmla="*/ 0 h 19049"/>
                <a:gd name="connsiteX1" fmla="*/ 45244 w 45243"/>
                <a:gd name="connsiteY1" fmla="*/ 0 h 19049"/>
                <a:gd name="connsiteX2" fmla="*/ 23813 w 45243"/>
                <a:gd name="connsiteY2" fmla="*/ 19050 h 19049"/>
                <a:gd name="connsiteX3" fmla="*/ 0 w 45243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0" y="0"/>
                  </a:moveTo>
                  <a:cubicBezTo>
                    <a:pt x="16669" y="9525"/>
                    <a:pt x="30956" y="9525"/>
                    <a:pt x="45244" y="0"/>
                  </a:cubicBezTo>
                  <a:cubicBezTo>
                    <a:pt x="38100" y="4762"/>
                    <a:pt x="30956" y="11906"/>
                    <a:pt x="23813" y="19050"/>
                  </a:cubicBezTo>
                  <a:cubicBezTo>
                    <a:pt x="14288" y="11906"/>
                    <a:pt x="7144" y="4762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3" name="Freeform: Shape 1872">
              <a:extLst>
                <a:ext uri="{FF2B5EF4-FFF2-40B4-BE49-F238E27FC236}">
                  <a16:creationId xmlns:a16="http://schemas.microsoft.com/office/drawing/2014/main" id="{CC267565-38D6-941F-A934-DB5BDD43B67E}"/>
                </a:ext>
              </a:extLst>
            </p:cNvPr>
            <p:cNvSpPr/>
            <p:nvPr/>
          </p:nvSpPr>
          <p:spPr>
            <a:xfrm>
              <a:off x="9070181" y="2319337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7"/>
                    <a:pt x="14288" y="7144"/>
                    <a:pt x="23813" y="0"/>
                  </a:cubicBezTo>
                  <a:cubicBezTo>
                    <a:pt x="33338" y="7144"/>
                    <a:pt x="40482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9050"/>
                    <a:pt x="33338" y="14287"/>
                    <a:pt x="23813" y="9525"/>
                  </a:cubicBezTo>
                  <a:cubicBezTo>
                    <a:pt x="16669" y="11906"/>
                    <a:pt x="9525" y="16669"/>
                    <a:pt x="2381" y="21431"/>
                  </a:cubicBezTo>
                  <a:cubicBezTo>
                    <a:pt x="0" y="21431"/>
                    <a:pt x="0" y="2143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4" name="Freeform: Shape 1873">
              <a:extLst>
                <a:ext uri="{FF2B5EF4-FFF2-40B4-BE49-F238E27FC236}">
                  <a16:creationId xmlns:a16="http://schemas.microsoft.com/office/drawing/2014/main" id="{8DECB652-86B8-74D1-FDD3-4942408533C2}"/>
                </a:ext>
              </a:extLst>
            </p:cNvPr>
            <p:cNvSpPr/>
            <p:nvPr/>
          </p:nvSpPr>
          <p:spPr>
            <a:xfrm>
              <a:off x="11020425" y="69056"/>
              <a:ext cx="47625" cy="19049"/>
            </a:xfrm>
            <a:custGeom>
              <a:avLst/>
              <a:gdLst>
                <a:gd name="connsiteX0" fmla="*/ 26194 w 47625"/>
                <a:gd name="connsiteY0" fmla="*/ 0 h 19049"/>
                <a:gd name="connsiteX1" fmla="*/ 47625 w 47625"/>
                <a:gd name="connsiteY1" fmla="*/ 16669 h 19049"/>
                <a:gd name="connsiteX2" fmla="*/ 45244 w 47625"/>
                <a:gd name="connsiteY2" fmla="*/ 19050 h 19049"/>
                <a:gd name="connsiteX3" fmla="*/ 23813 w 47625"/>
                <a:gd name="connsiteY3" fmla="*/ 7144 h 19049"/>
                <a:gd name="connsiteX4" fmla="*/ 2381 w 47625"/>
                <a:gd name="connsiteY4" fmla="*/ 19050 h 19049"/>
                <a:gd name="connsiteX5" fmla="*/ 0 w 47625"/>
                <a:gd name="connsiteY5" fmla="*/ 16669 h 19049"/>
                <a:gd name="connsiteX6" fmla="*/ 26194 w 47625"/>
                <a:gd name="connsiteY6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49">
                  <a:moveTo>
                    <a:pt x="26194" y="0"/>
                  </a:moveTo>
                  <a:cubicBezTo>
                    <a:pt x="35719" y="7144"/>
                    <a:pt x="42863" y="11906"/>
                    <a:pt x="47625" y="16669"/>
                  </a:cubicBezTo>
                  <a:cubicBezTo>
                    <a:pt x="47625" y="16669"/>
                    <a:pt x="47625" y="19050"/>
                    <a:pt x="45244" y="19050"/>
                  </a:cubicBezTo>
                  <a:cubicBezTo>
                    <a:pt x="38100" y="16669"/>
                    <a:pt x="33337" y="11906"/>
                    <a:pt x="23813" y="7144"/>
                  </a:cubicBezTo>
                  <a:cubicBezTo>
                    <a:pt x="16669" y="9525"/>
                    <a:pt x="9525" y="14287"/>
                    <a:pt x="2381" y="19050"/>
                  </a:cubicBezTo>
                  <a:cubicBezTo>
                    <a:pt x="2381" y="19050"/>
                    <a:pt x="0" y="16669"/>
                    <a:pt x="0" y="16669"/>
                  </a:cubicBezTo>
                  <a:cubicBezTo>
                    <a:pt x="9525" y="11906"/>
                    <a:pt x="16669" y="4762"/>
                    <a:pt x="26194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5" name="Freeform: Shape 1874">
              <a:extLst>
                <a:ext uri="{FF2B5EF4-FFF2-40B4-BE49-F238E27FC236}">
                  <a16:creationId xmlns:a16="http://schemas.microsoft.com/office/drawing/2014/main" id="{D54C3DBE-D2B0-C517-0C11-D11E60EB72FD}"/>
                </a:ext>
              </a:extLst>
            </p:cNvPr>
            <p:cNvSpPr/>
            <p:nvPr/>
          </p:nvSpPr>
          <p:spPr>
            <a:xfrm>
              <a:off x="11022806" y="1138237"/>
              <a:ext cx="45243" cy="23812"/>
            </a:xfrm>
            <a:custGeom>
              <a:avLst/>
              <a:gdLst>
                <a:gd name="connsiteX0" fmla="*/ 2381 w 45243"/>
                <a:gd name="connsiteY0" fmla="*/ 0 h 23812"/>
                <a:gd name="connsiteX1" fmla="*/ 45244 w 45243"/>
                <a:gd name="connsiteY1" fmla="*/ 4763 h 23812"/>
                <a:gd name="connsiteX2" fmla="*/ 23813 w 45243"/>
                <a:gd name="connsiteY2" fmla="*/ 23813 h 23812"/>
                <a:gd name="connsiteX3" fmla="*/ 0 w 45243"/>
                <a:gd name="connsiteY3" fmla="*/ 4763 h 23812"/>
                <a:gd name="connsiteX4" fmla="*/ 2381 w 45243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3" h="23812">
                  <a:moveTo>
                    <a:pt x="2381" y="0"/>
                  </a:moveTo>
                  <a:cubicBezTo>
                    <a:pt x="16669" y="14288"/>
                    <a:pt x="28575" y="14288"/>
                    <a:pt x="45244" y="4763"/>
                  </a:cubicBezTo>
                  <a:cubicBezTo>
                    <a:pt x="38100" y="9525"/>
                    <a:pt x="30956" y="16669"/>
                    <a:pt x="23813" y="23813"/>
                  </a:cubicBezTo>
                  <a:cubicBezTo>
                    <a:pt x="14288" y="16669"/>
                    <a:pt x="7144" y="11906"/>
                    <a:pt x="0" y="4763"/>
                  </a:cubicBezTo>
                  <a:cubicBezTo>
                    <a:pt x="0" y="2381"/>
                    <a:pt x="2381" y="2381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6" name="Freeform: Shape 1875">
              <a:extLst>
                <a:ext uri="{FF2B5EF4-FFF2-40B4-BE49-F238E27FC236}">
                  <a16:creationId xmlns:a16="http://schemas.microsoft.com/office/drawing/2014/main" id="{14520A05-2EF7-79F4-F3E4-AB1D65676F42}"/>
                </a:ext>
              </a:extLst>
            </p:cNvPr>
            <p:cNvSpPr/>
            <p:nvPr/>
          </p:nvSpPr>
          <p:spPr>
            <a:xfrm>
              <a:off x="9067800" y="66674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8"/>
                    <a:pt x="14287" y="7144"/>
                    <a:pt x="23813" y="0"/>
                  </a:cubicBezTo>
                  <a:cubicBezTo>
                    <a:pt x="33337" y="7144"/>
                    <a:pt x="40481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7" y="14288"/>
                    <a:pt x="23813" y="9525"/>
                  </a:cubicBezTo>
                  <a:cubicBezTo>
                    <a:pt x="16669" y="14288"/>
                    <a:pt x="9525" y="16669"/>
                    <a:pt x="2381" y="21431"/>
                  </a:cubicBezTo>
                  <a:cubicBezTo>
                    <a:pt x="2381" y="21431"/>
                    <a:pt x="2381" y="2143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7" name="Freeform: Shape 1876">
              <a:extLst>
                <a:ext uri="{FF2B5EF4-FFF2-40B4-BE49-F238E27FC236}">
                  <a16:creationId xmlns:a16="http://schemas.microsoft.com/office/drawing/2014/main" id="{00C653BD-6CA8-0358-3FD1-9A2DEAAD907B}"/>
                </a:ext>
              </a:extLst>
            </p:cNvPr>
            <p:cNvSpPr/>
            <p:nvPr/>
          </p:nvSpPr>
          <p:spPr>
            <a:xfrm>
              <a:off x="6119812" y="1183481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3"/>
                  </a:cubicBezTo>
                  <a:cubicBezTo>
                    <a:pt x="21431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8" name="Freeform: Shape 1877">
              <a:extLst>
                <a:ext uri="{FF2B5EF4-FFF2-40B4-BE49-F238E27FC236}">
                  <a16:creationId xmlns:a16="http://schemas.microsoft.com/office/drawing/2014/main" id="{22D46441-2A24-BD06-3F4B-D58D8D5BBB76}"/>
                </a:ext>
              </a:extLst>
            </p:cNvPr>
            <p:cNvSpPr/>
            <p:nvPr/>
          </p:nvSpPr>
          <p:spPr>
            <a:xfrm>
              <a:off x="11023401" y="2262187"/>
              <a:ext cx="47029" cy="26193"/>
            </a:xfrm>
            <a:custGeom>
              <a:avLst/>
              <a:gdLst>
                <a:gd name="connsiteX0" fmla="*/ 1786 w 47029"/>
                <a:gd name="connsiteY0" fmla="*/ 2381 h 26193"/>
                <a:gd name="connsiteX1" fmla="*/ 44649 w 47029"/>
                <a:gd name="connsiteY1" fmla="*/ 0 h 26193"/>
                <a:gd name="connsiteX2" fmla="*/ 47030 w 47029"/>
                <a:gd name="connsiteY2" fmla="*/ 7144 h 26193"/>
                <a:gd name="connsiteX3" fmla="*/ 25599 w 47029"/>
                <a:gd name="connsiteY3" fmla="*/ 26194 h 26193"/>
                <a:gd name="connsiteX4" fmla="*/ 1786 w 47029"/>
                <a:gd name="connsiteY4" fmla="*/ 9525 h 26193"/>
                <a:gd name="connsiteX5" fmla="*/ 1786 w 47029"/>
                <a:gd name="connsiteY5" fmla="*/ 2381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029" h="26193">
                  <a:moveTo>
                    <a:pt x="1786" y="2381"/>
                  </a:moveTo>
                  <a:cubicBezTo>
                    <a:pt x="16074" y="14287"/>
                    <a:pt x="30361" y="19050"/>
                    <a:pt x="44649" y="0"/>
                  </a:cubicBezTo>
                  <a:cubicBezTo>
                    <a:pt x="44649" y="2381"/>
                    <a:pt x="44649" y="4762"/>
                    <a:pt x="47030" y="7144"/>
                  </a:cubicBezTo>
                  <a:cubicBezTo>
                    <a:pt x="39886" y="11906"/>
                    <a:pt x="32742" y="19050"/>
                    <a:pt x="25599" y="26194"/>
                  </a:cubicBezTo>
                  <a:cubicBezTo>
                    <a:pt x="16074" y="19050"/>
                    <a:pt x="8930" y="14287"/>
                    <a:pt x="1786" y="9525"/>
                  </a:cubicBezTo>
                  <a:cubicBezTo>
                    <a:pt x="-595" y="4762"/>
                    <a:pt x="-595" y="4762"/>
                    <a:pt x="1786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9" name="Freeform: Shape 1878">
              <a:extLst>
                <a:ext uri="{FF2B5EF4-FFF2-40B4-BE49-F238E27FC236}">
                  <a16:creationId xmlns:a16="http://schemas.microsoft.com/office/drawing/2014/main" id="{33C112AE-45B5-0D93-B39F-EA157900F771}"/>
                </a:ext>
              </a:extLst>
            </p:cNvPr>
            <p:cNvSpPr/>
            <p:nvPr/>
          </p:nvSpPr>
          <p:spPr>
            <a:xfrm>
              <a:off x="10086975" y="230981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9525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0" name="Freeform: Shape 1879">
              <a:extLst>
                <a:ext uri="{FF2B5EF4-FFF2-40B4-BE49-F238E27FC236}">
                  <a16:creationId xmlns:a16="http://schemas.microsoft.com/office/drawing/2014/main" id="{A7BA2275-17D3-FE99-0A31-0B80232C692A}"/>
                </a:ext>
              </a:extLst>
            </p:cNvPr>
            <p:cNvSpPr/>
            <p:nvPr/>
          </p:nvSpPr>
          <p:spPr>
            <a:xfrm>
              <a:off x="6179343" y="1183481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3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3" y="16669"/>
                    <a:pt x="7144" y="4763"/>
                  </a:cubicBezTo>
                  <a:cubicBezTo>
                    <a:pt x="11906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1" name="Freeform: Shape 1880">
              <a:extLst>
                <a:ext uri="{FF2B5EF4-FFF2-40B4-BE49-F238E27FC236}">
                  <a16:creationId xmlns:a16="http://schemas.microsoft.com/office/drawing/2014/main" id="{93142B54-9F91-AD95-E519-2638E212C452}"/>
                </a:ext>
              </a:extLst>
            </p:cNvPr>
            <p:cNvSpPr/>
            <p:nvPr/>
          </p:nvSpPr>
          <p:spPr>
            <a:xfrm>
              <a:off x="11020425" y="4574381"/>
              <a:ext cx="47029" cy="21431"/>
            </a:xfrm>
            <a:custGeom>
              <a:avLst/>
              <a:gdLst>
                <a:gd name="connsiteX0" fmla="*/ 45244 w 47029"/>
                <a:gd name="connsiteY0" fmla="*/ 21431 h 21431"/>
                <a:gd name="connsiteX1" fmla="*/ 23813 w 47029"/>
                <a:gd name="connsiteY1" fmla="*/ 9525 h 21431"/>
                <a:gd name="connsiteX2" fmla="*/ 2381 w 47029"/>
                <a:gd name="connsiteY2" fmla="*/ 21431 h 21431"/>
                <a:gd name="connsiteX3" fmla="*/ 0 w 47029"/>
                <a:gd name="connsiteY3" fmla="*/ 19050 h 21431"/>
                <a:gd name="connsiteX4" fmla="*/ 21431 w 47029"/>
                <a:gd name="connsiteY4" fmla="*/ 0 h 21431"/>
                <a:gd name="connsiteX5" fmla="*/ 45244 w 47029"/>
                <a:gd name="connsiteY5" fmla="*/ 19050 h 21431"/>
                <a:gd name="connsiteX6" fmla="*/ 45244 w 47029"/>
                <a:gd name="connsiteY6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29" h="21431">
                  <a:moveTo>
                    <a:pt x="45244" y="21431"/>
                  </a:moveTo>
                  <a:cubicBezTo>
                    <a:pt x="38100" y="16669"/>
                    <a:pt x="30956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7" y="7143"/>
                    <a:pt x="21431" y="0"/>
                  </a:cubicBezTo>
                  <a:cubicBezTo>
                    <a:pt x="30956" y="7143"/>
                    <a:pt x="38100" y="11906"/>
                    <a:pt x="45244" y="19050"/>
                  </a:cubicBezTo>
                  <a:cubicBezTo>
                    <a:pt x="47625" y="19050"/>
                    <a:pt x="47625" y="19050"/>
                    <a:pt x="45244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2" name="Freeform: Shape 1881">
              <a:extLst>
                <a:ext uri="{FF2B5EF4-FFF2-40B4-BE49-F238E27FC236}">
                  <a16:creationId xmlns:a16="http://schemas.microsoft.com/office/drawing/2014/main" id="{5AFB5148-A1FB-11FE-BCCF-3425EDBD96C6}"/>
                </a:ext>
              </a:extLst>
            </p:cNvPr>
            <p:cNvSpPr/>
            <p:nvPr/>
          </p:nvSpPr>
          <p:spPr>
            <a:xfrm>
              <a:off x="8074818" y="1183481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2381"/>
                    <a:pt x="14287" y="2381"/>
                    <a:pt x="19050" y="4763"/>
                  </a:cubicBezTo>
                  <a:cubicBezTo>
                    <a:pt x="19050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3" name="Freeform: Shape 1882">
              <a:extLst>
                <a:ext uri="{FF2B5EF4-FFF2-40B4-BE49-F238E27FC236}">
                  <a16:creationId xmlns:a16="http://schemas.microsoft.com/office/drawing/2014/main" id="{B4AFC0C3-DDA7-0318-B53B-F82D0FFA2170}"/>
                </a:ext>
              </a:extLst>
            </p:cNvPr>
            <p:cNvSpPr/>
            <p:nvPr/>
          </p:nvSpPr>
          <p:spPr>
            <a:xfrm>
              <a:off x="8131968" y="1183481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3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4" y="4763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4" name="Freeform: Shape 1883">
              <a:extLst>
                <a:ext uri="{FF2B5EF4-FFF2-40B4-BE49-F238E27FC236}">
                  <a16:creationId xmlns:a16="http://schemas.microsoft.com/office/drawing/2014/main" id="{ABBE43BC-D058-E474-1579-8A62D125B20F}"/>
                </a:ext>
              </a:extLst>
            </p:cNvPr>
            <p:cNvSpPr/>
            <p:nvPr/>
          </p:nvSpPr>
          <p:spPr>
            <a:xfrm>
              <a:off x="10027443" y="1183481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2381"/>
                    <a:pt x="14287" y="2381"/>
                    <a:pt x="19050" y="4763"/>
                  </a:cubicBezTo>
                  <a:cubicBezTo>
                    <a:pt x="21431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5" name="Freeform: Shape 1884">
              <a:extLst>
                <a:ext uri="{FF2B5EF4-FFF2-40B4-BE49-F238E27FC236}">
                  <a16:creationId xmlns:a16="http://schemas.microsoft.com/office/drawing/2014/main" id="{7222CFE8-663D-B82F-835D-F64231CA3EE2}"/>
                </a:ext>
              </a:extLst>
            </p:cNvPr>
            <p:cNvSpPr/>
            <p:nvPr/>
          </p:nvSpPr>
          <p:spPr>
            <a:xfrm>
              <a:off x="10086975" y="1183481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3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3"/>
                  </a:cubicBezTo>
                  <a:cubicBezTo>
                    <a:pt x="9525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6" name="Freeform: Shape 1885">
              <a:extLst>
                <a:ext uri="{FF2B5EF4-FFF2-40B4-BE49-F238E27FC236}">
                  <a16:creationId xmlns:a16="http://schemas.microsoft.com/office/drawing/2014/main" id="{B21909A3-56B0-FDE0-41E1-E430C9F7A59A}"/>
                </a:ext>
              </a:extLst>
            </p:cNvPr>
            <p:cNvSpPr/>
            <p:nvPr/>
          </p:nvSpPr>
          <p:spPr>
            <a:xfrm>
              <a:off x="11982450" y="1183481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3"/>
                  </a:cubicBezTo>
                  <a:cubicBezTo>
                    <a:pt x="19050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7" name="Freeform: Shape 1886">
              <a:extLst>
                <a:ext uri="{FF2B5EF4-FFF2-40B4-BE49-F238E27FC236}">
                  <a16:creationId xmlns:a16="http://schemas.microsoft.com/office/drawing/2014/main" id="{006AB7B4-7228-B753-332F-95DFBF3C4B1F}"/>
                </a:ext>
              </a:extLst>
            </p:cNvPr>
            <p:cNvSpPr/>
            <p:nvPr/>
          </p:nvSpPr>
          <p:spPr>
            <a:xfrm>
              <a:off x="9067800" y="3445668"/>
              <a:ext cx="47625" cy="21431"/>
            </a:xfrm>
            <a:custGeom>
              <a:avLst/>
              <a:gdLst>
                <a:gd name="connsiteX0" fmla="*/ 23813 w 47625"/>
                <a:gd name="connsiteY0" fmla="*/ 0 h 21431"/>
                <a:gd name="connsiteX1" fmla="*/ 47625 w 47625"/>
                <a:gd name="connsiteY1" fmla="*/ 19050 h 21431"/>
                <a:gd name="connsiteX2" fmla="*/ 45244 w 47625"/>
                <a:gd name="connsiteY2" fmla="*/ 21431 h 21431"/>
                <a:gd name="connsiteX3" fmla="*/ 23813 w 47625"/>
                <a:gd name="connsiteY3" fmla="*/ 9525 h 21431"/>
                <a:gd name="connsiteX4" fmla="*/ 2381 w 47625"/>
                <a:gd name="connsiteY4" fmla="*/ 21431 h 21431"/>
                <a:gd name="connsiteX5" fmla="*/ 0 w 47625"/>
                <a:gd name="connsiteY5" fmla="*/ 19050 h 21431"/>
                <a:gd name="connsiteX6" fmla="*/ 23813 w 47625"/>
                <a:gd name="connsiteY6" fmla="*/ 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23813" y="0"/>
                  </a:moveTo>
                  <a:cubicBezTo>
                    <a:pt x="33337" y="7144"/>
                    <a:pt x="40481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7" y="14288"/>
                    <a:pt x="23813" y="9525"/>
                  </a:cubicBezTo>
                  <a:cubicBezTo>
                    <a:pt x="16669" y="11906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9525" y="14288"/>
                    <a:pt x="16669" y="7144"/>
                    <a:pt x="2381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8" name="Freeform: Shape 1887">
              <a:extLst>
                <a:ext uri="{FF2B5EF4-FFF2-40B4-BE49-F238E27FC236}">
                  <a16:creationId xmlns:a16="http://schemas.microsoft.com/office/drawing/2014/main" id="{0D9528AF-08EF-E826-1155-2DF982F4164A}"/>
                </a:ext>
              </a:extLst>
            </p:cNvPr>
            <p:cNvSpPr/>
            <p:nvPr/>
          </p:nvSpPr>
          <p:spPr>
            <a:xfrm>
              <a:off x="12039600" y="1183481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3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7143" y="26194"/>
                    <a:pt x="9525" y="45244"/>
                  </a:cubicBezTo>
                  <a:cubicBezTo>
                    <a:pt x="7143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3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9" name="Freeform: Shape 1888">
              <a:extLst>
                <a:ext uri="{FF2B5EF4-FFF2-40B4-BE49-F238E27FC236}">
                  <a16:creationId xmlns:a16="http://schemas.microsoft.com/office/drawing/2014/main" id="{2E08B800-01B3-3289-5063-BAA79ECEC0DB}"/>
                </a:ext>
              </a:extLst>
            </p:cNvPr>
            <p:cNvSpPr/>
            <p:nvPr/>
          </p:nvSpPr>
          <p:spPr>
            <a:xfrm>
              <a:off x="12039600" y="343376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0" name="Freeform: Shape 1889">
              <a:extLst>
                <a:ext uri="{FF2B5EF4-FFF2-40B4-BE49-F238E27FC236}">
                  <a16:creationId xmlns:a16="http://schemas.microsoft.com/office/drawing/2014/main" id="{A412E0D8-8660-6B0A-E6FC-D7044C410138}"/>
                </a:ext>
              </a:extLst>
            </p:cNvPr>
            <p:cNvSpPr/>
            <p:nvPr/>
          </p:nvSpPr>
          <p:spPr>
            <a:xfrm>
              <a:off x="7115175" y="3448050"/>
              <a:ext cx="45243" cy="21431"/>
            </a:xfrm>
            <a:custGeom>
              <a:avLst/>
              <a:gdLst>
                <a:gd name="connsiteX0" fmla="*/ 0 w 45243"/>
                <a:gd name="connsiteY0" fmla="*/ 16669 h 21431"/>
                <a:gd name="connsiteX1" fmla="*/ 21431 w 45243"/>
                <a:gd name="connsiteY1" fmla="*/ 0 h 21431"/>
                <a:gd name="connsiteX2" fmla="*/ 45244 w 45243"/>
                <a:gd name="connsiteY2" fmla="*/ 19050 h 21431"/>
                <a:gd name="connsiteX3" fmla="*/ 42862 w 45243"/>
                <a:gd name="connsiteY3" fmla="*/ 21431 h 21431"/>
                <a:gd name="connsiteX4" fmla="*/ 21431 w 45243"/>
                <a:gd name="connsiteY4" fmla="*/ 9525 h 21431"/>
                <a:gd name="connsiteX5" fmla="*/ 0 w 45243"/>
                <a:gd name="connsiteY5" fmla="*/ 21431 h 21431"/>
                <a:gd name="connsiteX6" fmla="*/ 0 w 45243"/>
                <a:gd name="connsiteY6" fmla="*/ 16669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21431">
                  <a:moveTo>
                    <a:pt x="0" y="16669"/>
                  </a:moveTo>
                  <a:cubicBezTo>
                    <a:pt x="7144" y="11906"/>
                    <a:pt x="14287" y="4762"/>
                    <a:pt x="21431" y="0"/>
                  </a:cubicBezTo>
                  <a:cubicBezTo>
                    <a:pt x="28575" y="7144"/>
                    <a:pt x="38100" y="11906"/>
                    <a:pt x="45244" y="19050"/>
                  </a:cubicBezTo>
                  <a:cubicBezTo>
                    <a:pt x="45244" y="19050"/>
                    <a:pt x="42862" y="21431"/>
                    <a:pt x="42862" y="21431"/>
                  </a:cubicBezTo>
                  <a:cubicBezTo>
                    <a:pt x="35719" y="16669"/>
                    <a:pt x="28575" y="14287"/>
                    <a:pt x="21431" y="9525"/>
                  </a:cubicBezTo>
                  <a:cubicBezTo>
                    <a:pt x="14287" y="14287"/>
                    <a:pt x="7144" y="16669"/>
                    <a:pt x="0" y="21431"/>
                  </a:cubicBezTo>
                  <a:cubicBezTo>
                    <a:pt x="2381" y="19050"/>
                    <a:pt x="0" y="19050"/>
                    <a:pt x="0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1" name="Freeform: Shape 1890">
              <a:extLst>
                <a:ext uri="{FF2B5EF4-FFF2-40B4-BE49-F238E27FC236}">
                  <a16:creationId xmlns:a16="http://schemas.microsoft.com/office/drawing/2014/main" id="{F4CB2796-D629-E169-FE2F-419FAA624A48}"/>
                </a:ext>
              </a:extLst>
            </p:cNvPr>
            <p:cNvSpPr/>
            <p:nvPr/>
          </p:nvSpPr>
          <p:spPr>
            <a:xfrm>
              <a:off x="11022806" y="2321718"/>
              <a:ext cx="45243" cy="21431"/>
            </a:xfrm>
            <a:custGeom>
              <a:avLst/>
              <a:gdLst>
                <a:gd name="connsiteX0" fmla="*/ 21431 w 45243"/>
                <a:gd name="connsiteY0" fmla="*/ 9525 h 21431"/>
                <a:gd name="connsiteX1" fmla="*/ 2381 w 45243"/>
                <a:gd name="connsiteY1" fmla="*/ 21431 h 21431"/>
                <a:gd name="connsiteX2" fmla="*/ 0 w 45243"/>
                <a:gd name="connsiteY2" fmla="*/ 19050 h 21431"/>
                <a:gd name="connsiteX3" fmla="*/ 21431 w 45243"/>
                <a:gd name="connsiteY3" fmla="*/ 0 h 21431"/>
                <a:gd name="connsiteX4" fmla="*/ 45244 w 45243"/>
                <a:gd name="connsiteY4" fmla="*/ 16669 h 21431"/>
                <a:gd name="connsiteX5" fmla="*/ 42863 w 45243"/>
                <a:gd name="connsiteY5" fmla="*/ 19050 h 21431"/>
                <a:gd name="connsiteX6" fmla="*/ 21431 w 45243"/>
                <a:gd name="connsiteY6" fmla="*/ 9525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21431">
                  <a:moveTo>
                    <a:pt x="21431" y="9525"/>
                  </a:moveTo>
                  <a:cubicBezTo>
                    <a:pt x="14288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8" y="7144"/>
                    <a:pt x="21431" y="0"/>
                  </a:cubicBezTo>
                  <a:cubicBezTo>
                    <a:pt x="28575" y="4762"/>
                    <a:pt x="38100" y="11906"/>
                    <a:pt x="45244" y="16669"/>
                  </a:cubicBezTo>
                  <a:cubicBezTo>
                    <a:pt x="45244" y="16669"/>
                    <a:pt x="45244" y="19050"/>
                    <a:pt x="42863" y="19050"/>
                  </a:cubicBezTo>
                  <a:cubicBezTo>
                    <a:pt x="38100" y="16669"/>
                    <a:pt x="30956" y="11906"/>
                    <a:pt x="21431" y="95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2" name="Freeform: Shape 1891">
              <a:extLst>
                <a:ext uri="{FF2B5EF4-FFF2-40B4-BE49-F238E27FC236}">
                  <a16:creationId xmlns:a16="http://schemas.microsoft.com/office/drawing/2014/main" id="{00C48FFC-898A-842E-C864-B51842486DDE}"/>
                </a:ext>
              </a:extLst>
            </p:cNvPr>
            <p:cNvSpPr/>
            <p:nvPr/>
          </p:nvSpPr>
          <p:spPr>
            <a:xfrm>
              <a:off x="11982450" y="5688806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8" y="40482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3"/>
                  </a:cubicBezTo>
                  <a:cubicBezTo>
                    <a:pt x="19050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3" name="Freeform: Shape 1892">
              <a:extLst>
                <a:ext uri="{FF2B5EF4-FFF2-40B4-BE49-F238E27FC236}">
                  <a16:creationId xmlns:a16="http://schemas.microsoft.com/office/drawing/2014/main" id="{7B3519AB-2636-31B5-50CF-471B4F71833F}"/>
                </a:ext>
              </a:extLst>
            </p:cNvPr>
            <p:cNvSpPr/>
            <p:nvPr/>
          </p:nvSpPr>
          <p:spPr>
            <a:xfrm>
              <a:off x="7115175" y="2319337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7"/>
                    <a:pt x="14287" y="7144"/>
                    <a:pt x="23813" y="0"/>
                  </a:cubicBezTo>
                  <a:cubicBezTo>
                    <a:pt x="33337" y="7144"/>
                    <a:pt x="40481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7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2143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4" name="Freeform: Shape 1893">
              <a:extLst>
                <a:ext uri="{FF2B5EF4-FFF2-40B4-BE49-F238E27FC236}">
                  <a16:creationId xmlns:a16="http://schemas.microsoft.com/office/drawing/2014/main" id="{1F1E2C4B-D3CB-8B41-7AAC-BA072333793A}"/>
                </a:ext>
              </a:extLst>
            </p:cNvPr>
            <p:cNvSpPr/>
            <p:nvPr/>
          </p:nvSpPr>
          <p:spPr>
            <a:xfrm>
              <a:off x="7115175" y="5643562"/>
              <a:ext cx="45243" cy="23812"/>
            </a:xfrm>
            <a:custGeom>
              <a:avLst/>
              <a:gdLst>
                <a:gd name="connsiteX0" fmla="*/ 2381 w 45243"/>
                <a:gd name="connsiteY0" fmla="*/ 0 h 23812"/>
                <a:gd name="connsiteX1" fmla="*/ 45244 w 45243"/>
                <a:gd name="connsiteY1" fmla="*/ 4762 h 23812"/>
                <a:gd name="connsiteX2" fmla="*/ 23813 w 45243"/>
                <a:gd name="connsiteY2" fmla="*/ 23813 h 23812"/>
                <a:gd name="connsiteX3" fmla="*/ 0 w 45243"/>
                <a:gd name="connsiteY3" fmla="*/ 4762 h 23812"/>
                <a:gd name="connsiteX4" fmla="*/ 2381 w 45243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3" h="23812">
                  <a:moveTo>
                    <a:pt x="2381" y="0"/>
                  </a:moveTo>
                  <a:cubicBezTo>
                    <a:pt x="16669" y="14288"/>
                    <a:pt x="28575" y="14288"/>
                    <a:pt x="45244" y="4762"/>
                  </a:cubicBezTo>
                  <a:cubicBezTo>
                    <a:pt x="38100" y="9525"/>
                    <a:pt x="30956" y="16669"/>
                    <a:pt x="23813" y="23813"/>
                  </a:cubicBezTo>
                  <a:cubicBezTo>
                    <a:pt x="14287" y="16669"/>
                    <a:pt x="7144" y="11906"/>
                    <a:pt x="0" y="4762"/>
                  </a:cubicBezTo>
                  <a:cubicBezTo>
                    <a:pt x="0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5" name="Freeform: Shape 1894">
              <a:extLst>
                <a:ext uri="{FF2B5EF4-FFF2-40B4-BE49-F238E27FC236}">
                  <a16:creationId xmlns:a16="http://schemas.microsoft.com/office/drawing/2014/main" id="{9F165847-14A8-5449-CD44-020B5066F071}"/>
                </a:ext>
              </a:extLst>
            </p:cNvPr>
            <p:cNvSpPr/>
            <p:nvPr/>
          </p:nvSpPr>
          <p:spPr>
            <a:xfrm>
              <a:off x="7116497" y="1138237"/>
              <a:ext cx="46302" cy="23812"/>
            </a:xfrm>
            <a:custGeom>
              <a:avLst/>
              <a:gdLst>
                <a:gd name="connsiteX0" fmla="*/ 1058 w 46302"/>
                <a:gd name="connsiteY0" fmla="*/ 0 h 23812"/>
                <a:gd name="connsiteX1" fmla="*/ 46302 w 46302"/>
                <a:gd name="connsiteY1" fmla="*/ 4763 h 23812"/>
                <a:gd name="connsiteX2" fmla="*/ 24871 w 46302"/>
                <a:gd name="connsiteY2" fmla="*/ 23813 h 23812"/>
                <a:gd name="connsiteX3" fmla="*/ 1058 w 46302"/>
                <a:gd name="connsiteY3" fmla="*/ 7144 h 23812"/>
                <a:gd name="connsiteX4" fmla="*/ 1058 w 46302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02" h="23812">
                  <a:moveTo>
                    <a:pt x="1058" y="0"/>
                  </a:moveTo>
                  <a:cubicBezTo>
                    <a:pt x="15346" y="14288"/>
                    <a:pt x="29633" y="14288"/>
                    <a:pt x="46302" y="4763"/>
                  </a:cubicBezTo>
                  <a:cubicBezTo>
                    <a:pt x="39158" y="9525"/>
                    <a:pt x="32014" y="16669"/>
                    <a:pt x="24871" y="23813"/>
                  </a:cubicBezTo>
                  <a:cubicBezTo>
                    <a:pt x="15346" y="16669"/>
                    <a:pt x="8202" y="11906"/>
                    <a:pt x="1058" y="7144"/>
                  </a:cubicBezTo>
                  <a:cubicBezTo>
                    <a:pt x="-1323" y="2381"/>
                    <a:pt x="1058" y="2381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6" name="Freeform: Shape 1895">
              <a:extLst>
                <a:ext uri="{FF2B5EF4-FFF2-40B4-BE49-F238E27FC236}">
                  <a16:creationId xmlns:a16="http://schemas.microsoft.com/office/drawing/2014/main" id="{0C9F20B3-3FD4-9A72-FCDD-1A36FFA4CB47}"/>
                </a:ext>
              </a:extLst>
            </p:cNvPr>
            <p:cNvSpPr/>
            <p:nvPr/>
          </p:nvSpPr>
          <p:spPr>
            <a:xfrm>
              <a:off x="9067800" y="5648324"/>
              <a:ext cx="47625" cy="19050"/>
            </a:xfrm>
            <a:custGeom>
              <a:avLst/>
              <a:gdLst>
                <a:gd name="connsiteX0" fmla="*/ 47625 w 47625"/>
                <a:gd name="connsiteY0" fmla="*/ 0 h 19050"/>
                <a:gd name="connsiteX1" fmla="*/ 23813 w 47625"/>
                <a:gd name="connsiteY1" fmla="*/ 19050 h 19050"/>
                <a:gd name="connsiteX2" fmla="*/ 0 w 47625"/>
                <a:gd name="connsiteY2" fmla="*/ 0 h 19050"/>
                <a:gd name="connsiteX3" fmla="*/ 47625 w 47625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50">
                  <a:moveTo>
                    <a:pt x="47625" y="0"/>
                  </a:moveTo>
                  <a:cubicBezTo>
                    <a:pt x="40481" y="4762"/>
                    <a:pt x="33337" y="11906"/>
                    <a:pt x="23813" y="19050"/>
                  </a:cubicBezTo>
                  <a:cubicBezTo>
                    <a:pt x="16669" y="11906"/>
                    <a:pt x="7144" y="7144"/>
                    <a:pt x="0" y="0"/>
                  </a:cubicBezTo>
                  <a:cubicBezTo>
                    <a:pt x="26194" y="7144"/>
                    <a:pt x="26194" y="7144"/>
                    <a:pt x="476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7" name="Freeform: Shape 1896">
              <a:extLst>
                <a:ext uri="{FF2B5EF4-FFF2-40B4-BE49-F238E27FC236}">
                  <a16:creationId xmlns:a16="http://schemas.microsoft.com/office/drawing/2014/main" id="{1AD5DD02-0B7A-479B-BE14-F393521C589A}"/>
                </a:ext>
              </a:extLst>
            </p:cNvPr>
            <p:cNvSpPr/>
            <p:nvPr/>
          </p:nvSpPr>
          <p:spPr>
            <a:xfrm>
              <a:off x="11022806" y="5642913"/>
              <a:ext cx="45243" cy="24461"/>
            </a:xfrm>
            <a:custGeom>
              <a:avLst/>
              <a:gdLst>
                <a:gd name="connsiteX0" fmla="*/ 45244 w 45243"/>
                <a:gd name="connsiteY0" fmla="*/ 5411 h 24461"/>
                <a:gd name="connsiteX1" fmla="*/ 23813 w 45243"/>
                <a:gd name="connsiteY1" fmla="*/ 24462 h 24461"/>
                <a:gd name="connsiteX2" fmla="*/ 0 w 45243"/>
                <a:gd name="connsiteY2" fmla="*/ 7793 h 24461"/>
                <a:gd name="connsiteX3" fmla="*/ 45244 w 45243"/>
                <a:gd name="connsiteY3" fmla="*/ 649 h 24461"/>
                <a:gd name="connsiteX4" fmla="*/ 45244 w 45243"/>
                <a:gd name="connsiteY4" fmla="*/ 5411 h 2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3" h="24461">
                  <a:moveTo>
                    <a:pt x="45244" y="5411"/>
                  </a:moveTo>
                  <a:cubicBezTo>
                    <a:pt x="38100" y="10174"/>
                    <a:pt x="30956" y="17318"/>
                    <a:pt x="23813" y="24462"/>
                  </a:cubicBezTo>
                  <a:cubicBezTo>
                    <a:pt x="14288" y="17318"/>
                    <a:pt x="7144" y="12555"/>
                    <a:pt x="0" y="7793"/>
                  </a:cubicBezTo>
                  <a:cubicBezTo>
                    <a:pt x="16669" y="12555"/>
                    <a:pt x="30956" y="22080"/>
                    <a:pt x="45244" y="649"/>
                  </a:cubicBezTo>
                  <a:cubicBezTo>
                    <a:pt x="45244" y="-1732"/>
                    <a:pt x="45244" y="3030"/>
                    <a:pt x="45244" y="541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8" name="Freeform: Shape 1897">
              <a:extLst>
                <a:ext uri="{FF2B5EF4-FFF2-40B4-BE49-F238E27FC236}">
                  <a16:creationId xmlns:a16="http://schemas.microsoft.com/office/drawing/2014/main" id="{3F5850A2-B266-1457-D89B-D1474318E12D}"/>
                </a:ext>
              </a:extLst>
            </p:cNvPr>
            <p:cNvSpPr/>
            <p:nvPr/>
          </p:nvSpPr>
          <p:spPr>
            <a:xfrm>
              <a:off x="7115770" y="11906"/>
              <a:ext cx="47029" cy="23812"/>
            </a:xfrm>
            <a:custGeom>
              <a:avLst/>
              <a:gdLst>
                <a:gd name="connsiteX0" fmla="*/ 1786 w 47029"/>
                <a:gd name="connsiteY0" fmla="*/ 0 h 23812"/>
                <a:gd name="connsiteX1" fmla="*/ 47030 w 47029"/>
                <a:gd name="connsiteY1" fmla="*/ 4762 h 23812"/>
                <a:gd name="connsiteX2" fmla="*/ 25598 w 47029"/>
                <a:gd name="connsiteY2" fmla="*/ 23813 h 23812"/>
                <a:gd name="connsiteX3" fmla="*/ 1786 w 47029"/>
                <a:gd name="connsiteY3" fmla="*/ 7144 h 23812"/>
                <a:gd name="connsiteX4" fmla="*/ 1786 w 47029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29" h="23812">
                  <a:moveTo>
                    <a:pt x="1786" y="0"/>
                  </a:moveTo>
                  <a:cubicBezTo>
                    <a:pt x="16073" y="14288"/>
                    <a:pt x="30361" y="14288"/>
                    <a:pt x="47030" y="4762"/>
                  </a:cubicBezTo>
                  <a:cubicBezTo>
                    <a:pt x="39886" y="9525"/>
                    <a:pt x="32742" y="16669"/>
                    <a:pt x="25598" y="23813"/>
                  </a:cubicBezTo>
                  <a:cubicBezTo>
                    <a:pt x="16073" y="16669"/>
                    <a:pt x="8930" y="11906"/>
                    <a:pt x="1786" y="7144"/>
                  </a:cubicBezTo>
                  <a:cubicBezTo>
                    <a:pt x="-595" y="2381"/>
                    <a:pt x="-595" y="2381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9" name="Freeform: Shape 1898">
              <a:extLst>
                <a:ext uri="{FF2B5EF4-FFF2-40B4-BE49-F238E27FC236}">
                  <a16:creationId xmlns:a16="http://schemas.microsoft.com/office/drawing/2014/main" id="{3E6FABAF-83AC-AED3-7F76-EBA0946D535A}"/>
                </a:ext>
              </a:extLst>
            </p:cNvPr>
            <p:cNvSpPr/>
            <p:nvPr/>
          </p:nvSpPr>
          <p:spPr>
            <a:xfrm>
              <a:off x="6119812" y="5688806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2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3"/>
                  </a:cubicBezTo>
                  <a:cubicBezTo>
                    <a:pt x="21431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0" name="Freeform: Shape 1899">
              <a:extLst>
                <a:ext uri="{FF2B5EF4-FFF2-40B4-BE49-F238E27FC236}">
                  <a16:creationId xmlns:a16="http://schemas.microsoft.com/office/drawing/2014/main" id="{08404066-5D18-3C2B-0F2F-3F6A86B53F71}"/>
                </a:ext>
              </a:extLst>
            </p:cNvPr>
            <p:cNvSpPr/>
            <p:nvPr/>
          </p:nvSpPr>
          <p:spPr>
            <a:xfrm>
              <a:off x="6179343" y="5686425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1" name="Freeform: Shape 1900">
              <a:extLst>
                <a:ext uri="{FF2B5EF4-FFF2-40B4-BE49-F238E27FC236}">
                  <a16:creationId xmlns:a16="http://schemas.microsoft.com/office/drawing/2014/main" id="{548398EF-40CC-3A21-22DC-74FD87AEFA68}"/>
                </a:ext>
              </a:extLst>
            </p:cNvPr>
            <p:cNvSpPr/>
            <p:nvPr/>
          </p:nvSpPr>
          <p:spPr>
            <a:xfrm>
              <a:off x="8074818" y="5688806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2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3"/>
                  </a:cubicBezTo>
                  <a:cubicBezTo>
                    <a:pt x="19050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2" name="Freeform: Shape 1901">
              <a:extLst>
                <a:ext uri="{FF2B5EF4-FFF2-40B4-BE49-F238E27FC236}">
                  <a16:creationId xmlns:a16="http://schemas.microsoft.com/office/drawing/2014/main" id="{87679106-D3B3-A93C-34A7-6A11B2C325AA}"/>
                </a:ext>
              </a:extLst>
            </p:cNvPr>
            <p:cNvSpPr/>
            <p:nvPr/>
          </p:nvSpPr>
          <p:spPr>
            <a:xfrm>
              <a:off x="8131968" y="5686425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3" name="Freeform: Shape 1902">
              <a:extLst>
                <a:ext uri="{FF2B5EF4-FFF2-40B4-BE49-F238E27FC236}">
                  <a16:creationId xmlns:a16="http://schemas.microsoft.com/office/drawing/2014/main" id="{F9357065-56ED-399D-0D18-9D2448CA36BA}"/>
                </a:ext>
              </a:extLst>
            </p:cNvPr>
            <p:cNvSpPr/>
            <p:nvPr/>
          </p:nvSpPr>
          <p:spPr>
            <a:xfrm>
              <a:off x="10027443" y="5688806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2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3"/>
                  </a:cubicBezTo>
                  <a:cubicBezTo>
                    <a:pt x="21431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4" name="Freeform: Shape 1903">
              <a:extLst>
                <a:ext uri="{FF2B5EF4-FFF2-40B4-BE49-F238E27FC236}">
                  <a16:creationId xmlns:a16="http://schemas.microsoft.com/office/drawing/2014/main" id="{6D6ABAB5-CD22-C622-4B3A-16F54CA14D5E}"/>
                </a:ext>
              </a:extLst>
            </p:cNvPr>
            <p:cNvSpPr/>
            <p:nvPr/>
          </p:nvSpPr>
          <p:spPr>
            <a:xfrm>
              <a:off x="10086975" y="5686425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5" name="Freeform: Shape 1904">
              <a:extLst>
                <a:ext uri="{FF2B5EF4-FFF2-40B4-BE49-F238E27FC236}">
                  <a16:creationId xmlns:a16="http://schemas.microsoft.com/office/drawing/2014/main" id="{2F9FD21B-7628-3BCF-B1E0-2647026995BF}"/>
                </a:ext>
              </a:extLst>
            </p:cNvPr>
            <p:cNvSpPr/>
            <p:nvPr/>
          </p:nvSpPr>
          <p:spPr>
            <a:xfrm>
              <a:off x="12039600" y="5686425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6" name="Freeform: Shape 1905">
              <a:extLst>
                <a:ext uri="{FF2B5EF4-FFF2-40B4-BE49-F238E27FC236}">
                  <a16:creationId xmlns:a16="http://schemas.microsoft.com/office/drawing/2014/main" id="{5719A878-D944-55EB-8E0C-5F058C208633}"/>
                </a:ext>
              </a:extLst>
            </p:cNvPr>
            <p:cNvSpPr/>
            <p:nvPr/>
          </p:nvSpPr>
          <p:spPr>
            <a:xfrm>
              <a:off x="7112793" y="5698331"/>
              <a:ext cx="47029" cy="21431"/>
            </a:xfrm>
            <a:custGeom>
              <a:avLst/>
              <a:gdLst>
                <a:gd name="connsiteX0" fmla="*/ 45244 w 47029"/>
                <a:gd name="connsiteY0" fmla="*/ 21431 h 21431"/>
                <a:gd name="connsiteX1" fmla="*/ 23813 w 47029"/>
                <a:gd name="connsiteY1" fmla="*/ 9525 h 21431"/>
                <a:gd name="connsiteX2" fmla="*/ 2381 w 47029"/>
                <a:gd name="connsiteY2" fmla="*/ 21431 h 21431"/>
                <a:gd name="connsiteX3" fmla="*/ 0 w 47029"/>
                <a:gd name="connsiteY3" fmla="*/ 19050 h 21431"/>
                <a:gd name="connsiteX4" fmla="*/ 21431 w 47029"/>
                <a:gd name="connsiteY4" fmla="*/ 0 h 21431"/>
                <a:gd name="connsiteX5" fmla="*/ 45244 w 47029"/>
                <a:gd name="connsiteY5" fmla="*/ 19050 h 21431"/>
                <a:gd name="connsiteX6" fmla="*/ 45244 w 47029"/>
                <a:gd name="connsiteY6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29" h="21431">
                  <a:moveTo>
                    <a:pt x="45244" y="21431"/>
                  </a:moveTo>
                  <a:cubicBezTo>
                    <a:pt x="38100" y="16669"/>
                    <a:pt x="33338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8" y="7144"/>
                    <a:pt x="21431" y="0"/>
                  </a:cubicBezTo>
                  <a:cubicBezTo>
                    <a:pt x="30956" y="7144"/>
                    <a:pt x="38100" y="11906"/>
                    <a:pt x="45244" y="19050"/>
                  </a:cubicBezTo>
                  <a:cubicBezTo>
                    <a:pt x="47625" y="19050"/>
                    <a:pt x="47625" y="21431"/>
                    <a:pt x="45244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7" name="Freeform: Shape 1906">
              <a:extLst>
                <a:ext uri="{FF2B5EF4-FFF2-40B4-BE49-F238E27FC236}">
                  <a16:creationId xmlns:a16="http://schemas.microsoft.com/office/drawing/2014/main" id="{6CC30A1A-8996-4518-5BA5-4D0243D13E41}"/>
                </a:ext>
              </a:extLst>
            </p:cNvPr>
            <p:cNvSpPr/>
            <p:nvPr/>
          </p:nvSpPr>
          <p:spPr>
            <a:xfrm>
              <a:off x="9067800" y="5698331"/>
              <a:ext cx="47625" cy="21431"/>
            </a:xfrm>
            <a:custGeom>
              <a:avLst/>
              <a:gdLst>
                <a:gd name="connsiteX0" fmla="*/ 42863 w 47625"/>
                <a:gd name="connsiteY0" fmla="*/ 21431 h 21431"/>
                <a:gd name="connsiteX1" fmla="*/ 23813 w 47625"/>
                <a:gd name="connsiteY1" fmla="*/ 9525 h 21431"/>
                <a:gd name="connsiteX2" fmla="*/ 2381 w 47625"/>
                <a:gd name="connsiteY2" fmla="*/ 21431 h 21431"/>
                <a:gd name="connsiteX3" fmla="*/ 0 w 47625"/>
                <a:gd name="connsiteY3" fmla="*/ 19050 h 21431"/>
                <a:gd name="connsiteX4" fmla="*/ 23813 w 47625"/>
                <a:gd name="connsiteY4" fmla="*/ 0 h 21431"/>
                <a:gd name="connsiteX5" fmla="*/ 47625 w 47625"/>
                <a:gd name="connsiteY5" fmla="*/ 19050 h 21431"/>
                <a:gd name="connsiteX6" fmla="*/ 42863 w 47625"/>
                <a:gd name="connsiteY6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42863" y="21431"/>
                  </a:moveTo>
                  <a:cubicBezTo>
                    <a:pt x="35719" y="16669"/>
                    <a:pt x="30956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7" y="7144"/>
                    <a:pt x="23813" y="0"/>
                  </a:cubicBezTo>
                  <a:cubicBezTo>
                    <a:pt x="33337" y="7144"/>
                    <a:pt x="40481" y="11906"/>
                    <a:pt x="47625" y="19050"/>
                  </a:cubicBezTo>
                  <a:cubicBezTo>
                    <a:pt x="45244" y="19050"/>
                    <a:pt x="45244" y="21431"/>
                    <a:pt x="42863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8" name="Freeform: Shape 1907">
              <a:extLst>
                <a:ext uri="{FF2B5EF4-FFF2-40B4-BE49-F238E27FC236}">
                  <a16:creationId xmlns:a16="http://schemas.microsoft.com/office/drawing/2014/main" id="{68450123-88B5-98AE-0F9B-363473B4CD68}"/>
                </a:ext>
              </a:extLst>
            </p:cNvPr>
            <p:cNvSpPr/>
            <p:nvPr/>
          </p:nvSpPr>
          <p:spPr>
            <a:xfrm>
              <a:off x="11022806" y="5698331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7"/>
                    <a:pt x="14288" y="7144"/>
                    <a:pt x="23813" y="0"/>
                  </a:cubicBezTo>
                  <a:cubicBezTo>
                    <a:pt x="33338" y="7144"/>
                    <a:pt x="40482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8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9" name="Freeform: Shape 1908">
              <a:extLst>
                <a:ext uri="{FF2B5EF4-FFF2-40B4-BE49-F238E27FC236}">
                  <a16:creationId xmlns:a16="http://schemas.microsoft.com/office/drawing/2014/main" id="{B3F0732D-DD9B-83CF-C660-2D0CBFF6EE62}"/>
                </a:ext>
              </a:extLst>
            </p:cNvPr>
            <p:cNvSpPr/>
            <p:nvPr/>
          </p:nvSpPr>
          <p:spPr>
            <a:xfrm>
              <a:off x="9067800" y="14287"/>
              <a:ext cx="47625" cy="21431"/>
            </a:xfrm>
            <a:custGeom>
              <a:avLst/>
              <a:gdLst>
                <a:gd name="connsiteX0" fmla="*/ 47625 w 47625"/>
                <a:gd name="connsiteY0" fmla="*/ 2381 h 21431"/>
                <a:gd name="connsiteX1" fmla="*/ 23813 w 47625"/>
                <a:gd name="connsiteY1" fmla="*/ 21431 h 21431"/>
                <a:gd name="connsiteX2" fmla="*/ 0 w 47625"/>
                <a:gd name="connsiteY2" fmla="*/ 2381 h 21431"/>
                <a:gd name="connsiteX3" fmla="*/ 2381 w 47625"/>
                <a:gd name="connsiteY3" fmla="*/ 0 h 21431"/>
                <a:gd name="connsiteX4" fmla="*/ 23813 w 47625"/>
                <a:gd name="connsiteY4" fmla="*/ 9525 h 21431"/>
                <a:gd name="connsiteX5" fmla="*/ 45244 w 47625"/>
                <a:gd name="connsiteY5" fmla="*/ 0 h 21431"/>
                <a:gd name="connsiteX6" fmla="*/ 47625 w 47625"/>
                <a:gd name="connsiteY6" fmla="*/ 238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47625" y="2381"/>
                  </a:moveTo>
                  <a:cubicBezTo>
                    <a:pt x="40481" y="7144"/>
                    <a:pt x="33337" y="14288"/>
                    <a:pt x="23813" y="21431"/>
                  </a:cubicBezTo>
                  <a:cubicBezTo>
                    <a:pt x="14287" y="14288"/>
                    <a:pt x="7144" y="9525"/>
                    <a:pt x="0" y="2381"/>
                  </a:cubicBezTo>
                  <a:cubicBezTo>
                    <a:pt x="0" y="2381"/>
                    <a:pt x="0" y="0"/>
                    <a:pt x="2381" y="0"/>
                  </a:cubicBezTo>
                  <a:cubicBezTo>
                    <a:pt x="9525" y="2381"/>
                    <a:pt x="16669" y="9525"/>
                    <a:pt x="23813" y="9525"/>
                  </a:cubicBezTo>
                  <a:cubicBezTo>
                    <a:pt x="30956" y="9525"/>
                    <a:pt x="38100" y="2381"/>
                    <a:pt x="45244" y="0"/>
                  </a:cubicBezTo>
                  <a:cubicBezTo>
                    <a:pt x="45244" y="0"/>
                    <a:pt x="47625" y="0"/>
                    <a:pt x="47625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0" name="Freeform: Shape 1909">
              <a:extLst>
                <a:ext uri="{FF2B5EF4-FFF2-40B4-BE49-F238E27FC236}">
                  <a16:creationId xmlns:a16="http://schemas.microsoft.com/office/drawing/2014/main" id="{29506E83-CA96-CA9B-BD5A-626BCFA46504}"/>
                </a:ext>
              </a:extLst>
            </p:cNvPr>
            <p:cNvSpPr/>
            <p:nvPr/>
          </p:nvSpPr>
          <p:spPr>
            <a:xfrm>
              <a:off x="10086975" y="343376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1" name="Freeform: Shape 1910">
              <a:extLst>
                <a:ext uri="{FF2B5EF4-FFF2-40B4-BE49-F238E27FC236}">
                  <a16:creationId xmlns:a16="http://schemas.microsoft.com/office/drawing/2014/main" id="{105AA711-2C7F-B8E5-DE5A-109CE7D268F3}"/>
                </a:ext>
              </a:extLst>
            </p:cNvPr>
            <p:cNvSpPr/>
            <p:nvPr/>
          </p:nvSpPr>
          <p:spPr>
            <a:xfrm>
              <a:off x="10027443" y="3436143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2" name="Freeform: Shape 1911">
              <a:extLst>
                <a:ext uri="{FF2B5EF4-FFF2-40B4-BE49-F238E27FC236}">
                  <a16:creationId xmlns:a16="http://schemas.microsoft.com/office/drawing/2014/main" id="{FB088A1F-107F-7074-0500-55865D8E3BBF}"/>
                </a:ext>
              </a:extLst>
            </p:cNvPr>
            <p:cNvSpPr/>
            <p:nvPr/>
          </p:nvSpPr>
          <p:spPr>
            <a:xfrm>
              <a:off x="8131968" y="343376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3" name="Freeform: Shape 1912">
              <a:extLst>
                <a:ext uri="{FF2B5EF4-FFF2-40B4-BE49-F238E27FC236}">
                  <a16:creationId xmlns:a16="http://schemas.microsoft.com/office/drawing/2014/main" id="{9B2C9496-BF0C-CEA1-FF1D-E6751538C6BD}"/>
                </a:ext>
              </a:extLst>
            </p:cNvPr>
            <p:cNvSpPr/>
            <p:nvPr/>
          </p:nvSpPr>
          <p:spPr>
            <a:xfrm>
              <a:off x="12006262" y="4517231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3" y="11906"/>
                    <a:pt x="19050" y="19050"/>
                  </a:cubicBezTo>
                  <a:cubicBezTo>
                    <a:pt x="9525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4" name="Freeform: Shape 1913">
              <a:extLst>
                <a:ext uri="{FF2B5EF4-FFF2-40B4-BE49-F238E27FC236}">
                  <a16:creationId xmlns:a16="http://schemas.microsoft.com/office/drawing/2014/main" id="{7264C95F-E85C-8855-591D-B7A26143A544}"/>
                </a:ext>
              </a:extLst>
            </p:cNvPr>
            <p:cNvSpPr/>
            <p:nvPr/>
          </p:nvSpPr>
          <p:spPr>
            <a:xfrm>
              <a:off x="10051256" y="4517231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5" name="Freeform: Shape 1914">
              <a:extLst>
                <a:ext uri="{FF2B5EF4-FFF2-40B4-BE49-F238E27FC236}">
                  <a16:creationId xmlns:a16="http://schemas.microsoft.com/office/drawing/2014/main" id="{B865FA5C-7964-19BF-D2BC-F388139C1394}"/>
                </a:ext>
              </a:extLst>
            </p:cNvPr>
            <p:cNvSpPr/>
            <p:nvPr/>
          </p:nvSpPr>
          <p:spPr>
            <a:xfrm>
              <a:off x="8098631" y="4517231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9525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6" name="Freeform: Shape 1915">
              <a:extLst>
                <a:ext uri="{FF2B5EF4-FFF2-40B4-BE49-F238E27FC236}">
                  <a16:creationId xmlns:a16="http://schemas.microsoft.com/office/drawing/2014/main" id="{CD19354C-42ED-264E-CCC6-C26BF49C2415}"/>
                </a:ext>
              </a:extLst>
            </p:cNvPr>
            <p:cNvSpPr/>
            <p:nvPr/>
          </p:nvSpPr>
          <p:spPr>
            <a:xfrm>
              <a:off x="6143625" y="4517231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7" name="Freeform: Shape 1916">
              <a:extLst>
                <a:ext uri="{FF2B5EF4-FFF2-40B4-BE49-F238E27FC236}">
                  <a16:creationId xmlns:a16="http://schemas.microsoft.com/office/drawing/2014/main" id="{17068DFC-4177-B8E6-9B60-1B4957F8C373}"/>
                </a:ext>
              </a:extLst>
            </p:cNvPr>
            <p:cNvSpPr/>
            <p:nvPr/>
          </p:nvSpPr>
          <p:spPr>
            <a:xfrm>
              <a:off x="6143625" y="1197768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8" name="Freeform: Shape 1917">
              <a:extLst>
                <a:ext uri="{FF2B5EF4-FFF2-40B4-BE49-F238E27FC236}">
                  <a16:creationId xmlns:a16="http://schemas.microsoft.com/office/drawing/2014/main" id="{3948BA29-9C8A-169D-FEDB-F1DDA310AE41}"/>
                </a:ext>
              </a:extLst>
            </p:cNvPr>
            <p:cNvSpPr/>
            <p:nvPr/>
          </p:nvSpPr>
          <p:spPr>
            <a:xfrm>
              <a:off x="8096250" y="1197768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9" name="Freeform: Shape 1918">
              <a:extLst>
                <a:ext uri="{FF2B5EF4-FFF2-40B4-BE49-F238E27FC236}">
                  <a16:creationId xmlns:a16="http://schemas.microsoft.com/office/drawing/2014/main" id="{C2A194D5-9022-858F-0EC3-987899FD1F55}"/>
                </a:ext>
              </a:extLst>
            </p:cNvPr>
            <p:cNvSpPr/>
            <p:nvPr/>
          </p:nvSpPr>
          <p:spPr>
            <a:xfrm>
              <a:off x="10051256" y="1197768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0" name="Freeform: Shape 1919">
              <a:extLst>
                <a:ext uri="{FF2B5EF4-FFF2-40B4-BE49-F238E27FC236}">
                  <a16:creationId xmlns:a16="http://schemas.microsoft.com/office/drawing/2014/main" id="{607C63C9-8A4D-907E-B229-DBC3A86733C2}"/>
                </a:ext>
              </a:extLst>
            </p:cNvPr>
            <p:cNvSpPr/>
            <p:nvPr/>
          </p:nvSpPr>
          <p:spPr>
            <a:xfrm>
              <a:off x="12003881" y="1197768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8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1" name="Freeform: Shape 1920">
              <a:extLst>
                <a:ext uri="{FF2B5EF4-FFF2-40B4-BE49-F238E27FC236}">
                  <a16:creationId xmlns:a16="http://schemas.microsoft.com/office/drawing/2014/main" id="{7692F242-A3F4-6464-21D2-35ADE60D636C}"/>
                </a:ext>
              </a:extLst>
            </p:cNvPr>
            <p:cNvSpPr/>
            <p:nvPr/>
          </p:nvSpPr>
          <p:spPr>
            <a:xfrm>
              <a:off x="6143625" y="3390899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2" name="Freeform: Shape 1921">
              <a:extLst>
                <a:ext uri="{FF2B5EF4-FFF2-40B4-BE49-F238E27FC236}">
                  <a16:creationId xmlns:a16="http://schemas.microsoft.com/office/drawing/2014/main" id="{E168F9FB-3223-B573-5376-7570460E56F5}"/>
                </a:ext>
              </a:extLst>
            </p:cNvPr>
            <p:cNvSpPr/>
            <p:nvPr/>
          </p:nvSpPr>
          <p:spPr>
            <a:xfrm>
              <a:off x="8098631" y="3390899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9525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3" name="Freeform: Shape 1922">
              <a:extLst>
                <a:ext uri="{FF2B5EF4-FFF2-40B4-BE49-F238E27FC236}">
                  <a16:creationId xmlns:a16="http://schemas.microsoft.com/office/drawing/2014/main" id="{9A0FFA74-890F-C9F4-8E77-05732708E497}"/>
                </a:ext>
              </a:extLst>
            </p:cNvPr>
            <p:cNvSpPr/>
            <p:nvPr/>
          </p:nvSpPr>
          <p:spPr>
            <a:xfrm>
              <a:off x="12006262" y="6769893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3" y="11906"/>
                    <a:pt x="19050" y="19050"/>
                  </a:cubicBezTo>
                  <a:cubicBezTo>
                    <a:pt x="9525" y="952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4" name="Freeform: Shape 1923">
              <a:extLst>
                <a:ext uri="{FF2B5EF4-FFF2-40B4-BE49-F238E27FC236}">
                  <a16:creationId xmlns:a16="http://schemas.microsoft.com/office/drawing/2014/main" id="{DEB248AB-0448-3502-B7F1-5701B67E342B}"/>
                </a:ext>
              </a:extLst>
            </p:cNvPr>
            <p:cNvSpPr/>
            <p:nvPr/>
          </p:nvSpPr>
          <p:spPr>
            <a:xfrm>
              <a:off x="12006262" y="5643562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3" y="11906"/>
                    <a:pt x="19050" y="19050"/>
                  </a:cubicBezTo>
                  <a:cubicBezTo>
                    <a:pt x="9525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5" name="Freeform: Shape 1924">
              <a:extLst>
                <a:ext uri="{FF2B5EF4-FFF2-40B4-BE49-F238E27FC236}">
                  <a16:creationId xmlns:a16="http://schemas.microsoft.com/office/drawing/2014/main" id="{FB981EBA-5277-6755-04ED-A38A7878F6E0}"/>
                </a:ext>
              </a:extLst>
            </p:cNvPr>
            <p:cNvSpPr/>
            <p:nvPr/>
          </p:nvSpPr>
          <p:spPr>
            <a:xfrm>
              <a:off x="10051256" y="6769893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952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6" name="Freeform: Shape 1925">
              <a:extLst>
                <a:ext uri="{FF2B5EF4-FFF2-40B4-BE49-F238E27FC236}">
                  <a16:creationId xmlns:a16="http://schemas.microsoft.com/office/drawing/2014/main" id="{D0A71D4A-3BC3-46D7-B4CA-FD7E22C07208}"/>
                </a:ext>
              </a:extLst>
            </p:cNvPr>
            <p:cNvSpPr/>
            <p:nvPr/>
          </p:nvSpPr>
          <p:spPr>
            <a:xfrm>
              <a:off x="8098631" y="6769893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9525" y="952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7" name="Freeform: Shape 1926">
              <a:extLst>
                <a:ext uri="{FF2B5EF4-FFF2-40B4-BE49-F238E27FC236}">
                  <a16:creationId xmlns:a16="http://schemas.microsoft.com/office/drawing/2014/main" id="{E4EFC926-BD95-61E0-BEF1-5B4944A4186B}"/>
                </a:ext>
              </a:extLst>
            </p:cNvPr>
            <p:cNvSpPr/>
            <p:nvPr/>
          </p:nvSpPr>
          <p:spPr>
            <a:xfrm>
              <a:off x="6143625" y="6769893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952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8" name="Freeform: Shape 1927">
              <a:extLst>
                <a:ext uri="{FF2B5EF4-FFF2-40B4-BE49-F238E27FC236}">
                  <a16:creationId xmlns:a16="http://schemas.microsoft.com/office/drawing/2014/main" id="{9B69D2E6-B637-1BFE-1F8C-057759E8BF96}"/>
                </a:ext>
              </a:extLst>
            </p:cNvPr>
            <p:cNvSpPr/>
            <p:nvPr/>
          </p:nvSpPr>
          <p:spPr>
            <a:xfrm>
              <a:off x="10051256" y="3390899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9" name="Freeform: Shape 1928">
              <a:extLst>
                <a:ext uri="{FF2B5EF4-FFF2-40B4-BE49-F238E27FC236}">
                  <a16:creationId xmlns:a16="http://schemas.microsoft.com/office/drawing/2014/main" id="{F46A11DF-D7D6-2A64-FB14-6C55AEA4BA07}"/>
                </a:ext>
              </a:extLst>
            </p:cNvPr>
            <p:cNvSpPr/>
            <p:nvPr/>
          </p:nvSpPr>
          <p:spPr>
            <a:xfrm>
              <a:off x="6143625" y="71437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7"/>
                    <a:pt x="9525" y="7144"/>
                    <a:pt x="16669" y="0"/>
                  </a:cubicBezTo>
                  <a:cubicBezTo>
                    <a:pt x="23813" y="7144"/>
                    <a:pt x="28575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0" name="Freeform: Shape 1929">
              <a:extLst>
                <a:ext uri="{FF2B5EF4-FFF2-40B4-BE49-F238E27FC236}">
                  <a16:creationId xmlns:a16="http://schemas.microsoft.com/office/drawing/2014/main" id="{7F244B4C-F986-6E36-567C-6646490DD436}"/>
                </a:ext>
              </a:extLst>
            </p:cNvPr>
            <p:cNvSpPr/>
            <p:nvPr/>
          </p:nvSpPr>
          <p:spPr>
            <a:xfrm>
              <a:off x="8096250" y="71437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9" y="0"/>
                  </a:cubicBezTo>
                  <a:cubicBezTo>
                    <a:pt x="26194" y="7144"/>
                    <a:pt x="30956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1" name="Freeform: Shape 1930">
              <a:extLst>
                <a:ext uri="{FF2B5EF4-FFF2-40B4-BE49-F238E27FC236}">
                  <a16:creationId xmlns:a16="http://schemas.microsoft.com/office/drawing/2014/main" id="{F47A9F63-CCB5-3100-C412-C1D10C709C13}"/>
                </a:ext>
              </a:extLst>
            </p:cNvPr>
            <p:cNvSpPr/>
            <p:nvPr/>
          </p:nvSpPr>
          <p:spPr>
            <a:xfrm>
              <a:off x="12006262" y="2264568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3" y="11906"/>
                    <a:pt x="19050" y="19050"/>
                  </a:cubicBezTo>
                  <a:cubicBezTo>
                    <a:pt x="9525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2" name="Freeform: Shape 1931">
              <a:extLst>
                <a:ext uri="{FF2B5EF4-FFF2-40B4-BE49-F238E27FC236}">
                  <a16:creationId xmlns:a16="http://schemas.microsoft.com/office/drawing/2014/main" id="{727BD1DE-5CBE-C3BD-AC6F-0B094070D4A5}"/>
                </a:ext>
              </a:extLst>
            </p:cNvPr>
            <p:cNvSpPr/>
            <p:nvPr/>
          </p:nvSpPr>
          <p:spPr>
            <a:xfrm>
              <a:off x="6143625" y="4576762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3" name="Freeform: Shape 1932">
              <a:extLst>
                <a:ext uri="{FF2B5EF4-FFF2-40B4-BE49-F238E27FC236}">
                  <a16:creationId xmlns:a16="http://schemas.microsoft.com/office/drawing/2014/main" id="{EBF3AC16-4C9E-AE36-77F2-FB5BAEED48E7}"/>
                </a:ext>
              </a:extLst>
            </p:cNvPr>
            <p:cNvSpPr/>
            <p:nvPr/>
          </p:nvSpPr>
          <p:spPr>
            <a:xfrm>
              <a:off x="8096250" y="4576762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4" name="Freeform: Shape 1933">
              <a:extLst>
                <a:ext uri="{FF2B5EF4-FFF2-40B4-BE49-F238E27FC236}">
                  <a16:creationId xmlns:a16="http://schemas.microsoft.com/office/drawing/2014/main" id="{D5E027B4-7035-4B51-AC96-B022B0DB09B7}"/>
                </a:ext>
              </a:extLst>
            </p:cNvPr>
            <p:cNvSpPr/>
            <p:nvPr/>
          </p:nvSpPr>
          <p:spPr>
            <a:xfrm>
              <a:off x="10051256" y="4576762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5" name="Freeform: Shape 1934">
              <a:extLst>
                <a:ext uri="{FF2B5EF4-FFF2-40B4-BE49-F238E27FC236}">
                  <a16:creationId xmlns:a16="http://schemas.microsoft.com/office/drawing/2014/main" id="{35EC3D8F-D1FF-0F84-80E4-FC2767F45CDE}"/>
                </a:ext>
              </a:extLst>
            </p:cNvPr>
            <p:cNvSpPr/>
            <p:nvPr/>
          </p:nvSpPr>
          <p:spPr>
            <a:xfrm>
              <a:off x="10051256" y="71437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9" y="0"/>
                  </a:cubicBezTo>
                  <a:cubicBezTo>
                    <a:pt x="23813" y="7144"/>
                    <a:pt x="28575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6" name="Freeform: Shape 1935">
              <a:extLst>
                <a:ext uri="{FF2B5EF4-FFF2-40B4-BE49-F238E27FC236}">
                  <a16:creationId xmlns:a16="http://schemas.microsoft.com/office/drawing/2014/main" id="{A031CC57-6F4C-46A2-99E6-DADBC41ED2F1}"/>
                </a:ext>
              </a:extLst>
            </p:cNvPr>
            <p:cNvSpPr/>
            <p:nvPr/>
          </p:nvSpPr>
          <p:spPr>
            <a:xfrm>
              <a:off x="12003881" y="4576762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7" name="Freeform: Shape 1936">
              <a:extLst>
                <a:ext uri="{FF2B5EF4-FFF2-40B4-BE49-F238E27FC236}">
                  <a16:creationId xmlns:a16="http://schemas.microsoft.com/office/drawing/2014/main" id="{8BD5EFFA-A2DE-2A19-1FD7-3EA300DB47A0}"/>
                </a:ext>
              </a:extLst>
            </p:cNvPr>
            <p:cNvSpPr/>
            <p:nvPr/>
          </p:nvSpPr>
          <p:spPr>
            <a:xfrm>
              <a:off x="12003881" y="2324099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8" y="0"/>
                  </a:cubicBezTo>
                  <a:cubicBezTo>
                    <a:pt x="26194" y="7144"/>
                    <a:pt x="30956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8" name="Freeform: Shape 1937">
              <a:extLst>
                <a:ext uri="{FF2B5EF4-FFF2-40B4-BE49-F238E27FC236}">
                  <a16:creationId xmlns:a16="http://schemas.microsoft.com/office/drawing/2014/main" id="{65015770-03A1-0DA8-4DA5-BD7826F03DFD}"/>
                </a:ext>
              </a:extLst>
            </p:cNvPr>
            <p:cNvSpPr/>
            <p:nvPr/>
          </p:nvSpPr>
          <p:spPr>
            <a:xfrm>
              <a:off x="10051256" y="2264568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9" name="Freeform: Shape 1938">
              <a:extLst>
                <a:ext uri="{FF2B5EF4-FFF2-40B4-BE49-F238E27FC236}">
                  <a16:creationId xmlns:a16="http://schemas.microsoft.com/office/drawing/2014/main" id="{724C73C0-5046-A3E1-4DA0-FAF2EA918A64}"/>
                </a:ext>
              </a:extLst>
            </p:cNvPr>
            <p:cNvSpPr/>
            <p:nvPr/>
          </p:nvSpPr>
          <p:spPr>
            <a:xfrm>
              <a:off x="8096250" y="2324099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9" y="0"/>
                  </a:cubicBezTo>
                  <a:cubicBezTo>
                    <a:pt x="26194" y="7144"/>
                    <a:pt x="30956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0" name="Freeform: Shape 1939">
              <a:extLst>
                <a:ext uri="{FF2B5EF4-FFF2-40B4-BE49-F238E27FC236}">
                  <a16:creationId xmlns:a16="http://schemas.microsoft.com/office/drawing/2014/main" id="{0BFEAFF3-04D9-C749-CA89-A952ED0009AA}"/>
                </a:ext>
              </a:extLst>
            </p:cNvPr>
            <p:cNvSpPr/>
            <p:nvPr/>
          </p:nvSpPr>
          <p:spPr>
            <a:xfrm>
              <a:off x="6143625" y="2324099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7"/>
                    <a:pt x="9525" y="7144"/>
                    <a:pt x="16669" y="0"/>
                  </a:cubicBezTo>
                  <a:cubicBezTo>
                    <a:pt x="23813" y="7144"/>
                    <a:pt x="28575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1" name="Freeform: Shape 1940">
              <a:extLst>
                <a:ext uri="{FF2B5EF4-FFF2-40B4-BE49-F238E27FC236}">
                  <a16:creationId xmlns:a16="http://schemas.microsoft.com/office/drawing/2014/main" id="{B7D2B92B-E71B-7AC3-7283-95BDB99768A6}"/>
                </a:ext>
              </a:extLst>
            </p:cNvPr>
            <p:cNvSpPr/>
            <p:nvPr/>
          </p:nvSpPr>
          <p:spPr>
            <a:xfrm>
              <a:off x="8098631" y="1138237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9525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2" name="Freeform: Shape 1941">
              <a:extLst>
                <a:ext uri="{FF2B5EF4-FFF2-40B4-BE49-F238E27FC236}">
                  <a16:creationId xmlns:a16="http://schemas.microsoft.com/office/drawing/2014/main" id="{01ACD3AA-B86E-C1C7-9E4A-506192736EB4}"/>
                </a:ext>
              </a:extLst>
            </p:cNvPr>
            <p:cNvSpPr/>
            <p:nvPr/>
          </p:nvSpPr>
          <p:spPr>
            <a:xfrm>
              <a:off x="12006262" y="71437"/>
              <a:ext cx="33337" cy="19049"/>
            </a:xfrm>
            <a:custGeom>
              <a:avLst/>
              <a:gdLst>
                <a:gd name="connsiteX0" fmla="*/ 33337 w 33337"/>
                <a:gd name="connsiteY0" fmla="*/ 19050 h 19049"/>
                <a:gd name="connsiteX1" fmla="*/ 0 w 33337"/>
                <a:gd name="connsiteY1" fmla="*/ 19050 h 19049"/>
                <a:gd name="connsiteX2" fmla="*/ 0 w 33337"/>
                <a:gd name="connsiteY2" fmla="*/ 19050 h 19049"/>
                <a:gd name="connsiteX3" fmla="*/ 16668 w 33337"/>
                <a:gd name="connsiteY3" fmla="*/ 0 h 19049"/>
                <a:gd name="connsiteX4" fmla="*/ 33337 w 33337"/>
                <a:gd name="connsiteY4" fmla="*/ 19050 h 19049"/>
                <a:gd name="connsiteX5" fmla="*/ 33337 w 33337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37" h="19049">
                  <a:moveTo>
                    <a:pt x="33337" y="19050"/>
                  </a:moveTo>
                  <a:cubicBezTo>
                    <a:pt x="21431" y="14287"/>
                    <a:pt x="9525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8" y="0"/>
                  </a:cubicBezTo>
                  <a:cubicBezTo>
                    <a:pt x="23813" y="7144"/>
                    <a:pt x="28575" y="14287"/>
                    <a:pt x="33337" y="19050"/>
                  </a:cubicBezTo>
                  <a:lnTo>
                    <a:pt x="33337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3" name="Freeform: Shape 1942">
              <a:extLst>
                <a:ext uri="{FF2B5EF4-FFF2-40B4-BE49-F238E27FC236}">
                  <a16:creationId xmlns:a16="http://schemas.microsoft.com/office/drawing/2014/main" id="{ADC7DF5C-AD06-69DB-9D7B-255122A7CDFD}"/>
                </a:ext>
              </a:extLst>
            </p:cNvPr>
            <p:cNvSpPr/>
            <p:nvPr/>
          </p:nvSpPr>
          <p:spPr>
            <a:xfrm>
              <a:off x="6143625" y="2264568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4" name="Freeform: Shape 1943">
              <a:extLst>
                <a:ext uri="{FF2B5EF4-FFF2-40B4-BE49-F238E27FC236}">
                  <a16:creationId xmlns:a16="http://schemas.microsoft.com/office/drawing/2014/main" id="{30D2ED53-B204-925B-BB96-075160E4C456}"/>
                </a:ext>
              </a:extLst>
            </p:cNvPr>
            <p:cNvSpPr/>
            <p:nvPr/>
          </p:nvSpPr>
          <p:spPr>
            <a:xfrm>
              <a:off x="12006262" y="11906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3" y="11906"/>
                    <a:pt x="19050" y="19050"/>
                  </a:cubicBezTo>
                  <a:cubicBezTo>
                    <a:pt x="9525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5" name="Freeform: Shape 1944">
              <a:extLst>
                <a:ext uri="{FF2B5EF4-FFF2-40B4-BE49-F238E27FC236}">
                  <a16:creationId xmlns:a16="http://schemas.microsoft.com/office/drawing/2014/main" id="{AABE54B7-4259-B4AE-3701-86DA72C292E8}"/>
                </a:ext>
              </a:extLst>
            </p:cNvPr>
            <p:cNvSpPr/>
            <p:nvPr/>
          </p:nvSpPr>
          <p:spPr>
            <a:xfrm>
              <a:off x="10051256" y="2324099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9" y="0"/>
                  </a:cubicBezTo>
                  <a:cubicBezTo>
                    <a:pt x="23813" y="7144"/>
                    <a:pt x="28575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6" name="Freeform: Shape 1945">
              <a:extLst>
                <a:ext uri="{FF2B5EF4-FFF2-40B4-BE49-F238E27FC236}">
                  <a16:creationId xmlns:a16="http://schemas.microsoft.com/office/drawing/2014/main" id="{12B2D306-C8AA-D758-3B84-EE367835C518}"/>
                </a:ext>
              </a:extLst>
            </p:cNvPr>
            <p:cNvSpPr/>
            <p:nvPr/>
          </p:nvSpPr>
          <p:spPr>
            <a:xfrm>
              <a:off x="12003881" y="3450431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7" name="Freeform: Shape 1946">
              <a:extLst>
                <a:ext uri="{FF2B5EF4-FFF2-40B4-BE49-F238E27FC236}">
                  <a16:creationId xmlns:a16="http://schemas.microsoft.com/office/drawing/2014/main" id="{AE4FB535-3B6E-C476-15F5-80BA25326F1E}"/>
                </a:ext>
              </a:extLst>
            </p:cNvPr>
            <p:cNvSpPr/>
            <p:nvPr/>
          </p:nvSpPr>
          <p:spPr>
            <a:xfrm>
              <a:off x="8098631" y="5643562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9525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8" name="Freeform: Shape 1947">
              <a:extLst>
                <a:ext uri="{FF2B5EF4-FFF2-40B4-BE49-F238E27FC236}">
                  <a16:creationId xmlns:a16="http://schemas.microsoft.com/office/drawing/2014/main" id="{B89D8EFB-8BD6-A756-FDA5-CB54697DFF3D}"/>
                </a:ext>
              </a:extLst>
            </p:cNvPr>
            <p:cNvSpPr/>
            <p:nvPr/>
          </p:nvSpPr>
          <p:spPr>
            <a:xfrm>
              <a:off x="10051256" y="3450431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9" name="Freeform: Shape 1948">
              <a:extLst>
                <a:ext uri="{FF2B5EF4-FFF2-40B4-BE49-F238E27FC236}">
                  <a16:creationId xmlns:a16="http://schemas.microsoft.com/office/drawing/2014/main" id="{62E3A40E-6DB5-3C27-48DD-4DD730C01FE9}"/>
                </a:ext>
              </a:extLst>
            </p:cNvPr>
            <p:cNvSpPr/>
            <p:nvPr/>
          </p:nvSpPr>
          <p:spPr>
            <a:xfrm>
              <a:off x="6143625" y="5703093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0" name="Freeform: Shape 1949">
              <a:extLst>
                <a:ext uri="{FF2B5EF4-FFF2-40B4-BE49-F238E27FC236}">
                  <a16:creationId xmlns:a16="http://schemas.microsoft.com/office/drawing/2014/main" id="{C218301D-A952-EBA8-BD61-FF9480EE15AF}"/>
                </a:ext>
              </a:extLst>
            </p:cNvPr>
            <p:cNvSpPr/>
            <p:nvPr/>
          </p:nvSpPr>
          <p:spPr>
            <a:xfrm>
              <a:off x="12006262" y="1138237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3" y="11906"/>
                    <a:pt x="19050" y="19050"/>
                  </a:cubicBezTo>
                  <a:cubicBezTo>
                    <a:pt x="9525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1" name="Freeform: Shape 1950">
              <a:extLst>
                <a:ext uri="{FF2B5EF4-FFF2-40B4-BE49-F238E27FC236}">
                  <a16:creationId xmlns:a16="http://schemas.microsoft.com/office/drawing/2014/main" id="{D8D7AEFE-6B71-C7FD-A402-60A672904977}"/>
                </a:ext>
              </a:extLst>
            </p:cNvPr>
            <p:cNvSpPr/>
            <p:nvPr/>
          </p:nvSpPr>
          <p:spPr>
            <a:xfrm>
              <a:off x="8096250" y="5703093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2" name="Freeform: Shape 1951">
              <a:extLst>
                <a:ext uri="{FF2B5EF4-FFF2-40B4-BE49-F238E27FC236}">
                  <a16:creationId xmlns:a16="http://schemas.microsoft.com/office/drawing/2014/main" id="{66701691-2C5E-96B7-ACF8-2F72E167AA6F}"/>
                </a:ext>
              </a:extLst>
            </p:cNvPr>
            <p:cNvSpPr/>
            <p:nvPr/>
          </p:nvSpPr>
          <p:spPr>
            <a:xfrm>
              <a:off x="10051256" y="5703093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3" name="Freeform: Shape 1952">
              <a:extLst>
                <a:ext uri="{FF2B5EF4-FFF2-40B4-BE49-F238E27FC236}">
                  <a16:creationId xmlns:a16="http://schemas.microsoft.com/office/drawing/2014/main" id="{E122C5D8-B8D2-18F2-B33F-F88E24B8E11A}"/>
                </a:ext>
              </a:extLst>
            </p:cNvPr>
            <p:cNvSpPr/>
            <p:nvPr/>
          </p:nvSpPr>
          <p:spPr>
            <a:xfrm>
              <a:off x="12003881" y="5703093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4" name="Freeform: Shape 1953">
              <a:extLst>
                <a:ext uri="{FF2B5EF4-FFF2-40B4-BE49-F238E27FC236}">
                  <a16:creationId xmlns:a16="http://schemas.microsoft.com/office/drawing/2014/main" id="{9FBD7F1F-21EC-6431-B0F3-7CB3286D4933}"/>
                </a:ext>
              </a:extLst>
            </p:cNvPr>
            <p:cNvSpPr/>
            <p:nvPr/>
          </p:nvSpPr>
          <p:spPr>
            <a:xfrm>
              <a:off x="8098631" y="11906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9525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5" name="Freeform: Shape 1954">
              <a:extLst>
                <a:ext uri="{FF2B5EF4-FFF2-40B4-BE49-F238E27FC236}">
                  <a16:creationId xmlns:a16="http://schemas.microsoft.com/office/drawing/2014/main" id="{825EF1B1-A531-B299-5E93-5B098AE7A104}"/>
                </a:ext>
              </a:extLst>
            </p:cNvPr>
            <p:cNvSpPr/>
            <p:nvPr/>
          </p:nvSpPr>
          <p:spPr>
            <a:xfrm>
              <a:off x="6143625" y="11906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6669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28575" y="4762"/>
                    <a:pt x="23813" y="11906"/>
                    <a:pt x="16669" y="19050"/>
                  </a:cubicBezTo>
                  <a:cubicBezTo>
                    <a:pt x="11906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6" name="Freeform: Shape 1955">
              <a:extLst>
                <a:ext uri="{FF2B5EF4-FFF2-40B4-BE49-F238E27FC236}">
                  <a16:creationId xmlns:a16="http://schemas.microsoft.com/office/drawing/2014/main" id="{CC4438D5-FABB-B426-123B-586433E652EA}"/>
                </a:ext>
              </a:extLst>
            </p:cNvPr>
            <p:cNvSpPr/>
            <p:nvPr/>
          </p:nvSpPr>
          <p:spPr>
            <a:xfrm>
              <a:off x="10051256" y="11906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7" name="Freeform: Shape 1956">
              <a:extLst>
                <a:ext uri="{FF2B5EF4-FFF2-40B4-BE49-F238E27FC236}">
                  <a16:creationId xmlns:a16="http://schemas.microsoft.com/office/drawing/2014/main" id="{B031A246-1884-DBC5-B024-2FAD55F96F0F}"/>
                </a:ext>
              </a:extLst>
            </p:cNvPr>
            <p:cNvSpPr/>
            <p:nvPr/>
          </p:nvSpPr>
          <p:spPr>
            <a:xfrm>
              <a:off x="6143625" y="1138237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8" name="Freeform: Shape 1957">
              <a:extLst>
                <a:ext uri="{FF2B5EF4-FFF2-40B4-BE49-F238E27FC236}">
                  <a16:creationId xmlns:a16="http://schemas.microsoft.com/office/drawing/2014/main" id="{2AB21402-A8FA-A383-EF2C-1E8C83D796BD}"/>
                </a:ext>
              </a:extLst>
            </p:cNvPr>
            <p:cNvSpPr/>
            <p:nvPr/>
          </p:nvSpPr>
          <p:spPr>
            <a:xfrm>
              <a:off x="10051256" y="1138237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9" name="Freeform: Shape 1958">
              <a:extLst>
                <a:ext uri="{FF2B5EF4-FFF2-40B4-BE49-F238E27FC236}">
                  <a16:creationId xmlns:a16="http://schemas.microsoft.com/office/drawing/2014/main" id="{324C74E9-3146-7395-B3C8-6833943786AD}"/>
                </a:ext>
              </a:extLst>
            </p:cNvPr>
            <p:cNvSpPr/>
            <p:nvPr/>
          </p:nvSpPr>
          <p:spPr>
            <a:xfrm>
              <a:off x="8096250" y="3450431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0" name="Freeform: Shape 1959">
              <a:extLst>
                <a:ext uri="{FF2B5EF4-FFF2-40B4-BE49-F238E27FC236}">
                  <a16:creationId xmlns:a16="http://schemas.microsoft.com/office/drawing/2014/main" id="{8A7498DD-D1C2-8B1B-9BA3-9FB808D47B52}"/>
                </a:ext>
              </a:extLst>
            </p:cNvPr>
            <p:cNvSpPr/>
            <p:nvPr/>
          </p:nvSpPr>
          <p:spPr>
            <a:xfrm>
              <a:off x="6143625" y="3450431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1" name="Freeform: Shape 1960">
              <a:extLst>
                <a:ext uri="{FF2B5EF4-FFF2-40B4-BE49-F238E27FC236}">
                  <a16:creationId xmlns:a16="http://schemas.microsoft.com/office/drawing/2014/main" id="{1C394500-C12B-09CC-CF23-E8B937728E30}"/>
                </a:ext>
              </a:extLst>
            </p:cNvPr>
            <p:cNvSpPr/>
            <p:nvPr/>
          </p:nvSpPr>
          <p:spPr>
            <a:xfrm>
              <a:off x="12006262" y="3390899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3" y="11906"/>
                    <a:pt x="19050" y="19050"/>
                  </a:cubicBezTo>
                  <a:cubicBezTo>
                    <a:pt x="9525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2" name="Freeform: Shape 1961">
              <a:extLst>
                <a:ext uri="{FF2B5EF4-FFF2-40B4-BE49-F238E27FC236}">
                  <a16:creationId xmlns:a16="http://schemas.microsoft.com/office/drawing/2014/main" id="{2E3C0352-5BE4-C297-BC63-3321557D8765}"/>
                </a:ext>
              </a:extLst>
            </p:cNvPr>
            <p:cNvSpPr/>
            <p:nvPr/>
          </p:nvSpPr>
          <p:spPr>
            <a:xfrm>
              <a:off x="6143625" y="5643562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lnTo>
                    <a:pt x="35719" y="0"/>
                  </a:ln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3" name="Freeform: Shape 1962">
              <a:extLst>
                <a:ext uri="{FF2B5EF4-FFF2-40B4-BE49-F238E27FC236}">
                  <a16:creationId xmlns:a16="http://schemas.microsoft.com/office/drawing/2014/main" id="{08FDDF12-E377-4F3B-ABF6-8161D98C097A}"/>
                </a:ext>
              </a:extLst>
            </p:cNvPr>
            <p:cNvSpPr/>
            <p:nvPr/>
          </p:nvSpPr>
          <p:spPr>
            <a:xfrm>
              <a:off x="8098631" y="2264568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9525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4" name="Freeform: Shape 1963">
              <a:extLst>
                <a:ext uri="{FF2B5EF4-FFF2-40B4-BE49-F238E27FC236}">
                  <a16:creationId xmlns:a16="http://schemas.microsoft.com/office/drawing/2014/main" id="{44959D07-21F4-6835-36A7-833F771C9943}"/>
                </a:ext>
              </a:extLst>
            </p:cNvPr>
            <p:cNvSpPr/>
            <p:nvPr/>
          </p:nvSpPr>
          <p:spPr>
            <a:xfrm>
              <a:off x="10051256" y="5643562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5" name="Freeform: Shape 1964">
              <a:extLst>
                <a:ext uri="{FF2B5EF4-FFF2-40B4-BE49-F238E27FC236}">
                  <a16:creationId xmlns:a16="http://schemas.microsoft.com/office/drawing/2014/main" id="{3834ED2F-5098-7DC7-D578-CA4DC7E3723E}"/>
                </a:ext>
              </a:extLst>
            </p:cNvPr>
            <p:cNvSpPr/>
            <p:nvPr/>
          </p:nvSpPr>
          <p:spPr>
            <a:xfrm>
              <a:off x="6686549" y="5398293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6" name="Freeform: Shape 1965">
              <a:extLst>
                <a:ext uri="{FF2B5EF4-FFF2-40B4-BE49-F238E27FC236}">
                  <a16:creationId xmlns:a16="http://schemas.microsoft.com/office/drawing/2014/main" id="{E8A1BEE6-03B7-8397-538A-8437EC0553FE}"/>
                </a:ext>
              </a:extLst>
            </p:cNvPr>
            <p:cNvSpPr/>
            <p:nvPr/>
          </p:nvSpPr>
          <p:spPr>
            <a:xfrm>
              <a:off x="7550943" y="5398293"/>
              <a:ext cx="38099" cy="16668"/>
            </a:xfrm>
            <a:custGeom>
              <a:avLst/>
              <a:gdLst>
                <a:gd name="connsiteX0" fmla="*/ 38100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100 w 38099"/>
                <a:gd name="connsiteY3" fmla="*/ 0 h 16668"/>
                <a:gd name="connsiteX4" fmla="*/ 38100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4"/>
                    <a:pt x="26194" y="4762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7" name="Freeform: Shape 1966">
              <a:extLst>
                <a:ext uri="{FF2B5EF4-FFF2-40B4-BE49-F238E27FC236}">
                  <a16:creationId xmlns:a16="http://schemas.microsoft.com/office/drawing/2014/main" id="{8DD71588-BAED-9299-D9E8-5551F0FB62F9}"/>
                </a:ext>
              </a:extLst>
            </p:cNvPr>
            <p:cNvSpPr/>
            <p:nvPr/>
          </p:nvSpPr>
          <p:spPr>
            <a:xfrm>
              <a:off x="8641556" y="5398293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8" name="Freeform: Shape 1967">
              <a:extLst>
                <a:ext uri="{FF2B5EF4-FFF2-40B4-BE49-F238E27FC236}">
                  <a16:creationId xmlns:a16="http://schemas.microsoft.com/office/drawing/2014/main" id="{88C553B5-D7DE-8CFE-9661-56400531072F}"/>
                </a:ext>
              </a:extLst>
            </p:cNvPr>
            <p:cNvSpPr/>
            <p:nvPr/>
          </p:nvSpPr>
          <p:spPr>
            <a:xfrm>
              <a:off x="9503568" y="5398293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7" y="7144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9" name="Freeform: Shape 1968">
              <a:extLst>
                <a:ext uri="{FF2B5EF4-FFF2-40B4-BE49-F238E27FC236}">
                  <a16:creationId xmlns:a16="http://schemas.microsoft.com/office/drawing/2014/main" id="{964079D8-C053-1BD8-B7B5-87522D636852}"/>
                </a:ext>
              </a:extLst>
            </p:cNvPr>
            <p:cNvSpPr/>
            <p:nvPr/>
          </p:nvSpPr>
          <p:spPr>
            <a:xfrm>
              <a:off x="10594181" y="5398293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0" name="Freeform: Shape 1969">
              <a:extLst>
                <a:ext uri="{FF2B5EF4-FFF2-40B4-BE49-F238E27FC236}">
                  <a16:creationId xmlns:a16="http://schemas.microsoft.com/office/drawing/2014/main" id="{3DC0E558-2FA7-EBD2-B83A-6E513BCA589D}"/>
                </a:ext>
              </a:extLst>
            </p:cNvPr>
            <p:cNvSpPr/>
            <p:nvPr/>
          </p:nvSpPr>
          <p:spPr>
            <a:xfrm>
              <a:off x="11458575" y="5398293"/>
              <a:ext cx="38099" cy="16668"/>
            </a:xfrm>
            <a:custGeom>
              <a:avLst/>
              <a:gdLst>
                <a:gd name="connsiteX0" fmla="*/ 38099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099 w 38099"/>
                <a:gd name="connsiteY3" fmla="*/ 0 h 16668"/>
                <a:gd name="connsiteX4" fmla="*/ 38099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099" y="0"/>
                  </a:moveTo>
                  <a:cubicBezTo>
                    <a:pt x="26193" y="4762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4"/>
                    <a:pt x="26193" y="4762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1" name="Freeform: Shape 1970">
              <a:extLst>
                <a:ext uri="{FF2B5EF4-FFF2-40B4-BE49-F238E27FC236}">
                  <a16:creationId xmlns:a16="http://schemas.microsoft.com/office/drawing/2014/main" id="{1F9589D8-8379-A99E-E208-94887BE209CF}"/>
                </a:ext>
              </a:extLst>
            </p:cNvPr>
            <p:cNvSpPr/>
            <p:nvPr/>
          </p:nvSpPr>
          <p:spPr>
            <a:xfrm>
              <a:off x="8641556" y="2019300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2" name="Freeform: Shape 1971">
              <a:extLst>
                <a:ext uri="{FF2B5EF4-FFF2-40B4-BE49-F238E27FC236}">
                  <a16:creationId xmlns:a16="http://schemas.microsoft.com/office/drawing/2014/main" id="{39B75CBA-8817-A8D5-B6DF-E2C269155B58}"/>
                </a:ext>
              </a:extLst>
            </p:cNvPr>
            <p:cNvSpPr/>
            <p:nvPr/>
          </p:nvSpPr>
          <p:spPr>
            <a:xfrm>
              <a:off x="11458575" y="4271962"/>
              <a:ext cx="38099" cy="16669"/>
            </a:xfrm>
            <a:custGeom>
              <a:avLst/>
              <a:gdLst>
                <a:gd name="connsiteX0" fmla="*/ 38099 w 38099"/>
                <a:gd name="connsiteY0" fmla="*/ 0 h 16669"/>
                <a:gd name="connsiteX1" fmla="*/ 2381 w 38099"/>
                <a:gd name="connsiteY1" fmla="*/ 16669 h 16669"/>
                <a:gd name="connsiteX2" fmla="*/ 0 w 38099"/>
                <a:gd name="connsiteY2" fmla="*/ 11906 h 16669"/>
                <a:gd name="connsiteX3" fmla="*/ 38099 w 38099"/>
                <a:gd name="connsiteY3" fmla="*/ 0 h 16669"/>
                <a:gd name="connsiteX4" fmla="*/ 38099 w 38099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9">
                  <a:moveTo>
                    <a:pt x="38099" y="0"/>
                  </a:moveTo>
                  <a:cubicBezTo>
                    <a:pt x="26193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4"/>
                    <a:pt x="26193" y="4763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3" name="Freeform: Shape 1972">
              <a:extLst>
                <a:ext uri="{FF2B5EF4-FFF2-40B4-BE49-F238E27FC236}">
                  <a16:creationId xmlns:a16="http://schemas.microsoft.com/office/drawing/2014/main" id="{92ECF8A4-1195-FE40-3835-857F38939967}"/>
                </a:ext>
              </a:extLst>
            </p:cNvPr>
            <p:cNvSpPr/>
            <p:nvPr/>
          </p:nvSpPr>
          <p:spPr>
            <a:xfrm>
              <a:off x="10594181" y="4271962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4" name="Freeform: Shape 1973">
              <a:extLst>
                <a:ext uri="{FF2B5EF4-FFF2-40B4-BE49-F238E27FC236}">
                  <a16:creationId xmlns:a16="http://schemas.microsoft.com/office/drawing/2014/main" id="{1EE5C1B3-7DCE-E392-A843-4B3B8C130540}"/>
                </a:ext>
              </a:extLst>
            </p:cNvPr>
            <p:cNvSpPr/>
            <p:nvPr/>
          </p:nvSpPr>
          <p:spPr>
            <a:xfrm>
              <a:off x="9503568" y="4271962"/>
              <a:ext cx="39158" cy="16669"/>
            </a:xfrm>
            <a:custGeom>
              <a:avLst/>
              <a:gdLst>
                <a:gd name="connsiteX0" fmla="*/ 38100 w 39158"/>
                <a:gd name="connsiteY0" fmla="*/ 0 h 16669"/>
                <a:gd name="connsiteX1" fmla="*/ 2381 w 39158"/>
                <a:gd name="connsiteY1" fmla="*/ 16669 h 16669"/>
                <a:gd name="connsiteX2" fmla="*/ 0 w 39158"/>
                <a:gd name="connsiteY2" fmla="*/ 11906 h 16669"/>
                <a:gd name="connsiteX3" fmla="*/ 38100 w 39158"/>
                <a:gd name="connsiteY3" fmla="*/ 0 h 16669"/>
                <a:gd name="connsiteX4" fmla="*/ 38100 w 39158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9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7" y="7144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5" name="Freeform: Shape 1974">
              <a:extLst>
                <a:ext uri="{FF2B5EF4-FFF2-40B4-BE49-F238E27FC236}">
                  <a16:creationId xmlns:a16="http://schemas.microsoft.com/office/drawing/2014/main" id="{819C8A33-E8E6-44BE-B101-6B77E0577FE5}"/>
                </a:ext>
              </a:extLst>
            </p:cNvPr>
            <p:cNvSpPr/>
            <p:nvPr/>
          </p:nvSpPr>
          <p:spPr>
            <a:xfrm>
              <a:off x="8641556" y="4271962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6" name="Freeform: Shape 1975">
              <a:extLst>
                <a:ext uri="{FF2B5EF4-FFF2-40B4-BE49-F238E27FC236}">
                  <a16:creationId xmlns:a16="http://schemas.microsoft.com/office/drawing/2014/main" id="{C2CDE81B-D687-B771-5EAF-F7A47B1AACDA}"/>
                </a:ext>
              </a:extLst>
            </p:cNvPr>
            <p:cNvSpPr/>
            <p:nvPr/>
          </p:nvSpPr>
          <p:spPr>
            <a:xfrm>
              <a:off x="7550943" y="4271962"/>
              <a:ext cx="38099" cy="16669"/>
            </a:xfrm>
            <a:custGeom>
              <a:avLst/>
              <a:gdLst>
                <a:gd name="connsiteX0" fmla="*/ 38100 w 38099"/>
                <a:gd name="connsiteY0" fmla="*/ 0 h 16669"/>
                <a:gd name="connsiteX1" fmla="*/ 2381 w 38099"/>
                <a:gd name="connsiteY1" fmla="*/ 16669 h 16669"/>
                <a:gd name="connsiteX2" fmla="*/ 0 w 38099"/>
                <a:gd name="connsiteY2" fmla="*/ 11906 h 16669"/>
                <a:gd name="connsiteX3" fmla="*/ 38100 w 38099"/>
                <a:gd name="connsiteY3" fmla="*/ 0 h 16669"/>
                <a:gd name="connsiteX4" fmla="*/ 38100 w 38099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9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4"/>
                    <a:pt x="26194" y="4763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7" name="Freeform: Shape 1976">
              <a:extLst>
                <a:ext uri="{FF2B5EF4-FFF2-40B4-BE49-F238E27FC236}">
                  <a16:creationId xmlns:a16="http://schemas.microsoft.com/office/drawing/2014/main" id="{57E90DE2-671E-7581-09A8-4ECE4A6EC0BA}"/>
                </a:ext>
              </a:extLst>
            </p:cNvPr>
            <p:cNvSpPr/>
            <p:nvPr/>
          </p:nvSpPr>
          <p:spPr>
            <a:xfrm>
              <a:off x="6686549" y="4271962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8" name="Freeform: Shape 1977">
              <a:extLst>
                <a:ext uri="{FF2B5EF4-FFF2-40B4-BE49-F238E27FC236}">
                  <a16:creationId xmlns:a16="http://schemas.microsoft.com/office/drawing/2014/main" id="{E7277480-48AD-9872-1459-38B94202072B}"/>
                </a:ext>
              </a:extLst>
            </p:cNvPr>
            <p:cNvSpPr/>
            <p:nvPr/>
          </p:nvSpPr>
          <p:spPr>
            <a:xfrm>
              <a:off x="5595937" y="4271962"/>
              <a:ext cx="39158" cy="16669"/>
            </a:xfrm>
            <a:custGeom>
              <a:avLst/>
              <a:gdLst>
                <a:gd name="connsiteX0" fmla="*/ 38100 w 39158"/>
                <a:gd name="connsiteY0" fmla="*/ 0 h 16669"/>
                <a:gd name="connsiteX1" fmla="*/ 2381 w 39158"/>
                <a:gd name="connsiteY1" fmla="*/ 16669 h 16669"/>
                <a:gd name="connsiteX2" fmla="*/ 0 w 39158"/>
                <a:gd name="connsiteY2" fmla="*/ 11906 h 16669"/>
                <a:gd name="connsiteX3" fmla="*/ 38100 w 39158"/>
                <a:gd name="connsiteY3" fmla="*/ 0 h 16669"/>
                <a:gd name="connsiteX4" fmla="*/ 38100 w 39158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9">
                  <a:moveTo>
                    <a:pt x="38100" y="0"/>
                  </a:moveTo>
                  <a:cubicBezTo>
                    <a:pt x="26194" y="4763"/>
                    <a:pt x="14288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8" y="7144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9" name="Freeform: Shape 1978">
              <a:extLst>
                <a:ext uri="{FF2B5EF4-FFF2-40B4-BE49-F238E27FC236}">
                  <a16:creationId xmlns:a16="http://schemas.microsoft.com/office/drawing/2014/main" id="{AC347238-FAA1-D5C5-FDB3-343D73CE8C37}"/>
                </a:ext>
              </a:extLst>
            </p:cNvPr>
            <p:cNvSpPr/>
            <p:nvPr/>
          </p:nvSpPr>
          <p:spPr>
            <a:xfrm>
              <a:off x="5595937" y="3145631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8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8" y="7143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0" name="Freeform: Shape 1979">
              <a:extLst>
                <a:ext uri="{FF2B5EF4-FFF2-40B4-BE49-F238E27FC236}">
                  <a16:creationId xmlns:a16="http://schemas.microsoft.com/office/drawing/2014/main" id="{C9162503-F6AD-551B-7B3D-958E735F8B96}"/>
                </a:ext>
              </a:extLst>
            </p:cNvPr>
            <p:cNvSpPr/>
            <p:nvPr/>
          </p:nvSpPr>
          <p:spPr>
            <a:xfrm>
              <a:off x="6686549" y="3145631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3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1" name="Freeform: Shape 1980">
              <a:extLst>
                <a:ext uri="{FF2B5EF4-FFF2-40B4-BE49-F238E27FC236}">
                  <a16:creationId xmlns:a16="http://schemas.microsoft.com/office/drawing/2014/main" id="{B9AF4A55-B5B8-E7C4-2FB9-118048A070BB}"/>
                </a:ext>
              </a:extLst>
            </p:cNvPr>
            <p:cNvSpPr/>
            <p:nvPr/>
          </p:nvSpPr>
          <p:spPr>
            <a:xfrm>
              <a:off x="7550943" y="3145631"/>
              <a:ext cx="38099" cy="16668"/>
            </a:xfrm>
            <a:custGeom>
              <a:avLst/>
              <a:gdLst>
                <a:gd name="connsiteX0" fmla="*/ 38100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100 w 38099"/>
                <a:gd name="connsiteY3" fmla="*/ 0 h 16668"/>
                <a:gd name="connsiteX4" fmla="*/ 38100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3"/>
                    <a:pt x="26194" y="4762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2" name="Freeform: Shape 1981">
              <a:extLst>
                <a:ext uri="{FF2B5EF4-FFF2-40B4-BE49-F238E27FC236}">
                  <a16:creationId xmlns:a16="http://schemas.microsoft.com/office/drawing/2014/main" id="{DE13F5C1-90B0-1766-7065-91C1BA65A5C9}"/>
                </a:ext>
              </a:extLst>
            </p:cNvPr>
            <p:cNvSpPr/>
            <p:nvPr/>
          </p:nvSpPr>
          <p:spPr>
            <a:xfrm>
              <a:off x="8641556" y="3145631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3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3" name="Freeform: Shape 1982">
              <a:extLst>
                <a:ext uri="{FF2B5EF4-FFF2-40B4-BE49-F238E27FC236}">
                  <a16:creationId xmlns:a16="http://schemas.microsoft.com/office/drawing/2014/main" id="{B989EF23-83EE-9715-EFC6-61D8C75D01A2}"/>
                </a:ext>
              </a:extLst>
            </p:cNvPr>
            <p:cNvSpPr/>
            <p:nvPr/>
          </p:nvSpPr>
          <p:spPr>
            <a:xfrm>
              <a:off x="9503568" y="3145631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7" y="7143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4" name="Freeform: Shape 1983">
              <a:extLst>
                <a:ext uri="{FF2B5EF4-FFF2-40B4-BE49-F238E27FC236}">
                  <a16:creationId xmlns:a16="http://schemas.microsoft.com/office/drawing/2014/main" id="{F234337C-F199-2658-8DAE-4DE43ADDA26E}"/>
                </a:ext>
              </a:extLst>
            </p:cNvPr>
            <p:cNvSpPr/>
            <p:nvPr/>
          </p:nvSpPr>
          <p:spPr>
            <a:xfrm>
              <a:off x="11458575" y="3145631"/>
              <a:ext cx="38099" cy="16668"/>
            </a:xfrm>
            <a:custGeom>
              <a:avLst/>
              <a:gdLst>
                <a:gd name="connsiteX0" fmla="*/ 38099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099 w 38099"/>
                <a:gd name="connsiteY3" fmla="*/ 0 h 16668"/>
                <a:gd name="connsiteX4" fmla="*/ 38099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099" y="0"/>
                  </a:moveTo>
                  <a:cubicBezTo>
                    <a:pt x="26193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3"/>
                    <a:pt x="26193" y="4762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5" name="Freeform: Shape 1984">
              <a:extLst>
                <a:ext uri="{FF2B5EF4-FFF2-40B4-BE49-F238E27FC236}">
                  <a16:creationId xmlns:a16="http://schemas.microsoft.com/office/drawing/2014/main" id="{DCD31726-41C8-4F5F-1E9B-50D6CB1C41C1}"/>
                </a:ext>
              </a:extLst>
            </p:cNvPr>
            <p:cNvSpPr/>
            <p:nvPr/>
          </p:nvSpPr>
          <p:spPr>
            <a:xfrm>
              <a:off x="9503568" y="892968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7" y="7144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6" name="Freeform: Shape 1985">
              <a:extLst>
                <a:ext uri="{FF2B5EF4-FFF2-40B4-BE49-F238E27FC236}">
                  <a16:creationId xmlns:a16="http://schemas.microsoft.com/office/drawing/2014/main" id="{3E3E9B93-CAE5-ADEB-A080-FC2AE6CF3D19}"/>
                </a:ext>
              </a:extLst>
            </p:cNvPr>
            <p:cNvSpPr/>
            <p:nvPr/>
          </p:nvSpPr>
          <p:spPr>
            <a:xfrm>
              <a:off x="8641556" y="892968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7" name="Freeform: Shape 1986">
              <a:extLst>
                <a:ext uri="{FF2B5EF4-FFF2-40B4-BE49-F238E27FC236}">
                  <a16:creationId xmlns:a16="http://schemas.microsoft.com/office/drawing/2014/main" id="{3482018C-2B8B-8201-7AC3-4EFBADBF0F56}"/>
                </a:ext>
              </a:extLst>
            </p:cNvPr>
            <p:cNvSpPr/>
            <p:nvPr/>
          </p:nvSpPr>
          <p:spPr>
            <a:xfrm>
              <a:off x="7550943" y="892968"/>
              <a:ext cx="38099" cy="16668"/>
            </a:xfrm>
            <a:custGeom>
              <a:avLst/>
              <a:gdLst>
                <a:gd name="connsiteX0" fmla="*/ 38100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100 w 38099"/>
                <a:gd name="connsiteY3" fmla="*/ 0 h 16668"/>
                <a:gd name="connsiteX4" fmla="*/ 38100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4"/>
                    <a:pt x="26194" y="4763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8" name="Freeform: Shape 1987">
              <a:extLst>
                <a:ext uri="{FF2B5EF4-FFF2-40B4-BE49-F238E27FC236}">
                  <a16:creationId xmlns:a16="http://schemas.microsoft.com/office/drawing/2014/main" id="{787B105A-7DAC-9914-FF09-BCFFCAF77807}"/>
                </a:ext>
              </a:extLst>
            </p:cNvPr>
            <p:cNvSpPr/>
            <p:nvPr/>
          </p:nvSpPr>
          <p:spPr>
            <a:xfrm>
              <a:off x="6686549" y="892968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9" name="Freeform: Shape 1988">
              <a:extLst>
                <a:ext uri="{FF2B5EF4-FFF2-40B4-BE49-F238E27FC236}">
                  <a16:creationId xmlns:a16="http://schemas.microsoft.com/office/drawing/2014/main" id="{90C67C35-06CF-B7FB-E2EB-D755FE1A9AE6}"/>
                </a:ext>
              </a:extLst>
            </p:cNvPr>
            <p:cNvSpPr/>
            <p:nvPr/>
          </p:nvSpPr>
          <p:spPr>
            <a:xfrm>
              <a:off x="10594181" y="3145631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3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0" name="Freeform: Shape 1989">
              <a:extLst>
                <a:ext uri="{FF2B5EF4-FFF2-40B4-BE49-F238E27FC236}">
                  <a16:creationId xmlns:a16="http://schemas.microsoft.com/office/drawing/2014/main" id="{AD3BEDBC-2448-0999-1ECD-D68BA3FDC697}"/>
                </a:ext>
              </a:extLst>
            </p:cNvPr>
            <p:cNvSpPr/>
            <p:nvPr/>
          </p:nvSpPr>
          <p:spPr>
            <a:xfrm>
              <a:off x="5595937" y="892968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3"/>
                    <a:pt x="14288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8" y="7144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1" name="Freeform: Shape 1990">
              <a:extLst>
                <a:ext uri="{FF2B5EF4-FFF2-40B4-BE49-F238E27FC236}">
                  <a16:creationId xmlns:a16="http://schemas.microsoft.com/office/drawing/2014/main" id="{FC4DC28E-2F1E-D692-26D7-EBB9CA2403E5}"/>
                </a:ext>
              </a:extLst>
            </p:cNvPr>
            <p:cNvSpPr/>
            <p:nvPr/>
          </p:nvSpPr>
          <p:spPr>
            <a:xfrm>
              <a:off x="5595937" y="6524625"/>
              <a:ext cx="39158" cy="16669"/>
            </a:xfrm>
            <a:custGeom>
              <a:avLst/>
              <a:gdLst>
                <a:gd name="connsiteX0" fmla="*/ 38100 w 39158"/>
                <a:gd name="connsiteY0" fmla="*/ 0 h 16669"/>
                <a:gd name="connsiteX1" fmla="*/ 2381 w 39158"/>
                <a:gd name="connsiteY1" fmla="*/ 16669 h 16669"/>
                <a:gd name="connsiteX2" fmla="*/ 0 w 39158"/>
                <a:gd name="connsiteY2" fmla="*/ 11906 h 16669"/>
                <a:gd name="connsiteX3" fmla="*/ 38100 w 39158"/>
                <a:gd name="connsiteY3" fmla="*/ 0 h 16669"/>
                <a:gd name="connsiteX4" fmla="*/ 38100 w 39158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9">
                  <a:moveTo>
                    <a:pt x="38100" y="0"/>
                  </a:moveTo>
                  <a:cubicBezTo>
                    <a:pt x="26194" y="4763"/>
                    <a:pt x="14288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8" y="7143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2" name="Freeform: Shape 1991">
              <a:extLst>
                <a:ext uri="{FF2B5EF4-FFF2-40B4-BE49-F238E27FC236}">
                  <a16:creationId xmlns:a16="http://schemas.microsoft.com/office/drawing/2014/main" id="{1798EFAB-AD88-B3D4-2976-343ED20A7B1F}"/>
                </a:ext>
              </a:extLst>
            </p:cNvPr>
            <p:cNvSpPr/>
            <p:nvPr/>
          </p:nvSpPr>
          <p:spPr>
            <a:xfrm>
              <a:off x="6686549" y="6524625"/>
              <a:ext cx="40481" cy="10383"/>
            </a:xfrm>
            <a:custGeom>
              <a:avLst/>
              <a:gdLst>
                <a:gd name="connsiteX0" fmla="*/ 0 w 40481"/>
                <a:gd name="connsiteY0" fmla="*/ 0 h 10383"/>
                <a:gd name="connsiteX1" fmla="*/ 40481 w 40481"/>
                <a:gd name="connsiteY1" fmla="*/ 9525 h 10383"/>
                <a:gd name="connsiteX2" fmla="*/ 0 w 40481"/>
                <a:gd name="connsiteY2" fmla="*/ 0 h 10383"/>
                <a:gd name="connsiteX3" fmla="*/ 0 w 40481"/>
                <a:gd name="connsiteY3" fmla="*/ 0 h 1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383">
                  <a:moveTo>
                    <a:pt x="0" y="0"/>
                  </a:moveTo>
                  <a:cubicBezTo>
                    <a:pt x="14288" y="2381"/>
                    <a:pt x="26194" y="7143"/>
                    <a:pt x="40481" y="9525"/>
                  </a:cubicBezTo>
                  <a:cubicBezTo>
                    <a:pt x="26194" y="11906"/>
                    <a:pt x="11906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3" name="Freeform: Shape 1992">
              <a:extLst>
                <a:ext uri="{FF2B5EF4-FFF2-40B4-BE49-F238E27FC236}">
                  <a16:creationId xmlns:a16="http://schemas.microsoft.com/office/drawing/2014/main" id="{698C080B-B797-836D-D849-8EC8922D6CFF}"/>
                </a:ext>
              </a:extLst>
            </p:cNvPr>
            <p:cNvSpPr/>
            <p:nvPr/>
          </p:nvSpPr>
          <p:spPr>
            <a:xfrm>
              <a:off x="7550943" y="6524625"/>
              <a:ext cx="38099" cy="16669"/>
            </a:xfrm>
            <a:custGeom>
              <a:avLst/>
              <a:gdLst>
                <a:gd name="connsiteX0" fmla="*/ 38100 w 38099"/>
                <a:gd name="connsiteY0" fmla="*/ 0 h 16669"/>
                <a:gd name="connsiteX1" fmla="*/ 2381 w 38099"/>
                <a:gd name="connsiteY1" fmla="*/ 16669 h 16669"/>
                <a:gd name="connsiteX2" fmla="*/ 0 w 38099"/>
                <a:gd name="connsiteY2" fmla="*/ 11906 h 16669"/>
                <a:gd name="connsiteX3" fmla="*/ 38100 w 38099"/>
                <a:gd name="connsiteY3" fmla="*/ 0 h 16669"/>
                <a:gd name="connsiteX4" fmla="*/ 38100 w 38099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9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3"/>
                    <a:pt x="26194" y="4763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4" name="Freeform: Shape 1993">
              <a:extLst>
                <a:ext uri="{FF2B5EF4-FFF2-40B4-BE49-F238E27FC236}">
                  <a16:creationId xmlns:a16="http://schemas.microsoft.com/office/drawing/2014/main" id="{9400F799-AA02-116F-D8A7-CE7CC2A5AD27}"/>
                </a:ext>
              </a:extLst>
            </p:cNvPr>
            <p:cNvSpPr/>
            <p:nvPr/>
          </p:nvSpPr>
          <p:spPr>
            <a:xfrm>
              <a:off x="8641556" y="6524625"/>
              <a:ext cx="40481" cy="10383"/>
            </a:xfrm>
            <a:custGeom>
              <a:avLst/>
              <a:gdLst>
                <a:gd name="connsiteX0" fmla="*/ 0 w 40481"/>
                <a:gd name="connsiteY0" fmla="*/ 0 h 10383"/>
                <a:gd name="connsiteX1" fmla="*/ 40482 w 40481"/>
                <a:gd name="connsiteY1" fmla="*/ 9525 h 10383"/>
                <a:gd name="connsiteX2" fmla="*/ 0 w 40481"/>
                <a:gd name="connsiteY2" fmla="*/ 0 h 10383"/>
                <a:gd name="connsiteX3" fmla="*/ 0 w 40481"/>
                <a:gd name="connsiteY3" fmla="*/ 0 h 1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383">
                  <a:moveTo>
                    <a:pt x="0" y="0"/>
                  </a:moveTo>
                  <a:cubicBezTo>
                    <a:pt x="14288" y="2381"/>
                    <a:pt x="26194" y="7143"/>
                    <a:pt x="40482" y="9525"/>
                  </a:cubicBezTo>
                  <a:cubicBezTo>
                    <a:pt x="23813" y="11906"/>
                    <a:pt x="9525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5" name="Freeform: Shape 1994">
              <a:extLst>
                <a:ext uri="{FF2B5EF4-FFF2-40B4-BE49-F238E27FC236}">
                  <a16:creationId xmlns:a16="http://schemas.microsoft.com/office/drawing/2014/main" id="{7AAF7786-8859-C676-E3FA-E07917121A3D}"/>
                </a:ext>
              </a:extLst>
            </p:cNvPr>
            <p:cNvSpPr/>
            <p:nvPr/>
          </p:nvSpPr>
          <p:spPr>
            <a:xfrm>
              <a:off x="9503568" y="6524625"/>
              <a:ext cx="39158" cy="16669"/>
            </a:xfrm>
            <a:custGeom>
              <a:avLst/>
              <a:gdLst>
                <a:gd name="connsiteX0" fmla="*/ 38100 w 39158"/>
                <a:gd name="connsiteY0" fmla="*/ 0 h 16669"/>
                <a:gd name="connsiteX1" fmla="*/ 2381 w 39158"/>
                <a:gd name="connsiteY1" fmla="*/ 16669 h 16669"/>
                <a:gd name="connsiteX2" fmla="*/ 0 w 39158"/>
                <a:gd name="connsiteY2" fmla="*/ 11906 h 16669"/>
                <a:gd name="connsiteX3" fmla="*/ 38100 w 39158"/>
                <a:gd name="connsiteY3" fmla="*/ 0 h 16669"/>
                <a:gd name="connsiteX4" fmla="*/ 38100 w 39158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9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7" y="7143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6" name="Freeform: Shape 1995">
              <a:extLst>
                <a:ext uri="{FF2B5EF4-FFF2-40B4-BE49-F238E27FC236}">
                  <a16:creationId xmlns:a16="http://schemas.microsoft.com/office/drawing/2014/main" id="{E6B6B7C5-7710-904A-ED8E-F44F2AC1FF3A}"/>
                </a:ext>
              </a:extLst>
            </p:cNvPr>
            <p:cNvSpPr/>
            <p:nvPr/>
          </p:nvSpPr>
          <p:spPr>
            <a:xfrm>
              <a:off x="10594181" y="6524625"/>
              <a:ext cx="40481" cy="10383"/>
            </a:xfrm>
            <a:custGeom>
              <a:avLst/>
              <a:gdLst>
                <a:gd name="connsiteX0" fmla="*/ 0 w 40481"/>
                <a:gd name="connsiteY0" fmla="*/ 0 h 10383"/>
                <a:gd name="connsiteX1" fmla="*/ 40482 w 40481"/>
                <a:gd name="connsiteY1" fmla="*/ 9525 h 10383"/>
                <a:gd name="connsiteX2" fmla="*/ 0 w 40481"/>
                <a:gd name="connsiteY2" fmla="*/ 0 h 10383"/>
                <a:gd name="connsiteX3" fmla="*/ 0 w 40481"/>
                <a:gd name="connsiteY3" fmla="*/ 0 h 1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383">
                  <a:moveTo>
                    <a:pt x="0" y="0"/>
                  </a:moveTo>
                  <a:cubicBezTo>
                    <a:pt x="14288" y="2381"/>
                    <a:pt x="26194" y="7143"/>
                    <a:pt x="40482" y="9525"/>
                  </a:cubicBezTo>
                  <a:cubicBezTo>
                    <a:pt x="26194" y="11906"/>
                    <a:pt x="11906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7" name="Freeform: Shape 1996">
              <a:extLst>
                <a:ext uri="{FF2B5EF4-FFF2-40B4-BE49-F238E27FC236}">
                  <a16:creationId xmlns:a16="http://schemas.microsoft.com/office/drawing/2014/main" id="{D63E16EC-CE35-6077-76DC-946F777599AF}"/>
                </a:ext>
              </a:extLst>
            </p:cNvPr>
            <p:cNvSpPr/>
            <p:nvPr/>
          </p:nvSpPr>
          <p:spPr>
            <a:xfrm>
              <a:off x="11458575" y="6524625"/>
              <a:ext cx="38099" cy="16669"/>
            </a:xfrm>
            <a:custGeom>
              <a:avLst/>
              <a:gdLst>
                <a:gd name="connsiteX0" fmla="*/ 38099 w 38099"/>
                <a:gd name="connsiteY0" fmla="*/ 0 h 16669"/>
                <a:gd name="connsiteX1" fmla="*/ 2381 w 38099"/>
                <a:gd name="connsiteY1" fmla="*/ 16669 h 16669"/>
                <a:gd name="connsiteX2" fmla="*/ 0 w 38099"/>
                <a:gd name="connsiteY2" fmla="*/ 11906 h 16669"/>
                <a:gd name="connsiteX3" fmla="*/ 38099 w 38099"/>
                <a:gd name="connsiteY3" fmla="*/ 0 h 16669"/>
                <a:gd name="connsiteX4" fmla="*/ 38099 w 38099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9">
                  <a:moveTo>
                    <a:pt x="38099" y="0"/>
                  </a:moveTo>
                  <a:cubicBezTo>
                    <a:pt x="26193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3"/>
                    <a:pt x="26193" y="4763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8" name="Freeform: Shape 1997">
              <a:extLst>
                <a:ext uri="{FF2B5EF4-FFF2-40B4-BE49-F238E27FC236}">
                  <a16:creationId xmlns:a16="http://schemas.microsoft.com/office/drawing/2014/main" id="{9D78691C-D5E4-C5BB-F316-158635A1A198}"/>
                </a:ext>
              </a:extLst>
            </p:cNvPr>
            <p:cNvSpPr/>
            <p:nvPr/>
          </p:nvSpPr>
          <p:spPr>
            <a:xfrm>
              <a:off x="11458575" y="892968"/>
              <a:ext cx="38099" cy="16668"/>
            </a:xfrm>
            <a:custGeom>
              <a:avLst/>
              <a:gdLst>
                <a:gd name="connsiteX0" fmla="*/ 38099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099 w 38099"/>
                <a:gd name="connsiteY3" fmla="*/ 0 h 16668"/>
                <a:gd name="connsiteX4" fmla="*/ 38099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099" y="0"/>
                  </a:moveTo>
                  <a:cubicBezTo>
                    <a:pt x="26193" y="4763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4"/>
                    <a:pt x="26193" y="4763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9" name="Freeform: Shape 1998">
              <a:extLst>
                <a:ext uri="{FF2B5EF4-FFF2-40B4-BE49-F238E27FC236}">
                  <a16:creationId xmlns:a16="http://schemas.microsoft.com/office/drawing/2014/main" id="{22439598-6C44-C13C-4B45-3B372E5AC211}"/>
                </a:ext>
              </a:extLst>
            </p:cNvPr>
            <p:cNvSpPr/>
            <p:nvPr/>
          </p:nvSpPr>
          <p:spPr>
            <a:xfrm>
              <a:off x="10594181" y="892968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0" name="Freeform: Shape 1999">
              <a:extLst>
                <a:ext uri="{FF2B5EF4-FFF2-40B4-BE49-F238E27FC236}">
                  <a16:creationId xmlns:a16="http://schemas.microsoft.com/office/drawing/2014/main" id="{336464B3-FEAB-95A8-FC2E-45579C300F31}"/>
                </a:ext>
              </a:extLst>
            </p:cNvPr>
            <p:cNvSpPr/>
            <p:nvPr/>
          </p:nvSpPr>
          <p:spPr>
            <a:xfrm>
              <a:off x="7550943" y="2019300"/>
              <a:ext cx="38099" cy="16668"/>
            </a:xfrm>
            <a:custGeom>
              <a:avLst/>
              <a:gdLst>
                <a:gd name="connsiteX0" fmla="*/ 38100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100 w 38099"/>
                <a:gd name="connsiteY3" fmla="*/ 0 h 16668"/>
                <a:gd name="connsiteX4" fmla="*/ 38100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4"/>
                    <a:pt x="26194" y="4762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1" name="Freeform: Shape 2000">
              <a:extLst>
                <a:ext uri="{FF2B5EF4-FFF2-40B4-BE49-F238E27FC236}">
                  <a16:creationId xmlns:a16="http://schemas.microsoft.com/office/drawing/2014/main" id="{996E4E50-46D7-18E6-57C3-6F43F37D5924}"/>
                </a:ext>
              </a:extLst>
            </p:cNvPr>
            <p:cNvSpPr/>
            <p:nvPr/>
          </p:nvSpPr>
          <p:spPr>
            <a:xfrm>
              <a:off x="6686549" y="2019300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2" name="Freeform: Shape 2001">
              <a:extLst>
                <a:ext uri="{FF2B5EF4-FFF2-40B4-BE49-F238E27FC236}">
                  <a16:creationId xmlns:a16="http://schemas.microsoft.com/office/drawing/2014/main" id="{66275F52-8854-53F9-7472-0B46F156BDEA}"/>
                </a:ext>
              </a:extLst>
            </p:cNvPr>
            <p:cNvSpPr/>
            <p:nvPr/>
          </p:nvSpPr>
          <p:spPr>
            <a:xfrm>
              <a:off x="5595937" y="2019300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8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8" y="7144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3" name="Freeform: Shape 2002">
              <a:extLst>
                <a:ext uri="{FF2B5EF4-FFF2-40B4-BE49-F238E27FC236}">
                  <a16:creationId xmlns:a16="http://schemas.microsoft.com/office/drawing/2014/main" id="{F74B3671-040D-051B-D46C-6CABF27AE5DE}"/>
                </a:ext>
              </a:extLst>
            </p:cNvPr>
            <p:cNvSpPr/>
            <p:nvPr/>
          </p:nvSpPr>
          <p:spPr>
            <a:xfrm>
              <a:off x="5595937" y="5398293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8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8" y="7144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4" name="Freeform: Shape 2003">
              <a:extLst>
                <a:ext uri="{FF2B5EF4-FFF2-40B4-BE49-F238E27FC236}">
                  <a16:creationId xmlns:a16="http://schemas.microsoft.com/office/drawing/2014/main" id="{ED04B8F2-5896-8AE5-710E-A1854A067D2B}"/>
                </a:ext>
              </a:extLst>
            </p:cNvPr>
            <p:cNvSpPr/>
            <p:nvPr/>
          </p:nvSpPr>
          <p:spPr>
            <a:xfrm>
              <a:off x="11458575" y="2019300"/>
              <a:ext cx="38099" cy="16668"/>
            </a:xfrm>
            <a:custGeom>
              <a:avLst/>
              <a:gdLst>
                <a:gd name="connsiteX0" fmla="*/ 38099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099 w 38099"/>
                <a:gd name="connsiteY3" fmla="*/ 0 h 16668"/>
                <a:gd name="connsiteX4" fmla="*/ 38099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099" y="0"/>
                  </a:moveTo>
                  <a:cubicBezTo>
                    <a:pt x="26193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4"/>
                    <a:pt x="26193" y="4762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5" name="Freeform: Shape 2004">
              <a:extLst>
                <a:ext uri="{FF2B5EF4-FFF2-40B4-BE49-F238E27FC236}">
                  <a16:creationId xmlns:a16="http://schemas.microsoft.com/office/drawing/2014/main" id="{0EBA8210-E8F6-028E-1D5C-3681A4C76E98}"/>
                </a:ext>
              </a:extLst>
            </p:cNvPr>
            <p:cNvSpPr/>
            <p:nvPr/>
          </p:nvSpPr>
          <p:spPr>
            <a:xfrm>
              <a:off x="10594181" y="2019300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6" name="Freeform: Shape 2005">
              <a:extLst>
                <a:ext uri="{FF2B5EF4-FFF2-40B4-BE49-F238E27FC236}">
                  <a16:creationId xmlns:a16="http://schemas.microsoft.com/office/drawing/2014/main" id="{0FDE6654-EA03-503B-E1C8-E812145EFD5A}"/>
                </a:ext>
              </a:extLst>
            </p:cNvPr>
            <p:cNvSpPr/>
            <p:nvPr/>
          </p:nvSpPr>
          <p:spPr>
            <a:xfrm>
              <a:off x="9503568" y="2019300"/>
              <a:ext cx="39158" cy="10173"/>
            </a:xfrm>
            <a:custGeom>
              <a:avLst/>
              <a:gdLst>
                <a:gd name="connsiteX0" fmla="*/ 38100 w 39158"/>
                <a:gd name="connsiteY0" fmla="*/ 0 h 10173"/>
                <a:gd name="connsiteX1" fmla="*/ 30956 w 39158"/>
                <a:gd name="connsiteY1" fmla="*/ 4762 h 10173"/>
                <a:gd name="connsiteX2" fmla="*/ 0 w 39158"/>
                <a:gd name="connsiteY2" fmla="*/ 9525 h 10173"/>
                <a:gd name="connsiteX3" fmla="*/ 38100 w 39158"/>
                <a:gd name="connsiteY3" fmla="*/ 0 h 10173"/>
                <a:gd name="connsiteX4" fmla="*/ 38100 w 39158"/>
                <a:gd name="connsiteY4" fmla="*/ 0 h 1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0173">
                  <a:moveTo>
                    <a:pt x="38100" y="0"/>
                  </a:moveTo>
                  <a:cubicBezTo>
                    <a:pt x="35719" y="2381"/>
                    <a:pt x="33337" y="4762"/>
                    <a:pt x="30956" y="4762"/>
                  </a:cubicBezTo>
                  <a:cubicBezTo>
                    <a:pt x="21431" y="7144"/>
                    <a:pt x="11906" y="11906"/>
                    <a:pt x="0" y="9525"/>
                  </a:cubicBezTo>
                  <a:cubicBezTo>
                    <a:pt x="14287" y="7144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7" name="Freeform: Shape 2006">
              <a:extLst>
                <a:ext uri="{FF2B5EF4-FFF2-40B4-BE49-F238E27FC236}">
                  <a16:creationId xmlns:a16="http://schemas.microsoft.com/office/drawing/2014/main" id="{CF39EEE0-652C-73EB-DDAA-BE71F06A2EDC}"/>
                </a:ext>
              </a:extLst>
            </p:cNvPr>
            <p:cNvSpPr/>
            <p:nvPr/>
          </p:nvSpPr>
          <p:spPr>
            <a:xfrm>
              <a:off x="9439274" y="314324"/>
              <a:ext cx="14287" cy="23812"/>
            </a:xfrm>
            <a:custGeom>
              <a:avLst/>
              <a:gdLst>
                <a:gd name="connsiteX0" fmla="*/ 14288 w 14287"/>
                <a:gd name="connsiteY0" fmla="*/ 0 h 23812"/>
                <a:gd name="connsiteX1" fmla="*/ 0 w 14287"/>
                <a:gd name="connsiteY1" fmla="*/ 0 h 23812"/>
                <a:gd name="connsiteX2" fmla="*/ 0 w 14287"/>
                <a:gd name="connsiteY2" fmla="*/ 0 h 23812"/>
                <a:gd name="connsiteX3" fmla="*/ 14288 w 14287"/>
                <a:gd name="connsiteY3" fmla="*/ 0 h 23812"/>
                <a:gd name="connsiteX4" fmla="*/ 14288 w 14287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23812">
                  <a:moveTo>
                    <a:pt x="14288" y="0"/>
                  </a:moveTo>
                  <a:cubicBezTo>
                    <a:pt x="9525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9525" y="0"/>
                    <a:pt x="14288" y="0"/>
                  </a:cubicBezTo>
                  <a:cubicBezTo>
                    <a:pt x="14288" y="0"/>
                    <a:pt x="14288" y="0"/>
                    <a:pt x="1428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8" name="Freeform: Shape 2007">
              <a:extLst>
                <a:ext uri="{FF2B5EF4-FFF2-40B4-BE49-F238E27FC236}">
                  <a16:creationId xmlns:a16="http://schemas.microsoft.com/office/drawing/2014/main" id="{50FE7BCA-EA7F-9878-869D-B12EB0B63B22}"/>
                </a:ext>
              </a:extLst>
            </p:cNvPr>
            <p:cNvSpPr/>
            <p:nvPr/>
          </p:nvSpPr>
          <p:spPr>
            <a:xfrm>
              <a:off x="8732043" y="311943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9" name="Freeform: Shape 2008">
              <a:extLst>
                <a:ext uri="{FF2B5EF4-FFF2-40B4-BE49-F238E27FC236}">
                  <a16:creationId xmlns:a16="http://schemas.microsoft.com/office/drawing/2014/main" id="{CB6AF30C-3AD8-A158-69D8-4796C0877953}"/>
                </a:ext>
              </a:extLst>
            </p:cNvPr>
            <p:cNvSpPr/>
            <p:nvPr/>
          </p:nvSpPr>
          <p:spPr>
            <a:xfrm>
              <a:off x="7486650" y="314324"/>
              <a:ext cx="14287" cy="23812"/>
            </a:xfrm>
            <a:custGeom>
              <a:avLst/>
              <a:gdLst>
                <a:gd name="connsiteX0" fmla="*/ 14287 w 14287"/>
                <a:gd name="connsiteY0" fmla="*/ 0 h 23812"/>
                <a:gd name="connsiteX1" fmla="*/ 0 w 14287"/>
                <a:gd name="connsiteY1" fmla="*/ 0 h 23812"/>
                <a:gd name="connsiteX2" fmla="*/ 0 w 14287"/>
                <a:gd name="connsiteY2" fmla="*/ 0 h 23812"/>
                <a:gd name="connsiteX3" fmla="*/ 14287 w 14287"/>
                <a:gd name="connsiteY3" fmla="*/ 0 h 23812"/>
                <a:gd name="connsiteX4" fmla="*/ 14287 w 14287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23812">
                  <a:moveTo>
                    <a:pt x="14287" y="0"/>
                  </a:moveTo>
                  <a:cubicBezTo>
                    <a:pt x="9525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0" name="Freeform: Shape 2009">
              <a:extLst>
                <a:ext uri="{FF2B5EF4-FFF2-40B4-BE49-F238E27FC236}">
                  <a16:creationId xmlns:a16="http://schemas.microsoft.com/office/drawing/2014/main" id="{F1531D95-FB06-D873-41E8-E434BE5768C3}"/>
                </a:ext>
              </a:extLst>
            </p:cNvPr>
            <p:cNvSpPr/>
            <p:nvPr/>
          </p:nvSpPr>
          <p:spPr>
            <a:xfrm>
              <a:off x="6774656" y="314324"/>
              <a:ext cx="14287" cy="23812"/>
            </a:xfrm>
            <a:custGeom>
              <a:avLst/>
              <a:gdLst>
                <a:gd name="connsiteX0" fmla="*/ 0 w 14287"/>
                <a:gd name="connsiteY0" fmla="*/ 0 h 23812"/>
                <a:gd name="connsiteX1" fmla="*/ 14287 w 14287"/>
                <a:gd name="connsiteY1" fmla="*/ 0 h 23812"/>
                <a:gd name="connsiteX2" fmla="*/ 14287 w 14287"/>
                <a:gd name="connsiteY2" fmla="*/ 0 h 23812"/>
                <a:gd name="connsiteX3" fmla="*/ 0 w 14287"/>
                <a:gd name="connsiteY3" fmla="*/ 0 h 23812"/>
                <a:gd name="connsiteX4" fmla="*/ 0 w 14287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23812">
                  <a:moveTo>
                    <a:pt x="0" y="0"/>
                  </a:moveTo>
                  <a:cubicBezTo>
                    <a:pt x="4763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ubicBezTo>
                    <a:pt x="9525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1" name="Freeform: Shape 2010">
              <a:extLst>
                <a:ext uri="{FF2B5EF4-FFF2-40B4-BE49-F238E27FC236}">
                  <a16:creationId xmlns:a16="http://schemas.microsoft.com/office/drawing/2014/main" id="{319604E8-F437-612B-E521-A9B9EFDE64DA}"/>
                </a:ext>
              </a:extLst>
            </p:cNvPr>
            <p:cNvSpPr/>
            <p:nvPr/>
          </p:nvSpPr>
          <p:spPr>
            <a:xfrm>
              <a:off x="5536406" y="311943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2" name="Freeform: Shape 2011">
              <a:extLst>
                <a:ext uri="{FF2B5EF4-FFF2-40B4-BE49-F238E27FC236}">
                  <a16:creationId xmlns:a16="http://schemas.microsoft.com/office/drawing/2014/main" id="{A3AFD734-508E-2383-F4E9-3988D52279F7}"/>
                </a:ext>
              </a:extLst>
            </p:cNvPr>
            <p:cNvSpPr/>
            <p:nvPr/>
          </p:nvSpPr>
          <p:spPr>
            <a:xfrm>
              <a:off x="7489031" y="143827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3" name="Freeform: Shape 2012">
              <a:extLst>
                <a:ext uri="{FF2B5EF4-FFF2-40B4-BE49-F238E27FC236}">
                  <a16:creationId xmlns:a16="http://schemas.microsoft.com/office/drawing/2014/main" id="{7DD437A8-E5F3-64E0-1AA9-BC04C1957785}"/>
                </a:ext>
              </a:extLst>
            </p:cNvPr>
            <p:cNvSpPr/>
            <p:nvPr/>
          </p:nvSpPr>
          <p:spPr>
            <a:xfrm>
              <a:off x="8732043" y="143827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2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4" name="Freeform: Shape 2013">
              <a:extLst>
                <a:ext uri="{FF2B5EF4-FFF2-40B4-BE49-F238E27FC236}">
                  <a16:creationId xmlns:a16="http://schemas.microsoft.com/office/drawing/2014/main" id="{746C6426-2EA4-65FE-CB4B-D5BC46FCFDD9}"/>
                </a:ext>
              </a:extLst>
            </p:cNvPr>
            <p:cNvSpPr/>
            <p:nvPr/>
          </p:nvSpPr>
          <p:spPr>
            <a:xfrm>
              <a:off x="10682287" y="4817268"/>
              <a:ext cx="14287" cy="1785"/>
            </a:xfrm>
            <a:custGeom>
              <a:avLst/>
              <a:gdLst>
                <a:gd name="connsiteX0" fmla="*/ 0 w 14287"/>
                <a:gd name="connsiteY0" fmla="*/ 0 h 1785"/>
                <a:gd name="connsiteX1" fmla="*/ 14287 w 14287"/>
                <a:gd name="connsiteY1" fmla="*/ 0 h 1785"/>
                <a:gd name="connsiteX2" fmla="*/ 14287 w 14287"/>
                <a:gd name="connsiteY2" fmla="*/ 0 h 1785"/>
                <a:gd name="connsiteX3" fmla="*/ 0 w 14287"/>
                <a:gd name="connsiteY3" fmla="*/ 0 h 1785"/>
                <a:gd name="connsiteX4" fmla="*/ 0 w 14287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0" y="0"/>
                  </a:moveTo>
                  <a:cubicBezTo>
                    <a:pt x="4762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5" name="Freeform: Shape 2014">
              <a:extLst>
                <a:ext uri="{FF2B5EF4-FFF2-40B4-BE49-F238E27FC236}">
                  <a16:creationId xmlns:a16="http://schemas.microsoft.com/office/drawing/2014/main" id="{09B7149B-3DB2-7646-67A3-EC44972D8683}"/>
                </a:ext>
              </a:extLst>
            </p:cNvPr>
            <p:cNvSpPr/>
            <p:nvPr/>
          </p:nvSpPr>
          <p:spPr>
            <a:xfrm>
              <a:off x="9444037" y="143827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3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3" y="2381"/>
                    <a:pt x="2381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6" name="Freeform: Shape 2015">
              <a:extLst>
                <a:ext uri="{FF2B5EF4-FFF2-40B4-BE49-F238E27FC236}">
                  <a16:creationId xmlns:a16="http://schemas.microsoft.com/office/drawing/2014/main" id="{1781D4CA-999A-1A15-C538-F54FBA0E915A}"/>
                </a:ext>
              </a:extLst>
            </p:cNvPr>
            <p:cNvSpPr/>
            <p:nvPr/>
          </p:nvSpPr>
          <p:spPr>
            <a:xfrm>
              <a:off x="10682287" y="1438870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3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7" name="Freeform: Shape 2016">
              <a:extLst>
                <a:ext uri="{FF2B5EF4-FFF2-40B4-BE49-F238E27FC236}">
                  <a16:creationId xmlns:a16="http://schemas.microsoft.com/office/drawing/2014/main" id="{4DA61E0A-FC52-59EB-5B4A-C37D2A6A671F}"/>
                </a:ext>
              </a:extLst>
            </p:cNvPr>
            <p:cNvSpPr/>
            <p:nvPr/>
          </p:nvSpPr>
          <p:spPr>
            <a:xfrm>
              <a:off x="11394281" y="1438870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8" name="Freeform: Shape 2017">
              <a:extLst>
                <a:ext uri="{FF2B5EF4-FFF2-40B4-BE49-F238E27FC236}">
                  <a16:creationId xmlns:a16="http://schemas.microsoft.com/office/drawing/2014/main" id="{962944F1-E22A-544E-84D5-2632253A03FF}"/>
                </a:ext>
              </a:extLst>
            </p:cNvPr>
            <p:cNvSpPr/>
            <p:nvPr/>
          </p:nvSpPr>
          <p:spPr>
            <a:xfrm>
              <a:off x="5534024" y="6546056"/>
              <a:ext cx="9525" cy="1058"/>
            </a:xfrm>
            <a:custGeom>
              <a:avLst/>
              <a:gdLst>
                <a:gd name="connsiteX0" fmla="*/ 0 w 9525"/>
                <a:gd name="connsiteY0" fmla="*/ 0 h 1058"/>
                <a:gd name="connsiteX1" fmla="*/ 9525 w 9525"/>
                <a:gd name="connsiteY1" fmla="*/ 0 h 1058"/>
                <a:gd name="connsiteX2" fmla="*/ 0 w 9525"/>
                <a:gd name="connsiteY2" fmla="*/ 0 h 1058"/>
                <a:gd name="connsiteX3" fmla="*/ 0 w 9525"/>
                <a:gd name="connsiteY3" fmla="*/ 0 h 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058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7144" y="0"/>
                    <a:pt x="2381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9" name="Freeform: Shape 2018">
              <a:extLst>
                <a:ext uri="{FF2B5EF4-FFF2-40B4-BE49-F238E27FC236}">
                  <a16:creationId xmlns:a16="http://schemas.microsoft.com/office/drawing/2014/main" id="{ECCD2357-1A4B-D7FD-D0F5-C94D4C6FBDE1}"/>
                </a:ext>
              </a:extLst>
            </p:cNvPr>
            <p:cNvSpPr/>
            <p:nvPr/>
          </p:nvSpPr>
          <p:spPr>
            <a:xfrm>
              <a:off x="6777037" y="6546651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9525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0" name="Freeform: Shape 2019">
              <a:extLst>
                <a:ext uri="{FF2B5EF4-FFF2-40B4-BE49-F238E27FC236}">
                  <a16:creationId xmlns:a16="http://schemas.microsoft.com/office/drawing/2014/main" id="{F89A98EB-45E7-4460-55A5-640788F8C3FA}"/>
                </a:ext>
              </a:extLst>
            </p:cNvPr>
            <p:cNvSpPr/>
            <p:nvPr/>
          </p:nvSpPr>
          <p:spPr>
            <a:xfrm>
              <a:off x="5531643" y="3691532"/>
              <a:ext cx="14287" cy="1786"/>
            </a:xfrm>
            <a:custGeom>
              <a:avLst/>
              <a:gdLst>
                <a:gd name="connsiteX0" fmla="*/ 14287 w 14287"/>
                <a:gd name="connsiteY0" fmla="*/ 1786 h 1786"/>
                <a:gd name="connsiteX1" fmla="*/ 0 w 14287"/>
                <a:gd name="connsiteY1" fmla="*/ 1786 h 1786"/>
                <a:gd name="connsiteX2" fmla="*/ 0 w 14287"/>
                <a:gd name="connsiteY2" fmla="*/ 1786 h 1786"/>
                <a:gd name="connsiteX3" fmla="*/ 14287 w 14287"/>
                <a:gd name="connsiteY3" fmla="*/ 1786 h 1786"/>
                <a:gd name="connsiteX4" fmla="*/ 14287 w 14287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-595"/>
                    <a:pt x="14287" y="1786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1" name="Freeform: Shape 2020">
              <a:extLst>
                <a:ext uri="{FF2B5EF4-FFF2-40B4-BE49-F238E27FC236}">
                  <a16:creationId xmlns:a16="http://schemas.microsoft.com/office/drawing/2014/main" id="{6F910C49-9466-0FC4-93A7-09178A2D1C59}"/>
                </a:ext>
              </a:extLst>
            </p:cNvPr>
            <p:cNvSpPr/>
            <p:nvPr/>
          </p:nvSpPr>
          <p:spPr>
            <a:xfrm>
              <a:off x="11394281" y="5944195"/>
              <a:ext cx="14287" cy="1785"/>
            </a:xfrm>
            <a:custGeom>
              <a:avLst/>
              <a:gdLst>
                <a:gd name="connsiteX0" fmla="*/ 14288 w 14287"/>
                <a:gd name="connsiteY0" fmla="*/ 1786 h 1785"/>
                <a:gd name="connsiteX1" fmla="*/ 0 w 14287"/>
                <a:gd name="connsiteY1" fmla="*/ 1786 h 1785"/>
                <a:gd name="connsiteX2" fmla="*/ 0 w 14287"/>
                <a:gd name="connsiteY2" fmla="*/ 1786 h 1785"/>
                <a:gd name="connsiteX3" fmla="*/ 14288 w 14287"/>
                <a:gd name="connsiteY3" fmla="*/ 1786 h 1785"/>
                <a:gd name="connsiteX4" fmla="*/ 14288 w 14287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14288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8" y="1786"/>
                  </a:cubicBezTo>
                  <a:cubicBezTo>
                    <a:pt x="14288" y="-595"/>
                    <a:pt x="14288" y="-595"/>
                    <a:pt x="14288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2" name="Freeform: Shape 2021">
              <a:extLst>
                <a:ext uri="{FF2B5EF4-FFF2-40B4-BE49-F238E27FC236}">
                  <a16:creationId xmlns:a16="http://schemas.microsoft.com/office/drawing/2014/main" id="{7880357B-447A-469F-7A7D-27E3CC8F6F39}"/>
                </a:ext>
              </a:extLst>
            </p:cNvPr>
            <p:cNvSpPr/>
            <p:nvPr/>
          </p:nvSpPr>
          <p:spPr>
            <a:xfrm>
              <a:off x="7489031" y="6546651"/>
              <a:ext cx="9525" cy="1786"/>
            </a:xfrm>
            <a:custGeom>
              <a:avLst/>
              <a:gdLst>
                <a:gd name="connsiteX0" fmla="*/ 9525 w 9525"/>
                <a:gd name="connsiteY0" fmla="*/ 1786 h 1786"/>
                <a:gd name="connsiteX1" fmla="*/ 0 w 9525"/>
                <a:gd name="connsiteY1" fmla="*/ 1786 h 1786"/>
                <a:gd name="connsiteX2" fmla="*/ 0 w 9525"/>
                <a:gd name="connsiteY2" fmla="*/ 1786 h 1786"/>
                <a:gd name="connsiteX3" fmla="*/ 9525 w 9525"/>
                <a:gd name="connsiteY3" fmla="*/ 1786 h 1786"/>
                <a:gd name="connsiteX4" fmla="*/ 9525 w 9525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786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-595"/>
                    <a:pt x="9525" y="-595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3" name="Freeform: Shape 2022">
              <a:extLst>
                <a:ext uri="{FF2B5EF4-FFF2-40B4-BE49-F238E27FC236}">
                  <a16:creationId xmlns:a16="http://schemas.microsoft.com/office/drawing/2014/main" id="{3500A961-F177-3CB0-9D5E-4CBE964FBCF6}"/>
                </a:ext>
              </a:extLst>
            </p:cNvPr>
            <p:cNvSpPr/>
            <p:nvPr/>
          </p:nvSpPr>
          <p:spPr>
            <a:xfrm>
              <a:off x="7489031" y="914995"/>
              <a:ext cx="9525" cy="1785"/>
            </a:xfrm>
            <a:custGeom>
              <a:avLst/>
              <a:gdLst>
                <a:gd name="connsiteX0" fmla="*/ 9525 w 9525"/>
                <a:gd name="connsiteY0" fmla="*/ 1786 h 1785"/>
                <a:gd name="connsiteX1" fmla="*/ 0 w 9525"/>
                <a:gd name="connsiteY1" fmla="*/ 1786 h 1785"/>
                <a:gd name="connsiteX2" fmla="*/ 0 w 9525"/>
                <a:gd name="connsiteY2" fmla="*/ 1786 h 1785"/>
                <a:gd name="connsiteX3" fmla="*/ 9525 w 9525"/>
                <a:gd name="connsiteY3" fmla="*/ 1786 h 1785"/>
                <a:gd name="connsiteX4" fmla="*/ 9525 w 9525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1786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4" name="Freeform: Shape 2023">
              <a:extLst>
                <a:ext uri="{FF2B5EF4-FFF2-40B4-BE49-F238E27FC236}">
                  <a16:creationId xmlns:a16="http://schemas.microsoft.com/office/drawing/2014/main" id="{A0AC48F0-CC42-636B-F12E-F6E6C13F814C}"/>
                </a:ext>
              </a:extLst>
            </p:cNvPr>
            <p:cNvSpPr/>
            <p:nvPr/>
          </p:nvSpPr>
          <p:spPr>
            <a:xfrm>
              <a:off x="10684668" y="5943600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5" name="Freeform: Shape 2024">
              <a:extLst>
                <a:ext uri="{FF2B5EF4-FFF2-40B4-BE49-F238E27FC236}">
                  <a16:creationId xmlns:a16="http://schemas.microsoft.com/office/drawing/2014/main" id="{FC9EE90D-DE27-9BDF-ABEC-22CBFF8DB4F4}"/>
                </a:ext>
              </a:extLst>
            </p:cNvPr>
            <p:cNvSpPr/>
            <p:nvPr/>
          </p:nvSpPr>
          <p:spPr>
            <a:xfrm>
              <a:off x="9441656" y="5944195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6" name="Freeform: Shape 2025">
              <a:extLst>
                <a:ext uri="{FF2B5EF4-FFF2-40B4-BE49-F238E27FC236}">
                  <a16:creationId xmlns:a16="http://schemas.microsoft.com/office/drawing/2014/main" id="{BF6CFF46-BBAD-E882-18C7-4A09088E17B6}"/>
                </a:ext>
              </a:extLst>
            </p:cNvPr>
            <p:cNvSpPr/>
            <p:nvPr/>
          </p:nvSpPr>
          <p:spPr>
            <a:xfrm>
              <a:off x="8732043" y="6546651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7" name="Freeform: Shape 2026">
              <a:extLst>
                <a:ext uri="{FF2B5EF4-FFF2-40B4-BE49-F238E27FC236}">
                  <a16:creationId xmlns:a16="http://schemas.microsoft.com/office/drawing/2014/main" id="{3258F220-5C61-CA32-A379-9EB4CA056E90}"/>
                </a:ext>
              </a:extLst>
            </p:cNvPr>
            <p:cNvSpPr/>
            <p:nvPr/>
          </p:nvSpPr>
          <p:spPr>
            <a:xfrm>
              <a:off x="8729662" y="5943600"/>
              <a:ext cx="14287" cy="1785"/>
            </a:xfrm>
            <a:custGeom>
              <a:avLst/>
              <a:gdLst>
                <a:gd name="connsiteX0" fmla="*/ 0 w 14287"/>
                <a:gd name="connsiteY0" fmla="*/ 0 h 1785"/>
                <a:gd name="connsiteX1" fmla="*/ 14287 w 14287"/>
                <a:gd name="connsiteY1" fmla="*/ 0 h 1785"/>
                <a:gd name="connsiteX2" fmla="*/ 14287 w 14287"/>
                <a:gd name="connsiteY2" fmla="*/ 0 h 1785"/>
                <a:gd name="connsiteX3" fmla="*/ 0 w 14287"/>
                <a:gd name="connsiteY3" fmla="*/ 0 h 1785"/>
                <a:gd name="connsiteX4" fmla="*/ 0 w 14287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0" y="0"/>
                  </a:moveTo>
                  <a:cubicBezTo>
                    <a:pt x="4762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8" name="Freeform: Shape 2027">
              <a:extLst>
                <a:ext uri="{FF2B5EF4-FFF2-40B4-BE49-F238E27FC236}">
                  <a16:creationId xmlns:a16="http://schemas.microsoft.com/office/drawing/2014/main" id="{793F9551-9D7A-9639-37DF-76F5A6A3A31C}"/>
                </a:ext>
              </a:extLst>
            </p:cNvPr>
            <p:cNvSpPr/>
            <p:nvPr/>
          </p:nvSpPr>
          <p:spPr>
            <a:xfrm>
              <a:off x="7489031" y="5943600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9" name="Freeform: Shape 2028">
              <a:extLst>
                <a:ext uri="{FF2B5EF4-FFF2-40B4-BE49-F238E27FC236}">
                  <a16:creationId xmlns:a16="http://schemas.microsoft.com/office/drawing/2014/main" id="{C92337D8-7868-CD44-0C88-6F1938124E12}"/>
                </a:ext>
              </a:extLst>
            </p:cNvPr>
            <p:cNvSpPr/>
            <p:nvPr/>
          </p:nvSpPr>
          <p:spPr>
            <a:xfrm>
              <a:off x="6777037" y="5943600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3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0" name="Freeform: Shape 2029">
              <a:extLst>
                <a:ext uri="{FF2B5EF4-FFF2-40B4-BE49-F238E27FC236}">
                  <a16:creationId xmlns:a16="http://schemas.microsoft.com/office/drawing/2014/main" id="{5A8700A8-90C7-63B9-8C2E-29B08D19DD33}"/>
                </a:ext>
              </a:extLst>
            </p:cNvPr>
            <p:cNvSpPr/>
            <p:nvPr/>
          </p:nvSpPr>
          <p:spPr>
            <a:xfrm>
              <a:off x="5534024" y="5944195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1" name="Freeform: Shape 2030">
              <a:extLst>
                <a:ext uri="{FF2B5EF4-FFF2-40B4-BE49-F238E27FC236}">
                  <a16:creationId xmlns:a16="http://schemas.microsoft.com/office/drawing/2014/main" id="{0365199B-0B41-FB0C-0CFF-25E209BD3322}"/>
                </a:ext>
              </a:extLst>
            </p:cNvPr>
            <p:cNvSpPr/>
            <p:nvPr/>
          </p:nvSpPr>
          <p:spPr>
            <a:xfrm>
              <a:off x="6777037" y="3691532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2" name="Freeform: Shape 2031">
              <a:extLst>
                <a:ext uri="{FF2B5EF4-FFF2-40B4-BE49-F238E27FC236}">
                  <a16:creationId xmlns:a16="http://schemas.microsoft.com/office/drawing/2014/main" id="{53E0804F-CC93-DD1B-39F5-4E69266770D5}"/>
                </a:ext>
              </a:extLst>
            </p:cNvPr>
            <p:cNvSpPr/>
            <p:nvPr/>
          </p:nvSpPr>
          <p:spPr>
            <a:xfrm>
              <a:off x="9439274" y="6546651"/>
              <a:ext cx="14287" cy="1786"/>
            </a:xfrm>
            <a:custGeom>
              <a:avLst/>
              <a:gdLst>
                <a:gd name="connsiteX0" fmla="*/ 14288 w 14287"/>
                <a:gd name="connsiteY0" fmla="*/ 1786 h 1786"/>
                <a:gd name="connsiteX1" fmla="*/ 0 w 14287"/>
                <a:gd name="connsiteY1" fmla="*/ 1786 h 1786"/>
                <a:gd name="connsiteX2" fmla="*/ 0 w 14287"/>
                <a:gd name="connsiteY2" fmla="*/ 1786 h 1786"/>
                <a:gd name="connsiteX3" fmla="*/ 14288 w 14287"/>
                <a:gd name="connsiteY3" fmla="*/ 1786 h 1786"/>
                <a:gd name="connsiteX4" fmla="*/ 14288 w 14287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14288" y="1786"/>
                  </a:moveTo>
                  <a:cubicBezTo>
                    <a:pt x="9525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9525" y="-595"/>
                    <a:pt x="14288" y="1786"/>
                  </a:cubicBezTo>
                  <a:cubicBezTo>
                    <a:pt x="14288" y="-595"/>
                    <a:pt x="14288" y="-595"/>
                    <a:pt x="14288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3" name="Freeform: Shape 2032">
              <a:extLst>
                <a:ext uri="{FF2B5EF4-FFF2-40B4-BE49-F238E27FC236}">
                  <a16:creationId xmlns:a16="http://schemas.microsoft.com/office/drawing/2014/main" id="{5129C314-B382-D10D-F381-AE4D30BE9C05}"/>
                </a:ext>
              </a:extLst>
            </p:cNvPr>
            <p:cNvSpPr/>
            <p:nvPr/>
          </p:nvSpPr>
          <p:spPr>
            <a:xfrm>
              <a:off x="7486650" y="3691532"/>
              <a:ext cx="14287" cy="1786"/>
            </a:xfrm>
            <a:custGeom>
              <a:avLst/>
              <a:gdLst>
                <a:gd name="connsiteX0" fmla="*/ 14287 w 14287"/>
                <a:gd name="connsiteY0" fmla="*/ 1786 h 1786"/>
                <a:gd name="connsiteX1" fmla="*/ 0 w 14287"/>
                <a:gd name="connsiteY1" fmla="*/ 1786 h 1786"/>
                <a:gd name="connsiteX2" fmla="*/ 0 w 14287"/>
                <a:gd name="connsiteY2" fmla="*/ 1786 h 1786"/>
                <a:gd name="connsiteX3" fmla="*/ 14287 w 14287"/>
                <a:gd name="connsiteY3" fmla="*/ 1786 h 1786"/>
                <a:gd name="connsiteX4" fmla="*/ 14287 w 14287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-595"/>
                    <a:pt x="14287" y="1786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4" name="Freeform: Shape 2033">
              <a:extLst>
                <a:ext uri="{FF2B5EF4-FFF2-40B4-BE49-F238E27FC236}">
                  <a16:creationId xmlns:a16="http://schemas.microsoft.com/office/drawing/2014/main" id="{F5931256-2C59-9363-0A1E-522CB4D50FF2}"/>
                </a:ext>
              </a:extLst>
            </p:cNvPr>
            <p:cNvSpPr/>
            <p:nvPr/>
          </p:nvSpPr>
          <p:spPr>
            <a:xfrm>
              <a:off x="8732043" y="3690937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5" name="Freeform: Shape 2034">
              <a:extLst>
                <a:ext uri="{FF2B5EF4-FFF2-40B4-BE49-F238E27FC236}">
                  <a16:creationId xmlns:a16="http://schemas.microsoft.com/office/drawing/2014/main" id="{40C69475-ACC4-6B5D-64B9-CE3044F9638A}"/>
                </a:ext>
              </a:extLst>
            </p:cNvPr>
            <p:cNvSpPr/>
            <p:nvPr/>
          </p:nvSpPr>
          <p:spPr>
            <a:xfrm>
              <a:off x="9441656" y="3690937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6" name="Freeform: Shape 2035">
              <a:extLst>
                <a:ext uri="{FF2B5EF4-FFF2-40B4-BE49-F238E27FC236}">
                  <a16:creationId xmlns:a16="http://schemas.microsoft.com/office/drawing/2014/main" id="{42EB402B-629B-3FC9-889F-E5BC4E4C98C9}"/>
                </a:ext>
              </a:extLst>
            </p:cNvPr>
            <p:cNvSpPr/>
            <p:nvPr/>
          </p:nvSpPr>
          <p:spPr>
            <a:xfrm>
              <a:off x="10682287" y="3690937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3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2381" y="2381"/>
                    <a:pt x="2381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7" name="Freeform: Shape 2036">
              <a:extLst>
                <a:ext uri="{FF2B5EF4-FFF2-40B4-BE49-F238E27FC236}">
                  <a16:creationId xmlns:a16="http://schemas.microsoft.com/office/drawing/2014/main" id="{4B59ABE7-229D-5ACB-4A1B-B7C6CBBE32A6}"/>
                </a:ext>
              </a:extLst>
            </p:cNvPr>
            <p:cNvSpPr/>
            <p:nvPr/>
          </p:nvSpPr>
          <p:spPr>
            <a:xfrm>
              <a:off x="11394281" y="3690937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8" name="Freeform: Shape 2037">
              <a:extLst>
                <a:ext uri="{FF2B5EF4-FFF2-40B4-BE49-F238E27FC236}">
                  <a16:creationId xmlns:a16="http://schemas.microsoft.com/office/drawing/2014/main" id="{4FC2D423-0FBB-835A-5E13-50CFE000A3DB}"/>
                </a:ext>
              </a:extLst>
            </p:cNvPr>
            <p:cNvSpPr/>
            <p:nvPr/>
          </p:nvSpPr>
          <p:spPr>
            <a:xfrm>
              <a:off x="11396662" y="3167657"/>
              <a:ext cx="9524" cy="1786"/>
            </a:xfrm>
            <a:custGeom>
              <a:avLst/>
              <a:gdLst>
                <a:gd name="connsiteX0" fmla="*/ 9525 w 9524"/>
                <a:gd name="connsiteY0" fmla="*/ 1786 h 1786"/>
                <a:gd name="connsiteX1" fmla="*/ 0 w 9524"/>
                <a:gd name="connsiteY1" fmla="*/ 1786 h 1786"/>
                <a:gd name="connsiteX2" fmla="*/ 0 w 9524"/>
                <a:gd name="connsiteY2" fmla="*/ 1786 h 1786"/>
                <a:gd name="connsiteX3" fmla="*/ 9525 w 9524"/>
                <a:gd name="connsiteY3" fmla="*/ 1786 h 1786"/>
                <a:gd name="connsiteX4" fmla="*/ 9525 w 9524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6">
                  <a:moveTo>
                    <a:pt x="9525" y="1786"/>
                  </a:moveTo>
                  <a:cubicBezTo>
                    <a:pt x="7143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-595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9" name="Freeform: Shape 2038">
              <a:extLst>
                <a:ext uri="{FF2B5EF4-FFF2-40B4-BE49-F238E27FC236}">
                  <a16:creationId xmlns:a16="http://schemas.microsoft.com/office/drawing/2014/main" id="{5EDD29ED-843D-B938-5162-450AAC06B90B}"/>
                </a:ext>
              </a:extLst>
            </p:cNvPr>
            <p:cNvSpPr/>
            <p:nvPr/>
          </p:nvSpPr>
          <p:spPr>
            <a:xfrm>
              <a:off x="10685991" y="3167062"/>
              <a:ext cx="10583" cy="1786"/>
            </a:xfrm>
            <a:custGeom>
              <a:avLst/>
              <a:gdLst>
                <a:gd name="connsiteX0" fmla="*/ 1058 w 10583"/>
                <a:gd name="connsiteY0" fmla="*/ 0 h 1786"/>
                <a:gd name="connsiteX1" fmla="*/ 10583 w 10583"/>
                <a:gd name="connsiteY1" fmla="*/ 0 h 1786"/>
                <a:gd name="connsiteX2" fmla="*/ 10583 w 10583"/>
                <a:gd name="connsiteY2" fmla="*/ 0 h 1786"/>
                <a:gd name="connsiteX3" fmla="*/ 1058 w 10583"/>
                <a:gd name="connsiteY3" fmla="*/ 0 h 1786"/>
                <a:gd name="connsiteX4" fmla="*/ 1058 w 10583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3" h="1786">
                  <a:moveTo>
                    <a:pt x="1058" y="0"/>
                  </a:moveTo>
                  <a:cubicBezTo>
                    <a:pt x="3439" y="0"/>
                    <a:pt x="8202" y="0"/>
                    <a:pt x="10583" y="0"/>
                  </a:cubicBezTo>
                  <a:cubicBezTo>
                    <a:pt x="10583" y="0"/>
                    <a:pt x="10583" y="0"/>
                    <a:pt x="10583" y="0"/>
                  </a:cubicBezTo>
                  <a:cubicBezTo>
                    <a:pt x="8202" y="2381"/>
                    <a:pt x="3439" y="2381"/>
                    <a:pt x="1058" y="0"/>
                  </a:cubicBezTo>
                  <a:cubicBezTo>
                    <a:pt x="-1323" y="2381"/>
                    <a:pt x="1058" y="0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0" name="Freeform: Shape 2039">
              <a:extLst>
                <a:ext uri="{FF2B5EF4-FFF2-40B4-BE49-F238E27FC236}">
                  <a16:creationId xmlns:a16="http://schemas.microsoft.com/office/drawing/2014/main" id="{DEDC96EA-75EC-9F94-237A-8E9B70777103}"/>
                </a:ext>
              </a:extLst>
            </p:cNvPr>
            <p:cNvSpPr/>
            <p:nvPr/>
          </p:nvSpPr>
          <p:spPr>
            <a:xfrm>
              <a:off x="9444037" y="3167062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3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3" y="2381"/>
                    <a:pt x="2381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1" name="Freeform: Shape 2040">
              <a:extLst>
                <a:ext uri="{FF2B5EF4-FFF2-40B4-BE49-F238E27FC236}">
                  <a16:creationId xmlns:a16="http://schemas.microsoft.com/office/drawing/2014/main" id="{8D79A788-CB14-C31D-AD07-51370FFF9DA9}"/>
                </a:ext>
              </a:extLst>
            </p:cNvPr>
            <p:cNvSpPr/>
            <p:nvPr/>
          </p:nvSpPr>
          <p:spPr>
            <a:xfrm>
              <a:off x="8729662" y="3167657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3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2" name="Freeform: Shape 2041">
              <a:extLst>
                <a:ext uri="{FF2B5EF4-FFF2-40B4-BE49-F238E27FC236}">
                  <a16:creationId xmlns:a16="http://schemas.microsoft.com/office/drawing/2014/main" id="{12B8543F-490F-E4E0-36FD-7B3B4AFD5774}"/>
                </a:ext>
              </a:extLst>
            </p:cNvPr>
            <p:cNvSpPr/>
            <p:nvPr/>
          </p:nvSpPr>
          <p:spPr>
            <a:xfrm>
              <a:off x="7486650" y="3167657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3" name="Freeform: Shape 2042">
              <a:extLst>
                <a:ext uri="{FF2B5EF4-FFF2-40B4-BE49-F238E27FC236}">
                  <a16:creationId xmlns:a16="http://schemas.microsoft.com/office/drawing/2014/main" id="{10FC72F9-5B12-1D09-0925-91CADB22CC52}"/>
                </a:ext>
              </a:extLst>
            </p:cNvPr>
            <p:cNvSpPr/>
            <p:nvPr/>
          </p:nvSpPr>
          <p:spPr>
            <a:xfrm>
              <a:off x="6779418" y="3167657"/>
              <a:ext cx="9524" cy="1786"/>
            </a:xfrm>
            <a:custGeom>
              <a:avLst/>
              <a:gdLst>
                <a:gd name="connsiteX0" fmla="*/ 9525 w 9524"/>
                <a:gd name="connsiteY0" fmla="*/ 1786 h 1786"/>
                <a:gd name="connsiteX1" fmla="*/ 0 w 9524"/>
                <a:gd name="connsiteY1" fmla="*/ 1786 h 1786"/>
                <a:gd name="connsiteX2" fmla="*/ 9525 w 9524"/>
                <a:gd name="connsiteY2" fmla="*/ 1786 h 1786"/>
                <a:gd name="connsiteX3" fmla="*/ 9525 w 9524"/>
                <a:gd name="connsiteY3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1786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2381" y="-595"/>
                    <a:pt x="4763" y="-595"/>
                    <a:pt x="9525" y="1786"/>
                  </a:cubicBezTo>
                  <a:cubicBezTo>
                    <a:pt x="9525" y="-595"/>
                    <a:pt x="9525" y="-595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4" name="Freeform: Shape 2043">
              <a:extLst>
                <a:ext uri="{FF2B5EF4-FFF2-40B4-BE49-F238E27FC236}">
                  <a16:creationId xmlns:a16="http://schemas.microsoft.com/office/drawing/2014/main" id="{8E875AD0-C204-BCDD-772B-3713D16BA147}"/>
                </a:ext>
              </a:extLst>
            </p:cNvPr>
            <p:cNvSpPr/>
            <p:nvPr/>
          </p:nvSpPr>
          <p:spPr>
            <a:xfrm>
              <a:off x="5534024" y="3167062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5" name="Freeform: Shape 2044">
              <a:extLst>
                <a:ext uri="{FF2B5EF4-FFF2-40B4-BE49-F238E27FC236}">
                  <a16:creationId xmlns:a16="http://schemas.microsoft.com/office/drawing/2014/main" id="{A1DE2ACD-2C98-61DA-4D07-E1C730276B5C}"/>
                </a:ext>
              </a:extLst>
            </p:cNvPr>
            <p:cNvSpPr/>
            <p:nvPr/>
          </p:nvSpPr>
          <p:spPr>
            <a:xfrm>
              <a:off x="10684668" y="6546056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6" name="Freeform: Shape 2045">
              <a:extLst>
                <a:ext uri="{FF2B5EF4-FFF2-40B4-BE49-F238E27FC236}">
                  <a16:creationId xmlns:a16="http://schemas.microsoft.com/office/drawing/2014/main" id="{06025518-8F96-540B-B2EF-0ECAD7BBC14E}"/>
                </a:ext>
              </a:extLst>
            </p:cNvPr>
            <p:cNvSpPr/>
            <p:nvPr/>
          </p:nvSpPr>
          <p:spPr>
            <a:xfrm>
              <a:off x="11394281" y="6546056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7" name="Freeform: Shape 2046">
              <a:extLst>
                <a:ext uri="{FF2B5EF4-FFF2-40B4-BE49-F238E27FC236}">
                  <a16:creationId xmlns:a16="http://schemas.microsoft.com/office/drawing/2014/main" id="{5EA34BFD-C27C-B74D-F057-72D90B0B6A8E}"/>
                </a:ext>
              </a:extLst>
            </p:cNvPr>
            <p:cNvSpPr/>
            <p:nvPr/>
          </p:nvSpPr>
          <p:spPr>
            <a:xfrm>
              <a:off x="5534024" y="1440656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8" name="Freeform: Shape 2047">
              <a:extLst>
                <a:ext uri="{FF2B5EF4-FFF2-40B4-BE49-F238E27FC236}">
                  <a16:creationId xmlns:a16="http://schemas.microsoft.com/office/drawing/2014/main" id="{92839C0C-73F2-1D01-447E-22A26350FE18}"/>
                </a:ext>
              </a:extLst>
            </p:cNvPr>
            <p:cNvSpPr/>
            <p:nvPr/>
          </p:nvSpPr>
          <p:spPr>
            <a:xfrm>
              <a:off x="6774656" y="143827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0 w 11906"/>
                <a:gd name="connsiteY2" fmla="*/ 0 h 1785"/>
                <a:gd name="connsiteX3" fmla="*/ 0 w 11906"/>
                <a:gd name="connsiteY3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9525" y="2381"/>
                    <a:pt x="4763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9" name="Freeform: Shape 2048">
              <a:extLst>
                <a:ext uri="{FF2B5EF4-FFF2-40B4-BE49-F238E27FC236}">
                  <a16:creationId xmlns:a16="http://schemas.microsoft.com/office/drawing/2014/main" id="{5D1C4143-7E93-E67D-B95A-ED4B9F511C95}"/>
                </a:ext>
              </a:extLst>
            </p:cNvPr>
            <p:cNvSpPr/>
            <p:nvPr/>
          </p:nvSpPr>
          <p:spPr>
            <a:xfrm>
              <a:off x="11394281" y="4817864"/>
              <a:ext cx="14287" cy="1785"/>
            </a:xfrm>
            <a:custGeom>
              <a:avLst/>
              <a:gdLst>
                <a:gd name="connsiteX0" fmla="*/ 14288 w 14287"/>
                <a:gd name="connsiteY0" fmla="*/ 1786 h 1785"/>
                <a:gd name="connsiteX1" fmla="*/ 0 w 14287"/>
                <a:gd name="connsiteY1" fmla="*/ 1786 h 1785"/>
                <a:gd name="connsiteX2" fmla="*/ 0 w 14287"/>
                <a:gd name="connsiteY2" fmla="*/ 1786 h 1785"/>
                <a:gd name="connsiteX3" fmla="*/ 14288 w 14287"/>
                <a:gd name="connsiteY3" fmla="*/ 1786 h 1785"/>
                <a:gd name="connsiteX4" fmla="*/ 14288 w 14287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14288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8" y="1786"/>
                  </a:cubicBezTo>
                  <a:cubicBezTo>
                    <a:pt x="14288" y="-595"/>
                    <a:pt x="14288" y="1786"/>
                    <a:pt x="14288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0" name="Freeform: Shape 2049">
              <a:extLst>
                <a:ext uri="{FF2B5EF4-FFF2-40B4-BE49-F238E27FC236}">
                  <a16:creationId xmlns:a16="http://schemas.microsoft.com/office/drawing/2014/main" id="{93754B5F-5DC5-A403-445D-DF504EABB6D2}"/>
                </a:ext>
              </a:extLst>
            </p:cNvPr>
            <p:cNvSpPr/>
            <p:nvPr/>
          </p:nvSpPr>
          <p:spPr>
            <a:xfrm>
              <a:off x="9441656" y="4817268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2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1" name="Freeform: Shape 2050">
              <a:extLst>
                <a:ext uri="{FF2B5EF4-FFF2-40B4-BE49-F238E27FC236}">
                  <a16:creationId xmlns:a16="http://schemas.microsoft.com/office/drawing/2014/main" id="{AA2C8E1E-A4DE-D2E9-6A18-2FC327E5795E}"/>
                </a:ext>
              </a:extLst>
            </p:cNvPr>
            <p:cNvSpPr/>
            <p:nvPr/>
          </p:nvSpPr>
          <p:spPr>
            <a:xfrm>
              <a:off x="8729662" y="4817864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3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2" name="Freeform: Shape 2051">
              <a:extLst>
                <a:ext uri="{FF2B5EF4-FFF2-40B4-BE49-F238E27FC236}">
                  <a16:creationId xmlns:a16="http://schemas.microsoft.com/office/drawing/2014/main" id="{A034E205-E11E-CA8A-5641-5315D60F73DA}"/>
                </a:ext>
              </a:extLst>
            </p:cNvPr>
            <p:cNvSpPr/>
            <p:nvPr/>
          </p:nvSpPr>
          <p:spPr>
            <a:xfrm>
              <a:off x="7489031" y="4817268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3" name="Freeform: Shape 2052">
              <a:extLst>
                <a:ext uri="{FF2B5EF4-FFF2-40B4-BE49-F238E27FC236}">
                  <a16:creationId xmlns:a16="http://schemas.microsoft.com/office/drawing/2014/main" id="{1FB73FD9-47B2-A5D3-4E5B-415DC3BDAF05}"/>
                </a:ext>
              </a:extLst>
            </p:cNvPr>
            <p:cNvSpPr/>
            <p:nvPr/>
          </p:nvSpPr>
          <p:spPr>
            <a:xfrm>
              <a:off x="6777037" y="4817268"/>
              <a:ext cx="14287" cy="1785"/>
            </a:xfrm>
            <a:custGeom>
              <a:avLst/>
              <a:gdLst>
                <a:gd name="connsiteX0" fmla="*/ 0 w 14287"/>
                <a:gd name="connsiteY0" fmla="*/ 0 h 1785"/>
                <a:gd name="connsiteX1" fmla="*/ 14288 w 14287"/>
                <a:gd name="connsiteY1" fmla="*/ 0 h 1785"/>
                <a:gd name="connsiteX2" fmla="*/ 14288 w 14287"/>
                <a:gd name="connsiteY2" fmla="*/ 0 h 1785"/>
                <a:gd name="connsiteX3" fmla="*/ 0 w 14287"/>
                <a:gd name="connsiteY3" fmla="*/ 0 h 1785"/>
                <a:gd name="connsiteX4" fmla="*/ 0 w 14287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0" y="0"/>
                  </a:moveTo>
                  <a:cubicBezTo>
                    <a:pt x="4763" y="0"/>
                    <a:pt x="9525" y="0"/>
                    <a:pt x="14288" y="0"/>
                  </a:cubicBezTo>
                  <a:cubicBezTo>
                    <a:pt x="14288" y="0"/>
                    <a:pt x="14288" y="0"/>
                    <a:pt x="14288" y="0"/>
                  </a:cubicBezTo>
                  <a:cubicBezTo>
                    <a:pt x="9525" y="2381"/>
                    <a:pt x="4763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4" name="Freeform: Shape 2053">
              <a:extLst>
                <a:ext uri="{FF2B5EF4-FFF2-40B4-BE49-F238E27FC236}">
                  <a16:creationId xmlns:a16="http://schemas.microsoft.com/office/drawing/2014/main" id="{BFBFF6F1-72A6-6B37-85EB-C8C1331E8FB9}"/>
                </a:ext>
              </a:extLst>
            </p:cNvPr>
            <p:cNvSpPr/>
            <p:nvPr/>
          </p:nvSpPr>
          <p:spPr>
            <a:xfrm>
              <a:off x="5531643" y="4817864"/>
              <a:ext cx="14287" cy="1785"/>
            </a:xfrm>
            <a:custGeom>
              <a:avLst/>
              <a:gdLst>
                <a:gd name="connsiteX0" fmla="*/ 14287 w 14287"/>
                <a:gd name="connsiteY0" fmla="*/ 1786 h 1785"/>
                <a:gd name="connsiteX1" fmla="*/ 0 w 14287"/>
                <a:gd name="connsiteY1" fmla="*/ 1786 h 1785"/>
                <a:gd name="connsiteX2" fmla="*/ 0 w 14287"/>
                <a:gd name="connsiteY2" fmla="*/ 1786 h 1785"/>
                <a:gd name="connsiteX3" fmla="*/ 14287 w 14287"/>
                <a:gd name="connsiteY3" fmla="*/ 1786 h 1785"/>
                <a:gd name="connsiteX4" fmla="*/ 14287 w 14287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-595"/>
                    <a:pt x="14287" y="1786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5" name="Freeform: Shape 2054">
              <a:extLst>
                <a:ext uri="{FF2B5EF4-FFF2-40B4-BE49-F238E27FC236}">
                  <a16:creationId xmlns:a16="http://schemas.microsoft.com/office/drawing/2014/main" id="{A204F358-96AC-82E6-3B4F-29FD9043076B}"/>
                </a:ext>
              </a:extLst>
            </p:cNvPr>
            <p:cNvSpPr/>
            <p:nvPr/>
          </p:nvSpPr>
          <p:spPr>
            <a:xfrm>
              <a:off x="5531643" y="2564606"/>
              <a:ext cx="14287" cy="1786"/>
            </a:xfrm>
            <a:custGeom>
              <a:avLst/>
              <a:gdLst>
                <a:gd name="connsiteX0" fmla="*/ 0 w 14287"/>
                <a:gd name="connsiteY0" fmla="*/ 0 h 1786"/>
                <a:gd name="connsiteX1" fmla="*/ 14287 w 14287"/>
                <a:gd name="connsiteY1" fmla="*/ 0 h 1786"/>
                <a:gd name="connsiteX2" fmla="*/ 14287 w 14287"/>
                <a:gd name="connsiteY2" fmla="*/ 0 h 1786"/>
                <a:gd name="connsiteX3" fmla="*/ 0 w 14287"/>
                <a:gd name="connsiteY3" fmla="*/ 0 h 1786"/>
                <a:gd name="connsiteX4" fmla="*/ 0 w 14287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0" y="0"/>
                  </a:moveTo>
                  <a:cubicBezTo>
                    <a:pt x="4762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6" name="Freeform: Shape 2055">
              <a:extLst>
                <a:ext uri="{FF2B5EF4-FFF2-40B4-BE49-F238E27FC236}">
                  <a16:creationId xmlns:a16="http://schemas.microsoft.com/office/drawing/2014/main" id="{32559F35-338E-B764-31D5-47D1138B3F37}"/>
                </a:ext>
              </a:extLst>
            </p:cNvPr>
            <p:cNvSpPr/>
            <p:nvPr/>
          </p:nvSpPr>
          <p:spPr>
            <a:xfrm>
              <a:off x="6777037" y="2565201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7" name="Freeform: Shape 2056">
              <a:extLst>
                <a:ext uri="{FF2B5EF4-FFF2-40B4-BE49-F238E27FC236}">
                  <a16:creationId xmlns:a16="http://schemas.microsoft.com/office/drawing/2014/main" id="{DEB26B78-1ADA-F707-EBD0-64DDDDABC8C5}"/>
                </a:ext>
              </a:extLst>
            </p:cNvPr>
            <p:cNvSpPr/>
            <p:nvPr/>
          </p:nvSpPr>
          <p:spPr>
            <a:xfrm>
              <a:off x="11394281" y="914995"/>
              <a:ext cx="9524" cy="1785"/>
            </a:xfrm>
            <a:custGeom>
              <a:avLst/>
              <a:gdLst>
                <a:gd name="connsiteX0" fmla="*/ 9525 w 9524"/>
                <a:gd name="connsiteY0" fmla="*/ 1786 h 1785"/>
                <a:gd name="connsiteX1" fmla="*/ 0 w 9524"/>
                <a:gd name="connsiteY1" fmla="*/ 1786 h 1785"/>
                <a:gd name="connsiteX2" fmla="*/ 0 w 9524"/>
                <a:gd name="connsiteY2" fmla="*/ 1786 h 1785"/>
                <a:gd name="connsiteX3" fmla="*/ 9525 w 9524"/>
                <a:gd name="connsiteY3" fmla="*/ 1786 h 1785"/>
                <a:gd name="connsiteX4" fmla="*/ 9525 w 9524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9525" y="1786"/>
                  </a:cubicBezTo>
                  <a:cubicBezTo>
                    <a:pt x="9525" y="-595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8" name="Freeform: Shape 2057">
              <a:extLst>
                <a:ext uri="{FF2B5EF4-FFF2-40B4-BE49-F238E27FC236}">
                  <a16:creationId xmlns:a16="http://schemas.microsoft.com/office/drawing/2014/main" id="{7DBE0C0A-CD61-23A8-65C6-4B9F8D614BCC}"/>
                </a:ext>
              </a:extLst>
            </p:cNvPr>
            <p:cNvSpPr/>
            <p:nvPr/>
          </p:nvSpPr>
          <p:spPr>
            <a:xfrm>
              <a:off x="10687050" y="914400"/>
              <a:ext cx="9524" cy="1785"/>
            </a:xfrm>
            <a:custGeom>
              <a:avLst/>
              <a:gdLst>
                <a:gd name="connsiteX0" fmla="*/ 0 w 9524"/>
                <a:gd name="connsiteY0" fmla="*/ 0 h 1785"/>
                <a:gd name="connsiteX1" fmla="*/ 9525 w 9524"/>
                <a:gd name="connsiteY1" fmla="*/ 0 h 1785"/>
                <a:gd name="connsiteX2" fmla="*/ 9525 w 9524"/>
                <a:gd name="connsiteY2" fmla="*/ 0 h 1785"/>
                <a:gd name="connsiteX3" fmla="*/ 0 w 9524"/>
                <a:gd name="connsiteY3" fmla="*/ 0 h 1785"/>
                <a:gd name="connsiteX4" fmla="*/ 0 w 9524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9" name="Freeform: Shape 2058">
              <a:extLst>
                <a:ext uri="{FF2B5EF4-FFF2-40B4-BE49-F238E27FC236}">
                  <a16:creationId xmlns:a16="http://schemas.microsoft.com/office/drawing/2014/main" id="{4CA5597C-F0FE-ECF4-4A3C-3E3F50BDA3CF}"/>
                </a:ext>
              </a:extLst>
            </p:cNvPr>
            <p:cNvSpPr/>
            <p:nvPr/>
          </p:nvSpPr>
          <p:spPr>
            <a:xfrm>
              <a:off x="9444037" y="914400"/>
              <a:ext cx="9524" cy="1785"/>
            </a:xfrm>
            <a:custGeom>
              <a:avLst/>
              <a:gdLst>
                <a:gd name="connsiteX0" fmla="*/ 0 w 9524"/>
                <a:gd name="connsiteY0" fmla="*/ 0 h 1785"/>
                <a:gd name="connsiteX1" fmla="*/ 9525 w 9524"/>
                <a:gd name="connsiteY1" fmla="*/ 0 h 1785"/>
                <a:gd name="connsiteX2" fmla="*/ 9525 w 9524"/>
                <a:gd name="connsiteY2" fmla="*/ 0 h 1785"/>
                <a:gd name="connsiteX3" fmla="*/ 0 w 9524"/>
                <a:gd name="connsiteY3" fmla="*/ 0 h 1785"/>
                <a:gd name="connsiteX4" fmla="*/ 0 w 9524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0" y="0"/>
                  </a:moveTo>
                  <a:cubicBezTo>
                    <a:pt x="2381" y="0"/>
                    <a:pt x="7143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4762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0" name="Freeform: Shape 2059">
              <a:extLst>
                <a:ext uri="{FF2B5EF4-FFF2-40B4-BE49-F238E27FC236}">
                  <a16:creationId xmlns:a16="http://schemas.microsoft.com/office/drawing/2014/main" id="{88F08C8A-374F-0404-2FD3-57A91E47BAB8}"/>
                </a:ext>
              </a:extLst>
            </p:cNvPr>
            <p:cNvSpPr/>
            <p:nvPr/>
          </p:nvSpPr>
          <p:spPr>
            <a:xfrm>
              <a:off x="8729662" y="914995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1" name="Freeform: Shape 2060">
              <a:extLst>
                <a:ext uri="{FF2B5EF4-FFF2-40B4-BE49-F238E27FC236}">
                  <a16:creationId xmlns:a16="http://schemas.microsoft.com/office/drawing/2014/main" id="{EACF597B-7D47-5677-B463-5A249C9F4362}"/>
                </a:ext>
              </a:extLst>
            </p:cNvPr>
            <p:cNvSpPr/>
            <p:nvPr/>
          </p:nvSpPr>
          <p:spPr>
            <a:xfrm>
              <a:off x="5536406" y="4293989"/>
              <a:ext cx="9524" cy="1785"/>
            </a:xfrm>
            <a:custGeom>
              <a:avLst/>
              <a:gdLst>
                <a:gd name="connsiteX0" fmla="*/ 9525 w 9524"/>
                <a:gd name="connsiteY0" fmla="*/ 1786 h 1785"/>
                <a:gd name="connsiteX1" fmla="*/ 0 w 9524"/>
                <a:gd name="connsiteY1" fmla="*/ 1786 h 1785"/>
                <a:gd name="connsiteX2" fmla="*/ 0 w 9524"/>
                <a:gd name="connsiteY2" fmla="*/ 1786 h 1785"/>
                <a:gd name="connsiteX3" fmla="*/ 9525 w 9524"/>
                <a:gd name="connsiteY3" fmla="*/ 1786 h 1785"/>
                <a:gd name="connsiteX4" fmla="*/ 9525 w 9524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-595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2" name="Freeform: Shape 2061">
              <a:extLst>
                <a:ext uri="{FF2B5EF4-FFF2-40B4-BE49-F238E27FC236}">
                  <a16:creationId xmlns:a16="http://schemas.microsoft.com/office/drawing/2014/main" id="{8588279E-78D3-2EE8-E97A-D67EE8C8F96E}"/>
                </a:ext>
              </a:extLst>
            </p:cNvPr>
            <p:cNvSpPr/>
            <p:nvPr/>
          </p:nvSpPr>
          <p:spPr>
            <a:xfrm>
              <a:off x="6777037" y="4293393"/>
              <a:ext cx="14287" cy="1785"/>
            </a:xfrm>
            <a:custGeom>
              <a:avLst/>
              <a:gdLst>
                <a:gd name="connsiteX0" fmla="*/ 0 w 14287"/>
                <a:gd name="connsiteY0" fmla="*/ 0 h 1785"/>
                <a:gd name="connsiteX1" fmla="*/ 14288 w 14287"/>
                <a:gd name="connsiteY1" fmla="*/ 0 h 1785"/>
                <a:gd name="connsiteX2" fmla="*/ 14288 w 14287"/>
                <a:gd name="connsiteY2" fmla="*/ 0 h 1785"/>
                <a:gd name="connsiteX3" fmla="*/ 0 w 14287"/>
                <a:gd name="connsiteY3" fmla="*/ 0 h 1785"/>
                <a:gd name="connsiteX4" fmla="*/ 0 w 14287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0" y="0"/>
                  </a:moveTo>
                  <a:cubicBezTo>
                    <a:pt x="4763" y="0"/>
                    <a:pt x="9525" y="0"/>
                    <a:pt x="14288" y="0"/>
                  </a:cubicBezTo>
                  <a:cubicBezTo>
                    <a:pt x="14288" y="0"/>
                    <a:pt x="14288" y="0"/>
                    <a:pt x="14288" y="0"/>
                  </a:cubicBezTo>
                  <a:cubicBezTo>
                    <a:pt x="7144" y="2381"/>
                    <a:pt x="4763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3" name="Freeform: Shape 2062">
              <a:extLst>
                <a:ext uri="{FF2B5EF4-FFF2-40B4-BE49-F238E27FC236}">
                  <a16:creationId xmlns:a16="http://schemas.microsoft.com/office/drawing/2014/main" id="{5C54CA11-0E92-7D11-F512-3AD5190E644F}"/>
                </a:ext>
              </a:extLst>
            </p:cNvPr>
            <p:cNvSpPr/>
            <p:nvPr/>
          </p:nvSpPr>
          <p:spPr>
            <a:xfrm>
              <a:off x="7487972" y="4293393"/>
              <a:ext cx="12964" cy="1785"/>
            </a:xfrm>
            <a:custGeom>
              <a:avLst/>
              <a:gdLst>
                <a:gd name="connsiteX0" fmla="*/ 1058 w 12964"/>
                <a:gd name="connsiteY0" fmla="*/ 0 h 1785"/>
                <a:gd name="connsiteX1" fmla="*/ 12965 w 12964"/>
                <a:gd name="connsiteY1" fmla="*/ 0 h 1785"/>
                <a:gd name="connsiteX2" fmla="*/ 12965 w 12964"/>
                <a:gd name="connsiteY2" fmla="*/ 0 h 1785"/>
                <a:gd name="connsiteX3" fmla="*/ 1058 w 12964"/>
                <a:gd name="connsiteY3" fmla="*/ 0 h 1785"/>
                <a:gd name="connsiteX4" fmla="*/ 1058 w 12964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4" h="1785">
                  <a:moveTo>
                    <a:pt x="1058" y="0"/>
                  </a:moveTo>
                  <a:cubicBezTo>
                    <a:pt x="5821" y="0"/>
                    <a:pt x="8202" y="0"/>
                    <a:pt x="12965" y="0"/>
                  </a:cubicBezTo>
                  <a:cubicBezTo>
                    <a:pt x="12965" y="0"/>
                    <a:pt x="12965" y="0"/>
                    <a:pt x="12965" y="0"/>
                  </a:cubicBezTo>
                  <a:cubicBezTo>
                    <a:pt x="8202" y="2381"/>
                    <a:pt x="3440" y="2381"/>
                    <a:pt x="1058" y="0"/>
                  </a:cubicBezTo>
                  <a:cubicBezTo>
                    <a:pt x="-1323" y="2381"/>
                    <a:pt x="1058" y="0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4" name="Freeform: Shape 2063">
              <a:extLst>
                <a:ext uri="{FF2B5EF4-FFF2-40B4-BE49-F238E27FC236}">
                  <a16:creationId xmlns:a16="http://schemas.microsoft.com/office/drawing/2014/main" id="{271CFF41-47F6-F623-7496-1E64286D77C5}"/>
                </a:ext>
              </a:extLst>
            </p:cNvPr>
            <p:cNvSpPr/>
            <p:nvPr/>
          </p:nvSpPr>
          <p:spPr>
            <a:xfrm>
              <a:off x="6777037" y="914400"/>
              <a:ext cx="9525" cy="1785"/>
            </a:xfrm>
            <a:custGeom>
              <a:avLst/>
              <a:gdLst>
                <a:gd name="connsiteX0" fmla="*/ 0 w 9525"/>
                <a:gd name="connsiteY0" fmla="*/ 0 h 1785"/>
                <a:gd name="connsiteX1" fmla="*/ 9525 w 9525"/>
                <a:gd name="connsiteY1" fmla="*/ 0 h 1785"/>
                <a:gd name="connsiteX2" fmla="*/ 9525 w 9525"/>
                <a:gd name="connsiteY2" fmla="*/ 0 h 1785"/>
                <a:gd name="connsiteX3" fmla="*/ 0 w 9525"/>
                <a:gd name="connsiteY3" fmla="*/ 0 h 1785"/>
                <a:gd name="connsiteX4" fmla="*/ 0 w 9525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785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5" name="Freeform: Shape 2064">
              <a:extLst>
                <a:ext uri="{FF2B5EF4-FFF2-40B4-BE49-F238E27FC236}">
                  <a16:creationId xmlns:a16="http://schemas.microsoft.com/office/drawing/2014/main" id="{66D24F4D-21ED-CC85-B0FF-964D1EF29BC5}"/>
                </a:ext>
              </a:extLst>
            </p:cNvPr>
            <p:cNvSpPr/>
            <p:nvPr/>
          </p:nvSpPr>
          <p:spPr>
            <a:xfrm>
              <a:off x="5534024" y="914995"/>
              <a:ext cx="9525" cy="1785"/>
            </a:xfrm>
            <a:custGeom>
              <a:avLst/>
              <a:gdLst>
                <a:gd name="connsiteX0" fmla="*/ 9525 w 9525"/>
                <a:gd name="connsiteY0" fmla="*/ 1786 h 1785"/>
                <a:gd name="connsiteX1" fmla="*/ 0 w 9525"/>
                <a:gd name="connsiteY1" fmla="*/ 1786 h 1785"/>
                <a:gd name="connsiteX2" fmla="*/ 0 w 9525"/>
                <a:gd name="connsiteY2" fmla="*/ 1786 h 1785"/>
                <a:gd name="connsiteX3" fmla="*/ 9525 w 9525"/>
                <a:gd name="connsiteY3" fmla="*/ 1786 h 1785"/>
                <a:gd name="connsiteX4" fmla="*/ 9525 w 9525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7144" y="-595"/>
                    <a:pt x="9525" y="1786"/>
                  </a:cubicBezTo>
                  <a:cubicBezTo>
                    <a:pt x="9525" y="1786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6" name="Freeform: Shape 2065">
              <a:extLst>
                <a:ext uri="{FF2B5EF4-FFF2-40B4-BE49-F238E27FC236}">
                  <a16:creationId xmlns:a16="http://schemas.microsoft.com/office/drawing/2014/main" id="{8D348BD1-F30D-5347-59F9-B54CFC9A61C3}"/>
                </a:ext>
              </a:extLst>
            </p:cNvPr>
            <p:cNvSpPr/>
            <p:nvPr/>
          </p:nvSpPr>
          <p:spPr>
            <a:xfrm>
              <a:off x="8732043" y="4293989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7" name="Freeform: Shape 2066">
              <a:extLst>
                <a:ext uri="{FF2B5EF4-FFF2-40B4-BE49-F238E27FC236}">
                  <a16:creationId xmlns:a16="http://schemas.microsoft.com/office/drawing/2014/main" id="{6D63EE04-6880-FBE3-747F-A2657F97BFA3}"/>
                </a:ext>
              </a:extLst>
            </p:cNvPr>
            <p:cNvSpPr/>
            <p:nvPr/>
          </p:nvSpPr>
          <p:spPr>
            <a:xfrm>
              <a:off x="11394281" y="4293393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8" name="Freeform: Shape 2067">
              <a:extLst>
                <a:ext uri="{FF2B5EF4-FFF2-40B4-BE49-F238E27FC236}">
                  <a16:creationId xmlns:a16="http://schemas.microsoft.com/office/drawing/2014/main" id="{724D0AFD-D20E-6A60-09F1-D998A03F7CA5}"/>
                </a:ext>
              </a:extLst>
            </p:cNvPr>
            <p:cNvSpPr/>
            <p:nvPr/>
          </p:nvSpPr>
          <p:spPr>
            <a:xfrm>
              <a:off x="11396662" y="5419725"/>
              <a:ext cx="9524" cy="1785"/>
            </a:xfrm>
            <a:custGeom>
              <a:avLst/>
              <a:gdLst>
                <a:gd name="connsiteX0" fmla="*/ 0 w 9524"/>
                <a:gd name="connsiteY0" fmla="*/ 0 h 1785"/>
                <a:gd name="connsiteX1" fmla="*/ 9525 w 9524"/>
                <a:gd name="connsiteY1" fmla="*/ 0 h 1785"/>
                <a:gd name="connsiteX2" fmla="*/ 9525 w 9524"/>
                <a:gd name="connsiteY2" fmla="*/ 0 h 1785"/>
                <a:gd name="connsiteX3" fmla="*/ 0 w 9524"/>
                <a:gd name="connsiteY3" fmla="*/ 0 h 1785"/>
                <a:gd name="connsiteX4" fmla="*/ 0 w 9524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0" y="0"/>
                  </a:moveTo>
                  <a:cubicBezTo>
                    <a:pt x="2381" y="0"/>
                    <a:pt x="7143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3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9" name="Freeform: Shape 2068">
              <a:extLst>
                <a:ext uri="{FF2B5EF4-FFF2-40B4-BE49-F238E27FC236}">
                  <a16:creationId xmlns:a16="http://schemas.microsoft.com/office/drawing/2014/main" id="{19EB0181-B5FE-72ED-BC5D-A18D9DC49208}"/>
                </a:ext>
              </a:extLst>
            </p:cNvPr>
            <p:cNvSpPr/>
            <p:nvPr/>
          </p:nvSpPr>
          <p:spPr>
            <a:xfrm>
              <a:off x="10687050" y="5420320"/>
              <a:ext cx="9524" cy="1785"/>
            </a:xfrm>
            <a:custGeom>
              <a:avLst/>
              <a:gdLst>
                <a:gd name="connsiteX0" fmla="*/ 9525 w 9524"/>
                <a:gd name="connsiteY0" fmla="*/ 1786 h 1785"/>
                <a:gd name="connsiteX1" fmla="*/ 0 w 9524"/>
                <a:gd name="connsiteY1" fmla="*/ 1786 h 1785"/>
                <a:gd name="connsiteX2" fmla="*/ 9525 w 9524"/>
                <a:gd name="connsiteY2" fmla="*/ 1786 h 1785"/>
                <a:gd name="connsiteX3" fmla="*/ 9525 w 9524"/>
                <a:gd name="connsiteY3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-595"/>
                    <a:pt x="9525" y="-595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0" name="Freeform: Shape 2069">
              <a:extLst>
                <a:ext uri="{FF2B5EF4-FFF2-40B4-BE49-F238E27FC236}">
                  <a16:creationId xmlns:a16="http://schemas.microsoft.com/office/drawing/2014/main" id="{5B50D0AF-ADA1-D1B7-F6FC-3F36F270C85B}"/>
                </a:ext>
              </a:extLst>
            </p:cNvPr>
            <p:cNvSpPr/>
            <p:nvPr/>
          </p:nvSpPr>
          <p:spPr>
            <a:xfrm>
              <a:off x="9441656" y="5419725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1" name="Freeform: Shape 2070">
              <a:extLst>
                <a:ext uri="{FF2B5EF4-FFF2-40B4-BE49-F238E27FC236}">
                  <a16:creationId xmlns:a16="http://schemas.microsoft.com/office/drawing/2014/main" id="{4CD289C4-D66D-2D6C-7A00-C54D8CE71254}"/>
                </a:ext>
              </a:extLst>
            </p:cNvPr>
            <p:cNvSpPr/>
            <p:nvPr/>
          </p:nvSpPr>
          <p:spPr>
            <a:xfrm>
              <a:off x="7486650" y="5420320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2" name="Freeform: Shape 2071">
              <a:extLst>
                <a:ext uri="{FF2B5EF4-FFF2-40B4-BE49-F238E27FC236}">
                  <a16:creationId xmlns:a16="http://schemas.microsoft.com/office/drawing/2014/main" id="{065992A8-902F-70F0-B438-969E7508612B}"/>
                </a:ext>
              </a:extLst>
            </p:cNvPr>
            <p:cNvSpPr/>
            <p:nvPr/>
          </p:nvSpPr>
          <p:spPr>
            <a:xfrm>
              <a:off x="6777037" y="541972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3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3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3" name="Freeform: Shape 2072">
              <a:extLst>
                <a:ext uri="{FF2B5EF4-FFF2-40B4-BE49-F238E27FC236}">
                  <a16:creationId xmlns:a16="http://schemas.microsoft.com/office/drawing/2014/main" id="{73498B8D-3EB1-9634-D67F-DC067DF69EA9}"/>
                </a:ext>
              </a:extLst>
            </p:cNvPr>
            <p:cNvSpPr/>
            <p:nvPr/>
          </p:nvSpPr>
          <p:spPr>
            <a:xfrm>
              <a:off x="5531643" y="5420320"/>
              <a:ext cx="14287" cy="1785"/>
            </a:xfrm>
            <a:custGeom>
              <a:avLst/>
              <a:gdLst>
                <a:gd name="connsiteX0" fmla="*/ 14287 w 14287"/>
                <a:gd name="connsiteY0" fmla="*/ 1786 h 1785"/>
                <a:gd name="connsiteX1" fmla="*/ 0 w 14287"/>
                <a:gd name="connsiteY1" fmla="*/ 1786 h 1785"/>
                <a:gd name="connsiteX2" fmla="*/ 0 w 14287"/>
                <a:gd name="connsiteY2" fmla="*/ 1786 h 1785"/>
                <a:gd name="connsiteX3" fmla="*/ 14287 w 14287"/>
                <a:gd name="connsiteY3" fmla="*/ 1786 h 1785"/>
                <a:gd name="connsiteX4" fmla="*/ 14287 w 14287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-595"/>
                    <a:pt x="14287" y="-595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4" name="Freeform: Shape 2073">
              <a:extLst>
                <a:ext uri="{FF2B5EF4-FFF2-40B4-BE49-F238E27FC236}">
                  <a16:creationId xmlns:a16="http://schemas.microsoft.com/office/drawing/2014/main" id="{70B46DA7-2511-54E8-DB3F-FF7B6CB9ED5A}"/>
                </a:ext>
              </a:extLst>
            </p:cNvPr>
            <p:cNvSpPr/>
            <p:nvPr/>
          </p:nvSpPr>
          <p:spPr>
            <a:xfrm>
              <a:off x="11394281" y="2564606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5" name="Freeform: Shape 2074">
              <a:extLst>
                <a:ext uri="{FF2B5EF4-FFF2-40B4-BE49-F238E27FC236}">
                  <a16:creationId xmlns:a16="http://schemas.microsoft.com/office/drawing/2014/main" id="{51F313C4-EBBE-0A71-A574-C0C9778B3FF6}"/>
                </a:ext>
              </a:extLst>
            </p:cNvPr>
            <p:cNvSpPr/>
            <p:nvPr/>
          </p:nvSpPr>
          <p:spPr>
            <a:xfrm>
              <a:off x="10682287" y="2564606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0 w 11906"/>
                <a:gd name="connsiteY2" fmla="*/ 0 h 1786"/>
                <a:gd name="connsiteX3" fmla="*/ 0 w 11906"/>
                <a:gd name="connsiteY3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3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6" name="Freeform: Shape 2075">
              <a:extLst>
                <a:ext uri="{FF2B5EF4-FFF2-40B4-BE49-F238E27FC236}">
                  <a16:creationId xmlns:a16="http://schemas.microsoft.com/office/drawing/2014/main" id="{0225CA73-CAB6-B5E0-755D-565E211D8794}"/>
                </a:ext>
              </a:extLst>
            </p:cNvPr>
            <p:cNvSpPr/>
            <p:nvPr/>
          </p:nvSpPr>
          <p:spPr>
            <a:xfrm>
              <a:off x="9441656" y="2566987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7" name="Freeform: Shape 2076">
              <a:extLst>
                <a:ext uri="{FF2B5EF4-FFF2-40B4-BE49-F238E27FC236}">
                  <a16:creationId xmlns:a16="http://schemas.microsoft.com/office/drawing/2014/main" id="{BD13109D-FBFE-66F2-8D2A-A9DB13271A46}"/>
                </a:ext>
              </a:extLst>
            </p:cNvPr>
            <p:cNvSpPr/>
            <p:nvPr/>
          </p:nvSpPr>
          <p:spPr>
            <a:xfrm>
              <a:off x="8729662" y="2565201"/>
              <a:ext cx="14287" cy="1786"/>
            </a:xfrm>
            <a:custGeom>
              <a:avLst/>
              <a:gdLst>
                <a:gd name="connsiteX0" fmla="*/ 14287 w 14287"/>
                <a:gd name="connsiteY0" fmla="*/ 1786 h 1786"/>
                <a:gd name="connsiteX1" fmla="*/ 0 w 14287"/>
                <a:gd name="connsiteY1" fmla="*/ 1786 h 1786"/>
                <a:gd name="connsiteX2" fmla="*/ 0 w 14287"/>
                <a:gd name="connsiteY2" fmla="*/ 1786 h 1786"/>
                <a:gd name="connsiteX3" fmla="*/ 14287 w 14287"/>
                <a:gd name="connsiteY3" fmla="*/ 1786 h 1786"/>
                <a:gd name="connsiteX4" fmla="*/ 14287 w 14287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1786"/>
                    <a:pt x="14287" y="1786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8" name="Freeform: Shape 2077">
              <a:extLst>
                <a:ext uri="{FF2B5EF4-FFF2-40B4-BE49-F238E27FC236}">
                  <a16:creationId xmlns:a16="http://schemas.microsoft.com/office/drawing/2014/main" id="{A520AB1A-5750-4F42-6CA0-11B9605B6E48}"/>
                </a:ext>
              </a:extLst>
            </p:cNvPr>
            <p:cNvSpPr/>
            <p:nvPr/>
          </p:nvSpPr>
          <p:spPr>
            <a:xfrm>
              <a:off x="7489031" y="2566987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9" name="Freeform: Shape 2078">
              <a:extLst>
                <a:ext uri="{FF2B5EF4-FFF2-40B4-BE49-F238E27FC236}">
                  <a16:creationId xmlns:a16="http://schemas.microsoft.com/office/drawing/2014/main" id="{CE9B764D-B949-C2CF-1934-A310B99B2D4C}"/>
                </a:ext>
              </a:extLst>
            </p:cNvPr>
            <p:cNvSpPr/>
            <p:nvPr/>
          </p:nvSpPr>
          <p:spPr>
            <a:xfrm>
              <a:off x="11396662" y="2040731"/>
              <a:ext cx="9524" cy="1786"/>
            </a:xfrm>
            <a:custGeom>
              <a:avLst/>
              <a:gdLst>
                <a:gd name="connsiteX0" fmla="*/ 0 w 9524"/>
                <a:gd name="connsiteY0" fmla="*/ 0 h 1786"/>
                <a:gd name="connsiteX1" fmla="*/ 9525 w 9524"/>
                <a:gd name="connsiteY1" fmla="*/ 0 h 1786"/>
                <a:gd name="connsiteX2" fmla="*/ 9525 w 9524"/>
                <a:gd name="connsiteY2" fmla="*/ 0 h 1786"/>
                <a:gd name="connsiteX3" fmla="*/ 0 w 9524"/>
                <a:gd name="connsiteY3" fmla="*/ 0 h 1786"/>
                <a:gd name="connsiteX4" fmla="*/ 0 w 9524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6">
                  <a:moveTo>
                    <a:pt x="0" y="0"/>
                  </a:moveTo>
                  <a:cubicBezTo>
                    <a:pt x="2381" y="0"/>
                    <a:pt x="7143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3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0" name="Freeform: Shape 2079">
              <a:extLst>
                <a:ext uri="{FF2B5EF4-FFF2-40B4-BE49-F238E27FC236}">
                  <a16:creationId xmlns:a16="http://schemas.microsoft.com/office/drawing/2014/main" id="{853AD721-4DB7-1356-1D5A-6FC788F1AA67}"/>
                </a:ext>
              </a:extLst>
            </p:cNvPr>
            <p:cNvSpPr/>
            <p:nvPr/>
          </p:nvSpPr>
          <p:spPr>
            <a:xfrm>
              <a:off x="10682287" y="2041326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1" name="Freeform: Shape 2080">
              <a:extLst>
                <a:ext uri="{FF2B5EF4-FFF2-40B4-BE49-F238E27FC236}">
                  <a16:creationId xmlns:a16="http://schemas.microsoft.com/office/drawing/2014/main" id="{32D5DEB2-86A0-9D6D-DB35-165899F32800}"/>
                </a:ext>
              </a:extLst>
            </p:cNvPr>
            <p:cNvSpPr/>
            <p:nvPr/>
          </p:nvSpPr>
          <p:spPr>
            <a:xfrm>
              <a:off x="9444037" y="2042054"/>
              <a:ext cx="9524" cy="1058"/>
            </a:xfrm>
            <a:custGeom>
              <a:avLst/>
              <a:gdLst>
                <a:gd name="connsiteX0" fmla="*/ 9525 w 9524"/>
                <a:gd name="connsiteY0" fmla="*/ 1058 h 1058"/>
                <a:gd name="connsiteX1" fmla="*/ 0 w 9524"/>
                <a:gd name="connsiteY1" fmla="*/ 1058 h 1058"/>
                <a:gd name="connsiteX2" fmla="*/ 9525 w 9524"/>
                <a:gd name="connsiteY2" fmla="*/ 1058 h 1058"/>
                <a:gd name="connsiteX3" fmla="*/ 9525 w 9524"/>
                <a:gd name="connsiteY3" fmla="*/ 1058 h 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1058">
                  <a:moveTo>
                    <a:pt x="9525" y="1058"/>
                  </a:moveTo>
                  <a:cubicBezTo>
                    <a:pt x="7143" y="1058"/>
                    <a:pt x="2381" y="1058"/>
                    <a:pt x="0" y="1058"/>
                  </a:cubicBezTo>
                  <a:cubicBezTo>
                    <a:pt x="2381" y="1058"/>
                    <a:pt x="4762" y="-1323"/>
                    <a:pt x="9525" y="1058"/>
                  </a:cubicBezTo>
                  <a:cubicBezTo>
                    <a:pt x="9525" y="-1323"/>
                    <a:pt x="9525" y="1058"/>
                    <a:pt x="9525" y="105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2" name="Freeform: Shape 2081">
              <a:extLst>
                <a:ext uri="{FF2B5EF4-FFF2-40B4-BE49-F238E27FC236}">
                  <a16:creationId xmlns:a16="http://schemas.microsoft.com/office/drawing/2014/main" id="{73A22ABE-2B33-05EB-CE8A-882EDF83448E}"/>
                </a:ext>
              </a:extLst>
            </p:cNvPr>
            <p:cNvSpPr/>
            <p:nvPr/>
          </p:nvSpPr>
          <p:spPr>
            <a:xfrm>
              <a:off x="8729662" y="2040731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3" name="Freeform: Shape 2082">
              <a:extLst>
                <a:ext uri="{FF2B5EF4-FFF2-40B4-BE49-F238E27FC236}">
                  <a16:creationId xmlns:a16="http://schemas.microsoft.com/office/drawing/2014/main" id="{16CCF2CE-1E02-E843-D622-65694B3E15C4}"/>
                </a:ext>
              </a:extLst>
            </p:cNvPr>
            <p:cNvSpPr/>
            <p:nvPr/>
          </p:nvSpPr>
          <p:spPr>
            <a:xfrm>
              <a:off x="7486650" y="2041326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4" name="Freeform: Shape 2083">
              <a:extLst>
                <a:ext uri="{FF2B5EF4-FFF2-40B4-BE49-F238E27FC236}">
                  <a16:creationId xmlns:a16="http://schemas.microsoft.com/office/drawing/2014/main" id="{7846A28A-10D3-A248-41AF-46C92BA0A101}"/>
                </a:ext>
              </a:extLst>
            </p:cNvPr>
            <p:cNvSpPr/>
            <p:nvPr/>
          </p:nvSpPr>
          <p:spPr>
            <a:xfrm>
              <a:off x="6777037" y="2040731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3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3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5" name="Freeform: Shape 2084">
              <a:extLst>
                <a:ext uri="{FF2B5EF4-FFF2-40B4-BE49-F238E27FC236}">
                  <a16:creationId xmlns:a16="http://schemas.microsoft.com/office/drawing/2014/main" id="{696F753C-EEF1-339F-CB3A-685B4D9C3453}"/>
                </a:ext>
              </a:extLst>
            </p:cNvPr>
            <p:cNvSpPr/>
            <p:nvPr/>
          </p:nvSpPr>
          <p:spPr>
            <a:xfrm>
              <a:off x="5536406" y="2040731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6" name="Freeform: Shape 2085">
              <a:extLst>
                <a:ext uri="{FF2B5EF4-FFF2-40B4-BE49-F238E27FC236}">
                  <a16:creationId xmlns:a16="http://schemas.microsoft.com/office/drawing/2014/main" id="{C9D6BE73-37F7-8B11-9B4B-A75BE5FA3516}"/>
                </a:ext>
              </a:extLst>
            </p:cNvPr>
            <p:cNvSpPr/>
            <p:nvPr/>
          </p:nvSpPr>
          <p:spPr>
            <a:xfrm>
              <a:off x="11394281" y="312539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7" name="Freeform: Shape 2086">
              <a:extLst>
                <a:ext uri="{FF2B5EF4-FFF2-40B4-BE49-F238E27FC236}">
                  <a16:creationId xmlns:a16="http://schemas.microsoft.com/office/drawing/2014/main" id="{3E2D6C25-D4F9-4E87-591D-93BCF991F12C}"/>
                </a:ext>
              </a:extLst>
            </p:cNvPr>
            <p:cNvSpPr/>
            <p:nvPr/>
          </p:nvSpPr>
          <p:spPr>
            <a:xfrm>
              <a:off x="10679906" y="312539"/>
              <a:ext cx="19050" cy="1785"/>
            </a:xfrm>
            <a:custGeom>
              <a:avLst/>
              <a:gdLst>
                <a:gd name="connsiteX0" fmla="*/ 19050 w 19050"/>
                <a:gd name="connsiteY0" fmla="*/ 1786 h 1785"/>
                <a:gd name="connsiteX1" fmla="*/ 11906 w 19050"/>
                <a:gd name="connsiteY1" fmla="*/ 1786 h 1785"/>
                <a:gd name="connsiteX2" fmla="*/ 0 w 19050"/>
                <a:gd name="connsiteY2" fmla="*/ 1786 h 1785"/>
                <a:gd name="connsiteX3" fmla="*/ 11906 w 19050"/>
                <a:gd name="connsiteY3" fmla="*/ 1786 h 1785"/>
                <a:gd name="connsiteX4" fmla="*/ 19050 w 19050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785">
                  <a:moveTo>
                    <a:pt x="19050" y="1786"/>
                  </a:moveTo>
                  <a:cubicBezTo>
                    <a:pt x="14288" y="1786"/>
                    <a:pt x="11906" y="1786"/>
                    <a:pt x="11906" y="1786"/>
                  </a:cubicBezTo>
                  <a:cubicBezTo>
                    <a:pt x="9525" y="1786"/>
                    <a:pt x="7144" y="1786"/>
                    <a:pt x="0" y="1786"/>
                  </a:cubicBezTo>
                  <a:cubicBezTo>
                    <a:pt x="7144" y="1786"/>
                    <a:pt x="9525" y="1786"/>
                    <a:pt x="11906" y="1786"/>
                  </a:cubicBezTo>
                  <a:cubicBezTo>
                    <a:pt x="11906" y="-595"/>
                    <a:pt x="14288" y="-595"/>
                    <a:pt x="19050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8" name="Freeform: Shape 2087">
              <a:extLst>
                <a:ext uri="{FF2B5EF4-FFF2-40B4-BE49-F238E27FC236}">
                  <a16:creationId xmlns:a16="http://schemas.microsoft.com/office/drawing/2014/main" id="{DFA45797-2973-CB91-FFE1-6A9B5EA04F1A}"/>
                </a:ext>
              </a:extLst>
            </p:cNvPr>
            <p:cNvSpPr/>
            <p:nvPr/>
          </p:nvSpPr>
          <p:spPr>
            <a:xfrm>
              <a:off x="8984456" y="6296024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9" name="Freeform: Shape 2088">
              <a:extLst>
                <a:ext uri="{FF2B5EF4-FFF2-40B4-BE49-F238E27FC236}">
                  <a16:creationId xmlns:a16="http://schemas.microsoft.com/office/drawing/2014/main" id="{1B536458-85AF-0662-2F78-A0816D7559F7}"/>
                </a:ext>
              </a:extLst>
            </p:cNvPr>
            <p:cNvSpPr/>
            <p:nvPr/>
          </p:nvSpPr>
          <p:spPr>
            <a:xfrm>
              <a:off x="9183672" y="6296024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0" name="Freeform: Shape 2089">
              <a:extLst>
                <a:ext uri="{FF2B5EF4-FFF2-40B4-BE49-F238E27FC236}">
                  <a16:creationId xmlns:a16="http://schemas.microsoft.com/office/drawing/2014/main" id="{88DFCBAA-1F64-81AF-93E9-24C5A9B6EA4F}"/>
                </a:ext>
              </a:extLst>
            </p:cNvPr>
            <p:cNvSpPr/>
            <p:nvPr/>
          </p:nvSpPr>
          <p:spPr>
            <a:xfrm>
              <a:off x="7029449" y="2917031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1" name="Freeform: Shape 2090">
              <a:extLst>
                <a:ext uri="{FF2B5EF4-FFF2-40B4-BE49-F238E27FC236}">
                  <a16:creationId xmlns:a16="http://schemas.microsoft.com/office/drawing/2014/main" id="{77F1096D-7474-65C6-A4E6-F57688BAEC09}"/>
                </a:ext>
              </a:extLst>
            </p:cNvPr>
            <p:cNvSpPr/>
            <p:nvPr/>
          </p:nvSpPr>
          <p:spPr>
            <a:xfrm>
              <a:off x="5791200" y="4255293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2" name="Freeform: Shape 2091">
              <a:extLst>
                <a:ext uri="{FF2B5EF4-FFF2-40B4-BE49-F238E27FC236}">
                  <a16:creationId xmlns:a16="http://schemas.microsoft.com/office/drawing/2014/main" id="{9FB46B58-EA09-DD81-8FA7-93AE9D1E114E}"/>
                </a:ext>
              </a:extLst>
            </p:cNvPr>
            <p:cNvSpPr/>
            <p:nvPr/>
          </p:nvSpPr>
          <p:spPr>
            <a:xfrm>
              <a:off x="6522243" y="4255293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4762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3" name="Freeform: Shape 2092">
              <a:extLst>
                <a:ext uri="{FF2B5EF4-FFF2-40B4-BE49-F238E27FC236}">
                  <a16:creationId xmlns:a16="http://schemas.microsoft.com/office/drawing/2014/main" id="{8D8E6FD9-EA35-DE02-C3E8-073F4EDDEA67}"/>
                </a:ext>
              </a:extLst>
            </p:cNvPr>
            <p:cNvSpPr/>
            <p:nvPr/>
          </p:nvSpPr>
          <p:spPr>
            <a:xfrm>
              <a:off x="7743824" y="4255293"/>
              <a:ext cx="9525" cy="23812"/>
            </a:xfrm>
            <a:custGeom>
              <a:avLst/>
              <a:gdLst>
                <a:gd name="connsiteX0" fmla="*/ 9525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5 w 9525"/>
                <a:gd name="connsiteY3" fmla="*/ 0 h 23812"/>
                <a:gd name="connsiteX4" fmla="*/ 9525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4" name="Freeform: Shape 2093">
              <a:extLst>
                <a:ext uri="{FF2B5EF4-FFF2-40B4-BE49-F238E27FC236}">
                  <a16:creationId xmlns:a16="http://schemas.microsoft.com/office/drawing/2014/main" id="{9829410E-8C0D-699B-4ED0-647D1950DB07}"/>
                </a:ext>
              </a:extLst>
            </p:cNvPr>
            <p:cNvSpPr/>
            <p:nvPr/>
          </p:nvSpPr>
          <p:spPr>
            <a:xfrm>
              <a:off x="8472487" y="4255293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5" name="Freeform: Shape 2094">
              <a:extLst>
                <a:ext uri="{FF2B5EF4-FFF2-40B4-BE49-F238E27FC236}">
                  <a16:creationId xmlns:a16="http://schemas.microsoft.com/office/drawing/2014/main" id="{20458CA4-6D1A-BC68-93FA-89B0882CE197}"/>
                </a:ext>
              </a:extLst>
            </p:cNvPr>
            <p:cNvSpPr/>
            <p:nvPr/>
          </p:nvSpPr>
          <p:spPr>
            <a:xfrm>
              <a:off x="9696449" y="4255293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6" name="Freeform: Shape 2095">
              <a:extLst>
                <a:ext uri="{FF2B5EF4-FFF2-40B4-BE49-F238E27FC236}">
                  <a16:creationId xmlns:a16="http://schemas.microsoft.com/office/drawing/2014/main" id="{DCD01CE0-02A6-6386-F8A1-165F7A7FFEF2}"/>
                </a:ext>
              </a:extLst>
            </p:cNvPr>
            <p:cNvSpPr/>
            <p:nvPr/>
          </p:nvSpPr>
          <p:spPr>
            <a:xfrm>
              <a:off x="10427493" y="4255293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7" name="Freeform: Shape 2096">
              <a:extLst>
                <a:ext uri="{FF2B5EF4-FFF2-40B4-BE49-F238E27FC236}">
                  <a16:creationId xmlns:a16="http://schemas.microsoft.com/office/drawing/2014/main" id="{F83E84A0-8DD9-B1DD-8BAF-3A9F50987D89}"/>
                </a:ext>
              </a:extLst>
            </p:cNvPr>
            <p:cNvSpPr/>
            <p:nvPr/>
          </p:nvSpPr>
          <p:spPr>
            <a:xfrm>
              <a:off x="10937081" y="6296024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8" name="Freeform: Shape 2097">
              <a:extLst>
                <a:ext uri="{FF2B5EF4-FFF2-40B4-BE49-F238E27FC236}">
                  <a16:creationId xmlns:a16="http://schemas.microsoft.com/office/drawing/2014/main" id="{5B1F7440-F071-27D7-E294-CE8663B5EA04}"/>
                </a:ext>
              </a:extLst>
            </p:cNvPr>
            <p:cNvSpPr/>
            <p:nvPr/>
          </p:nvSpPr>
          <p:spPr>
            <a:xfrm>
              <a:off x="11138678" y="6296024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386A8107-6773-8A82-0853-9EFABB3BFED0}"/>
                </a:ext>
              </a:extLst>
            </p:cNvPr>
            <p:cNvSpPr/>
            <p:nvPr/>
          </p:nvSpPr>
          <p:spPr>
            <a:xfrm>
              <a:off x="11651455" y="4255293"/>
              <a:ext cx="9525" cy="2381"/>
            </a:xfrm>
            <a:custGeom>
              <a:avLst/>
              <a:gdLst>
                <a:gd name="connsiteX0" fmla="*/ 0 w 9525"/>
                <a:gd name="connsiteY0" fmla="*/ 0 h 2381"/>
                <a:gd name="connsiteX1" fmla="*/ 9526 w 9525"/>
                <a:gd name="connsiteY1" fmla="*/ 0 h 2381"/>
                <a:gd name="connsiteX2" fmla="*/ 0 w 9525"/>
                <a:gd name="connsiteY2" fmla="*/ 2381 h 2381"/>
                <a:gd name="connsiteX3" fmla="*/ 0 w 9525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2381">
                  <a:moveTo>
                    <a:pt x="0" y="0"/>
                  </a:moveTo>
                  <a:cubicBezTo>
                    <a:pt x="2381" y="0"/>
                    <a:pt x="7144" y="0"/>
                    <a:pt x="9526" y="0"/>
                  </a:cubicBezTo>
                  <a:cubicBezTo>
                    <a:pt x="7144" y="0"/>
                    <a:pt x="2381" y="0"/>
                    <a:pt x="0" y="238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0" name="Freeform: Shape 2099">
              <a:extLst>
                <a:ext uri="{FF2B5EF4-FFF2-40B4-BE49-F238E27FC236}">
                  <a16:creationId xmlns:a16="http://schemas.microsoft.com/office/drawing/2014/main" id="{BDD4974A-E792-31DD-EFAC-9E61AD804EB9}"/>
                </a:ext>
              </a:extLst>
            </p:cNvPr>
            <p:cNvSpPr/>
            <p:nvPr/>
          </p:nvSpPr>
          <p:spPr>
            <a:xfrm>
              <a:off x="8984456" y="1790699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1" name="Freeform: Shape 2100">
              <a:extLst>
                <a:ext uri="{FF2B5EF4-FFF2-40B4-BE49-F238E27FC236}">
                  <a16:creationId xmlns:a16="http://schemas.microsoft.com/office/drawing/2014/main" id="{AE5C876D-A204-5525-177A-930D3B19799A}"/>
                </a:ext>
              </a:extLst>
            </p:cNvPr>
            <p:cNvSpPr/>
            <p:nvPr/>
          </p:nvSpPr>
          <p:spPr>
            <a:xfrm>
              <a:off x="11653837" y="876299"/>
              <a:ext cx="9524" cy="23812"/>
            </a:xfrm>
            <a:custGeom>
              <a:avLst/>
              <a:gdLst>
                <a:gd name="connsiteX0" fmla="*/ 9525 w 9524"/>
                <a:gd name="connsiteY0" fmla="*/ 0 h 23812"/>
                <a:gd name="connsiteX1" fmla="*/ 0 w 9524"/>
                <a:gd name="connsiteY1" fmla="*/ 0 h 23812"/>
                <a:gd name="connsiteX2" fmla="*/ 0 w 9524"/>
                <a:gd name="connsiteY2" fmla="*/ 0 h 23812"/>
                <a:gd name="connsiteX3" fmla="*/ 9525 w 9524"/>
                <a:gd name="connsiteY3" fmla="*/ 0 h 23812"/>
                <a:gd name="connsiteX4" fmla="*/ 9525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81" y="0"/>
                    <a:pt x="4763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2" name="Freeform: Shape 2101">
              <a:extLst>
                <a:ext uri="{FF2B5EF4-FFF2-40B4-BE49-F238E27FC236}">
                  <a16:creationId xmlns:a16="http://schemas.microsoft.com/office/drawing/2014/main" id="{62BE716F-4691-4DBD-C605-5DDB2E42C73A}"/>
                </a:ext>
              </a:extLst>
            </p:cNvPr>
            <p:cNvSpPr/>
            <p:nvPr/>
          </p:nvSpPr>
          <p:spPr>
            <a:xfrm>
              <a:off x="11651455" y="3128962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3" name="Freeform: Shape 2102">
              <a:extLst>
                <a:ext uri="{FF2B5EF4-FFF2-40B4-BE49-F238E27FC236}">
                  <a16:creationId xmlns:a16="http://schemas.microsoft.com/office/drawing/2014/main" id="{EFE3A046-82D9-CA53-5244-76BB741E5A3E}"/>
                </a:ext>
              </a:extLst>
            </p:cNvPr>
            <p:cNvSpPr/>
            <p:nvPr/>
          </p:nvSpPr>
          <p:spPr>
            <a:xfrm>
              <a:off x="7743824" y="876299"/>
              <a:ext cx="9525" cy="23812"/>
            </a:xfrm>
            <a:custGeom>
              <a:avLst/>
              <a:gdLst>
                <a:gd name="connsiteX0" fmla="*/ 9525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5 w 9525"/>
                <a:gd name="connsiteY3" fmla="*/ 0 h 23812"/>
                <a:gd name="connsiteX4" fmla="*/ 9525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4" name="Freeform: Shape 2103">
              <a:extLst>
                <a:ext uri="{FF2B5EF4-FFF2-40B4-BE49-F238E27FC236}">
                  <a16:creationId xmlns:a16="http://schemas.microsoft.com/office/drawing/2014/main" id="{3CF09512-80A3-B3B0-32E6-5E4D5A68B7C9}"/>
                </a:ext>
              </a:extLst>
            </p:cNvPr>
            <p:cNvSpPr/>
            <p:nvPr/>
          </p:nvSpPr>
          <p:spPr>
            <a:xfrm>
              <a:off x="10427493" y="3129557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5" name="Freeform: Shape 2104">
              <a:extLst>
                <a:ext uri="{FF2B5EF4-FFF2-40B4-BE49-F238E27FC236}">
                  <a16:creationId xmlns:a16="http://schemas.microsoft.com/office/drawing/2014/main" id="{AD1754FB-AFCD-D739-6925-961A1289D42C}"/>
                </a:ext>
              </a:extLst>
            </p:cNvPr>
            <p:cNvSpPr/>
            <p:nvPr/>
          </p:nvSpPr>
          <p:spPr>
            <a:xfrm>
              <a:off x="7231047" y="2917031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6" name="Freeform: Shape 2105">
              <a:extLst>
                <a:ext uri="{FF2B5EF4-FFF2-40B4-BE49-F238E27FC236}">
                  <a16:creationId xmlns:a16="http://schemas.microsoft.com/office/drawing/2014/main" id="{ADD57028-4BAB-60B6-527E-2F20162D8AE5}"/>
                </a:ext>
              </a:extLst>
            </p:cNvPr>
            <p:cNvSpPr/>
            <p:nvPr/>
          </p:nvSpPr>
          <p:spPr>
            <a:xfrm>
              <a:off x="9183672" y="1790699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7" name="Freeform: Shape 2106">
              <a:extLst>
                <a:ext uri="{FF2B5EF4-FFF2-40B4-BE49-F238E27FC236}">
                  <a16:creationId xmlns:a16="http://schemas.microsoft.com/office/drawing/2014/main" id="{349B3729-E767-6A28-220C-B11B14EA9EED}"/>
                </a:ext>
              </a:extLst>
            </p:cNvPr>
            <p:cNvSpPr/>
            <p:nvPr/>
          </p:nvSpPr>
          <p:spPr>
            <a:xfrm>
              <a:off x="10937081" y="1790699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8" name="Freeform: Shape 2107">
              <a:extLst>
                <a:ext uri="{FF2B5EF4-FFF2-40B4-BE49-F238E27FC236}">
                  <a16:creationId xmlns:a16="http://schemas.microsoft.com/office/drawing/2014/main" id="{7D911810-56A0-69EC-C1B9-8127C29DE333}"/>
                </a:ext>
              </a:extLst>
            </p:cNvPr>
            <p:cNvSpPr/>
            <p:nvPr/>
          </p:nvSpPr>
          <p:spPr>
            <a:xfrm>
              <a:off x="11138678" y="1790699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9" name="Freeform: Shape 2108">
              <a:extLst>
                <a:ext uri="{FF2B5EF4-FFF2-40B4-BE49-F238E27FC236}">
                  <a16:creationId xmlns:a16="http://schemas.microsoft.com/office/drawing/2014/main" id="{24CA110C-5F14-A843-7751-992AC6891326}"/>
                </a:ext>
              </a:extLst>
            </p:cNvPr>
            <p:cNvSpPr/>
            <p:nvPr/>
          </p:nvSpPr>
          <p:spPr>
            <a:xfrm>
              <a:off x="9698831" y="3128962"/>
              <a:ext cx="9524" cy="2381"/>
            </a:xfrm>
            <a:custGeom>
              <a:avLst/>
              <a:gdLst>
                <a:gd name="connsiteX0" fmla="*/ 0 w 9524"/>
                <a:gd name="connsiteY0" fmla="*/ 0 h 2381"/>
                <a:gd name="connsiteX1" fmla="*/ 9525 w 9524"/>
                <a:gd name="connsiteY1" fmla="*/ 0 h 2381"/>
                <a:gd name="connsiteX2" fmla="*/ 0 w 9524"/>
                <a:gd name="connsiteY2" fmla="*/ 2381 h 2381"/>
                <a:gd name="connsiteX3" fmla="*/ 0 w 9524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2381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7144" y="0"/>
                    <a:pt x="2381" y="0"/>
                    <a:pt x="0" y="238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0" name="Freeform: Shape 2109">
              <a:extLst>
                <a:ext uri="{FF2B5EF4-FFF2-40B4-BE49-F238E27FC236}">
                  <a16:creationId xmlns:a16="http://schemas.microsoft.com/office/drawing/2014/main" id="{09C5A9FE-0A85-BECC-188D-CE1A7ABF453B}"/>
                </a:ext>
              </a:extLst>
            </p:cNvPr>
            <p:cNvSpPr/>
            <p:nvPr/>
          </p:nvSpPr>
          <p:spPr>
            <a:xfrm>
              <a:off x="8476191" y="3128962"/>
              <a:ext cx="10583" cy="23812"/>
            </a:xfrm>
            <a:custGeom>
              <a:avLst/>
              <a:gdLst>
                <a:gd name="connsiteX0" fmla="*/ 1058 w 10583"/>
                <a:gd name="connsiteY0" fmla="*/ 0 h 23812"/>
                <a:gd name="connsiteX1" fmla="*/ 10583 w 10583"/>
                <a:gd name="connsiteY1" fmla="*/ 0 h 23812"/>
                <a:gd name="connsiteX2" fmla="*/ 10583 w 10583"/>
                <a:gd name="connsiteY2" fmla="*/ 0 h 23812"/>
                <a:gd name="connsiteX3" fmla="*/ 1058 w 10583"/>
                <a:gd name="connsiteY3" fmla="*/ 0 h 23812"/>
                <a:gd name="connsiteX4" fmla="*/ 1058 w 10583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3" h="23812">
                  <a:moveTo>
                    <a:pt x="1058" y="0"/>
                  </a:moveTo>
                  <a:cubicBezTo>
                    <a:pt x="3440" y="0"/>
                    <a:pt x="8202" y="0"/>
                    <a:pt x="10583" y="0"/>
                  </a:cubicBezTo>
                  <a:cubicBezTo>
                    <a:pt x="10583" y="0"/>
                    <a:pt x="10583" y="0"/>
                    <a:pt x="10583" y="0"/>
                  </a:cubicBezTo>
                  <a:cubicBezTo>
                    <a:pt x="5821" y="0"/>
                    <a:pt x="3440" y="0"/>
                    <a:pt x="1058" y="0"/>
                  </a:cubicBezTo>
                  <a:cubicBezTo>
                    <a:pt x="-1323" y="0"/>
                    <a:pt x="1058" y="0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1" name="Freeform: Shape 2110">
              <a:extLst>
                <a:ext uri="{FF2B5EF4-FFF2-40B4-BE49-F238E27FC236}">
                  <a16:creationId xmlns:a16="http://schemas.microsoft.com/office/drawing/2014/main" id="{A5913806-2F6B-EB47-593D-9C9AB6760609}"/>
                </a:ext>
              </a:extLst>
            </p:cNvPr>
            <p:cNvSpPr/>
            <p:nvPr/>
          </p:nvSpPr>
          <p:spPr>
            <a:xfrm>
              <a:off x="7746206" y="3128962"/>
              <a:ext cx="9524" cy="23812"/>
            </a:xfrm>
            <a:custGeom>
              <a:avLst/>
              <a:gdLst>
                <a:gd name="connsiteX0" fmla="*/ 9525 w 9524"/>
                <a:gd name="connsiteY0" fmla="*/ 0 h 23812"/>
                <a:gd name="connsiteX1" fmla="*/ 0 w 9524"/>
                <a:gd name="connsiteY1" fmla="*/ 0 h 23812"/>
                <a:gd name="connsiteX2" fmla="*/ 0 w 9524"/>
                <a:gd name="connsiteY2" fmla="*/ 0 h 23812"/>
                <a:gd name="connsiteX3" fmla="*/ 9525 w 9524"/>
                <a:gd name="connsiteY3" fmla="*/ 0 h 23812"/>
                <a:gd name="connsiteX4" fmla="*/ 9525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81" y="0"/>
                    <a:pt x="4762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2" name="Freeform: Shape 2111">
              <a:extLst>
                <a:ext uri="{FF2B5EF4-FFF2-40B4-BE49-F238E27FC236}">
                  <a16:creationId xmlns:a16="http://schemas.microsoft.com/office/drawing/2014/main" id="{C3E52B6B-4274-1E58-9E14-91DC3DE22AF0}"/>
                </a:ext>
              </a:extLst>
            </p:cNvPr>
            <p:cNvSpPr/>
            <p:nvPr/>
          </p:nvSpPr>
          <p:spPr>
            <a:xfrm>
              <a:off x="7029449" y="4043362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3" name="Freeform: Shape 2112">
              <a:extLst>
                <a:ext uri="{FF2B5EF4-FFF2-40B4-BE49-F238E27FC236}">
                  <a16:creationId xmlns:a16="http://schemas.microsoft.com/office/drawing/2014/main" id="{56CC12AE-9A0B-8865-A9C5-1DBE01B26F72}"/>
                </a:ext>
              </a:extLst>
            </p:cNvPr>
            <p:cNvSpPr/>
            <p:nvPr/>
          </p:nvSpPr>
          <p:spPr>
            <a:xfrm>
              <a:off x="7231047" y="4043362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4" name="Freeform: Shape 2113">
              <a:extLst>
                <a:ext uri="{FF2B5EF4-FFF2-40B4-BE49-F238E27FC236}">
                  <a16:creationId xmlns:a16="http://schemas.microsoft.com/office/drawing/2014/main" id="{74BDD83A-C30E-748D-B34E-E991327D5779}"/>
                </a:ext>
              </a:extLst>
            </p:cNvPr>
            <p:cNvSpPr/>
            <p:nvPr/>
          </p:nvSpPr>
          <p:spPr>
            <a:xfrm>
              <a:off x="5791200" y="876299"/>
              <a:ext cx="14287" cy="2381"/>
            </a:xfrm>
            <a:custGeom>
              <a:avLst/>
              <a:gdLst>
                <a:gd name="connsiteX0" fmla="*/ 14287 w 14287"/>
                <a:gd name="connsiteY0" fmla="*/ 0 h 2381"/>
                <a:gd name="connsiteX1" fmla="*/ 4762 w 14287"/>
                <a:gd name="connsiteY1" fmla="*/ 2381 h 2381"/>
                <a:gd name="connsiteX2" fmla="*/ 0 w 14287"/>
                <a:gd name="connsiteY2" fmla="*/ 0 h 2381"/>
                <a:gd name="connsiteX3" fmla="*/ 14287 w 14287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" h="2381">
                  <a:moveTo>
                    <a:pt x="14287" y="0"/>
                  </a:moveTo>
                  <a:cubicBezTo>
                    <a:pt x="7144" y="0"/>
                    <a:pt x="4762" y="2381"/>
                    <a:pt x="4762" y="2381"/>
                  </a:cubicBezTo>
                  <a:cubicBezTo>
                    <a:pt x="2381" y="2381"/>
                    <a:pt x="0" y="2381"/>
                    <a:pt x="0" y="0"/>
                  </a:cubicBezTo>
                  <a:cubicBezTo>
                    <a:pt x="2381" y="0"/>
                    <a:pt x="7144" y="0"/>
                    <a:pt x="1428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5" name="Freeform: Shape 2114">
              <a:extLst>
                <a:ext uri="{FF2B5EF4-FFF2-40B4-BE49-F238E27FC236}">
                  <a16:creationId xmlns:a16="http://schemas.microsoft.com/office/drawing/2014/main" id="{227F5DFD-A056-EF61-5E27-5073F575F3F6}"/>
                </a:ext>
              </a:extLst>
            </p:cNvPr>
            <p:cNvSpPr/>
            <p:nvPr/>
          </p:nvSpPr>
          <p:spPr>
            <a:xfrm>
              <a:off x="11138678" y="664368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6" name="Freeform: Shape 2115">
              <a:extLst>
                <a:ext uri="{FF2B5EF4-FFF2-40B4-BE49-F238E27FC236}">
                  <a16:creationId xmlns:a16="http://schemas.microsoft.com/office/drawing/2014/main" id="{A294ADC8-0627-2ACD-80B3-200535F09C72}"/>
                </a:ext>
              </a:extLst>
            </p:cNvPr>
            <p:cNvSpPr/>
            <p:nvPr/>
          </p:nvSpPr>
          <p:spPr>
            <a:xfrm>
              <a:off x="7029449" y="5169693"/>
              <a:ext cx="15096" cy="19049"/>
            </a:xfrm>
            <a:custGeom>
              <a:avLst/>
              <a:gdLst>
                <a:gd name="connsiteX0" fmla="*/ 0 w 15096"/>
                <a:gd name="connsiteY0" fmla="*/ 0 h 19049"/>
                <a:gd name="connsiteX1" fmla="*/ 9525 w 15096"/>
                <a:gd name="connsiteY1" fmla="*/ 19050 h 19049"/>
                <a:gd name="connsiteX2" fmla="*/ 9525 w 15096"/>
                <a:gd name="connsiteY2" fmla="*/ 19050 h 19049"/>
                <a:gd name="connsiteX3" fmla="*/ 0 w 15096"/>
                <a:gd name="connsiteY3" fmla="*/ 0 h 19049"/>
                <a:gd name="connsiteX4" fmla="*/ 0 w 15096"/>
                <a:gd name="connsiteY4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7" name="Freeform: Shape 2116">
              <a:extLst>
                <a:ext uri="{FF2B5EF4-FFF2-40B4-BE49-F238E27FC236}">
                  <a16:creationId xmlns:a16="http://schemas.microsoft.com/office/drawing/2014/main" id="{4DB08E91-D4EC-2B3A-9E76-361D8737C417}"/>
                </a:ext>
              </a:extLst>
            </p:cNvPr>
            <p:cNvSpPr/>
            <p:nvPr/>
          </p:nvSpPr>
          <p:spPr>
            <a:xfrm>
              <a:off x="7231047" y="5169693"/>
              <a:ext cx="15096" cy="19049"/>
            </a:xfrm>
            <a:custGeom>
              <a:avLst/>
              <a:gdLst>
                <a:gd name="connsiteX0" fmla="*/ 5571 w 15096"/>
                <a:gd name="connsiteY0" fmla="*/ 19050 h 19049"/>
                <a:gd name="connsiteX1" fmla="*/ 15096 w 15096"/>
                <a:gd name="connsiteY1" fmla="*/ 0 h 19049"/>
                <a:gd name="connsiteX2" fmla="*/ 15096 w 15096"/>
                <a:gd name="connsiteY2" fmla="*/ 0 h 19049"/>
                <a:gd name="connsiteX3" fmla="*/ 5571 w 15096"/>
                <a:gd name="connsiteY3" fmla="*/ 19050 h 19049"/>
                <a:gd name="connsiteX4" fmla="*/ 5571 w 15096"/>
                <a:gd name="connsiteY4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8" name="Freeform: Shape 2117">
              <a:extLst>
                <a:ext uri="{FF2B5EF4-FFF2-40B4-BE49-F238E27FC236}">
                  <a16:creationId xmlns:a16="http://schemas.microsoft.com/office/drawing/2014/main" id="{5F872B36-1B50-B997-488D-F337D69F900D}"/>
                </a:ext>
              </a:extLst>
            </p:cNvPr>
            <p:cNvSpPr/>
            <p:nvPr/>
          </p:nvSpPr>
          <p:spPr>
            <a:xfrm>
              <a:off x="5791200" y="2002631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9" name="Freeform: Shape 2118">
              <a:extLst>
                <a:ext uri="{FF2B5EF4-FFF2-40B4-BE49-F238E27FC236}">
                  <a16:creationId xmlns:a16="http://schemas.microsoft.com/office/drawing/2014/main" id="{5B408540-9EE0-695A-CF30-4E6E455FEC50}"/>
                </a:ext>
              </a:extLst>
            </p:cNvPr>
            <p:cNvSpPr/>
            <p:nvPr/>
          </p:nvSpPr>
          <p:spPr>
            <a:xfrm>
              <a:off x="6519862" y="2003226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0" name="Freeform: Shape 2119">
              <a:extLst>
                <a:ext uri="{FF2B5EF4-FFF2-40B4-BE49-F238E27FC236}">
                  <a16:creationId xmlns:a16="http://schemas.microsoft.com/office/drawing/2014/main" id="{1B028F4B-6DC4-3FAD-48DE-B9EE8AE0364E}"/>
                </a:ext>
              </a:extLst>
            </p:cNvPr>
            <p:cNvSpPr/>
            <p:nvPr/>
          </p:nvSpPr>
          <p:spPr>
            <a:xfrm>
              <a:off x="8984456" y="5169693"/>
              <a:ext cx="15096" cy="19049"/>
            </a:xfrm>
            <a:custGeom>
              <a:avLst/>
              <a:gdLst>
                <a:gd name="connsiteX0" fmla="*/ 0 w 15096"/>
                <a:gd name="connsiteY0" fmla="*/ 0 h 19049"/>
                <a:gd name="connsiteX1" fmla="*/ 9525 w 15096"/>
                <a:gd name="connsiteY1" fmla="*/ 19050 h 19049"/>
                <a:gd name="connsiteX2" fmla="*/ 9525 w 15096"/>
                <a:gd name="connsiteY2" fmla="*/ 19050 h 19049"/>
                <a:gd name="connsiteX3" fmla="*/ 0 w 15096"/>
                <a:gd name="connsiteY3" fmla="*/ 0 h 19049"/>
                <a:gd name="connsiteX4" fmla="*/ 0 w 15096"/>
                <a:gd name="connsiteY4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1" name="Freeform: Shape 2120">
              <a:extLst>
                <a:ext uri="{FF2B5EF4-FFF2-40B4-BE49-F238E27FC236}">
                  <a16:creationId xmlns:a16="http://schemas.microsoft.com/office/drawing/2014/main" id="{3CF7B95A-7E12-CFBE-90C7-46813CBADE01}"/>
                </a:ext>
              </a:extLst>
            </p:cNvPr>
            <p:cNvSpPr/>
            <p:nvPr/>
          </p:nvSpPr>
          <p:spPr>
            <a:xfrm>
              <a:off x="9183672" y="5169693"/>
              <a:ext cx="15096" cy="19049"/>
            </a:xfrm>
            <a:custGeom>
              <a:avLst/>
              <a:gdLst>
                <a:gd name="connsiteX0" fmla="*/ 5571 w 15096"/>
                <a:gd name="connsiteY0" fmla="*/ 19050 h 19049"/>
                <a:gd name="connsiteX1" fmla="*/ 15096 w 15096"/>
                <a:gd name="connsiteY1" fmla="*/ 0 h 19049"/>
                <a:gd name="connsiteX2" fmla="*/ 15096 w 15096"/>
                <a:gd name="connsiteY2" fmla="*/ 0 h 19049"/>
                <a:gd name="connsiteX3" fmla="*/ 5571 w 15096"/>
                <a:gd name="connsiteY3" fmla="*/ 19050 h 19049"/>
                <a:gd name="connsiteX4" fmla="*/ 5571 w 15096"/>
                <a:gd name="connsiteY4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2" name="Freeform: Shape 2121">
              <a:extLst>
                <a:ext uri="{FF2B5EF4-FFF2-40B4-BE49-F238E27FC236}">
                  <a16:creationId xmlns:a16="http://schemas.microsoft.com/office/drawing/2014/main" id="{AACE2299-2C62-BBFC-C916-BDBDCF2CD122}"/>
                </a:ext>
              </a:extLst>
            </p:cNvPr>
            <p:cNvSpPr/>
            <p:nvPr/>
          </p:nvSpPr>
          <p:spPr>
            <a:xfrm>
              <a:off x="7746206" y="2002631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4762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3" name="Freeform: Shape 2122">
              <a:extLst>
                <a:ext uri="{FF2B5EF4-FFF2-40B4-BE49-F238E27FC236}">
                  <a16:creationId xmlns:a16="http://schemas.microsoft.com/office/drawing/2014/main" id="{98DC6739-B96C-AA07-267B-7BCEA37E1100}"/>
                </a:ext>
              </a:extLst>
            </p:cNvPr>
            <p:cNvSpPr/>
            <p:nvPr/>
          </p:nvSpPr>
          <p:spPr>
            <a:xfrm>
              <a:off x="8472487" y="2002631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4" name="Freeform: Shape 2123">
              <a:extLst>
                <a:ext uri="{FF2B5EF4-FFF2-40B4-BE49-F238E27FC236}">
                  <a16:creationId xmlns:a16="http://schemas.microsoft.com/office/drawing/2014/main" id="{CBC3AB77-57FB-BF5C-B531-FA8F98603CB1}"/>
                </a:ext>
              </a:extLst>
            </p:cNvPr>
            <p:cNvSpPr/>
            <p:nvPr/>
          </p:nvSpPr>
          <p:spPr>
            <a:xfrm>
              <a:off x="10937081" y="5169693"/>
              <a:ext cx="15096" cy="19049"/>
            </a:xfrm>
            <a:custGeom>
              <a:avLst/>
              <a:gdLst>
                <a:gd name="connsiteX0" fmla="*/ 0 w 15096"/>
                <a:gd name="connsiteY0" fmla="*/ 0 h 19049"/>
                <a:gd name="connsiteX1" fmla="*/ 9525 w 15096"/>
                <a:gd name="connsiteY1" fmla="*/ 19050 h 19049"/>
                <a:gd name="connsiteX2" fmla="*/ 9525 w 15096"/>
                <a:gd name="connsiteY2" fmla="*/ 19050 h 19049"/>
                <a:gd name="connsiteX3" fmla="*/ 0 w 15096"/>
                <a:gd name="connsiteY3" fmla="*/ 0 h 19049"/>
                <a:gd name="connsiteX4" fmla="*/ 0 w 15096"/>
                <a:gd name="connsiteY4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5" name="Freeform: Shape 2124">
              <a:extLst>
                <a:ext uri="{FF2B5EF4-FFF2-40B4-BE49-F238E27FC236}">
                  <a16:creationId xmlns:a16="http://schemas.microsoft.com/office/drawing/2014/main" id="{D8C1FEB3-48A1-97D7-CF7D-34FB80EEF564}"/>
                </a:ext>
              </a:extLst>
            </p:cNvPr>
            <p:cNvSpPr/>
            <p:nvPr/>
          </p:nvSpPr>
          <p:spPr>
            <a:xfrm>
              <a:off x="9698831" y="2002631"/>
              <a:ext cx="9524" cy="2381"/>
            </a:xfrm>
            <a:custGeom>
              <a:avLst/>
              <a:gdLst>
                <a:gd name="connsiteX0" fmla="*/ 0 w 9524"/>
                <a:gd name="connsiteY0" fmla="*/ 0 h 2381"/>
                <a:gd name="connsiteX1" fmla="*/ 9525 w 9524"/>
                <a:gd name="connsiteY1" fmla="*/ 0 h 2381"/>
                <a:gd name="connsiteX2" fmla="*/ 0 w 9524"/>
                <a:gd name="connsiteY2" fmla="*/ 2381 h 2381"/>
                <a:gd name="connsiteX3" fmla="*/ 0 w 9524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2381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7144" y="0"/>
                    <a:pt x="2381" y="0"/>
                    <a:pt x="0" y="238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6" name="Freeform: Shape 2125">
              <a:extLst>
                <a:ext uri="{FF2B5EF4-FFF2-40B4-BE49-F238E27FC236}">
                  <a16:creationId xmlns:a16="http://schemas.microsoft.com/office/drawing/2014/main" id="{EF0E1765-2CBE-90D9-2D44-2DD64B94C613}"/>
                </a:ext>
              </a:extLst>
            </p:cNvPr>
            <p:cNvSpPr/>
            <p:nvPr/>
          </p:nvSpPr>
          <p:spPr>
            <a:xfrm>
              <a:off x="11138678" y="5169693"/>
              <a:ext cx="15095" cy="19049"/>
            </a:xfrm>
            <a:custGeom>
              <a:avLst/>
              <a:gdLst>
                <a:gd name="connsiteX0" fmla="*/ 5571 w 15095"/>
                <a:gd name="connsiteY0" fmla="*/ 19050 h 19049"/>
                <a:gd name="connsiteX1" fmla="*/ 15096 w 15095"/>
                <a:gd name="connsiteY1" fmla="*/ 0 h 19049"/>
                <a:gd name="connsiteX2" fmla="*/ 15096 w 15095"/>
                <a:gd name="connsiteY2" fmla="*/ 0 h 19049"/>
                <a:gd name="connsiteX3" fmla="*/ 5571 w 15095"/>
                <a:gd name="connsiteY3" fmla="*/ 19050 h 19049"/>
                <a:gd name="connsiteX4" fmla="*/ 5571 w 15095"/>
                <a:gd name="connsiteY4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49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7" name="Freeform: Shape 2126">
              <a:extLst>
                <a:ext uri="{FF2B5EF4-FFF2-40B4-BE49-F238E27FC236}">
                  <a16:creationId xmlns:a16="http://schemas.microsoft.com/office/drawing/2014/main" id="{A27B5A80-0737-788D-7341-163A6BF6470F}"/>
                </a:ext>
              </a:extLst>
            </p:cNvPr>
            <p:cNvSpPr/>
            <p:nvPr/>
          </p:nvSpPr>
          <p:spPr>
            <a:xfrm>
              <a:off x="10429875" y="2002631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4762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8" name="Freeform: Shape 2127">
              <a:extLst>
                <a:ext uri="{FF2B5EF4-FFF2-40B4-BE49-F238E27FC236}">
                  <a16:creationId xmlns:a16="http://schemas.microsoft.com/office/drawing/2014/main" id="{572D1CF6-9838-DCCC-0C97-7184D0500790}"/>
                </a:ext>
              </a:extLst>
            </p:cNvPr>
            <p:cNvSpPr/>
            <p:nvPr/>
          </p:nvSpPr>
          <p:spPr>
            <a:xfrm>
              <a:off x="11651455" y="2000250"/>
              <a:ext cx="11906" cy="2381"/>
            </a:xfrm>
            <a:custGeom>
              <a:avLst/>
              <a:gdLst>
                <a:gd name="connsiteX0" fmla="*/ 11906 w 11906"/>
                <a:gd name="connsiteY0" fmla="*/ 2381 h 2381"/>
                <a:gd name="connsiteX1" fmla="*/ 0 w 11906"/>
                <a:gd name="connsiteY1" fmla="*/ 2381 h 2381"/>
                <a:gd name="connsiteX2" fmla="*/ 0 w 11906"/>
                <a:gd name="connsiteY2" fmla="*/ 0 h 2381"/>
                <a:gd name="connsiteX3" fmla="*/ 11906 w 11906"/>
                <a:gd name="connsiteY3" fmla="*/ 2381 h 2381"/>
                <a:gd name="connsiteX4" fmla="*/ 11906 w 11906"/>
                <a:gd name="connsiteY4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">
                  <a:moveTo>
                    <a:pt x="11906" y="2381"/>
                  </a:moveTo>
                  <a:cubicBezTo>
                    <a:pt x="7144" y="2381"/>
                    <a:pt x="4763" y="2381"/>
                    <a:pt x="0" y="2381"/>
                  </a:cubicBezTo>
                  <a:cubicBezTo>
                    <a:pt x="0" y="2381"/>
                    <a:pt x="0" y="2381"/>
                    <a:pt x="0" y="0"/>
                  </a:cubicBezTo>
                  <a:cubicBezTo>
                    <a:pt x="4763" y="2381"/>
                    <a:pt x="7144" y="2381"/>
                    <a:pt x="11906" y="2381"/>
                  </a:cubicBezTo>
                  <a:cubicBezTo>
                    <a:pt x="11906" y="2381"/>
                    <a:pt x="11906" y="2381"/>
                    <a:pt x="11906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9" name="Freeform: Shape 2128">
              <a:extLst>
                <a:ext uri="{FF2B5EF4-FFF2-40B4-BE49-F238E27FC236}">
                  <a16:creationId xmlns:a16="http://schemas.microsoft.com/office/drawing/2014/main" id="{C08C05F2-579D-E2E0-B0E7-68654BAD0ACE}"/>
                </a:ext>
              </a:extLst>
            </p:cNvPr>
            <p:cNvSpPr/>
            <p:nvPr/>
          </p:nvSpPr>
          <p:spPr>
            <a:xfrm>
              <a:off x="6519862" y="3128962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0" name="Freeform: Shape 2129">
              <a:extLst>
                <a:ext uri="{FF2B5EF4-FFF2-40B4-BE49-F238E27FC236}">
                  <a16:creationId xmlns:a16="http://schemas.microsoft.com/office/drawing/2014/main" id="{584F6187-5C6E-6D9B-8CD6-D7AD60937039}"/>
                </a:ext>
              </a:extLst>
            </p:cNvPr>
            <p:cNvSpPr/>
            <p:nvPr/>
          </p:nvSpPr>
          <p:spPr>
            <a:xfrm>
              <a:off x="5791200" y="3128962"/>
              <a:ext cx="14287" cy="2381"/>
            </a:xfrm>
            <a:custGeom>
              <a:avLst/>
              <a:gdLst>
                <a:gd name="connsiteX0" fmla="*/ 14287 w 14287"/>
                <a:gd name="connsiteY0" fmla="*/ 0 h 2381"/>
                <a:gd name="connsiteX1" fmla="*/ 4762 w 14287"/>
                <a:gd name="connsiteY1" fmla="*/ 2381 h 2381"/>
                <a:gd name="connsiteX2" fmla="*/ 0 w 14287"/>
                <a:gd name="connsiteY2" fmla="*/ 0 h 2381"/>
                <a:gd name="connsiteX3" fmla="*/ 14287 w 14287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" h="2381">
                  <a:moveTo>
                    <a:pt x="14287" y="0"/>
                  </a:moveTo>
                  <a:cubicBezTo>
                    <a:pt x="7144" y="0"/>
                    <a:pt x="4762" y="2381"/>
                    <a:pt x="4762" y="2381"/>
                  </a:cubicBezTo>
                  <a:cubicBezTo>
                    <a:pt x="2381" y="2381"/>
                    <a:pt x="0" y="2381"/>
                    <a:pt x="0" y="0"/>
                  </a:cubicBezTo>
                  <a:cubicBezTo>
                    <a:pt x="2381" y="0"/>
                    <a:pt x="7144" y="0"/>
                    <a:pt x="1428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1" name="Freeform: Shape 2130">
              <a:extLst>
                <a:ext uri="{FF2B5EF4-FFF2-40B4-BE49-F238E27FC236}">
                  <a16:creationId xmlns:a16="http://schemas.microsoft.com/office/drawing/2014/main" id="{222F049E-FD0F-D5F4-7D32-E96F79E45965}"/>
                </a:ext>
              </a:extLst>
            </p:cNvPr>
            <p:cNvSpPr/>
            <p:nvPr/>
          </p:nvSpPr>
          <p:spPr>
            <a:xfrm>
              <a:off x="8984456" y="4043362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2" name="Freeform: Shape 2131">
              <a:extLst>
                <a:ext uri="{FF2B5EF4-FFF2-40B4-BE49-F238E27FC236}">
                  <a16:creationId xmlns:a16="http://schemas.microsoft.com/office/drawing/2014/main" id="{9E70EEC9-BCC9-47DC-7D4F-87B9AB03CB61}"/>
                </a:ext>
              </a:extLst>
            </p:cNvPr>
            <p:cNvSpPr/>
            <p:nvPr/>
          </p:nvSpPr>
          <p:spPr>
            <a:xfrm>
              <a:off x="5788818" y="6507955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3" name="Freeform: Shape 2132">
              <a:extLst>
                <a:ext uri="{FF2B5EF4-FFF2-40B4-BE49-F238E27FC236}">
                  <a16:creationId xmlns:a16="http://schemas.microsoft.com/office/drawing/2014/main" id="{CEB8C803-BE61-AFB8-457A-AE573FD0BB23}"/>
                </a:ext>
              </a:extLst>
            </p:cNvPr>
            <p:cNvSpPr/>
            <p:nvPr/>
          </p:nvSpPr>
          <p:spPr>
            <a:xfrm>
              <a:off x="6522243" y="6505575"/>
              <a:ext cx="9524" cy="2380"/>
            </a:xfrm>
            <a:custGeom>
              <a:avLst/>
              <a:gdLst>
                <a:gd name="connsiteX0" fmla="*/ 9525 w 9524"/>
                <a:gd name="connsiteY0" fmla="*/ 2381 h 2380"/>
                <a:gd name="connsiteX1" fmla="*/ 0 w 9524"/>
                <a:gd name="connsiteY1" fmla="*/ 2381 h 2380"/>
                <a:gd name="connsiteX2" fmla="*/ 9525 w 9524"/>
                <a:gd name="connsiteY2" fmla="*/ 0 h 2380"/>
                <a:gd name="connsiteX3" fmla="*/ 9525 w 9524"/>
                <a:gd name="connsiteY3" fmla="*/ 2381 h 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2380">
                  <a:moveTo>
                    <a:pt x="9525" y="2381"/>
                  </a:moveTo>
                  <a:cubicBezTo>
                    <a:pt x="7144" y="2381"/>
                    <a:pt x="2381" y="2381"/>
                    <a:pt x="0" y="2381"/>
                  </a:cubicBezTo>
                  <a:cubicBezTo>
                    <a:pt x="2381" y="2381"/>
                    <a:pt x="7144" y="2381"/>
                    <a:pt x="9525" y="0"/>
                  </a:cubicBezTo>
                  <a:cubicBezTo>
                    <a:pt x="9525" y="2381"/>
                    <a:pt x="9525" y="2381"/>
                    <a:pt x="9525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4" name="Freeform: Shape 2133">
              <a:extLst>
                <a:ext uri="{FF2B5EF4-FFF2-40B4-BE49-F238E27FC236}">
                  <a16:creationId xmlns:a16="http://schemas.microsoft.com/office/drawing/2014/main" id="{57AE43F8-B166-0FD7-4F28-9813C428EE10}"/>
                </a:ext>
              </a:extLst>
            </p:cNvPr>
            <p:cNvSpPr/>
            <p:nvPr/>
          </p:nvSpPr>
          <p:spPr>
            <a:xfrm>
              <a:off x="7743824" y="6507955"/>
              <a:ext cx="9525" cy="23812"/>
            </a:xfrm>
            <a:custGeom>
              <a:avLst/>
              <a:gdLst>
                <a:gd name="connsiteX0" fmla="*/ 9525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5 w 9525"/>
                <a:gd name="connsiteY3" fmla="*/ 0 h 23812"/>
                <a:gd name="connsiteX4" fmla="*/ 9525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5" name="Freeform: Shape 2134">
              <a:extLst>
                <a:ext uri="{FF2B5EF4-FFF2-40B4-BE49-F238E27FC236}">
                  <a16:creationId xmlns:a16="http://schemas.microsoft.com/office/drawing/2014/main" id="{2DFB592A-D7FC-1CC2-F3FE-D0C2419B4919}"/>
                </a:ext>
              </a:extLst>
            </p:cNvPr>
            <p:cNvSpPr/>
            <p:nvPr/>
          </p:nvSpPr>
          <p:spPr>
            <a:xfrm>
              <a:off x="8474868" y="6505575"/>
              <a:ext cx="9525" cy="2380"/>
            </a:xfrm>
            <a:custGeom>
              <a:avLst/>
              <a:gdLst>
                <a:gd name="connsiteX0" fmla="*/ 9525 w 9525"/>
                <a:gd name="connsiteY0" fmla="*/ 2381 h 2380"/>
                <a:gd name="connsiteX1" fmla="*/ 0 w 9525"/>
                <a:gd name="connsiteY1" fmla="*/ 2381 h 2380"/>
                <a:gd name="connsiteX2" fmla="*/ 9525 w 9525"/>
                <a:gd name="connsiteY2" fmla="*/ 0 h 2380"/>
                <a:gd name="connsiteX3" fmla="*/ 9525 w 9525"/>
                <a:gd name="connsiteY3" fmla="*/ 2381 h 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2380">
                  <a:moveTo>
                    <a:pt x="9525" y="2381"/>
                  </a:moveTo>
                  <a:cubicBezTo>
                    <a:pt x="7144" y="2381"/>
                    <a:pt x="2381" y="2381"/>
                    <a:pt x="0" y="2381"/>
                  </a:cubicBezTo>
                  <a:cubicBezTo>
                    <a:pt x="2381" y="2381"/>
                    <a:pt x="7144" y="2381"/>
                    <a:pt x="9525" y="0"/>
                  </a:cubicBezTo>
                  <a:cubicBezTo>
                    <a:pt x="9525" y="2381"/>
                    <a:pt x="9525" y="2381"/>
                    <a:pt x="9525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6" name="Freeform: Shape 2135">
              <a:extLst>
                <a:ext uri="{FF2B5EF4-FFF2-40B4-BE49-F238E27FC236}">
                  <a16:creationId xmlns:a16="http://schemas.microsoft.com/office/drawing/2014/main" id="{CB6E2BC5-5BF2-70A0-EB04-99F0D356DFAA}"/>
                </a:ext>
              </a:extLst>
            </p:cNvPr>
            <p:cNvSpPr/>
            <p:nvPr/>
          </p:nvSpPr>
          <p:spPr>
            <a:xfrm>
              <a:off x="9698831" y="6507955"/>
              <a:ext cx="9524" cy="2381"/>
            </a:xfrm>
            <a:custGeom>
              <a:avLst/>
              <a:gdLst>
                <a:gd name="connsiteX0" fmla="*/ 0 w 9524"/>
                <a:gd name="connsiteY0" fmla="*/ 0 h 2381"/>
                <a:gd name="connsiteX1" fmla="*/ 9525 w 9524"/>
                <a:gd name="connsiteY1" fmla="*/ 0 h 2381"/>
                <a:gd name="connsiteX2" fmla="*/ 9525 w 9524"/>
                <a:gd name="connsiteY2" fmla="*/ 2381 h 2381"/>
                <a:gd name="connsiteX3" fmla="*/ 0 w 9524"/>
                <a:gd name="connsiteY3" fmla="*/ 0 h 2381"/>
                <a:gd name="connsiteX4" fmla="*/ 0 w 9524"/>
                <a:gd name="connsiteY4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2381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7" name="Freeform: Shape 2136">
              <a:extLst>
                <a:ext uri="{FF2B5EF4-FFF2-40B4-BE49-F238E27FC236}">
                  <a16:creationId xmlns:a16="http://schemas.microsoft.com/office/drawing/2014/main" id="{80FC3220-DAC7-5E88-AAED-5F69D87CA20B}"/>
                </a:ext>
              </a:extLst>
            </p:cNvPr>
            <p:cNvSpPr/>
            <p:nvPr/>
          </p:nvSpPr>
          <p:spPr>
            <a:xfrm>
              <a:off x="9183672" y="4043362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8" name="Freeform: Shape 2137">
              <a:extLst>
                <a:ext uri="{FF2B5EF4-FFF2-40B4-BE49-F238E27FC236}">
                  <a16:creationId xmlns:a16="http://schemas.microsoft.com/office/drawing/2014/main" id="{39CF772C-914F-78EE-BEC9-9DE295ECCED5}"/>
                </a:ext>
              </a:extLst>
            </p:cNvPr>
            <p:cNvSpPr/>
            <p:nvPr/>
          </p:nvSpPr>
          <p:spPr>
            <a:xfrm>
              <a:off x="11651455" y="6507955"/>
              <a:ext cx="9525" cy="23812"/>
            </a:xfrm>
            <a:custGeom>
              <a:avLst/>
              <a:gdLst>
                <a:gd name="connsiteX0" fmla="*/ 9526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6 w 9525"/>
                <a:gd name="connsiteY3" fmla="*/ 0 h 23812"/>
                <a:gd name="connsiteX4" fmla="*/ 9526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6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81" y="0"/>
                    <a:pt x="7144" y="0"/>
                    <a:pt x="9526" y="0"/>
                  </a:cubicBezTo>
                  <a:cubicBezTo>
                    <a:pt x="9526" y="0"/>
                    <a:pt x="9526" y="0"/>
                    <a:pt x="952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9" name="Freeform: Shape 2138">
              <a:extLst>
                <a:ext uri="{FF2B5EF4-FFF2-40B4-BE49-F238E27FC236}">
                  <a16:creationId xmlns:a16="http://schemas.microsoft.com/office/drawing/2014/main" id="{CB522880-2DC3-6FBA-3C62-2F78194E0E8A}"/>
                </a:ext>
              </a:extLst>
            </p:cNvPr>
            <p:cNvSpPr/>
            <p:nvPr/>
          </p:nvSpPr>
          <p:spPr>
            <a:xfrm>
              <a:off x="10937081" y="4043362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0" name="Freeform: Shape 2139">
              <a:extLst>
                <a:ext uri="{FF2B5EF4-FFF2-40B4-BE49-F238E27FC236}">
                  <a16:creationId xmlns:a16="http://schemas.microsoft.com/office/drawing/2014/main" id="{378F9FA1-C3C0-A6CC-FA3C-89BC555BCD62}"/>
                </a:ext>
              </a:extLst>
            </p:cNvPr>
            <p:cNvSpPr/>
            <p:nvPr/>
          </p:nvSpPr>
          <p:spPr>
            <a:xfrm>
              <a:off x="11138678" y="4043362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1" name="Freeform: Shape 2140">
              <a:extLst>
                <a:ext uri="{FF2B5EF4-FFF2-40B4-BE49-F238E27FC236}">
                  <a16:creationId xmlns:a16="http://schemas.microsoft.com/office/drawing/2014/main" id="{A5FE14F7-63FF-DD10-4BD2-AF5FA0D99B62}"/>
                </a:ext>
              </a:extLst>
            </p:cNvPr>
            <p:cNvSpPr/>
            <p:nvPr/>
          </p:nvSpPr>
          <p:spPr>
            <a:xfrm>
              <a:off x="11138678" y="2917031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2" name="Freeform: Shape 2141">
              <a:extLst>
                <a:ext uri="{FF2B5EF4-FFF2-40B4-BE49-F238E27FC236}">
                  <a16:creationId xmlns:a16="http://schemas.microsoft.com/office/drawing/2014/main" id="{90722A30-4C9E-4562-3711-8C77D4113FF9}"/>
                </a:ext>
              </a:extLst>
            </p:cNvPr>
            <p:cNvSpPr/>
            <p:nvPr/>
          </p:nvSpPr>
          <p:spPr>
            <a:xfrm>
              <a:off x="7029449" y="1790699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3" name="Freeform: Shape 2142">
              <a:extLst>
                <a:ext uri="{FF2B5EF4-FFF2-40B4-BE49-F238E27FC236}">
                  <a16:creationId xmlns:a16="http://schemas.microsoft.com/office/drawing/2014/main" id="{B5B825AF-7032-A159-B158-C0DA04D10227}"/>
                </a:ext>
              </a:extLst>
            </p:cNvPr>
            <p:cNvSpPr/>
            <p:nvPr/>
          </p:nvSpPr>
          <p:spPr>
            <a:xfrm>
              <a:off x="10937081" y="2917031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4" name="Freeform: Shape 2143">
              <a:extLst>
                <a:ext uri="{FF2B5EF4-FFF2-40B4-BE49-F238E27FC236}">
                  <a16:creationId xmlns:a16="http://schemas.microsoft.com/office/drawing/2014/main" id="{7F5EA3A7-3157-08A7-BD7C-7E953A2A171E}"/>
                </a:ext>
              </a:extLst>
            </p:cNvPr>
            <p:cNvSpPr/>
            <p:nvPr/>
          </p:nvSpPr>
          <p:spPr>
            <a:xfrm>
              <a:off x="11651455" y="5381625"/>
              <a:ext cx="9525" cy="23812"/>
            </a:xfrm>
            <a:custGeom>
              <a:avLst/>
              <a:gdLst>
                <a:gd name="connsiteX0" fmla="*/ 9526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6 w 9525"/>
                <a:gd name="connsiteY3" fmla="*/ 0 h 23812"/>
                <a:gd name="connsiteX4" fmla="*/ 9526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6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9526" y="0"/>
                  </a:cubicBezTo>
                  <a:cubicBezTo>
                    <a:pt x="9526" y="0"/>
                    <a:pt x="9526" y="0"/>
                    <a:pt x="952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5" name="Freeform: Shape 2144">
              <a:extLst>
                <a:ext uri="{FF2B5EF4-FFF2-40B4-BE49-F238E27FC236}">
                  <a16:creationId xmlns:a16="http://schemas.microsoft.com/office/drawing/2014/main" id="{0AE0B7F4-3D88-F638-C311-BF6090D5A5D0}"/>
                </a:ext>
              </a:extLst>
            </p:cNvPr>
            <p:cNvSpPr/>
            <p:nvPr/>
          </p:nvSpPr>
          <p:spPr>
            <a:xfrm>
              <a:off x="10429875" y="5381625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6" name="Freeform: Shape 2145">
              <a:extLst>
                <a:ext uri="{FF2B5EF4-FFF2-40B4-BE49-F238E27FC236}">
                  <a16:creationId xmlns:a16="http://schemas.microsoft.com/office/drawing/2014/main" id="{DC638E5F-2105-5088-896C-07BD5A416AF9}"/>
                </a:ext>
              </a:extLst>
            </p:cNvPr>
            <p:cNvSpPr/>
            <p:nvPr/>
          </p:nvSpPr>
          <p:spPr>
            <a:xfrm>
              <a:off x="9696449" y="5379243"/>
              <a:ext cx="11906" cy="2381"/>
            </a:xfrm>
            <a:custGeom>
              <a:avLst/>
              <a:gdLst>
                <a:gd name="connsiteX0" fmla="*/ 11906 w 11906"/>
                <a:gd name="connsiteY0" fmla="*/ 2381 h 2381"/>
                <a:gd name="connsiteX1" fmla="*/ 0 w 11906"/>
                <a:gd name="connsiteY1" fmla="*/ 2381 h 2381"/>
                <a:gd name="connsiteX2" fmla="*/ 0 w 11906"/>
                <a:gd name="connsiteY2" fmla="*/ 0 h 2381"/>
                <a:gd name="connsiteX3" fmla="*/ 11906 w 11906"/>
                <a:gd name="connsiteY3" fmla="*/ 2381 h 2381"/>
                <a:gd name="connsiteX4" fmla="*/ 11906 w 11906"/>
                <a:gd name="connsiteY4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">
                  <a:moveTo>
                    <a:pt x="11906" y="2381"/>
                  </a:moveTo>
                  <a:cubicBezTo>
                    <a:pt x="7144" y="2381"/>
                    <a:pt x="4762" y="2381"/>
                    <a:pt x="0" y="2381"/>
                  </a:cubicBezTo>
                  <a:cubicBezTo>
                    <a:pt x="0" y="2381"/>
                    <a:pt x="0" y="2381"/>
                    <a:pt x="0" y="0"/>
                  </a:cubicBezTo>
                  <a:cubicBezTo>
                    <a:pt x="4762" y="2381"/>
                    <a:pt x="9525" y="2381"/>
                    <a:pt x="11906" y="2381"/>
                  </a:cubicBezTo>
                  <a:cubicBezTo>
                    <a:pt x="11906" y="2381"/>
                    <a:pt x="11906" y="2381"/>
                    <a:pt x="11906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7" name="Freeform: Shape 2146">
              <a:extLst>
                <a:ext uri="{FF2B5EF4-FFF2-40B4-BE49-F238E27FC236}">
                  <a16:creationId xmlns:a16="http://schemas.microsoft.com/office/drawing/2014/main" id="{60C146A3-CD09-0910-D914-DBA81C7D91A1}"/>
                </a:ext>
              </a:extLst>
            </p:cNvPr>
            <p:cNvSpPr/>
            <p:nvPr/>
          </p:nvSpPr>
          <p:spPr>
            <a:xfrm>
              <a:off x="8472487" y="5381625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8" name="Freeform: Shape 2147">
              <a:extLst>
                <a:ext uri="{FF2B5EF4-FFF2-40B4-BE49-F238E27FC236}">
                  <a16:creationId xmlns:a16="http://schemas.microsoft.com/office/drawing/2014/main" id="{B9F9D446-63E8-5934-DDDE-407ADC81BDA9}"/>
                </a:ext>
              </a:extLst>
            </p:cNvPr>
            <p:cNvSpPr/>
            <p:nvPr/>
          </p:nvSpPr>
          <p:spPr>
            <a:xfrm>
              <a:off x="7743824" y="5381625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9" name="Freeform: Shape 2148">
              <a:extLst>
                <a:ext uri="{FF2B5EF4-FFF2-40B4-BE49-F238E27FC236}">
                  <a16:creationId xmlns:a16="http://schemas.microsoft.com/office/drawing/2014/main" id="{138CDDC2-004C-EEAB-123D-6EFD39085C28}"/>
                </a:ext>
              </a:extLst>
            </p:cNvPr>
            <p:cNvSpPr/>
            <p:nvPr/>
          </p:nvSpPr>
          <p:spPr>
            <a:xfrm>
              <a:off x="6522243" y="5381625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0" name="Freeform: Shape 2149">
              <a:extLst>
                <a:ext uri="{FF2B5EF4-FFF2-40B4-BE49-F238E27FC236}">
                  <a16:creationId xmlns:a16="http://schemas.microsoft.com/office/drawing/2014/main" id="{9A2E29F2-2B6E-7FC3-890D-E0A48A48AE32}"/>
                </a:ext>
              </a:extLst>
            </p:cNvPr>
            <p:cNvSpPr/>
            <p:nvPr/>
          </p:nvSpPr>
          <p:spPr>
            <a:xfrm>
              <a:off x="5791200" y="5381625"/>
              <a:ext cx="9524" cy="2381"/>
            </a:xfrm>
            <a:custGeom>
              <a:avLst/>
              <a:gdLst>
                <a:gd name="connsiteX0" fmla="*/ 0 w 9524"/>
                <a:gd name="connsiteY0" fmla="*/ 0 h 2381"/>
                <a:gd name="connsiteX1" fmla="*/ 4762 w 9524"/>
                <a:gd name="connsiteY1" fmla="*/ 0 h 2381"/>
                <a:gd name="connsiteX2" fmla="*/ 9525 w 9524"/>
                <a:gd name="connsiteY2" fmla="*/ 2381 h 2381"/>
                <a:gd name="connsiteX3" fmla="*/ 0 w 9524"/>
                <a:gd name="connsiteY3" fmla="*/ 0 h 2381"/>
                <a:gd name="connsiteX4" fmla="*/ 0 w 9524"/>
                <a:gd name="connsiteY4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">
                  <a:moveTo>
                    <a:pt x="0" y="0"/>
                  </a:moveTo>
                  <a:cubicBezTo>
                    <a:pt x="2381" y="0"/>
                    <a:pt x="4762" y="0"/>
                    <a:pt x="4762" y="0"/>
                  </a:cubicBezTo>
                  <a:cubicBezTo>
                    <a:pt x="7144" y="0"/>
                    <a:pt x="9525" y="0"/>
                    <a:pt x="9525" y="2381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1" name="Freeform: Shape 2150">
              <a:extLst>
                <a:ext uri="{FF2B5EF4-FFF2-40B4-BE49-F238E27FC236}">
                  <a16:creationId xmlns:a16="http://schemas.microsoft.com/office/drawing/2014/main" id="{35643A30-935A-1E13-C70B-614CED3F3A9B}"/>
                </a:ext>
              </a:extLst>
            </p:cNvPr>
            <p:cNvSpPr/>
            <p:nvPr/>
          </p:nvSpPr>
          <p:spPr>
            <a:xfrm>
              <a:off x="10937081" y="664368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2" name="Freeform: Shape 2151">
              <a:extLst>
                <a:ext uri="{FF2B5EF4-FFF2-40B4-BE49-F238E27FC236}">
                  <a16:creationId xmlns:a16="http://schemas.microsoft.com/office/drawing/2014/main" id="{F7FDEEAA-A152-20F6-9073-FE91A413274B}"/>
                </a:ext>
              </a:extLst>
            </p:cNvPr>
            <p:cNvSpPr/>
            <p:nvPr/>
          </p:nvSpPr>
          <p:spPr>
            <a:xfrm>
              <a:off x="9183672" y="664368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3" name="Freeform: Shape 2152">
              <a:extLst>
                <a:ext uri="{FF2B5EF4-FFF2-40B4-BE49-F238E27FC236}">
                  <a16:creationId xmlns:a16="http://schemas.microsoft.com/office/drawing/2014/main" id="{2F2734A0-E484-163D-FCEE-1A1AFE215F00}"/>
                </a:ext>
              </a:extLst>
            </p:cNvPr>
            <p:cNvSpPr/>
            <p:nvPr/>
          </p:nvSpPr>
          <p:spPr>
            <a:xfrm>
              <a:off x="8984456" y="664368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4" name="Freeform: Shape 2153">
              <a:extLst>
                <a:ext uri="{FF2B5EF4-FFF2-40B4-BE49-F238E27FC236}">
                  <a16:creationId xmlns:a16="http://schemas.microsoft.com/office/drawing/2014/main" id="{847A56F3-8043-93DE-3227-6AC6BD93479E}"/>
                </a:ext>
              </a:extLst>
            </p:cNvPr>
            <p:cNvSpPr/>
            <p:nvPr/>
          </p:nvSpPr>
          <p:spPr>
            <a:xfrm>
              <a:off x="7231047" y="664368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5" name="Freeform: Shape 2154">
              <a:extLst>
                <a:ext uri="{FF2B5EF4-FFF2-40B4-BE49-F238E27FC236}">
                  <a16:creationId xmlns:a16="http://schemas.microsoft.com/office/drawing/2014/main" id="{87361769-72A0-18EB-5C22-D3035E4F35E7}"/>
                </a:ext>
              </a:extLst>
            </p:cNvPr>
            <p:cNvSpPr/>
            <p:nvPr/>
          </p:nvSpPr>
          <p:spPr>
            <a:xfrm>
              <a:off x="10427493" y="876895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6" name="Freeform: Shape 2155">
              <a:extLst>
                <a:ext uri="{FF2B5EF4-FFF2-40B4-BE49-F238E27FC236}">
                  <a16:creationId xmlns:a16="http://schemas.microsoft.com/office/drawing/2014/main" id="{4D04936E-DA55-D466-E30A-B41109A954CD}"/>
                </a:ext>
              </a:extLst>
            </p:cNvPr>
            <p:cNvSpPr/>
            <p:nvPr/>
          </p:nvSpPr>
          <p:spPr>
            <a:xfrm>
              <a:off x="9698831" y="876299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7" name="Freeform: Shape 2156">
              <a:extLst>
                <a:ext uri="{FF2B5EF4-FFF2-40B4-BE49-F238E27FC236}">
                  <a16:creationId xmlns:a16="http://schemas.microsoft.com/office/drawing/2014/main" id="{A7A3A473-5F3D-9EE9-5C6D-7EFCB3839910}"/>
                </a:ext>
              </a:extLst>
            </p:cNvPr>
            <p:cNvSpPr/>
            <p:nvPr/>
          </p:nvSpPr>
          <p:spPr>
            <a:xfrm>
              <a:off x="8474868" y="876299"/>
              <a:ext cx="9525" cy="23812"/>
            </a:xfrm>
            <a:custGeom>
              <a:avLst/>
              <a:gdLst>
                <a:gd name="connsiteX0" fmla="*/ 0 w 9525"/>
                <a:gd name="connsiteY0" fmla="*/ 0 h 23812"/>
                <a:gd name="connsiteX1" fmla="*/ 9525 w 9525"/>
                <a:gd name="connsiteY1" fmla="*/ 0 h 23812"/>
                <a:gd name="connsiteX2" fmla="*/ 9525 w 9525"/>
                <a:gd name="connsiteY2" fmla="*/ 0 h 23812"/>
                <a:gd name="connsiteX3" fmla="*/ 0 w 9525"/>
                <a:gd name="connsiteY3" fmla="*/ 0 h 23812"/>
                <a:gd name="connsiteX4" fmla="*/ 0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8" name="Freeform: Shape 2157">
              <a:extLst>
                <a:ext uri="{FF2B5EF4-FFF2-40B4-BE49-F238E27FC236}">
                  <a16:creationId xmlns:a16="http://schemas.microsoft.com/office/drawing/2014/main" id="{0FE8C723-1605-A778-7193-010A1835D589}"/>
                </a:ext>
              </a:extLst>
            </p:cNvPr>
            <p:cNvSpPr/>
            <p:nvPr/>
          </p:nvSpPr>
          <p:spPr>
            <a:xfrm>
              <a:off x="6522243" y="876299"/>
              <a:ext cx="9524" cy="2381"/>
            </a:xfrm>
            <a:custGeom>
              <a:avLst/>
              <a:gdLst>
                <a:gd name="connsiteX0" fmla="*/ 9525 w 9524"/>
                <a:gd name="connsiteY0" fmla="*/ 2381 h 2381"/>
                <a:gd name="connsiteX1" fmla="*/ 0 w 9524"/>
                <a:gd name="connsiteY1" fmla="*/ 2381 h 2381"/>
                <a:gd name="connsiteX2" fmla="*/ 9525 w 9524"/>
                <a:gd name="connsiteY2" fmla="*/ 0 h 2381"/>
                <a:gd name="connsiteX3" fmla="*/ 9525 w 9524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2381">
                  <a:moveTo>
                    <a:pt x="9525" y="2381"/>
                  </a:moveTo>
                  <a:cubicBezTo>
                    <a:pt x="7144" y="2381"/>
                    <a:pt x="2381" y="2381"/>
                    <a:pt x="0" y="2381"/>
                  </a:cubicBezTo>
                  <a:cubicBezTo>
                    <a:pt x="2381" y="2381"/>
                    <a:pt x="7144" y="2381"/>
                    <a:pt x="9525" y="0"/>
                  </a:cubicBezTo>
                  <a:cubicBezTo>
                    <a:pt x="9525" y="0"/>
                    <a:pt x="9525" y="0"/>
                    <a:pt x="9525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9" name="Freeform: Shape 2158">
              <a:extLst>
                <a:ext uri="{FF2B5EF4-FFF2-40B4-BE49-F238E27FC236}">
                  <a16:creationId xmlns:a16="http://schemas.microsoft.com/office/drawing/2014/main" id="{C9A46838-3783-6791-5D15-9F322ECD6A52}"/>
                </a:ext>
              </a:extLst>
            </p:cNvPr>
            <p:cNvSpPr/>
            <p:nvPr/>
          </p:nvSpPr>
          <p:spPr>
            <a:xfrm>
              <a:off x="9183672" y="2917031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cubicBezTo>
                    <a:pt x="15096" y="0"/>
                    <a:pt x="15096" y="0"/>
                    <a:pt x="15096" y="0"/>
                  </a:cubicBezTo>
                  <a:cubicBezTo>
                    <a:pt x="10334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0" name="Freeform: Shape 2159">
              <a:extLst>
                <a:ext uri="{FF2B5EF4-FFF2-40B4-BE49-F238E27FC236}">
                  <a16:creationId xmlns:a16="http://schemas.microsoft.com/office/drawing/2014/main" id="{60ECFD5B-83E5-7479-FB51-1C635A7373F9}"/>
                </a:ext>
              </a:extLst>
            </p:cNvPr>
            <p:cNvSpPr/>
            <p:nvPr/>
          </p:nvSpPr>
          <p:spPr>
            <a:xfrm>
              <a:off x="8984456" y="2917031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1" name="Freeform: Shape 2160">
              <a:extLst>
                <a:ext uri="{FF2B5EF4-FFF2-40B4-BE49-F238E27FC236}">
                  <a16:creationId xmlns:a16="http://schemas.microsoft.com/office/drawing/2014/main" id="{1A5D691F-3F4B-D5E4-0143-1D3D00705C24}"/>
                </a:ext>
              </a:extLst>
            </p:cNvPr>
            <p:cNvSpPr/>
            <p:nvPr/>
          </p:nvSpPr>
          <p:spPr>
            <a:xfrm>
              <a:off x="7231047" y="1790699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2" name="Freeform: Shape 2161">
              <a:extLst>
                <a:ext uri="{FF2B5EF4-FFF2-40B4-BE49-F238E27FC236}">
                  <a16:creationId xmlns:a16="http://schemas.microsoft.com/office/drawing/2014/main" id="{E57CA99C-309D-4C5F-97F8-914A4A480B19}"/>
                </a:ext>
              </a:extLst>
            </p:cNvPr>
            <p:cNvSpPr/>
            <p:nvPr/>
          </p:nvSpPr>
          <p:spPr>
            <a:xfrm>
              <a:off x="7029449" y="664368"/>
              <a:ext cx="15781" cy="19050"/>
            </a:xfrm>
            <a:custGeom>
              <a:avLst/>
              <a:gdLst>
                <a:gd name="connsiteX0" fmla="*/ 0 w 15781"/>
                <a:gd name="connsiteY0" fmla="*/ 0 h 19050"/>
                <a:gd name="connsiteX1" fmla="*/ 9525 w 15781"/>
                <a:gd name="connsiteY1" fmla="*/ 19050 h 19050"/>
                <a:gd name="connsiteX2" fmla="*/ 9525 w 15781"/>
                <a:gd name="connsiteY2" fmla="*/ 19050 h 19050"/>
                <a:gd name="connsiteX3" fmla="*/ 0 w 15781"/>
                <a:gd name="connsiteY3" fmla="*/ 0 h 19050"/>
                <a:gd name="connsiteX4" fmla="*/ 0 w 15781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1" h="19050">
                  <a:moveTo>
                    <a:pt x="0" y="0"/>
                  </a:moveTo>
                  <a:cubicBezTo>
                    <a:pt x="19050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3" name="Freeform: Shape 2162">
              <a:extLst>
                <a:ext uri="{FF2B5EF4-FFF2-40B4-BE49-F238E27FC236}">
                  <a16:creationId xmlns:a16="http://schemas.microsoft.com/office/drawing/2014/main" id="{62E80C5C-9791-3BE9-BA6F-65D2299E53B6}"/>
                </a:ext>
              </a:extLst>
            </p:cNvPr>
            <p:cNvSpPr/>
            <p:nvPr/>
          </p:nvSpPr>
          <p:spPr>
            <a:xfrm>
              <a:off x="7029449" y="6296024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4" name="Freeform: Shape 2163">
              <a:extLst>
                <a:ext uri="{FF2B5EF4-FFF2-40B4-BE49-F238E27FC236}">
                  <a16:creationId xmlns:a16="http://schemas.microsoft.com/office/drawing/2014/main" id="{85F9FBA7-F1D9-05A8-51B6-E261F2C5417D}"/>
                </a:ext>
              </a:extLst>
            </p:cNvPr>
            <p:cNvSpPr/>
            <p:nvPr/>
          </p:nvSpPr>
          <p:spPr>
            <a:xfrm>
              <a:off x="7231047" y="6296024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5" name="Freeform: Shape 2164">
              <a:extLst>
                <a:ext uri="{FF2B5EF4-FFF2-40B4-BE49-F238E27FC236}">
                  <a16:creationId xmlns:a16="http://schemas.microsoft.com/office/drawing/2014/main" id="{1A8F22D5-0F3D-17BC-FF1F-A435FEB0F626}"/>
                </a:ext>
              </a:extLst>
            </p:cNvPr>
            <p:cNvSpPr/>
            <p:nvPr/>
          </p:nvSpPr>
          <p:spPr>
            <a:xfrm>
              <a:off x="10429875" y="6507955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6" name="Freeform: Shape 2165">
              <a:extLst>
                <a:ext uri="{FF2B5EF4-FFF2-40B4-BE49-F238E27FC236}">
                  <a16:creationId xmlns:a16="http://schemas.microsoft.com/office/drawing/2014/main" id="{E7CF0E49-60D0-45D7-19A0-2351B4901C17}"/>
                </a:ext>
              </a:extLst>
            </p:cNvPr>
            <p:cNvSpPr/>
            <p:nvPr/>
          </p:nvSpPr>
          <p:spPr>
            <a:xfrm>
              <a:off x="6146006" y="6829424"/>
              <a:ext cx="33337" cy="19050"/>
            </a:xfrm>
            <a:custGeom>
              <a:avLst/>
              <a:gdLst>
                <a:gd name="connsiteX0" fmla="*/ 33338 w 33337"/>
                <a:gd name="connsiteY0" fmla="*/ 19050 h 19050"/>
                <a:gd name="connsiteX1" fmla="*/ 0 w 33337"/>
                <a:gd name="connsiteY1" fmla="*/ 19050 h 19050"/>
                <a:gd name="connsiteX2" fmla="*/ 0 w 33337"/>
                <a:gd name="connsiteY2" fmla="*/ 19050 h 19050"/>
                <a:gd name="connsiteX3" fmla="*/ 16669 w 33337"/>
                <a:gd name="connsiteY3" fmla="*/ 0 h 19050"/>
                <a:gd name="connsiteX4" fmla="*/ 33338 w 33337"/>
                <a:gd name="connsiteY4" fmla="*/ 19050 h 19050"/>
                <a:gd name="connsiteX5" fmla="*/ 33338 w 33337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37" h="19050">
                  <a:moveTo>
                    <a:pt x="33338" y="19050"/>
                  </a:moveTo>
                  <a:cubicBezTo>
                    <a:pt x="21431" y="14288"/>
                    <a:pt x="9525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1431" y="7144"/>
                    <a:pt x="26194" y="14288"/>
                    <a:pt x="33338" y="19050"/>
                  </a:cubicBezTo>
                  <a:lnTo>
                    <a:pt x="33338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7" name="Freeform: Shape 2166">
              <a:extLst>
                <a:ext uri="{FF2B5EF4-FFF2-40B4-BE49-F238E27FC236}">
                  <a16:creationId xmlns:a16="http://schemas.microsoft.com/office/drawing/2014/main" id="{DB9740B5-8349-69C6-3534-9B57F4916D9D}"/>
                </a:ext>
              </a:extLst>
            </p:cNvPr>
            <p:cNvSpPr/>
            <p:nvPr/>
          </p:nvSpPr>
          <p:spPr>
            <a:xfrm>
              <a:off x="8096250" y="6829424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8" name="Freeform: Shape 2167">
              <a:extLst>
                <a:ext uri="{FF2B5EF4-FFF2-40B4-BE49-F238E27FC236}">
                  <a16:creationId xmlns:a16="http://schemas.microsoft.com/office/drawing/2014/main" id="{9375FF01-435E-F2DE-7D3F-207A1B441DAE}"/>
                </a:ext>
              </a:extLst>
            </p:cNvPr>
            <p:cNvSpPr/>
            <p:nvPr/>
          </p:nvSpPr>
          <p:spPr>
            <a:xfrm>
              <a:off x="10051256" y="6829424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9" name="Freeform: Shape 2168">
              <a:extLst>
                <a:ext uri="{FF2B5EF4-FFF2-40B4-BE49-F238E27FC236}">
                  <a16:creationId xmlns:a16="http://schemas.microsoft.com/office/drawing/2014/main" id="{7B0B73B7-AF49-0A32-24A3-4B798D88C632}"/>
                </a:ext>
              </a:extLst>
            </p:cNvPr>
            <p:cNvSpPr/>
            <p:nvPr/>
          </p:nvSpPr>
          <p:spPr>
            <a:xfrm>
              <a:off x="12003881" y="6829424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" name="Graphic 1111">
            <a:extLst>
              <a:ext uri="{FF2B5EF4-FFF2-40B4-BE49-F238E27FC236}">
                <a16:creationId xmlns:a16="http://schemas.microsoft.com/office/drawing/2014/main" id="{40D0EDC2-73EC-4CC2-02FA-B7FA4471C494}"/>
              </a:ext>
            </a:extLst>
          </p:cNvPr>
          <p:cNvGrpSpPr/>
          <p:nvPr userDrawn="1"/>
        </p:nvGrpSpPr>
        <p:grpSpPr>
          <a:xfrm flipH="1">
            <a:off x="-22321" y="-2381"/>
            <a:ext cx="6862762" cy="6860381"/>
            <a:chOff x="5331618" y="0"/>
            <a:chExt cx="6862762" cy="6860381"/>
          </a:xfrm>
          <a:gradFill flip="none" rotWithShape="1">
            <a:gsLst>
              <a:gs pos="0">
                <a:schemeClr val="accent6">
                  <a:alpha val="37000"/>
                </a:schemeClr>
              </a:gs>
              <a:gs pos="78000">
                <a:schemeClr val="bg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CFA8D87A-4C7C-CDD7-0753-099CEA964547}"/>
                </a:ext>
              </a:extLst>
            </p:cNvPr>
            <p:cNvSpPr/>
            <p:nvPr/>
          </p:nvSpPr>
          <p:spPr>
            <a:xfrm>
              <a:off x="9148762" y="6572250"/>
              <a:ext cx="542925" cy="288131"/>
            </a:xfrm>
            <a:custGeom>
              <a:avLst/>
              <a:gdLst>
                <a:gd name="connsiteX0" fmla="*/ 466725 w 542925"/>
                <a:gd name="connsiteY0" fmla="*/ 285750 h 288131"/>
                <a:gd name="connsiteX1" fmla="*/ 511969 w 542925"/>
                <a:gd name="connsiteY1" fmla="*/ 235744 h 288131"/>
                <a:gd name="connsiteX2" fmla="*/ 383381 w 542925"/>
                <a:gd name="connsiteY2" fmla="*/ 38100 h 288131"/>
                <a:gd name="connsiteX3" fmla="*/ 145256 w 542925"/>
                <a:gd name="connsiteY3" fmla="*/ 26194 h 288131"/>
                <a:gd name="connsiteX4" fmla="*/ 40481 w 542925"/>
                <a:gd name="connsiteY4" fmla="*/ 235744 h 288131"/>
                <a:gd name="connsiteX5" fmla="*/ 76200 w 542925"/>
                <a:gd name="connsiteY5" fmla="*/ 288131 h 288131"/>
                <a:gd name="connsiteX6" fmla="*/ 42863 w 542925"/>
                <a:gd name="connsiteY6" fmla="*/ 288131 h 288131"/>
                <a:gd name="connsiteX7" fmla="*/ 23813 w 542925"/>
                <a:gd name="connsiteY7" fmla="*/ 261938 h 288131"/>
                <a:gd name="connsiteX8" fmla="*/ 0 w 542925"/>
                <a:gd name="connsiteY8" fmla="*/ 238125 h 288131"/>
                <a:gd name="connsiteX9" fmla="*/ 133350 w 542925"/>
                <a:gd name="connsiteY9" fmla="*/ 0 h 288131"/>
                <a:gd name="connsiteX10" fmla="*/ 407194 w 542925"/>
                <a:gd name="connsiteY10" fmla="*/ 2381 h 288131"/>
                <a:gd name="connsiteX11" fmla="*/ 542925 w 542925"/>
                <a:gd name="connsiteY11" fmla="*/ 235744 h 288131"/>
                <a:gd name="connsiteX12" fmla="*/ 497681 w 542925"/>
                <a:gd name="connsiteY12" fmla="*/ 285750 h 288131"/>
                <a:gd name="connsiteX13" fmla="*/ 466725 w 542925"/>
                <a:gd name="connsiteY13" fmla="*/ 285750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288131">
                  <a:moveTo>
                    <a:pt x="466725" y="285750"/>
                  </a:moveTo>
                  <a:cubicBezTo>
                    <a:pt x="481012" y="269081"/>
                    <a:pt x="495300" y="252413"/>
                    <a:pt x="511969" y="235744"/>
                  </a:cubicBezTo>
                  <a:cubicBezTo>
                    <a:pt x="450056" y="185737"/>
                    <a:pt x="407194" y="119063"/>
                    <a:pt x="383381" y="38100"/>
                  </a:cubicBezTo>
                  <a:cubicBezTo>
                    <a:pt x="302419" y="59531"/>
                    <a:pt x="223838" y="54768"/>
                    <a:pt x="145256" y="26194"/>
                  </a:cubicBezTo>
                  <a:cubicBezTo>
                    <a:pt x="130969" y="109538"/>
                    <a:pt x="95250" y="178594"/>
                    <a:pt x="40481" y="235744"/>
                  </a:cubicBezTo>
                  <a:cubicBezTo>
                    <a:pt x="52387" y="254794"/>
                    <a:pt x="64294" y="271462"/>
                    <a:pt x="76200" y="288131"/>
                  </a:cubicBezTo>
                  <a:cubicBezTo>
                    <a:pt x="64294" y="288131"/>
                    <a:pt x="52387" y="288131"/>
                    <a:pt x="42863" y="288131"/>
                  </a:cubicBezTo>
                  <a:cubicBezTo>
                    <a:pt x="35719" y="278607"/>
                    <a:pt x="30956" y="269081"/>
                    <a:pt x="23813" y="261938"/>
                  </a:cubicBezTo>
                  <a:cubicBezTo>
                    <a:pt x="16669" y="254794"/>
                    <a:pt x="9525" y="247650"/>
                    <a:pt x="0" y="238125"/>
                  </a:cubicBez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3" y="97631"/>
                    <a:pt x="469106" y="176212"/>
                    <a:pt x="542925" y="235744"/>
                  </a:cubicBezTo>
                  <a:cubicBezTo>
                    <a:pt x="526256" y="252413"/>
                    <a:pt x="511969" y="269081"/>
                    <a:pt x="497681" y="285750"/>
                  </a:cubicBezTo>
                  <a:cubicBezTo>
                    <a:pt x="485775" y="285750"/>
                    <a:pt x="476250" y="285750"/>
                    <a:pt x="466725" y="285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B811243-3EBE-91B9-3D8F-0F4C6919EA03}"/>
                </a:ext>
              </a:extLst>
            </p:cNvPr>
            <p:cNvSpPr/>
            <p:nvPr/>
          </p:nvSpPr>
          <p:spPr>
            <a:xfrm>
              <a:off x="11106149" y="6569868"/>
              <a:ext cx="542925" cy="288131"/>
            </a:xfrm>
            <a:custGeom>
              <a:avLst/>
              <a:gdLst>
                <a:gd name="connsiteX0" fmla="*/ 464344 w 542925"/>
                <a:gd name="connsiteY0" fmla="*/ 288131 h 288131"/>
                <a:gd name="connsiteX1" fmla="*/ 507207 w 542925"/>
                <a:gd name="connsiteY1" fmla="*/ 240506 h 288131"/>
                <a:gd name="connsiteX2" fmla="*/ 433388 w 542925"/>
                <a:gd name="connsiteY2" fmla="*/ 150019 h 288131"/>
                <a:gd name="connsiteX3" fmla="*/ 378619 w 542925"/>
                <a:gd name="connsiteY3" fmla="*/ 40482 h 288131"/>
                <a:gd name="connsiteX4" fmla="*/ 145256 w 542925"/>
                <a:gd name="connsiteY4" fmla="*/ 26194 h 288131"/>
                <a:gd name="connsiteX5" fmla="*/ 40482 w 542925"/>
                <a:gd name="connsiteY5" fmla="*/ 235744 h 288131"/>
                <a:gd name="connsiteX6" fmla="*/ 76200 w 542925"/>
                <a:gd name="connsiteY6" fmla="*/ 288131 h 288131"/>
                <a:gd name="connsiteX7" fmla="*/ 42863 w 542925"/>
                <a:gd name="connsiteY7" fmla="*/ 288131 h 288131"/>
                <a:gd name="connsiteX8" fmla="*/ 23813 w 542925"/>
                <a:gd name="connsiteY8" fmla="*/ 261938 h 288131"/>
                <a:gd name="connsiteX9" fmla="*/ 0 w 542925"/>
                <a:gd name="connsiteY9" fmla="*/ 238125 h 288131"/>
                <a:gd name="connsiteX10" fmla="*/ 133350 w 542925"/>
                <a:gd name="connsiteY10" fmla="*/ 0 h 288131"/>
                <a:gd name="connsiteX11" fmla="*/ 407194 w 542925"/>
                <a:gd name="connsiteY11" fmla="*/ 2381 h 288131"/>
                <a:gd name="connsiteX12" fmla="*/ 542925 w 542925"/>
                <a:gd name="connsiteY12" fmla="*/ 235744 h 288131"/>
                <a:gd name="connsiteX13" fmla="*/ 497681 w 542925"/>
                <a:gd name="connsiteY13" fmla="*/ 285750 h 288131"/>
                <a:gd name="connsiteX14" fmla="*/ 464344 w 542925"/>
                <a:gd name="connsiteY14" fmla="*/ 288131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925" h="288131">
                  <a:moveTo>
                    <a:pt x="464344" y="288131"/>
                  </a:moveTo>
                  <a:cubicBezTo>
                    <a:pt x="478631" y="271462"/>
                    <a:pt x="492919" y="254794"/>
                    <a:pt x="507207" y="240506"/>
                  </a:cubicBezTo>
                  <a:cubicBezTo>
                    <a:pt x="483394" y="211931"/>
                    <a:pt x="454819" y="183357"/>
                    <a:pt x="433388" y="150019"/>
                  </a:cubicBezTo>
                  <a:cubicBezTo>
                    <a:pt x="411957" y="116681"/>
                    <a:pt x="397669" y="78582"/>
                    <a:pt x="378619" y="40482"/>
                  </a:cubicBezTo>
                  <a:cubicBezTo>
                    <a:pt x="302419" y="59531"/>
                    <a:pt x="223838" y="54769"/>
                    <a:pt x="145256" y="26194"/>
                  </a:cubicBezTo>
                  <a:cubicBezTo>
                    <a:pt x="130969" y="109538"/>
                    <a:pt x="95250" y="178594"/>
                    <a:pt x="40482" y="235744"/>
                  </a:cubicBezTo>
                  <a:cubicBezTo>
                    <a:pt x="52388" y="254794"/>
                    <a:pt x="64294" y="271462"/>
                    <a:pt x="76200" y="288131"/>
                  </a:cubicBezTo>
                  <a:cubicBezTo>
                    <a:pt x="64294" y="288131"/>
                    <a:pt x="52388" y="288131"/>
                    <a:pt x="42863" y="288131"/>
                  </a:cubicBezTo>
                  <a:cubicBezTo>
                    <a:pt x="35719" y="278607"/>
                    <a:pt x="30956" y="269082"/>
                    <a:pt x="23813" y="261938"/>
                  </a:cubicBezTo>
                  <a:cubicBezTo>
                    <a:pt x="16669" y="254794"/>
                    <a:pt x="9525" y="247650"/>
                    <a:pt x="0" y="238125"/>
                  </a:cubicBez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3" y="97631"/>
                    <a:pt x="469107" y="176212"/>
                    <a:pt x="542925" y="235744"/>
                  </a:cubicBezTo>
                  <a:cubicBezTo>
                    <a:pt x="526256" y="252413"/>
                    <a:pt x="511969" y="269082"/>
                    <a:pt x="497681" y="285750"/>
                  </a:cubicBezTo>
                  <a:cubicBezTo>
                    <a:pt x="483394" y="288131"/>
                    <a:pt x="473869" y="288131"/>
                    <a:pt x="464344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0AB256-3DD0-300A-0F48-8E69BB7B6982}"/>
                </a:ext>
              </a:extLst>
            </p:cNvPr>
            <p:cNvSpPr/>
            <p:nvPr/>
          </p:nvSpPr>
          <p:spPr>
            <a:xfrm>
              <a:off x="6538912" y="6569868"/>
              <a:ext cx="545306" cy="288131"/>
            </a:xfrm>
            <a:custGeom>
              <a:avLst/>
              <a:gdLst>
                <a:gd name="connsiteX0" fmla="*/ 466725 w 545306"/>
                <a:gd name="connsiteY0" fmla="*/ 288131 h 288131"/>
                <a:gd name="connsiteX1" fmla="*/ 483394 w 545306"/>
                <a:gd name="connsiteY1" fmla="*/ 261938 h 288131"/>
                <a:gd name="connsiteX2" fmla="*/ 502444 w 545306"/>
                <a:gd name="connsiteY2" fmla="*/ 238125 h 288131"/>
                <a:gd name="connsiteX3" fmla="*/ 395287 w 545306"/>
                <a:gd name="connsiteY3" fmla="*/ 26194 h 288131"/>
                <a:gd name="connsiteX4" fmla="*/ 157163 w 545306"/>
                <a:gd name="connsiteY4" fmla="*/ 38100 h 288131"/>
                <a:gd name="connsiteX5" fmla="*/ 28575 w 545306"/>
                <a:gd name="connsiteY5" fmla="*/ 235744 h 288131"/>
                <a:gd name="connsiteX6" fmla="*/ 73819 w 545306"/>
                <a:gd name="connsiteY6" fmla="*/ 285750 h 288131"/>
                <a:gd name="connsiteX7" fmla="*/ 45244 w 545306"/>
                <a:gd name="connsiteY7" fmla="*/ 285750 h 288131"/>
                <a:gd name="connsiteX8" fmla="*/ 21431 w 545306"/>
                <a:gd name="connsiteY8" fmla="*/ 257175 h 288131"/>
                <a:gd name="connsiteX9" fmla="*/ 0 w 545306"/>
                <a:gd name="connsiteY9" fmla="*/ 238125 h 288131"/>
                <a:gd name="connsiteX10" fmla="*/ 138113 w 545306"/>
                <a:gd name="connsiteY10" fmla="*/ 2381 h 288131"/>
                <a:gd name="connsiteX11" fmla="*/ 411956 w 545306"/>
                <a:gd name="connsiteY11" fmla="*/ 0 h 288131"/>
                <a:gd name="connsiteX12" fmla="*/ 545306 w 545306"/>
                <a:gd name="connsiteY12" fmla="*/ 235744 h 288131"/>
                <a:gd name="connsiteX13" fmla="*/ 502444 w 545306"/>
                <a:gd name="connsiteY13" fmla="*/ 288131 h 288131"/>
                <a:gd name="connsiteX14" fmla="*/ 466725 w 545306"/>
                <a:gd name="connsiteY14" fmla="*/ 288131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288131">
                  <a:moveTo>
                    <a:pt x="466725" y="288131"/>
                  </a:moveTo>
                  <a:cubicBezTo>
                    <a:pt x="471488" y="278607"/>
                    <a:pt x="476250" y="269082"/>
                    <a:pt x="483394" y="261938"/>
                  </a:cubicBezTo>
                  <a:cubicBezTo>
                    <a:pt x="488156" y="254794"/>
                    <a:pt x="495300" y="247650"/>
                    <a:pt x="502444" y="238125"/>
                  </a:cubicBezTo>
                  <a:cubicBezTo>
                    <a:pt x="445294" y="178594"/>
                    <a:pt x="409575" y="109538"/>
                    <a:pt x="395287" y="26194"/>
                  </a:cubicBezTo>
                  <a:cubicBezTo>
                    <a:pt x="316706" y="52388"/>
                    <a:pt x="240506" y="59531"/>
                    <a:pt x="157163" y="38100"/>
                  </a:cubicBezTo>
                  <a:cubicBezTo>
                    <a:pt x="133350" y="116681"/>
                    <a:pt x="92869" y="183357"/>
                    <a:pt x="28575" y="235744"/>
                  </a:cubicBezTo>
                  <a:cubicBezTo>
                    <a:pt x="42863" y="252413"/>
                    <a:pt x="59531" y="269082"/>
                    <a:pt x="73819" y="285750"/>
                  </a:cubicBezTo>
                  <a:cubicBezTo>
                    <a:pt x="64294" y="285750"/>
                    <a:pt x="54769" y="285750"/>
                    <a:pt x="45244" y="285750"/>
                  </a:cubicBezTo>
                  <a:cubicBezTo>
                    <a:pt x="38100" y="276225"/>
                    <a:pt x="28575" y="266700"/>
                    <a:pt x="21431" y="257175"/>
                  </a:cubicBezTo>
                  <a:cubicBezTo>
                    <a:pt x="14288" y="250031"/>
                    <a:pt x="7144" y="245269"/>
                    <a:pt x="0" y="238125"/>
                  </a:cubicBezTo>
                  <a:cubicBezTo>
                    <a:pt x="73819" y="176212"/>
                    <a:pt x="121444" y="100013"/>
                    <a:pt x="138113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7631"/>
                    <a:pt x="471488" y="176212"/>
                    <a:pt x="545306" y="235744"/>
                  </a:cubicBezTo>
                  <a:cubicBezTo>
                    <a:pt x="531019" y="254794"/>
                    <a:pt x="516731" y="271462"/>
                    <a:pt x="502444" y="288131"/>
                  </a:cubicBezTo>
                  <a:cubicBezTo>
                    <a:pt x="490537" y="288131"/>
                    <a:pt x="478631" y="288131"/>
                    <a:pt x="466725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0771F31-E41E-2717-BF91-90BE062FF19F}"/>
                </a:ext>
              </a:extLst>
            </p:cNvPr>
            <p:cNvSpPr/>
            <p:nvPr/>
          </p:nvSpPr>
          <p:spPr>
            <a:xfrm>
              <a:off x="8493918" y="6572250"/>
              <a:ext cx="545306" cy="288131"/>
            </a:xfrm>
            <a:custGeom>
              <a:avLst/>
              <a:gdLst>
                <a:gd name="connsiteX0" fmla="*/ 466725 w 545306"/>
                <a:gd name="connsiteY0" fmla="*/ 285750 h 288131"/>
                <a:gd name="connsiteX1" fmla="*/ 483394 w 545306"/>
                <a:gd name="connsiteY1" fmla="*/ 259556 h 288131"/>
                <a:gd name="connsiteX2" fmla="*/ 500063 w 545306"/>
                <a:gd name="connsiteY2" fmla="*/ 240506 h 288131"/>
                <a:gd name="connsiteX3" fmla="*/ 433387 w 545306"/>
                <a:gd name="connsiteY3" fmla="*/ 140494 h 288131"/>
                <a:gd name="connsiteX4" fmla="*/ 395288 w 545306"/>
                <a:gd name="connsiteY4" fmla="*/ 26194 h 288131"/>
                <a:gd name="connsiteX5" fmla="*/ 157163 w 545306"/>
                <a:gd name="connsiteY5" fmla="*/ 38100 h 288131"/>
                <a:gd name="connsiteX6" fmla="*/ 28575 w 545306"/>
                <a:gd name="connsiteY6" fmla="*/ 235744 h 288131"/>
                <a:gd name="connsiteX7" fmla="*/ 73819 w 545306"/>
                <a:gd name="connsiteY7" fmla="*/ 285750 h 288131"/>
                <a:gd name="connsiteX8" fmla="*/ 45244 w 545306"/>
                <a:gd name="connsiteY8" fmla="*/ 285750 h 288131"/>
                <a:gd name="connsiteX9" fmla="*/ 21431 w 545306"/>
                <a:gd name="connsiteY9" fmla="*/ 257175 h 288131"/>
                <a:gd name="connsiteX10" fmla="*/ 0 w 545306"/>
                <a:gd name="connsiteY10" fmla="*/ 238125 h 288131"/>
                <a:gd name="connsiteX11" fmla="*/ 138113 w 545306"/>
                <a:gd name="connsiteY11" fmla="*/ 2381 h 288131"/>
                <a:gd name="connsiteX12" fmla="*/ 411956 w 545306"/>
                <a:gd name="connsiteY12" fmla="*/ 0 h 288131"/>
                <a:gd name="connsiteX13" fmla="*/ 545306 w 545306"/>
                <a:gd name="connsiteY13" fmla="*/ 235744 h 288131"/>
                <a:gd name="connsiteX14" fmla="*/ 502444 w 545306"/>
                <a:gd name="connsiteY14" fmla="*/ 288131 h 288131"/>
                <a:gd name="connsiteX15" fmla="*/ 466725 w 545306"/>
                <a:gd name="connsiteY15" fmla="*/ 285750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288131">
                  <a:moveTo>
                    <a:pt x="466725" y="285750"/>
                  </a:moveTo>
                  <a:cubicBezTo>
                    <a:pt x="471488" y="276225"/>
                    <a:pt x="476250" y="266700"/>
                    <a:pt x="483394" y="259556"/>
                  </a:cubicBezTo>
                  <a:cubicBezTo>
                    <a:pt x="488156" y="252413"/>
                    <a:pt x="495300" y="245268"/>
                    <a:pt x="500063" y="240506"/>
                  </a:cubicBezTo>
                  <a:cubicBezTo>
                    <a:pt x="476250" y="204788"/>
                    <a:pt x="452438" y="173831"/>
                    <a:pt x="433387" y="140494"/>
                  </a:cubicBezTo>
                  <a:cubicBezTo>
                    <a:pt x="414338" y="107156"/>
                    <a:pt x="402431" y="69056"/>
                    <a:pt x="395288" y="26194"/>
                  </a:cubicBezTo>
                  <a:cubicBezTo>
                    <a:pt x="316706" y="52388"/>
                    <a:pt x="240506" y="59531"/>
                    <a:pt x="157163" y="38100"/>
                  </a:cubicBezTo>
                  <a:cubicBezTo>
                    <a:pt x="133350" y="116681"/>
                    <a:pt x="92869" y="183357"/>
                    <a:pt x="28575" y="235744"/>
                  </a:cubicBezTo>
                  <a:cubicBezTo>
                    <a:pt x="42863" y="252413"/>
                    <a:pt x="59531" y="269081"/>
                    <a:pt x="73819" y="285750"/>
                  </a:cubicBezTo>
                  <a:cubicBezTo>
                    <a:pt x="64294" y="285750"/>
                    <a:pt x="54769" y="285750"/>
                    <a:pt x="45244" y="285750"/>
                  </a:cubicBezTo>
                  <a:cubicBezTo>
                    <a:pt x="38100" y="276225"/>
                    <a:pt x="28575" y="266700"/>
                    <a:pt x="21431" y="257175"/>
                  </a:cubicBezTo>
                  <a:cubicBezTo>
                    <a:pt x="14288" y="250031"/>
                    <a:pt x="7144" y="245268"/>
                    <a:pt x="0" y="238125"/>
                  </a:cubicBezTo>
                  <a:cubicBezTo>
                    <a:pt x="73819" y="176212"/>
                    <a:pt x="121444" y="100013"/>
                    <a:pt x="138113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7631"/>
                    <a:pt x="471488" y="176212"/>
                    <a:pt x="545306" y="235744"/>
                  </a:cubicBezTo>
                  <a:cubicBezTo>
                    <a:pt x="531019" y="254794"/>
                    <a:pt x="516731" y="271462"/>
                    <a:pt x="502444" y="288131"/>
                  </a:cubicBezTo>
                  <a:cubicBezTo>
                    <a:pt x="488156" y="285750"/>
                    <a:pt x="476250" y="285750"/>
                    <a:pt x="466725" y="285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D82C9CA-E7CF-3579-EBBE-1D8385DDEF95}"/>
                </a:ext>
              </a:extLst>
            </p:cNvPr>
            <p:cNvSpPr/>
            <p:nvPr/>
          </p:nvSpPr>
          <p:spPr>
            <a:xfrm>
              <a:off x="10446543" y="6569868"/>
              <a:ext cx="545306" cy="288131"/>
            </a:xfrm>
            <a:custGeom>
              <a:avLst/>
              <a:gdLst>
                <a:gd name="connsiteX0" fmla="*/ 466725 w 545306"/>
                <a:gd name="connsiteY0" fmla="*/ 288131 h 288131"/>
                <a:gd name="connsiteX1" fmla="*/ 483394 w 545306"/>
                <a:gd name="connsiteY1" fmla="*/ 261938 h 288131"/>
                <a:gd name="connsiteX2" fmla="*/ 502444 w 545306"/>
                <a:gd name="connsiteY2" fmla="*/ 238125 h 288131"/>
                <a:gd name="connsiteX3" fmla="*/ 395288 w 545306"/>
                <a:gd name="connsiteY3" fmla="*/ 26194 h 288131"/>
                <a:gd name="connsiteX4" fmla="*/ 157163 w 545306"/>
                <a:gd name="connsiteY4" fmla="*/ 38100 h 288131"/>
                <a:gd name="connsiteX5" fmla="*/ 28575 w 545306"/>
                <a:gd name="connsiteY5" fmla="*/ 235744 h 288131"/>
                <a:gd name="connsiteX6" fmla="*/ 73819 w 545306"/>
                <a:gd name="connsiteY6" fmla="*/ 285750 h 288131"/>
                <a:gd name="connsiteX7" fmla="*/ 45244 w 545306"/>
                <a:gd name="connsiteY7" fmla="*/ 285750 h 288131"/>
                <a:gd name="connsiteX8" fmla="*/ 21431 w 545306"/>
                <a:gd name="connsiteY8" fmla="*/ 257175 h 288131"/>
                <a:gd name="connsiteX9" fmla="*/ 0 w 545306"/>
                <a:gd name="connsiteY9" fmla="*/ 238125 h 288131"/>
                <a:gd name="connsiteX10" fmla="*/ 138113 w 545306"/>
                <a:gd name="connsiteY10" fmla="*/ 2381 h 288131"/>
                <a:gd name="connsiteX11" fmla="*/ 411956 w 545306"/>
                <a:gd name="connsiteY11" fmla="*/ 0 h 288131"/>
                <a:gd name="connsiteX12" fmla="*/ 545306 w 545306"/>
                <a:gd name="connsiteY12" fmla="*/ 235744 h 288131"/>
                <a:gd name="connsiteX13" fmla="*/ 502444 w 545306"/>
                <a:gd name="connsiteY13" fmla="*/ 288131 h 288131"/>
                <a:gd name="connsiteX14" fmla="*/ 466725 w 545306"/>
                <a:gd name="connsiteY14" fmla="*/ 288131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288131">
                  <a:moveTo>
                    <a:pt x="466725" y="288131"/>
                  </a:moveTo>
                  <a:cubicBezTo>
                    <a:pt x="471488" y="278607"/>
                    <a:pt x="476250" y="269082"/>
                    <a:pt x="483394" y="261938"/>
                  </a:cubicBezTo>
                  <a:cubicBezTo>
                    <a:pt x="488156" y="254794"/>
                    <a:pt x="495300" y="247650"/>
                    <a:pt x="502444" y="238125"/>
                  </a:cubicBezTo>
                  <a:cubicBezTo>
                    <a:pt x="445294" y="178594"/>
                    <a:pt x="409575" y="109538"/>
                    <a:pt x="395288" y="26194"/>
                  </a:cubicBezTo>
                  <a:cubicBezTo>
                    <a:pt x="316706" y="52388"/>
                    <a:pt x="240506" y="59531"/>
                    <a:pt x="157163" y="38100"/>
                  </a:cubicBezTo>
                  <a:cubicBezTo>
                    <a:pt x="133350" y="116681"/>
                    <a:pt x="92869" y="183357"/>
                    <a:pt x="28575" y="235744"/>
                  </a:cubicBezTo>
                  <a:cubicBezTo>
                    <a:pt x="42863" y="252413"/>
                    <a:pt x="59531" y="269082"/>
                    <a:pt x="73819" y="285750"/>
                  </a:cubicBezTo>
                  <a:cubicBezTo>
                    <a:pt x="64294" y="285750"/>
                    <a:pt x="54769" y="285750"/>
                    <a:pt x="45244" y="285750"/>
                  </a:cubicBezTo>
                  <a:cubicBezTo>
                    <a:pt x="38100" y="276225"/>
                    <a:pt x="28575" y="266700"/>
                    <a:pt x="21431" y="257175"/>
                  </a:cubicBezTo>
                  <a:cubicBezTo>
                    <a:pt x="14288" y="250031"/>
                    <a:pt x="7144" y="245269"/>
                    <a:pt x="0" y="238125"/>
                  </a:cubicBezTo>
                  <a:cubicBezTo>
                    <a:pt x="73819" y="176212"/>
                    <a:pt x="121444" y="100013"/>
                    <a:pt x="138113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7631"/>
                    <a:pt x="471488" y="176212"/>
                    <a:pt x="545306" y="235744"/>
                  </a:cubicBezTo>
                  <a:cubicBezTo>
                    <a:pt x="531019" y="254794"/>
                    <a:pt x="516731" y="271462"/>
                    <a:pt x="502444" y="288131"/>
                  </a:cubicBezTo>
                  <a:cubicBezTo>
                    <a:pt x="490538" y="288131"/>
                    <a:pt x="478631" y="288131"/>
                    <a:pt x="466725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534CBAE-9415-4595-5A03-0DB359DC28AB}"/>
                </a:ext>
              </a:extLst>
            </p:cNvPr>
            <p:cNvSpPr/>
            <p:nvPr/>
          </p:nvSpPr>
          <p:spPr>
            <a:xfrm>
              <a:off x="7198518" y="6569868"/>
              <a:ext cx="542924" cy="288131"/>
            </a:xfrm>
            <a:custGeom>
              <a:avLst/>
              <a:gdLst>
                <a:gd name="connsiteX0" fmla="*/ 464344 w 542924"/>
                <a:gd name="connsiteY0" fmla="*/ 288131 h 288131"/>
                <a:gd name="connsiteX1" fmla="*/ 507206 w 542924"/>
                <a:gd name="connsiteY1" fmla="*/ 240506 h 288131"/>
                <a:gd name="connsiteX2" fmla="*/ 433387 w 542924"/>
                <a:gd name="connsiteY2" fmla="*/ 150019 h 288131"/>
                <a:gd name="connsiteX3" fmla="*/ 378619 w 542924"/>
                <a:gd name="connsiteY3" fmla="*/ 40482 h 288131"/>
                <a:gd name="connsiteX4" fmla="*/ 145256 w 542924"/>
                <a:gd name="connsiteY4" fmla="*/ 26194 h 288131"/>
                <a:gd name="connsiteX5" fmla="*/ 40481 w 542924"/>
                <a:gd name="connsiteY5" fmla="*/ 235744 h 288131"/>
                <a:gd name="connsiteX6" fmla="*/ 76200 w 542924"/>
                <a:gd name="connsiteY6" fmla="*/ 288131 h 288131"/>
                <a:gd name="connsiteX7" fmla="*/ 42862 w 542924"/>
                <a:gd name="connsiteY7" fmla="*/ 288131 h 288131"/>
                <a:gd name="connsiteX8" fmla="*/ 23813 w 542924"/>
                <a:gd name="connsiteY8" fmla="*/ 261938 h 288131"/>
                <a:gd name="connsiteX9" fmla="*/ 0 w 542924"/>
                <a:gd name="connsiteY9" fmla="*/ 238125 h 288131"/>
                <a:gd name="connsiteX10" fmla="*/ 133350 w 542924"/>
                <a:gd name="connsiteY10" fmla="*/ 0 h 288131"/>
                <a:gd name="connsiteX11" fmla="*/ 407194 w 542924"/>
                <a:gd name="connsiteY11" fmla="*/ 2381 h 288131"/>
                <a:gd name="connsiteX12" fmla="*/ 542925 w 542924"/>
                <a:gd name="connsiteY12" fmla="*/ 235744 h 288131"/>
                <a:gd name="connsiteX13" fmla="*/ 497681 w 542924"/>
                <a:gd name="connsiteY13" fmla="*/ 285750 h 288131"/>
                <a:gd name="connsiteX14" fmla="*/ 464344 w 542924"/>
                <a:gd name="connsiteY14" fmla="*/ 288131 h 288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924" h="288131">
                  <a:moveTo>
                    <a:pt x="464344" y="288131"/>
                  </a:moveTo>
                  <a:cubicBezTo>
                    <a:pt x="478631" y="271462"/>
                    <a:pt x="492919" y="254794"/>
                    <a:pt x="507206" y="240506"/>
                  </a:cubicBezTo>
                  <a:cubicBezTo>
                    <a:pt x="483394" y="211931"/>
                    <a:pt x="454819" y="183357"/>
                    <a:pt x="433387" y="150019"/>
                  </a:cubicBezTo>
                  <a:cubicBezTo>
                    <a:pt x="411956" y="116681"/>
                    <a:pt x="397669" y="78582"/>
                    <a:pt x="378619" y="40482"/>
                  </a:cubicBezTo>
                  <a:cubicBezTo>
                    <a:pt x="302419" y="59531"/>
                    <a:pt x="223837" y="54769"/>
                    <a:pt x="145256" y="26194"/>
                  </a:cubicBezTo>
                  <a:cubicBezTo>
                    <a:pt x="130969" y="109538"/>
                    <a:pt x="95250" y="178594"/>
                    <a:pt x="40481" y="235744"/>
                  </a:cubicBezTo>
                  <a:cubicBezTo>
                    <a:pt x="52387" y="254794"/>
                    <a:pt x="64294" y="271462"/>
                    <a:pt x="76200" y="288131"/>
                  </a:cubicBezTo>
                  <a:cubicBezTo>
                    <a:pt x="64294" y="288131"/>
                    <a:pt x="52387" y="288131"/>
                    <a:pt x="42862" y="288131"/>
                  </a:cubicBezTo>
                  <a:cubicBezTo>
                    <a:pt x="35719" y="278607"/>
                    <a:pt x="30956" y="269082"/>
                    <a:pt x="23813" y="261938"/>
                  </a:cubicBezTo>
                  <a:cubicBezTo>
                    <a:pt x="16669" y="254794"/>
                    <a:pt x="9525" y="247650"/>
                    <a:pt x="0" y="238125"/>
                  </a:cubicBez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23862" y="97631"/>
                    <a:pt x="469106" y="176212"/>
                    <a:pt x="542925" y="235744"/>
                  </a:cubicBezTo>
                  <a:cubicBezTo>
                    <a:pt x="526256" y="252413"/>
                    <a:pt x="511969" y="269082"/>
                    <a:pt x="497681" y="285750"/>
                  </a:cubicBezTo>
                  <a:cubicBezTo>
                    <a:pt x="483394" y="288131"/>
                    <a:pt x="473869" y="288131"/>
                    <a:pt x="464344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B93C342-8EE6-DEED-3C57-E7FFADA5C40D}"/>
                </a:ext>
              </a:extLst>
            </p:cNvPr>
            <p:cNvSpPr/>
            <p:nvPr/>
          </p:nvSpPr>
          <p:spPr>
            <a:xfrm>
              <a:off x="5336381" y="6572250"/>
              <a:ext cx="445293" cy="285750"/>
            </a:xfrm>
            <a:custGeom>
              <a:avLst/>
              <a:gdLst>
                <a:gd name="connsiteX0" fmla="*/ 371475 w 445293"/>
                <a:gd name="connsiteY0" fmla="*/ 285750 h 285750"/>
                <a:gd name="connsiteX1" fmla="*/ 414338 w 445293"/>
                <a:gd name="connsiteY1" fmla="*/ 238125 h 285750"/>
                <a:gd name="connsiteX2" fmla="*/ 340519 w 445293"/>
                <a:gd name="connsiteY2" fmla="*/ 147638 h 285750"/>
                <a:gd name="connsiteX3" fmla="*/ 285750 w 445293"/>
                <a:gd name="connsiteY3" fmla="*/ 38100 h 285750"/>
                <a:gd name="connsiteX4" fmla="*/ 52388 w 445293"/>
                <a:gd name="connsiteY4" fmla="*/ 23813 h 285750"/>
                <a:gd name="connsiteX5" fmla="*/ 4763 w 445293"/>
                <a:gd name="connsiteY5" fmla="*/ 152400 h 285750"/>
                <a:gd name="connsiteX6" fmla="*/ 0 w 445293"/>
                <a:gd name="connsiteY6" fmla="*/ 152400 h 285750"/>
                <a:gd name="connsiteX7" fmla="*/ 2381 w 445293"/>
                <a:gd name="connsiteY7" fmla="*/ 109538 h 285750"/>
                <a:gd name="connsiteX8" fmla="*/ 40481 w 445293"/>
                <a:gd name="connsiteY8" fmla="*/ 0 h 285750"/>
                <a:gd name="connsiteX9" fmla="*/ 309563 w 445293"/>
                <a:gd name="connsiteY9" fmla="*/ 0 h 285750"/>
                <a:gd name="connsiteX10" fmla="*/ 445294 w 445293"/>
                <a:gd name="connsiteY10" fmla="*/ 233362 h 285750"/>
                <a:gd name="connsiteX11" fmla="*/ 400050 w 445293"/>
                <a:gd name="connsiteY11" fmla="*/ 283369 h 285750"/>
                <a:gd name="connsiteX12" fmla="*/ 371475 w 445293"/>
                <a:gd name="connsiteY12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5293" h="285750">
                  <a:moveTo>
                    <a:pt x="371475" y="285750"/>
                  </a:moveTo>
                  <a:cubicBezTo>
                    <a:pt x="385762" y="269081"/>
                    <a:pt x="400050" y="252413"/>
                    <a:pt x="414338" y="238125"/>
                  </a:cubicBezTo>
                  <a:cubicBezTo>
                    <a:pt x="390525" y="207169"/>
                    <a:pt x="361950" y="180975"/>
                    <a:pt x="340519" y="147638"/>
                  </a:cubicBezTo>
                  <a:cubicBezTo>
                    <a:pt x="319088" y="114300"/>
                    <a:pt x="304800" y="76200"/>
                    <a:pt x="285750" y="38100"/>
                  </a:cubicBezTo>
                  <a:cubicBezTo>
                    <a:pt x="209550" y="57150"/>
                    <a:pt x="130969" y="52388"/>
                    <a:pt x="52388" y="23813"/>
                  </a:cubicBezTo>
                  <a:cubicBezTo>
                    <a:pt x="42863" y="69056"/>
                    <a:pt x="30956" y="114300"/>
                    <a:pt x="4763" y="152400"/>
                  </a:cubicBezTo>
                  <a:cubicBezTo>
                    <a:pt x="2381" y="152400"/>
                    <a:pt x="0" y="152400"/>
                    <a:pt x="0" y="152400"/>
                  </a:cubicBezTo>
                  <a:cubicBezTo>
                    <a:pt x="0" y="138112"/>
                    <a:pt x="0" y="123825"/>
                    <a:pt x="2381" y="109538"/>
                  </a:cubicBezTo>
                  <a:cubicBezTo>
                    <a:pt x="14288" y="73819"/>
                    <a:pt x="26194" y="38100"/>
                    <a:pt x="40481" y="0"/>
                  </a:cubicBezTo>
                  <a:cubicBezTo>
                    <a:pt x="126206" y="33337"/>
                    <a:pt x="216694" y="33337"/>
                    <a:pt x="309563" y="0"/>
                  </a:cubicBezTo>
                  <a:cubicBezTo>
                    <a:pt x="326231" y="95250"/>
                    <a:pt x="371475" y="173831"/>
                    <a:pt x="445294" y="233362"/>
                  </a:cubicBezTo>
                  <a:cubicBezTo>
                    <a:pt x="428625" y="250031"/>
                    <a:pt x="414338" y="266700"/>
                    <a:pt x="400050" y="283369"/>
                  </a:cubicBezTo>
                  <a:cubicBezTo>
                    <a:pt x="390525" y="285750"/>
                    <a:pt x="381000" y="285750"/>
                    <a:pt x="371475" y="285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2F8B928-3C69-A80A-8300-EEA88D0B91B7}"/>
                </a:ext>
              </a:extLst>
            </p:cNvPr>
            <p:cNvSpPr/>
            <p:nvPr/>
          </p:nvSpPr>
          <p:spPr>
            <a:xfrm>
              <a:off x="12082462" y="6086475"/>
              <a:ext cx="111919" cy="316705"/>
            </a:xfrm>
            <a:custGeom>
              <a:avLst/>
              <a:gdLst>
                <a:gd name="connsiteX0" fmla="*/ 109538 w 111919"/>
                <a:gd name="connsiteY0" fmla="*/ 316706 h 316705"/>
                <a:gd name="connsiteX1" fmla="*/ 97631 w 111919"/>
                <a:gd name="connsiteY1" fmla="*/ 290512 h 316705"/>
                <a:gd name="connsiteX2" fmla="*/ 14288 w 111919"/>
                <a:gd name="connsiteY2" fmla="*/ 176212 h 316705"/>
                <a:gd name="connsiteX3" fmla="*/ 0 w 111919"/>
                <a:gd name="connsiteY3" fmla="*/ 161925 h 316705"/>
                <a:gd name="connsiteX4" fmla="*/ 2381 w 111919"/>
                <a:gd name="connsiteY4" fmla="*/ 157163 h 316705"/>
                <a:gd name="connsiteX5" fmla="*/ 111919 w 111919"/>
                <a:gd name="connsiteY5" fmla="*/ 0 h 316705"/>
                <a:gd name="connsiteX6" fmla="*/ 111919 w 111919"/>
                <a:gd name="connsiteY6" fmla="*/ 59531 h 316705"/>
                <a:gd name="connsiteX7" fmla="*/ 38100 w 111919"/>
                <a:gd name="connsiteY7" fmla="*/ 161925 h 316705"/>
                <a:gd name="connsiteX8" fmla="*/ 111919 w 111919"/>
                <a:gd name="connsiteY8" fmla="*/ 264319 h 316705"/>
                <a:gd name="connsiteX9" fmla="*/ 109538 w 111919"/>
                <a:gd name="connsiteY9" fmla="*/ 316706 h 31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5">
                  <a:moveTo>
                    <a:pt x="109538" y="316706"/>
                  </a:moveTo>
                  <a:cubicBezTo>
                    <a:pt x="104775" y="307181"/>
                    <a:pt x="100013" y="300038"/>
                    <a:pt x="97631" y="290512"/>
                  </a:cubicBezTo>
                  <a:cubicBezTo>
                    <a:pt x="76200" y="247650"/>
                    <a:pt x="47625" y="207168"/>
                    <a:pt x="14288" y="176212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3"/>
                    <a:pt x="0" y="157163"/>
                    <a:pt x="2381" y="157163"/>
                  </a:cubicBezTo>
                  <a:cubicBezTo>
                    <a:pt x="52388" y="114300"/>
                    <a:pt x="90488" y="61913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7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CA8A92-0485-1044-9C2A-C812E2762ACB}"/>
                </a:ext>
              </a:extLst>
            </p:cNvPr>
            <p:cNvSpPr/>
            <p:nvPr/>
          </p:nvSpPr>
          <p:spPr>
            <a:xfrm>
              <a:off x="12082462" y="452437"/>
              <a:ext cx="111919" cy="319087"/>
            </a:xfrm>
            <a:custGeom>
              <a:avLst/>
              <a:gdLst>
                <a:gd name="connsiteX0" fmla="*/ 109538 w 111919"/>
                <a:gd name="connsiteY0" fmla="*/ 319088 h 319087"/>
                <a:gd name="connsiteX1" fmla="*/ 97631 w 111919"/>
                <a:gd name="connsiteY1" fmla="*/ 292894 h 319087"/>
                <a:gd name="connsiteX2" fmla="*/ 14288 w 111919"/>
                <a:gd name="connsiteY2" fmla="*/ 178594 h 319087"/>
                <a:gd name="connsiteX3" fmla="*/ 0 w 111919"/>
                <a:gd name="connsiteY3" fmla="*/ 164306 h 319087"/>
                <a:gd name="connsiteX4" fmla="*/ 0 w 111919"/>
                <a:gd name="connsiteY4" fmla="*/ 161925 h 319087"/>
                <a:gd name="connsiteX5" fmla="*/ 2381 w 111919"/>
                <a:gd name="connsiteY5" fmla="*/ 157163 h 319087"/>
                <a:gd name="connsiteX6" fmla="*/ 111919 w 111919"/>
                <a:gd name="connsiteY6" fmla="*/ 0 h 319087"/>
                <a:gd name="connsiteX7" fmla="*/ 111919 w 111919"/>
                <a:gd name="connsiteY7" fmla="*/ 59531 h 319087"/>
                <a:gd name="connsiteX8" fmla="*/ 38100 w 111919"/>
                <a:gd name="connsiteY8" fmla="*/ 161925 h 319087"/>
                <a:gd name="connsiteX9" fmla="*/ 111919 w 111919"/>
                <a:gd name="connsiteY9" fmla="*/ 264319 h 319087"/>
                <a:gd name="connsiteX10" fmla="*/ 109538 w 111919"/>
                <a:gd name="connsiteY10" fmla="*/ 3190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919" h="319087">
                  <a:moveTo>
                    <a:pt x="109538" y="319088"/>
                  </a:moveTo>
                  <a:cubicBezTo>
                    <a:pt x="104775" y="309563"/>
                    <a:pt x="100013" y="302419"/>
                    <a:pt x="97631" y="292894"/>
                  </a:cubicBezTo>
                  <a:cubicBezTo>
                    <a:pt x="76200" y="250031"/>
                    <a:pt x="47625" y="209550"/>
                    <a:pt x="14288" y="178594"/>
                  </a:cubicBezTo>
                  <a:cubicBezTo>
                    <a:pt x="9525" y="173831"/>
                    <a:pt x="4763" y="169069"/>
                    <a:pt x="0" y="164306"/>
                  </a:cubicBezTo>
                  <a:cubicBezTo>
                    <a:pt x="0" y="164306"/>
                    <a:pt x="0" y="161925"/>
                    <a:pt x="0" y="161925"/>
                  </a:cubicBezTo>
                  <a:cubicBezTo>
                    <a:pt x="0" y="159544"/>
                    <a:pt x="0" y="159544"/>
                    <a:pt x="2381" y="157163"/>
                  </a:cubicBezTo>
                  <a:cubicBezTo>
                    <a:pt x="52388" y="114300"/>
                    <a:pt x="90488" y="61913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3369"/>
                    <a:pt x="109538" y="300038"/>
                    <a:pt x="109538" y="3190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CF465CA-151B-FA51-1233-86D02648E421}"/>
                </a:ext>
              </a:extLst>
            </p:cNvPr>
            <p:cNvSpPr/>
            <p:nvPr/>
          </p:nvSpPr>
          <p:spPr>
            <a:xfrm>
              <a:off x="12082462" y="2707481"/>
              <a:ext cx="111919" cy="316706"/>
            </a:xfrm>
            <a:custGeom>
              <a:avLst/>
              <a:gdLst>
                <a:gd name="connsiteX0" fmla="*/ 109538 w 111919"/>
                <a:gd name="connsiteY0" fmla="*/ 316706 h 316706"/>
                <a:gd name="connsiteX1" fmla="*/ 97631 w 111919"/>
                <a:gd name="connsiteY1" fmla="*/ 290513 h 316706"/>
                <a:gd name="connsiteX2" fmla="*/ 14288 w 111919"/>
                <a:gd name="connsiteY2" fmla="*/ 176213 h 316706"/>
                <a:gd name="connsiteX3" fmla="*/ 0 w 111919"/>
                <a:gd name="connsiteY3" fmla="*/ 161925 h 316706"/>
                <a:gd name="connsiteX4" fmla="*/ 2381 w 111919"/>
                <a:gd name="connsiteY4" fmla="*/ 157163 h 316706"/>
                <a:gd name="connsiteX5" fmla="*/ 111919 w 111919"/>
                <a:gd name="connsiteY5" fmla="*/ 0 h 316706"/>
                <a:gd name="connsiteX6" fmla="*/ 111919 w 111919"/>
                <a:gd name="connsiteY6" fmla="*/ 59531 h 316706"/>
                <a:gd name="connsiteX7" fmla="*/ 38100 w 111919"/>
                <a:gd name="connsiteY7" fmla="*/ 161925 h 316706"/>
                <a:gd name="connsiteX8" fmla="*/ 111919 w 111919"/>
                <a:gd name="connsiteY8" fmla="*/ 264319 h 316706"/>
                <a:gd name="connsiteX9" fmla="*/ 109538 w 111919"/>
                <a:gd name="connsiteY9" fmla="*/ 31670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6">
                  <a:moveTo>
                    <a:pt x="109538" y="316706"/>
                  </a:moveTo>
                  <a:cubicBezTo>
                    <a:pt x="104775" y="307181"/>
                    <a:pt x="100013" y="300038"/>
                    <a:pt x="97631" y="290513"/>
                  </a:cubicBezTo>
                  <a:cubicBezTo>
                    <a:pt x="76200" y="247650"/>
                    <a:pt x="47625" y="207169"/>
                    <a:pt x="14288" y="176213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4"/>
                    <a:pt x="0" y="157163"/>
                    <a:pt x="2381" y="157163"/>
                  </a:cubicBezTo>
                  <a:cubicBezTo>
                    <a:pt x="52388" y="114300"/>
                    <a:pt x="90488" y="61913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8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2C04004-A640-138B-0311-09B55C5094F1}"/>
                </a:ext>
              </a:extLst>
            </p:cNvPr>
            <p:cNvSpPr/>
            <p:nvPr/>
          </p:nvSpPr>
          <p:spPr>
            <a:xfrm>
              <a:off x="12082462" y="3833812"/>
              <a:ext cx="111919" cy="316706"/>
            </a:xfrm>
            <a:custGeom>
              <a:avLst/>
              <a:gdLst>
                <a:gd name="connsiteX0" fmla="*/ 109538 w 111919"/>
                <a:gd name="connsiteY0" fmla="*/ 316706 h 316706"/>
                <a:gd name="connsiteX1" fmla="*/ 97631 w 111919"/>
                <a:gd name="connsiteY1" fmla="*/ 290512 h 316706"/>
                <a:gd name="connsiteX2" fmla="*/ 14288 w 111919"/>
                <a:gd name="connsiteY2" fmla="*/ 176212 h 316706"/>
                <a:gd name="connsiteX3" fmla="*/ 0 w 111919"/>
                <a:gd name="connsiteY3" fmla="*/ 161925 h 316706"/>
                <a:gd name="connsiteX4" fmla="*/ 2381 w 111919"/>
                <a:gd name="connsiteY4" fmla="*/ 157163 h 316706"/>
                <a:gd name="connsiteX5" fmla="*/ 111919 w 111919"/>
                <a:gd name="connsiteY5" fmla="*/ 0 h 316706"/>
                <a:gd name="connsiteX6" fmla="*/ 111919 w 111919"/>
                <a:gd name="connsiteY6" fmla="*/ 59531 h 316706"/>
                <a:gd name="connsiteX7" fmla="*/ 38100 w 111919"/>
                <a:gd name="connsiteY7" fmla="*/ 161925 h 316706"/>
                <a:gd name="connsiteX8" fmla="*/ 111919 w 111919"/>
                <a:gd name="connsiteY8" fmla="*/ 264319 h 316706"/>
                <a:gd name="connsiteX9" fmla="*/ 109538 w 111919"/>
                <a:gd name="connsiteY9" fmla="*/ 31670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6">
                  <a:moveTo>
                    <a:pt x="109538" y="316706"/>
                  </a:moveTo>
                  <a:cubicBezTo>
                    <a:pt x="104775" y="307181"/>
                    <a:pt x="100013" y="300038"/>
                    <a:pt x="97631" y="290512"/>
                  </a:cubicBezTo>
                  <a:cubicBezTo>
                    <a:pt x="76200" y="247650"/>
                    <a:pt x="47625" y="207169"/>
                    <a:pt x="14288" y="176212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4"/>
                    <a:pt x="0" y="157163"/>
                    <a:pt x="2381" y="157163"/>
                  </a:cubicBezTo>
                  <a:cubicBezTo>
                    <a:pt x="52388" y="114300"/>
                    <a:pt x="90488" y="61913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8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D5E383E-E37B-E86F-BBB9-79B87BA7D84C}"/>
                </a:ext>
              </a:extLst>
            </p:cNvPr>
            <p:cNvSpPr/>
            <p:nvPr/>
          </p:nvSpPr>
          <p:spPr>
            <a:xfrm>
              <a:off x="12082462" y="4960143"/>
              <a:ext cx="111919" cy="316706"/>
            </a:xfrm>
            <a:custGeom>
              <a:avLst/>
              <a:gdLst>
                <a:gd name="connsiteX0" fmla="*/ 109538 w 111919"/>
                <a:gd name="connsiteY0" fmla="*/ 316706 h 316706"/>
                <a:gd name="connsiteX1" fmla="*/ 97631 w 111919"/>
                <a:gd name="connsiteY1" fmla="*/ 290512 h 316706"/>
                <a:gd name="connsiteX2" fmla="*/ 14288 w 111919"/>
                <a:gd name="connsiteY2" fmla="*/ 176212 h 316706"/>
                <a:gd name="connsiteX3" fmla="*/ 0 w 111919"/>
                <a:gd name="connsiteY3" fmla="*/ 161925 h 316706"/>
                <a:gd name="connsiteX4" fmla="*/ 2381 w 111919"/>
                <a:gd name="connsiteY4" fmla="*/ 157162 h 316706"/>
                <a:gd name="connsiteX5" fmla="*/ 111919 w 111919"/>
                <a:gd name="connsiteY5" fmla="*/ 0 h 316706"/>
                <a:gd name="connsiteX6" fmla="*/ 111919 w 111919"/>
                <a:gd name="connsiteY6" fmla="*/ 59531 h 316706"/>
                <a:gd name="connsiteX7" fmla="*/ 38100 w 111919"/>
                <a:gd name="connsiteY7" fmla="*/ 161925 h 316706"/>
                <a:gd name="connsiteX8" fmla="*/ 111919 w 111919"/>
                <a:gd name="connsiteY8" fmla="*/ 264319 h 316706"/>
                <a:gd name="connsiteX9" fmla="*/ 109538 w 111919"/>
                <a:gd name="connsiteY9" fmla="*/ 31670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6">
                  <a:moveTo>
                    <a:pt x="109538" y="316706"/>
                  </a:moveTo>
                  <a:cubicBezTo>
                    <a:pt x="104775" y="307181"/>
                    <a:pt x="100013" y="300037"/>
                    <a:pt x="97631" y="290512"/>
                  </a:cubicBezTo>
                  <a:cubicBezTo>
                    <a:pt x="76200" y="247650"/>
                    <a:pt x="47625" y="207169"/>
                    <a:pt x="14288" y="176212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4"/>
                    <a:pt x="0" y="157162"/>
                    <a:pt x="2381" y="157162"/>
                  </a:cubicBezTo>
                  <a:cubicBezTo>
                    <a:pt x="52388" y="114300"/>
                    <a:pt x="90488" y="61912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8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6E5564E-3352-093A-0B8E-B381E66644EB}"/>
                </a:ext>
              </a:extLst>
            </p:cNvPr>
            <p:cNvSpPr/>
            <p:nvPr/>
          </p:nvSpPr>
          <p:spPr>
            <a:xfrm>
              <a:off x="12082462" y="1581150"/>
              <a:ext cx="111919" cy="316706"/>
            </a:xfrm>
            <a:custGeom>
              <a:avLst/>
              <a:gdLst>
                <a:gd name="connsiteX0" fmla="*/ 109538 w 111919"/>
                <a:gd name="connsiteY0" fmla="*/ 316706 h 316706"/>
                <a:gd name="connsiteX1" fmla="*/ 97631 w 111919"/>
                <a:gd name="connsiteY1" fmla="*/ 290512 h 316706"/>
                <a:gd name="connsiteX2" fmla="*/ 14288 w 111919"/>
                <a:gd name="connsiteY2" fmla="*/ 176213 h 316706"/>
                <a:gd name="connsiteX3" fmla="*/ 0 w 111919"/>
                <a:gd name="connsiteY3" fmla="*/ 161925 h 316706"/>
                <a:gd name="connsiteX4" fmla="*/ 2381 w 111919"/>
                <a:gd name="connsiteY4" fmla="*/ 157162 h 316706"/>
                <a:gd name="connsiteX5" fmla="*/ 111919 w 111919"/>
                <a:gd name="connsiteY5" fmla="*/ 0 h 316706"/>
                <a:gd name="connsiteX6" fmla="*/ 111919 w 111919"/>
                <a:gd name="connsiteY6" fmla="*/ 59531 h 316706"/>
                <a:gd name="connsiteX7" fmla="*/ 38100 w 111919"/>
                <a:gd name="connsiteY7" fmla="*/ 161925 h 316706"/>
                <a:gd name="connsiteX8" fmla="*/ 111919 w 111919"/>
                <a:gd name="connsiteY8" fmla="*/ 264319 h 316706"/>
                <a:gd name="connsiteX9" fmla="*/ 109538 w 111919"/>
                <a:gd name="connsiteY9" fmla="*/ 316706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919" h="316706">
                  <a:moveTo>
                    <a:pt x="109538" y="316706"/>
                  </a:moveTo>
                  <a:cubicBezTo>
                    <a:pt x="104775" y="307181"/>
                    <a:pt x="100013" y="300037"/>
                    <a:pt x="97631" y="290512"/>
                  </a:cubicBezTo>
                  <a:cubicBezTo>
                    <a:pt x="76200" y="247650"/>
                    <a:pt x="47625" y="207169"/>
                    <a:pt x="14288" y="176213"/>
                  </a:cubicBezTo>
                  <a:cubicBezTo>
                    <a:pt x="9525" y="171450"/>
                    <a:pt x="4763" y="166688"/>
                    <a:pt x="0" y="161925"/>
                  </a:cubicBezTo>
                  <a:cubicBezTo>
                    <a:pt x="0" y="159544"/>
                    <a:pt x="0" y="157162"/>
                    <a:pt x="2381" y="157162"/>
                  </a:cubicBezTo>
                  <a:cubicBezTo>
                    <a:pt x="52388" y="114300"/>
                    <a:pt x="90488" y="61912"/>
                    <a:pt x="111919" y="0"/>
                  </a:cubicBezTo>
                  <a:cubicBezTo>
                    <a:pt x="111919" y="19050"/>
                    <a:pt x="111919" y="38100"/>
                    <a:pt x="111919" y="59531"/>
                  </a:cubicBezTo>
                  <a:cubicBezTo>
                    <a:pt x="92869" y="97631"/>
                    <a:pt x="69056" y="130969"/>
                    <a:pt x="38100" y="161925"/>
                  </a:cubicBezTo>
                  <a:cubicBezTo>
                    <a:pt x="69056" y="192881"/>
                    <a:pt x="92869" y="228600"/>
                    <a:pt x="111919" y="264319"/>
                  </a:cubicBezTo>
                  <a:cubicBezTo>
                    <a:pt x="109538" y="280987"/>
                    <a:pt x="109538" y="297656"/>
                    <a:pt x="109538" y="3167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C736BB-29A2-6F3D-EA32-AD06A4B3026F}"/>
                </a:ext>
              </a:extLst>
            </p:cNvPr>
            <p:cNvSpPr/>
            <p:nvPr/>
          </p:nvSpPr>
          <p:spPr>
            <a:xfrm>
              <a:off x="12118181" y="3245643"/>
              <a:ext cx="73818" cy="123824"/>
            </a:xfrm>
            <a:custGeom>
              <a:avLst/>
              <a:gdLst>
                <a:gd name="connsiteX0" fmla="*/ 73819 w 73818"/>
                <a:gd name="connsiteY0" fmla="*/ 19050 h 123824"/>
                <a:gd name="connsiteX1" fmla="*/ 9525 w 73818"/>
                <a:gd name="connsiteY1" fmla="*/ 104775 h 123824"/>
                <a:gd name="connsiteX2" fmla="*/ 0 w 73818"/>
                <a:gd name="connsiteY2" fmla="*/ 123825 h 123824"/>
                <a:gd name="connsiteX3" fmla="*/ 35719 w 73818"/>
                <a:gd name="connsiteY3" fmla="*/ 42863 h 123824"/>
                <a:gd name="connsiteX4" fmla="*/ 71438 w 73818"/>
                <a:gd name="connsiteY4" fmla="*/ 0 h 123824"/>
                <a:gd name="connsiteX5" fmla="*/ 73819 w 73818"/>
                <a:gd name="connsiteY5" fmla="*/ 1905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3"/>
                  </a:cubicBezTo>
                  <a:cubicBezTo>
                    <a:pt x="47625" y="28575"/>
                    <a:pt x="59531" y="14287"/>
                    <a:pt x="71438" y="0"/>
                  </a:cubicBezTo>
                  <a:cubicBezTo>
                    <a:pt x="73819" y="4762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0189CC5-D08F-C292-E055-A2FCF0A73433}"/>
                </a:ext>
              </a:extLst>
            </p:cNvPr>
            <p:cNvSpPr/>
            <p:nvPr/>
          </p:nvSpPr>
          <p:spPr>
            <a:xfrm>
              <a:off x="12118181" y="4371975"/>
              <a:ext cx="73818" cy="123824"/>
            </a:xfrm>
            <a:custGeom>
              <a:avLst/>
              <a:gdLst>
                <a:gd name="connsiteX0" fmla="*/ 73819 w 73818"/>
                <a:gd name="connsiteY0" fmla="*/ 19050 h 123824"/>
                <a:gd name="connsiteX1" fmla="*/ 9525 w 73818"/>
                <a:gd name="connsiteY1" fmla="*/ 104775 h 123824"/>
                <a:gd name="connsiteX2" fmla="*/ 0 w 73818"/>
                <a:gd name="connsiteY2" fmla="*/ 123825 h 123824"/>
                <a:gd name="connsiteX3" fmla="*/ 35719 w 73818"/>
                <a:gd name="connsiteY3" fmla="*/ 42862 h 123824"/>
                <a:gd name="connsiteX4" fmla="*/ 71438 w 73818"/>
                <a:gd name="connsiteY4" fmla="*/ 0 h 123824"/>
                <a:gd name="connsiteX5" fmla="*/ 73819 w 73818"/>
                <a:gd name="connsiteY5" fmla="*/ 1905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2"/>
                  </a:cubicBezTo>
                  <a:cubicBezTo>
                    <a:pt x="47625" y="28575"/>
                    <a:pt x="59531" y="14287"/>
                    <a:pt x="71438" y="0"/>
                  </a:cubicBezTo>
                  <a:cubicBezTo>
                    <a:pt x="73819" y="4762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BEB4224-0EF0-F6DB-29B2-8E58C4F16592}"/>
                </a:ext>
              </a:extLst>
            </p:cNvPr>
            <p:cNvSpPr/>
            <p:nvPr/>
          </p:nvSpPr>
          <p:spPr>
            <a:xfrm>
              <a:off x="12118181" y="2119312"/>
              <a:ext cx="73818" cy="123824"/>
            </a:xfrm>
            <a:custGeom>
              <a:avLst/>
              <a:gdLst>
                <a:gd name="connsiteX0" fmla="*/ 73819 w 73818"/>
                <a:gd name="connsiteY0" fmla="*/ 19050 h 123824"/>
                <a:gd name="connsiteX1" fmla="*/ 9525 w 73818"/>
                <a:gd name="connsiteY1" fmla="*/ 104775 h 123824"/>
                <a:gd name="connsiteX2" fmla="*/ 0 w 73818"/>
                <a:gd name="connsiteY2" fmla="*/ 123825 h 123824"/>
                <a:gd name="connsiteX3" fmla="*/ 35719 w 73818"/>
                <a:gd name="connsiteY3" fmla="*/ 42863 h 123824"/>
                <a:gd name="connsiteX4" fmla="*/ 71438 w 73818"/>
                <a:gd name="connsiteY4" fmla="*/ 0 h 123824"/>
                <a:gd name="connsiteX5" fmla="*/ 73819 w 73818"/>
                <a:gd name="connsiteY5" fmla="*/ 1905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3"/>
                  </a:cubicBezTo>
                  <a:cubicBezTo>
                    <a:pt x="47625" y="28575"/>
                    <a:pt x="59531" y="14287"/>
                    <a:pt x="71438" y="0"/>
                  </a:cubicBezTo>
                  <a:cubicBezTo>
                    <a:pt x="73819" y="4762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559035C-08A9-86A5-5176-257C3BCA8612}"/>
                </a:ext>
              </a:extLst>
            </p:cNvPr>
            <p:cNvSpPr/>
            <p:nvPr/>
          </p:nvSpPr>
          <p:spPr>
            <a:xfrm>
              <a:off x="12118181" y="992981"/>
              <a:ext cx="73818" cy="123825"/>
            </a:xfrm>
            <a:custGeom>
              <a:avLst/>
              <a:gdLst>
                <a:gd name="connsiteX0" fmla="*/ 73819 w 73818"/>
                <a:gd name="connsiteY0" fmla="*/ 19050 h 123825"/>
                <a:gd name="connsiteX1" fmla="*/ 9525 w 73818"/>
                <a:gd name="connsiteY1" fmla="*/ 104775 h 123825"/>
                <a:gd name="connsiteX2" fmla="*/ 0 w 73818"/>
                <a:gd name="connsiteY2" fmla="*/ 123825 h 123825"/>
                <a:gd name="connsiteX3" fmla="*/ 35719 w 73818"/>
                <a:gd name="connsiteY3" fmla="*/ 42862 h 123825"/>
                <a:gd name="connsiteX4" fmla="*/ 71438 w 73818"/>
                <a:gd name="connsiteY4" fmla="*/ 0 h 123825"/>
                <a:gd name="connsiteX5" fmla="*/ 73819 w 73818"/>
                <a:gd name="connsiteY5" fmla="*/ 1905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5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2"/>
                  </a:cubicBezTo>
                  <a:cubicBezTo>
                    <a:pt x="47625" y="28575"/>
                    <a:pt x="59531" y="14287"/>
                    <a:pt x="71438" y="0"/>
                  </a:cubicBezTo>
                  <a:cubicBezTo>
                    <a:pt x="73819" y="4763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02E03FF-3C4F-B342-1235-75423C0B2A7C}"/>
                </a:ext>
              </a:extLst>
            </p:cNvPr>
            <p:cNvSpPr/>
            <p:nvPr/>
          </p:nvSpPr>
          <p:spPr>
            <a:xfrm>
              <a:off x="12118181" y="6622256"/>
              <a:ext cx="73818" cy="123824"/>
            </a:xfrm>
            <a:custGeom>
              <a:avLst/>
              <a:gdLst>
                <a:gd name="connsiteX0" fmla="*/ 73819 w 73818"/>
                <a:gd name="connsiteY0" fmla="*/ 19050 h 123824"/>
                <a:gd name="connsiteX1" fmla="*/ 9525 w 73818"/>
                <a:gd name="connsiteY1" fmla="*/ 104775 h 123824"/>
                <a:gd name="connsiteX2" fmla="*/ 0 w 73818"/>
                <a:gd name="connsiteY2" fmla="*/ 123825 h 123824"/>
                <a:gd name="connsiteX3" fmla="*/ 35719 w 73818"/>
                <a:gd name="connsiteY3" fmla="*/ 42862 h 123824"/>
                <a:gd name="connsiteX4" fmla="*/ 71438 w 73818"/>
                <a:gd name="connsiteY4" fmla="*/ 0 h 123824"/>
                <a:gd name="connsiteX5" fmla="*/ 73819 w 73818"/>
                <a:gd name="connsiteY5" fmla="*/ 1905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73819" y="19050"/>
                  </a:moveTo>
                  <a:cubicBezTo>
                    <a:pt x="42863" y="40481"/>
                    <a:pt x="26194" y="71438"/>
                    <a:pt x="9525" y="104775"/>
                  </a:cubicBezTo>
                  <a:cubicBezTo>
                    <a:pt x="7144" y="111918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2"/>
                  </a:cubicBezTo>
                  <a:cubicBezTo>
                    <a:pt x="47625" y="28575"/>
                    <a:pt x="59531" y="14288"/>
                    <a:pt x="71438" y="0"/>
                  </a:cubicBezTo>
                  <a:cubicBezTo>
                    <a:pt x="73819" y="7143"/>
                    <a:pt x="73819" y="14288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9B3A584-F0C5-39C9-C07D-A8F95205F649}"/>
                </a:ext>
              </a:extLst>
            </p:cNvPr>
            <p:cNvSpPr/>
            <p:nvPr/>
          </p:nvSpPr>
          <p:spPr>
            <a:xfrm>
              <a:off x="12118181" y="5498306"/>
              <a:ext cx="73818" cy="123825"/>
            </a:xfrm>
            <a:custGeom>
              <a:avLst/>
              <a:gdLst>
                <a:gd name="connsiteX0" fmla="*/ 73819 w 73818"/>
                <a:gd name="connsiteY0" fmla="*/ 19050 h 123825"/>
                <a:gd name="connsiteX1" fmla="*/ 9525 w 73818"/>
                <a:gd name="connsiteY1" fmla="*/ 104775 h 123825"/>
                <a:gd name="connsiteX2" fmla="*/ 0 w 73818"/>
                <a:gd name="connsiteY2" fmla="*/ 123825 h 123825"/>
                <a:gd name="connsiteX3" fmla="*/ 35719 w 73818"/>
                <a:gd name="connsiteY3" fmla="*/ 42863 h 123825"/>
                <a:gd name="connsiteX4" fmla="*/ 71438 w 73818"/>
                <a:gd name="connsiteY4" fmla="*/ 0 h 123825"/>
                <a:gd name="connsiteX5" fmla="*/ 73819 w 73818"/>
                <a:gd name="connsiteY5" fmla="*/ 1905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5">
                  <a:moveTo>
                    <a:pt x="73819" y="19050"/>
                  </a:moveTo>
                  <a:cubicBezTo>
                    <a:pt x="42863" y="40482"/>
                    <a:pt x="26194" y="71438"/>
                    <a:pt x="9525" y="104775"/>
                  </a:cubicBezTo>
                  <a:cubicBezTo>
                    <a:pt x="7144" y="111919"/>
                    <a:pt x="2381" y="116681"/>
                    <a:pt x="0" y="123825"/>
                  </a:cubicBezTo>
                  <a:cubicBezTo>
                    <a:pt x="4763" y="92869"/>
                    <a:pt x="19050" y="66675"/>
                    <a:pt x="35719" y="42863"/>
                  </a:cubicBezTo>
                  <a:cubicBezTo>
                    <a:pt x="47625" y="28575"/>
                    <a:pt x="59531" y="14288"/>
                    <a:pt x="71438" y="0"/>
                  </a:cubicBezTo>
                  <a:cubicBezTo>
                    <a:pt x="73819" y="4763"/>
                    <a:pt x="73819" y="11906"/>
                    <a:pt x="73819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A9E2B28-1710-6E9A-D7A5-8EF8319B858C}"/>
                </a:ext>
              </a:extLst>
            </p:cNvPr>
            <p:cNvSpPr/>
            <p:nvPr/>
          </p:nvSpPr>
          <p:spPr>
            <a:xfrm>
              <a:off x="12118181" y="1240631"/>
              <a:ext cx="73818" cy="123825"/>
            </a:xfrm>
            <a:custGeom>
              <a:avLst/>
              <a:gdLst>
                <a:gd name="connsiteX0" fmla="*/ 0 w 73818"/>
                <a:gd name="connsiteY0" fmla="*/ 0 h 123825"/>
                <a:gd name="connsiteX1" fmla="*/ 9525 w 73818"/>
                <a:gd name="connsiteY1" fmla="*/ 19050 h 123825"/>
                <a:gd name="connsiteX2" fmla="*/ 73819 w 73818"/>
                <a:gd name="connsiteY2" fmla="*/ 104775 h 123825"/>
                <a:gd name="connsiteX3" fmla="*/ 73819 w 73818"/>
                <a:gd name="connsiteY3" fmla="*/ 123825 h 123825"/>
                <a:gd name="connsiteX4" fmla="*/ 7144 w 73818"/>
                <a:gd name="connsiteY4" fmla="*/ 28575 h 123825"/>
                <a:gd name="connsiteX5" fmla="*/ 0 w 73818"/>
                <a:gd name="connsiteY5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5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8"/>
                    <a:pt x="42863" y="80963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60F680A-BEE0-AEDF-7042-0224AE725C5B}"/>
                </a:ext>
              </a:extLst>
            </p:cNvPr>
            <p:cNvSpPr/>
            <p:nvPr/>
          </p:nvSpPr>
          <p:spPr>
            <a:xfrm>
              <a:off x="12118181" y="3493293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9525 w 73818"/>
                <a:gd name="connsiteY1" fmla="*/ 19050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7"/>
                    <a:pt x="42863" y="80963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4C214A8-F3EC-E5B1-5DC9-96B1FC467377}"/>
                </a:ext>
              </a:extLst>
            </p:cNvPr>
            <p:cNvSpPr/>
            <p:nvPr/>
          </p:nvSpPr>
          <p:spPr>
            <a:xfrm>
              <a:off x="12118181" y="5745956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14288 w 73818"/>
                <a:gd name="connsiteY1" fmla="*/ 28575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4763" y="9525"/>
                    <a:pt x="9525" y="19050"/>
                    <a:pt x="14288" y="28575"/>
                  </a:cubicBezTo>
                  <a:cubicBezTo>
                    <a:pt x="28575" y="57150"/>
                    <a:pt x="45244" y="85725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681F4E8-33C3-8098-F84B-A3B0F4CCC850}"/>
                </a:ext>
              </a:extLst>
            </p:cNvPr>
            <p:cNvSpPr/>
            <p:nvPr/>
          </p:nvSpPr>
          <p:spPr>
            <a:xfrm>
              <a:off x="12118181" y="114300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9525 w 73818"/>
                <a:gd name="connsiteY1" fmla="*/ 19050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7"/>
                    <a:pt x="42863" y="80962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3CE9EF7-7134-F6C1-EF73-C0C825FC6186}"/>
                </a:ext>
              </a:extLst>
            </p:cNvPr>
            <p:cNvSpPr/>
            <p:nvPr/>
          </p:nvSpPr>
          <p:spPr>
            <a:xfrm>
              <a:off x="12118181" y="4619625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9525 w 73818"/>
                <a:gd name="connsiteY1" fmla="*/ 19050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7"/>
                    <a:pt x="42863" y="80962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237487B-F14C-831D-DD5E-40151EB68A3F}"/>
                </a:ext>
              </a:extLst>
            </p:cNvPr>
            <p:cNvSpPr/>
            <p:nvPr/>
          </p:nvSpPr>
          <p:spPr>
            <a:xfrm>
              <a:off x="12118181" y="2366962"/>
              <a:ext cx="73818" cy="123824"/>
            </a:xfrm>
            <a:custGeom>
              <a:avLst/>
              <a:gdLst>
                <a:gd name="connsiteX0" fmla="*/ 0 w 73818"/>
                <a:gd name="connsiteY0" fmla="*/ 0 h 123824"/>
                <a:gd name="connsiteX1" fmla="*/ 9525 w 73818"/>
                <a:gd name="connsiteY1" fmla="*/ 19050 h 123824"/>
                <a:gd name="connsiteX2" fmla="*/ 73819 w 73818"/>
                <a:gd name="connsiteY2" fmla="*/ 104775 h 123824"/>
                <a:gd name="connsiteX3" fmla="*/ 73819 w 73818"/>
                <a:gd name="connsiteY3" fmla="*/ 123825 h 123824"/>
                <a:gd name="connsiteX4" fmla="*/ 7144 w 73818"/>
                <a:gd name="connsiteY4" fmla="*/ 28575 h 123824"/>
                <a:gd name="connsiteX5" fmla="*/ 0 w 73818"/>
                <a:gd name="connsiteY5" fmla="*/ 0 h 1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818" h="123824">
                  <a:moveTo>
                    <a:pt x="0" y="0"/>
                  </a:moveTo>
                  <a:cubicBezTo>
                    <a:pt x="2381" y="7144"/>
                    <a:pt x="7144" y="11906"/>
                    <a:pt x="9525" y="19050"/>
                  </a:cubicBezTo>
                  <a:cubicBezTo>
                    <a:pt x="26194" y="52387"/>
                    <a:pt x="42863" y="80963"/>
                    <a:pt x="73819" y="104775"/>
                  </a:cubicBezTo>
                  <a:cubicBezTo>
                    <a:pt x="73819" y="111919"/>
                    <a:pt x="73819" y="116681"/>
                    <a:pt x="73819" y="123825"/>
                  </a:cubicBezTo>
                  <a:cubicBezTo>
                    <a:pt x="45244" y="97631"/>
                    <a:pt x="21431" y="66675"/>
                    <a:pt x="7144" y="28575"/>
                  </a:cubicBezTo>
                  <a:cubicBezTo>
                    <a:pt x="2381" y="19050"/>
                    <a:pt x="2381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871370B-9786-E01A-CDA0-CCEF6C097623}"/>
                </a:ext>
              </a:extLst>
            </p:cNvPr>
            <p:cNvSpPr/>
            <p:nvPr/>
          </p:nvSpPr>
          <p:spPr>
            <a:xfrm>
              <a:off x="6281737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4445"/>
                    <a:pt x="61913" y="-2063"/>
                    <a:pt x="92869" y="9843"/>
                  </a:cubicBezTo>
                  <a:cubicBezTo>
                    <a:pt x="61913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6E863EA-74E5-B902-A214-F9BC5E852AC5}"/>
                </a:ext>
              </a:extLst>
            </p:cNvPr>
            <p:cNvSpPr/>
            <p:nvPr/>
          </p:nvSpPr>
          <p:spPr>
            <a:xfrm>
              <a:off x="5948362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2063"/>
                    <a:pt x="61913" y="-4445"/>
                    <a:pt x="92869" y="9843"/>
                  </a:cubicBezTo>
                  <a:cubicBezTo>
                    <a:pt x="61913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E61BF4F-DBA6-92C7-B97F-DC081C82E860}"/>
                </a:ext>
              </a:extLst>
            </p:cNvPr>
            <p:cNvSpPr/>
            <p:nvPr/>
          </p:nvSpPr>
          <p:spPr>
            <a:xfrm>
              <a:off x="11808618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7" y="-2063"/>
                    <a:pt x="61913" y="-4445"/>
                    <a:pt x="92869" y="9843"/>
                  </a:cubicBezTo>
                  <a:cubicBezTo>
                    <a:pt x="61913" y="9843"/>
                    <a:pt x="30957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C91BC46-C180-D47A-A2CC-552BB2F681B6}"/>
                </a:ext>
              </a:extLst>
            </p:cNvPr>
            <p:cNvSpPr/>
            <p:nvPr/>
          </p:nvSpPr>
          <p:spPr>
            <a:xfrm>
              <a:off x="10189368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4445"/>
                    <a:pt x="61913" y="-2063"/>
                    <a:pt x="92869" y="9843"/>
                  </a:cubicBezTo>
                  <a:cubicBezTo>
                    <a:pt x="61913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42C82F9-E467-AF3D-55A9-E6EBFBFC4173}"/>
                </a:ext>
              </a:extLst>
            </p:cNvPr>
            <p:cNvSpPr/>
            <p:nvPr/>
          </p:nvSpPr>
          <p:spPr>
            <a:xfrm>
              <a:off x="7900987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2063"/>
                    <a:pt x="61912" y="-4445"/>
                    <a:pt x="92869" y="9843"/>
                  </a:cubicBezTo>
                  <a:cubicBezTo>
                    <a:pt x="61912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592EFD4-2218-E24B-04C1-FB2966C19CCB}"/>
                </a:ext>
              </a:extLst>
            </p:cNvPr>
            <p:cNvSpPr/>
            <p:nvPr/>
          </p:nvSpPr>
          <p:spPr>
            <a:xfrm>
              <a:off x="8234362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4445"/>
                    <a:pt x="61912" y="-2063"/>
                    <a:pt x="92869" y="9843"/>
                  </a:cubicBezTo>
                  <a:cubicBezTo>
                    <a:pt x="61912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82A1573-73E6-5A66-34EE-C3D3BFF1EB7C}"/>
                </a:ext>
              </a:extLst>
            </p:cNvPr>
            <p:cNvSpPr/>
            <p:nvPr/>
          </p:nvSpPr>
          <p:spPr>
            <a:xfrm>
              <a:off x="9855993" y="6848157"/>
              <a:ext cx="92868" cy="9842"/>
            </a:xfrm>
            <a:custGeom>
              <a:avLst/>
              <a:gdLst>
                <a:gd name="connsiteX0" fmla="*/ 0 w 92868"/>
                <a:gd name="connsiteY0" fmla="*/ 9843 h 9842"/>
                <a:gd name="connsiteX1" fmla="*/ 92869 w 92868"/>
                <a:gd name="connsiteY1" fmla="*/ 9843 h 9842"/>
                <a:gd name="connsiteX2" fmla="*/ 0 w 92868"/>
                <a:gd name="connsiteY2" fmla="*/ 9843 h 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9842">
                  <a:moveTo>
                    <a:pt x="0" y="9843"/>
                  </a:moveTo>
                  <a:cubicBezTo>
                    <a:pt x="30956" y="-2063"/>
                    <a:pt x="61913" y="-4445"/>
                    <a:pt x="92869" y="9843"/>
                  </a:cubicBezTo>
                  <a:cubicBezTo>
                    <a:pt x="61913" y="9843"/>
                    <a:pt x="30956" y="9843"/>
                    <a:pt x="0" y="98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5223689-65C2-90D9-D511-DC139C0FD360}"/>
                </a:ext>
              </a:extLst>
            </p:cNvPr>
            <p:cNvSpPr/>
            <p:nvPr/>
          </p:nvSpPr>
          <p:spPr>
            <a:xfrm>
              <a:off x="12114741" y="2240756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4"/>
                    <a:pt x="8202" y="11906"/>
                    <a:pt x="17727" y="11906"/>
                  </a:cubicBezTo>
                  <a:cubicBezTo>
                    <a:pt x="36777" y="14287"/>
                    <a:pt x="58209" y="14287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1906"/>
                    <a:pt x="-3704" y="7144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FE27BE8-9B5B-48D9-723A-EC24EB2F2C23}"/>
                </a:ext>
              </a:extLst>
            </p:cNvPr>
            <p:cNvSpPr/>
            <p:nvPr/>
          </p:nvSpPr>
          <p:spPr>
            <a:xfrm>
              <a:off x="12114741" y="6743700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8 h 26193"/>
                <a:gd name="connsiteX3" fmla="*/ 77258 w 77258"/>
                <a:gd name="connsiteY3" fmla="*/ 26193 h 26193"/>
                <a:gd name="connsiteX4" fmla="*/ 10584 w 77258"/>
                <a:gd name="connsiteY4" fmla="*/ 16668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3"/>
                    <a:pt x="8202" y="11906"/>
                    <a:pt x="17727" y="11906"/>
                  </a:cubicBezTo>
                  <a:cubicBezTo>
                    <a:pt x="36777" y="14287"/>
                    <a:pt x="58209" y="14287"/>
                    <a:pt x="77258" y="16668"/>
                  </a:cubicBezTo>
                  <a:cubicBezTo>
                    <a:pt x="77258" y="19050"/>
                    <a:pt x="77258" y="23813"/>
                    <a:pt x="77258" y="26193"/>
                  </a:cubicBezTo>
                  <a:cubicBezTo>
                    <a:pt x="55827" y="23813"/>
                    <a:pt x="32015" y="19050"/>
                    <a:pt x="10584" y="16668"/>
                  </a:cubicBezTo>
                  <a:cubicBezTo>
                    <a:pt x="1058" y="14287"/>
                    <a:pt x="-3704" y="9525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25F0D32-59A6-0A77-D54B-C4764B16F9B2}"/>
                </a:ext>
              </a:extLst>
            </p:cNvPr>
            <p:cNvSpPr/>
            <p:nvPr/>
          </p:nvSpPr>
          <p:spPr>
            <a:xfrm>
              <a:off x="12114741" y="5617368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4"/>
                    <a:pt x="8202" y="11906"/>
                    <a:pt x="17727" y="11906"/>
                  </a:cubicBezTo>
                  <a:cubicBezTo>
                    <a:pt x="36777" y="14288"/>
                    <a:pt x="58209" y="14288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4288"/>
                    <a:pt x="-3704" y="9525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8312193-CA00-7899-C7B7-9EA8AFEA3B79}"/>
                </a:ext>
              </a:extLst>
            </p:cNvPr>
            <p:cNvSpPr/>
            <p:nvPr/>
          </p:nvSpPr>
          <p:spPr>
            <a:xfrm>
              <a:off x="12114741" y="1114424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4"/>
                    <a:pt x="8202" y="11906"/>
                    <a:pt x="17727" y="11906"/>
                  </a:cubicBezTo>
                  <a:cubicBezTo>
                    <a:pt x="36777" y="14288"/>
                    <a:pt x="58209" y="14288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1906"/>
                    <a:pt x="-3704" y="7144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F708245-9149-2C96-15C2-18FEAEAE5847}"/>
                </a:ext>
              </a:extLst>
            </p:cNvPr>
            <p:cNvSpPr/>
            <p:nvPr/>
          </p:nvSpPr>
          <p:spPr>
            <a:xfrm>
              <a:off x="12114741" y="3367087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4"/>
                    <a:pt x="8202" y="11906"/>
                    <a:pt x="17727" y="11906"/>
                  </a:cubicBezTo>
                  <a:cubicBezTo>
                    <a:pt x="36777" y="14288"/>
                    <a:pt x="58209" y="14288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1906"/>
                    <a:pt x="-3704" y="7144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CACB098-706B-DE4E-BA87-3F500C9BCA2C}"/>
                </a:ext>
              </a:extLst>
            </p:cNvPr>
            <p:cNvSpPr/>
            <p:nvPr/>
          </p:nvSpPr>
          <p:spPr>
            <a:xfrm>
              <a:off x="12114741" y="4491037"/>
              <a:ext cx="77258" cy="26193"/>
            </a:xfrm>
            <a:custGeom>
              <a:avLst/>
              <a:gdLst>
                <a:gd name="connsiteX0" fmla="*/ 3439 w 77258"/>
                <a:gd name="connsiteY0" fmla="*/ 0 h 26193"/>
                <a:gd name="connsiteX1" fmla="*/ 17727 w 77258"/>
                <a:gd name="connsiteY1" fmla="*/ 11906 h 26193"/>
                <a:gd name="connsiteX2" fmla="*/ 77258 w 77258"/>
                <a:gd name="connsiteY2" fmla="*/ 16669 h 26193"/>
                <a:gd name="connsiteX3" fmla="*/ 77258 w 77258"/>
                <a:gd name="connsiteY3" fmla="*/ 26194 h 26193"/>
                <a:gd name="connsiteX4" fmla="*/ 10584 w 77258"/>
                <a:gd name="connsiteY4" fmla="*/ 16669 h 26193"/>
                <a:gd name="connsiteX5" fmla="*/ 3439 w 77258"/>
                <a:gd name="connsiteY5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258" h="26193">
                  <a:moveTo>
                    <a:pt x="3439" y="0"/>
                  </a:moveTo>
                  <a:cubicBezTo>
                    <a:pt x="5821" y="7143"/>
                    <a:pt x="8202" y="11906"/>
                    <a:pt x="17727" y="11906"/>
                  </a:cubicBezTo>
                  <a:cubicBezTo>
                    <a:pt x="36777" y="14287"/>
                    <a:pt x="58209" y="14287"/>
                    <a:pt x="77258" y="16669"/>
                  </a:cubicBezTo>
                  <a:cubicBezTo>
                    <a:pt x="77258" y="19050"/>
                    <a:pt x="77258" y="23813"/>
                    <a:pt x="77258" y="26194"/>
                  </a:cubicBezTo>
                  <a:cubicBezTo>
                    <a:pt x="55827" y="23813"/>
                    <a:pt x="32015" y="19050"/>
                    <a:pt x="10584" y="16669"/>
                  </a:cubicBezTo>
                  <a:cubicBezTo>
                    <a:pt x="1058" y="14287"/>
                    <a:pt x="-3704" y="9525"/>
                    <a:pt x="343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CD59C74C-4FC3-493C-394D-0F0D3C38179F}"/>
                </a:ext>
              </a:extLst>
            </p:cNvPr>
            <p:cNvSpPr/>
            <p:nvPr/>
          </p:nvSpPr>
          <p:spPr>
            <a:xfrm>
              <a:off x="12116408" y="3471862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2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C429E9D-9B0F-366A-53DC-56A988AC8A4C}"/>
                </a:ext>
              </a:extLst>
            </p:cNvPr>
            <p:cNvSpPr/>
            <p:nvPr/>
          </p:nvSpPr>
          <p:spPr>
            <a:xfrm>
              <a:off x="12116408" y="92868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2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80C50AE-0742-E119-D531-BF58158B311D}"/>
                </a:ext>
              </a:extLst>
            </p:cNvPr>
            <p:cNvSpPr/>
            <p:nvPr/>
          </p:nvSpPr>
          <p:spPr>
            <a:xfrm>
              <a:off x="12116408" y="1219200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3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1AFC8E5-034C-7A80-3DAF-BBAE09961B70}"/>
                </a:ext>
              </a:extLst>
            </p:cNvPr>
            <p:cNvSpPr/>
            <p:nvPr/>
          </p:nvSpPr>
          <p:spPr>
            <a:xfrm>
              <a:off x="12116408" y="2345531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2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7E5C082-84FD-AED6-6C33-747BA778408F}"/>
                </a:ext>
              </a:extLst>
            </p:cNvPr>
            <p:cNvSpPr/>
            <p:nvPr/>
          </p:nvSpPr>
          <p:spPr>
            <a:xfrm>
              <a:off x="12116408" y="5724524"/>
              <a:ext cx="75591" cy="23812"/>
            </a:xfrm>
            <a:custGeom>
              <a:avLst/>
              <a:gdLst>
                <a:gd name="connsiteX0" fmla="*/ 75591 w 75591"/>
                <a:gd name="connsiteY0" fmla="*/ 7144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4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4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4"/>
                    <a:pt x="54160" y="2381"/>
                    <a:pt x="75591" y="0"/>
                  </a:cubicBezTo>
                  <a:cubicBezTo>
                    <a:pt x="75591" y="0"/>
                    <a:pt x="75591" y="4763"/>
                    <a:pt x="75591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2F3CED9-C537-03CD-A019-C3201BA29177}"/>
                </a:ext>
              </a:extLst>
            </p:cNvPr>
            <p:cNvSpPr/>
            <p:nvPr/>
          </p:nvSpPr>
          <p:spPr>
            <a:xfrm>
              <a:off x="12116408" y="4598193"/>
              <a:ext cx="75591" cy="23812"/>
            </a:xfrm>
            <a:custGeom>
              <a:avLst/>
              <a:gdLst>
                <a:gd name="connsiteX0" fmla="*/ 75591 w 75591"/>
                <a:gd name="connsiteY0" fmla="*/ 7143 h 23812"/>
                <a:gd name="connsiteX1" fmla="*/ 16060 w 75591"/>
                <a:gd name="connsiteY1" fmla="*/ 11906 h 23812"/>
                <a:gd name="connsiteX2" fmla="*/ 4154 w 75591"/>
                <a:gd name="connsiteY2" fmla="*/ 23813 h 23812"/>
                <a:gd name="connsiteX3" fmla="*/ 8916 w 75591"/>
                <a:gd name="connsiteY3" fmla="*/ 9525 h 23812"/>
                <a:gd name="connsiteX4" fmla="*/ 75591 w 75591"/>
                <a:gd name="connsiteY4" fmla="*/ 0 h 23812"/>
                <a:gd name="connsiteX5" fmla="*/ 75591 w 75591"/>
                <a:gd name="connsiteY5" fmla="*/ 714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591" h="23812">
                  <a:moveTo>
                    <a:pt x="75591" y="7143"/>
                  </a:moveTo>
                  <a:cubicBezTo>
                    <a:pt x="56541" y="9525"/>
                    <a:pt x="35110" y="9525"/>
                    <a:pt x="16060" y="11906"/>
                  </a:cubicBezTo>
                  <a:cubicBezTo>
                    <a:pt x="8916" y="11906"/>
                    <a:pt x="4154" y="16669"/>
                    <a:pt x="4154" y="23813"/>
                  </a:cubicBezTo>
                  <a:cubicBezTo>
                    <a:pt x="-2990" y="16669"/>
                    <a:pt x="-609" y="9525"/>
                    <a:pt x="8916" y="9525"/>
                  </a:cubicBezTo>
                  <a:cubicBezTo>
                    <a:pt x="30348" y="7143"/>
                    <a:pt x="54160" y="2381"/>
                    <a:pt x="75591" y="0"/>
                  </a:cubicBezTo>
                  <a:cubicBezTo>
                    <a:pt x="75591" y="0"/>
                    <a:pt x="75591" y="4762"/>
                    <a:pt x="75591" y="71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C7A8D54-5FD0-48D9-AADA-41B91D4C483E}"/>
                </a:ext>
              </a:extLst>
            </p:cNvPr>
            <p:cNvSpPr/>
            <p:nvPr/>
          </p:nvSpPr>
          <p:spPr>
            <a:xfrm>
              <a:off x="12141993" y="2381"/>
              <a:ext cx="50006" cy="9524"/>
            </a:xfrm>
            <a:custGeom>
              <a:avLst/>
              <a:gdLst>
                <a:gd name="connsiteX0" fmla="*/ 50006 w 50006"/>
                <a:gd name="connsiteY0" fmla="*/ 9525 h 9524"/>
                <a:gd name="connsiteX1" fmla="*/ 0 w 50006"/>
                <a:gd name="connsiteY1" fmla="*/ 4763 h 9524"/>
                <a:gd name="connsiteX2" fmla="*/ 0 w 50006"/>
                <a:gd name="connsiteY2" fmla="*/ 0 h 9524"/>
                <a:gd name="connsiteX3" fmla="*/ 50006 w 50006"/>
                <a:gd name="connsiteY3" fmla="*/ 0 h 9524"/>
                <a:gd name="connsiteX4" fmla="*/ 50006 w 50006"/>
                <a:gd name="connsiteY4" fmla="*/ 9525 h 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9524">
                  <a:moveTo>
                    <a:pt x="50006" y="9525"/>
                  </a:moveTo>
                  <a:cubicBezTo>
                    <a:pt x="33337" y="7144"/>
                    <a:pt x="16669" y="4763"/>
                    <a:pt x="0" y="4763"/>
                  </a:cubicBezTo>
                  <a:cubicBezTo>
                    <a:pt x="0" y="2381"/>
                    <a:pt x="0" y="2381"/>
                    <a:pt x="0" y="0"/>
                  </a:cubicBezTo>
                  <a:cubicBezTo>
                    <a:pt x="16669" y="0"/>
                    <a:pt x="33337" y="0"/>
                    <a:pt x="50006" y="0"/>
                  </a:cubicBezTo>
                  <a:cubicBezTo>
                    <a:pt x="50006" y="2381"/>
                    <a:pt x="50006" y="7144"/>
                    <a:pt x="50006" y="95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F8D4BEAD-4ECE-3335-7AF1-0105F9752ECD}"/>
                </a:ext>
              </a:extLst>
            </p:cNvPr>
            <p:cNvSpPr/>
            <p:nvPr/>
          </p:nvSpPr>
          <p:spPr>
            <a:xfrm>
              <a:off x="12039600" y="6812756"/>
              <a:ext cx="26193" cy="45243"/>
            </a:xfrm>
            <a:custGeom>
              <a:avLst/>
              <a:gdLst>
                <a:gd name="connsiteX0" fmla="*/ 0 w 26193"/>
                <a:gd name="connsiteY0" fmla="*/ 45244 h 45243"/>
                <a:gd name="connsiteX1" fmla="*/ 0 w 26193"/>
                <a:gd name="connsiteY1" fmla="*/ 35719 h 45243"/>
                <a:gd name="connsiteX2" fmla="*/ 0 w 26193"/>
                <a:gd name="connsiteY2" fmla="*/ 35719 h 45243"/>
                <a:gd name="connsiteX3" fmla="*/ 7143 w 26193"/>
                <a:gd name="connsiteY3" fmla="*/ 4762 h 45243"/>
                <a:gd name="connsiteX4" fmla="*/ 26194 w 26193"/>
                <a:gd name="connsiteY4" fmla="*/ 0 h 45243"/>
                <a:gd name="connsiteX5" fmla="*/ 26194 w 26193"/>
                <a:gd name="connsiteY5" fmla="*/ 0 h 45243"/>
                <a:gd name="connsiteX6" fmla="*/ 16668 w 26193"/>
                <a:gd name="connsiteY6" fmla="*/ 45244 h 45243"/>
                <a:gd name="connsiteX7" fmla="*/ 0 w 26193"/>
                <a:gd name="connsiteY7" fmla="*/ 45244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93" h="45243">
                  <a:moveTo>
                    <a:pt x="0" y="45244"/>
                  </a:moveTo>
                  <a:cubicBezTo>
                    <a:pt x="0" y="42862"/>
                    <a:pt x="0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8"/>
                    <a:pt x="7143" y="4762"/>
                  </a:cubicBezTo>
                  <a:cubicBezTo>
                    <a:pt x="11906" y="4762"/>
                    <a:pt x="19050" y="2381"/>
                    <a:pt x="26194" y="0"/>
                  </a:cubicBezTo>
                  <a:lnTo>
                    <a:pt x="26194" y="0"/>
                  </a:lnTo>
                  <a:cubicBezTo>
                    <a:pt x="9525" y="11906"/>
                    <a:pt x="9525" y="28575"/>
                    <a:pt x="16668" y="45244"/>
                  </a:cubicBezTo>
                  <a:cubicBezTo>
                    <a:pt x="9525" y="45244"/>
                    <a:pt x="4762" y="45244"/>
                    <a:pt x="0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6A4D658-1E2D-0FB8-C7A4-B4AF887FF057}"/>
                </a:ext>
              </a:extLst>
            </p:cNvPr>
            <p:cNvSpPr/>
            <p:nvPr/>
          </p:nvSpPr>
          <p:spPr>
            <a:xfrm>
              <a:off x="11982450" y="6812756"/>
              <a:ext cx="23812" cy="45243"/>
            </a:xfrm>
            <a:custGeom>
              <a:avLst/>
              <a:gdLst>
                <a:gd name="connsiteX0" fmla="*/ 23813 w 23812"/>
                <a:gd name="connsiteY0" fmla="*/ 35719 h 45243"/>
                <a:gd name="connsiteX1" fmla="*/ 23813 w 23812"/>
                <a:gd name="connsiteY1" fmla="*/ 45244 h 45243"/>
                <a:gd name="connsiteX2" fmla="*/ 9525 w 23812"/>
                <a:gd name="connsiteY2" fmla="*/ 45244 h 45243"/>
                <a:gd name="connsiteX3" fmla="*/ 11906 w 23812"/>
                <a:gd name="connsiteY3" fmla="*/ 38100 h 45243"/>
                <a:gd name="connsiteX4" fmla="*/ 0 w 23812"/>
                <a:gd name="connsiteY4" fmla="*/ 0 h 45243"/>
                <a:gd name="connsiteX5" fmla="*/ 0 w 23812"/>
                <a:gd name="connsiteY5" fmla="*/ 0 h 45243"/>
                <a:gd name="connsiteX6" fmla="*/ 19050 w 23812"/>
                <a:gd name="connsiteY6" fmla="*/ 4762 h 45243"/>
                <a:gd name="connsiteX7" fmla="*/ 23813 w 23812"/>
                <a:gd name="connsiteY7" fmla="*/ 35719 h 45243"/>
                <a:gd name="connsiteX8" fmla="*/ 23813 w 23812"/>
                <a:gd name="connsiteY8" fmla="*/ 35719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" h="45243">
                  <a:moveTo>
                    <a:pt x="23813" y="35719"/>
                  </a:moveTo>
                  <a:cubicBezTo>
                    <a:pt x="23813" y="38100"/>
                    <a:pt x="23813" y="42862"/>
                    <a:pt x="23813" y="45244"/>
                  </a:cubicBezTo>
                  <a:cubicBezTo>
                    <a:pt x="19050" y="45244"/>
                    <a:pt x="14287" y="45244"/>
                    <a:pt x="9525" y="45244"/>
                  </a:cubicBezTo>
                  <a:cubicBezTo>
                    <a:pt x="9525" y="42862"/>
                    <a:pt x="11906" y="40481"/>
                    <a:pt x="11906" y="38100"/>
                  </a:cubicBezTo>
                  <a:cubicBezTo>
                    <a:pt x="16668" y="21431"/>
                    <a:pt x="14287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9050"/>
                    <a:pt x="21431" y="26194"/>
                    <a:pt x="23813" y="35719"/>
                  </a:cubicBezTo>
                  <a:lnTo>
                    <a:pt x="23813" y="3571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0AA6239-91E9-657F-4B6F-46E09C786A06}"/>
                </a:ext>
              </a:extLst>
            </p:cNvPr>
            <p:cNvSpPr/>
            <p:nvPr/>
          </p:nvSpPr>
          <p:spPr>
            <a:xfrm>
              <a:off x="10086975" y="6812756"/>
              <a:ext cx="26193" cy="45243"/>
            </a:xfrm>
            <a:custGeom>
              <a:avLst/>
              <a:gdLst>
                <a:gd name="connsiteX0" fmla="*/ 0 w 26193"/>
                <a:gd name="connsiteY0" fmla="*/ 45244 h 45243"/>
                <a:gd name="connsiteX1" fmla="*/ 0 w 26193"/>
                <a:gd name="connsiteY1" fmla="*/ 35719 h 45243"/>
                <a:gd name="connsiteX2" fmla="*/ 0 w 26193"/>
                <a:gd name="connsiteY2" fmla="*/ 35719 h 45243"/>
                <a:gd name="connsiteX3" fmla="*/ 7143 w 26193"/>
                <a:gd name="connsiteY3" fmla="*/ 4762 h 45243"/>
                <a:gd name="connsiteX4" fmla="*/ 26194 w 26193"/>
                <a:gd name="connsiteY4" fmla="*/ 0 h 45243"/>
                <a:gd name="connsiteX5" fmla="*/ 26194 w 26193"/>
                <a:gd name="connsiteY5" fmla="*/ 0 h 45243"/>
                <a:gd name="connsiteX6" fmla="*/ 16669 w 26193"/>
                <a:gd name="connsiteY6" fmla="*/ 45244 h 45243"/>
                <a:gd name="connsiteX7" fmla="*/ 0 w 26193"/>
                <a:gd name="connsiteY7" fmla="*/ 45244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93" h="45243">
                  <a:moveTo>
                    <a:pt x="0" y="45244"/>
                  </a:moveTo>
                  <a:cubicBezTo>
                    <a:pt x="0" y="42862"/>
                    <a:pt x="0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8"/>
                    <a:pt x="7143" y="4762"/>
                  </a:cubicBezTo>
                  <a:cubicBezTo>
                    <a:pt x="11906" y="4762"/>
                    <a:pt x="19050" y="2381"/>
                    <a:pt x="26194" y="0"/>
                  </a:cubicBezTo>
                  <a:lnTo>
                    <a:pt x="26194" y="0"/>
                  </a:lnTo>
                  <a:cubicBezTo>
                    <a:pt x="9525" y="11906"/>
                    <a:pt x="9525" y="28575"/>
                    <a:pt x="16669" y="45244"/>
                  </a:cubicBezTo>
                  <a:cubicBezTo>
                    <a:pt x="9525" y="45244"/>
                    <a:pt x="4762" y="45244"/>
                    <a:pt x="0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DEE89EA-9733-7FF0-F124-DD3BEB64EFC2}"/>
                </a:ext>
              </a:extLst>
            </p:cNvPr>
            <p:cNvSpPr/>
            <p:nvPr/>
          </p:nvSpPr>
          <p:spPr>
            <a:xfrm>
              <a:off x="10027443" y="6812756"/>
              <a:ext cx="23812" cy="45243"/>
            </a:xfrm>
            <a:custGeom>
              <a:avLst/>
              <a:gdLst>
                <a:gd name="connsiteX0" fmla="*/ 23813 w 23812"/>
                <a:gd name="connsiteY0" fmla="*/ 35719 h 45243"/>
                <a:gd name="connsiteX1" fmla="*/ 23813 w 23812"/>
                <a:gd name="connsiteY1" fmla="*/ 45244 h 45243"/>
                <a:gd name="connsiteX2" fmla="*/ 9525 w 23812"/>
                <a:gd name="connsiteY2" fmla="*/ 45244 h 45243"/>
                <a:gd name="connsiteX3" fmla="*/ 11906 w 23812"/>
                <a:gd name="connsiteY3" fmla="*/ 38100 h 45243"/>
                <a:gd name="connsiteX4" fmla="*/ 0 w 23812"/>
                <a:gd name="connsiteY4" fmla="*/ 0 h 45243"/>
                <a:gd name="connsiteX5" fmla="*/ 0 w 23812"/>
                <a:gd name="connsiteY5" fmla="*/ 0 h 45243"/>
                <a:gd name="connsiteX6" fmla="*/ 19050 w 23812"/>
                <a:gd name="connsiteY6" fmla="*/ 4762 h 45243"/>
                <a:gd name="connsiteX7" fmla="*/ 23813 w 23812"/>
                <a:gd name="connsiteY7" fmla="*/ 35719 h 45243"/>
                <a:gd name="connsiteX8" fmla="*/ 23813 w 23812"/>
                <a:gd name="connsiteY8" fmla="*/ 35719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" h="45243">
                  <a:moveTo>
                    <a:pt x="23813" y="35719"/>
                  </a:moveTo>
                  <a:cubicBezTo>
                    <a:pt x="23813" y="38100"/>
                    <a:pt x="23813" y="42862"/>
                    <a:pt x="23813" y="45244"/>
                  </a:cubicBezTo>
                  <a:cubicBezTo>
                    <a:pt x="19050" y="45244"/>
                    <a:pt x="14287" y="45244"/>
                    <a:pt x="9525" y="45244"/>
                  </a:cubicBezTo>
                  <a:cubicBezTo>
                    <a:pt x="9525" y="42862"/>
                    <a:pt x="11906" y="40481"/>
                    <a:pt x="11906" y="38100"/>
                  </a:cubicBezTo>
                  <a:cubicBezTo>
                    <a:pt x="16669" y="21431"/>
                    <a:pt x="14287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9050"/>
                    <a:pt x="21431" y="26194"/>
                    <a:pt x="23813" y="35719"/>
                  </a:cubicBezTo>
                  <a:lnTo>
                    <a:pt x="23813" y="3571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98E1AFD-75EE-D237-2A1A-2A2D69A5D78C}"/>
                </a:ext>
              </a:extLst>
            </p:cNvPr>
            <p:cNvSpPr/>
            <p:nvPr/>
          </p:nvSpPr>
          <p:spPr>
            <a:xfrm>
              <a:off x="8131968" y="6812756"/>
              <a:ext cx="26193" cy="45243"/>
            </a:xfrm>
            <a:custGeom>
              <a:avLst/>
              <a:gdLst>
                <a:gd name="connsiteX0" fmla="*/ 0 w 26193"/>
                <a:gd name="connsiteY0" fmla="*/ 45244 h 45243"/>
                <a:gd name="connsiteX1" fmla="*/ 0 w 26193"/>
                <a:gd name="connsiteY1" fmla="*/ 35719 h 45243"/>
                <a:gd name="connsiteX2" fmla="*/ 0 w 26193"/>
                <a:gd name="connsiteY2" fmla="*/ 35719 h 45243"/>
                <a:gd name="connsiteX3" fmla="*/ 7144 w 26193"/>
                <a:gd name="connsiteY3" fmla="*/ 4762 h 45243"/>
                <a:gd name="connsiteX4" fmla="*/ 26194 w 26193"/>
                <a:gd name="connsiteY4" fmla="*/ 0 h 45243"/>
                <a:gd name="connsiteX5" fmla="*/ 26194 w 26193"/>
                <a:gd name="connsiteY5" fmla="*/ 0 h 45243"/>
                <a:gd name="connsiteX6" fmla="*/ 16669 w 26193"/>
                <a:gd name="connsiteY6" fmla="*/ 45244 h 45243"/>
                <a:gd name="connsiteX7" fmla="*/ 0 w 26193"/>
                <a:gd name="connsiteY7" fmla="*/ 45244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93" h="45243">
                  <a:moveTo>
                    <a:pt x="0" y="45244"/>
                  </a:moveTo>
                  <a:cubicBezTo>
                    <a:pt x="0" y="42862"/>
                    <a:pt x="0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8"/>
                    <a:pt x="7144" y="4762"/>
                  </a:cubicBezTo>
                  <a:cubicBezTo>
                    <a:pt x="11906" y="4762"/>
                    <a:pt x="19050" y="2381"/>
                    <a:pt x="26194" y="0"/>
                  </a:cubicBezTo>
                  <a:lnTo>
                    <a:pt x="26194" y="0"/>
                  </a:lnTo>
                  <a:cubicBezTo>
                    <a:pt x="9525" y="11906"/>
                    <a:pt x="9525" y="28575"/>
                    <a:pt x="16669" y="45244"/>
                  </a:cubicBezTo>
                  <a:cubicBezTo>
                    <a:pt x="9525" y="45244"/>
                    <a:pt x="4762" y="45244"/>
                    <a:pt x="0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512FDC2-D6D7-0D04-36CD-82979591D696}"/>
                </a:ext>
              </a:extLst>
            </p:cNvPr>
            <p:cNvSpPr/>
            <p:nvPr/>
          </p:nvSpPr>
          <p:spPr>
            <a:xfrm>
              <a:off x="8074818" y="6812756"/>
              <a:ext cx="23812" cy="45243"/>
            </a:xfrm>
            <a:custGeom>
              <a:avLst/>
              <a:gdLst>
                <a:gd name="connsiteX0" fmla="*/ 23813 w 23812"/>
                <a:gd name="connsiteY0" fmla="*/ 35719 h 45243"/>
                <a:gd name="connsiteX1" fmla="*/ 23813 w 23812"/>
                <a:gd name="connsiteY1" fmla="*/ 45244 h 45243"/>
                <a:gd name="connsiteX2" fmla="*/ 9525 w 23812"/>
                <a:gd name="connsiteY2" fmla="*/ 45244 h 45243"/>
                <a:gd name="connsiteX3" fmla="*/ 11906 w 23812"/>
                <a:gd name="connsiteY3" fmla="*/ 38100 h 45243"/>
                <a:gd name="connsiteX4" fmla="*/ 0 w 23812"/>
                <a:gd name="connsiteY4" fmla="*/ 0 h 45243"/>
                <a:gd name="connsiteX5" fmla="*/ 0 w 23812"/>
                <a:gd name="connsiteY5" fmla="*/ 0 h 45243"/>
                <a:gd name="connsiteX6" fmla="*/ 19050 w 23812"/>
                <a:gd name="connsiteY6" fmla="*/ 4762 h 45243"/>
                <a:gd name="connsiteX7" fmla="*/ 23813 w 23812"/>
                <a:gd name="connsiteY7" fmla="*/ 35719 h 45243"/>
                <a:gd name="connsiteX8" fmla="*/ 23813 w 23812"/>
                <a:gd name="connsiteY8" fmla="*/ 35719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" h="45243">
                  <a:moveTo>
                    <a:pt x="23813" y="35719"/>
                  </a:moveTo>
                  <a:cubicBezTo>
                    <a:pt x="23813" y="38100"/>
                    <a:pt x="23813" y="42862"/>
                    <a:pt x="23813" y="45244"/>
                  </a:cubicBezTo>
                  <a:cubicBezTo>
                    <a:pt x="19050" y="45244"/>
                    <a:pt x="14287" y="45244"/>
                    <a:pt x="9525" y="45244"/>
                  </a:cubicBezTo>
                  <a:cubicBezTo>
                    <a:pt x="9525" y="42862"/>
                    <a:pt x="11906" y="40481"/>
                    <a:pt x="11906" y="38100"/>
                  </a:cubicBezTo>
                  <a:cubicBezTo>
                    <a:pt x="16669" y="21431"/>
                    <a:pt x="14287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9050"/>
                    <a:pt x="21431" y="26194"/>
                    <a:pt x="23813" y="35719"/>
                  </a:cubicBezTo>
                  <a:lnTo>
                    <a:pt x="23813" y="3571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321B964-4E2A-88AD-761E-3E063D45F90B}"/>
                </a:ext>
              </a:extLst>
            </p:cNvPr>
            <p:cNvSpPr/>
            <p:nvPr/>
          </p:nvSpPr>
          <p:spPr>
            <a:xfrm>
              <a:off x="6179343" y="6812756"/>
              <a:ext cx="26193" cy="45243"/>
            </a:xfrm>
            <a:custGeom>
              <a:avLst/>
              <a:gdLst>
                <a:gd name="connsiteX0" fmla="*/ 0 w 26193"/>
                <a:gd name="connsiteY0" fmla="*/ 45244 h 45243"/>
                <a:gd name="connsiteX1" fmla="*/ 0 w 26193"/>
                <a:gd name="connsiteY1" fmla="*/ 35719 h 45243"/>
                <a:gd name="connsiteX2" fmla="*/ 0 w 26193"/>
                <a:gd name="connsiteY2" fmla="*/ 35719 h 45243"/>
                <a:gd name="connsiteX3" fmla="*/ 7144 w 26193"/>
                <a:gd name="connsiteY3" fmla="*/ 4762 h 45243"/>
                <a:gd name="connsiteX4" fmla="*/ 26194 w 26193"/>
                <a:gd name="connsiteY4" fmla="*/ 0 h 45243"/>
                <a:gd name="connsiteX5" fmla="*/ 26194 w 26193"/>
                <a:gd name="connsiteY5" fmla="*/ 0 h 45243"/>
                <a:gd name="connsiteX6" fmla="*/ 16669 w 26193"/>
                <a:gd name="connsiteY6" fmla="*/ 45244 h 45243"/>
                <a:gd name="connsiteX7" fmla="*/ 0 w 26193"/>
                <a:gd name="connsiteY7" fmla="*/ 45244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193" h="45243">
                  <a:moveTo>
                    <a:pt x="0" y="45244"/>
                  </a:moveTo>
                  <a:cubicBezTo>
                    <a:pt x="0" y="42862"/>
                    <a:pt x="0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3" y="16668"/>
                    <a:pt x="7144" y="4762"/>
                  </a:cubicBezTo>
                  <a:cubicBezTo>
                    <a:pt x="11906" y="4762"/>
                    <a:pt x="19050" y="2381"/>
                    <a:pt x="26194" y="0"/>
                  </a:cubicBezTo>
                  <a:lnTo>
                    <a:pt x="26194" y="0"/>
                  </a:lnTo>
                  <a:cubicBezTo>
                    <a:pt x="9525" y="11906"/>
                    <a:pt x="9525" y="28575"/>
                    <a:pt x="16669" y="45244"/>
                  </a:cubicBezTo>
                  <a:cubicBezTo>
                    <a:pt x="9525" y="45244"/>
                    <a:pt x="4763" y="45244"/>
                    <a:pt x="0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980D4875-5173-FD63-0362-FDE8E76BA669}"/>
                </a:ext>
              </a:extLst>
            </p:cNvPr>
            <p:cNvSpPr/>
            <p:nvPr/>
          </p:nvSpPr>
          <p:spPr>
            <a:xfrm>
              <a:off x="6119812" y="6812756"/>
              <a:ext cx="23812" cy="45243"/>
            </a:xfrm>
            <a:custGeom>
              <a:avLst/>
              <a:gdLst>
                <a:gd name="connsiteX0" fmla="*/ 23813 w 23812"/>
                <a:gd name="connsiteY0" fmla="*/ 35719 h 45243"/>
                <a:gd name="connsiteX1" fmla="*/ 23813 w 23812"/>
                <a:gd name="connsiteY1" fmla="*/ 45244 h 45243"/>
                <a:gd name="connsiteX2" fmla="*/ 9525 w 23812"/>
                <a:gd name="connsiteY2" fmla="*/ 45244 h 45243"/>
                <a:gd name="connsiteX3" fmla="*/ 11906 w 23812"/>
                <a:gd name="connsiteY3" fmla="*/ 38100 h 45243"/>
                <a:gd name="connsiteX4" fmla="*/ 0 w 23812"/>
                <a:gd name="connsiteY4" fmla="*/ 0 h 45243"/>
                <a:gd name="connsiteX5" fmla="*/ 0 w 23812"/>
                <a:gd name="connsiteY5" fmla="*/ 0 h 45243"/>
                <a:gd name="connsiteX6" fmla="*/ 19050 w 23812"/>
                <a:gd name="connsiteY6" fmla="*/ 4762 h 45243"/>
                <a:gd name="connsiteX7" fmla="*/ 23813 w 23812"/>
                <a:gd name="connsiteY7" fmla="*/ 35719 h 45243"/>
                <a:gd name="connsiteX8" fmla="*/ 23813 w 23812"/>
                <a:gd name="connsiteY8" fmla="*/ 35719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" h="45243">
                  <a:moveTo>
                    <a:pt x="23813" y="35719"/>
                  </a:moveTo>
                  <a:cubicBezTo>
                    <a:pt x="23813" y="38100"/>
                    <a:pt x="23813" y="42862"/>
                    <a:pt x="23813" y="45244"/>
                  </a:cubicBezTo>
                  <a:cubicBezTo>
                    <a:pt x="19050" y="45244"/>
                    <a:pt x="14287" y="45244"/>
                    <a:pt x="9525" y="45244"/>
                  </a:cubicBezTo>
                  <a:cubicBezTo>
                    <a:pt x="9525" y="42862"/>
                    <a:pt x="11906" y="40481"/>
                    <a:pt x="11906" y="38100"/>
                  </a:cubicBezTo>
                  <a:cubicBezTo>
                    <a:pt x="16669" y="21431"/>
                    <a:pt x="14287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9050"/>
                    <a:pt x="21431" y="26194"/>
                    <a:pt x="23813" y="35719"/>
                  </a:cubicBezTo>
                  <a:lnTo>
                    <a:pt x="23813" y="3571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9EA4661F-AFB8-7BAA-9B4F-2915CBDD282F}"/>
                </a:ext>
              </a:extLst>
            </p:cNvPr>
            <p:cNvSpPr/>
            <p:nvPr/>
          </p:nvSpPr>
          <p:spPr>
            <a:xfrm>
              <a:off x="12141993" y="6848475"/>
              <a:ext cx="50367" cy="9524"/>
            </a:xfrm>
            <a:custGeom>
              <a:avLst/>
              <a:gdLst>
                <a:gd name="connsiteX0" fmla="*/ 0 w 50367"/>
                <a:gd name="connsiteY0" fmla="*/ 9525 h 9524"/>
                <a:gd name="connsiteX1" fmla="*/ 50006 w 50367"/>
                <a:gd name="connsiteY1" fmla="*/ 0 h 9524"/>
                <a:gd name="connsiteX2" fmla="*/ 45244 w 50367"/>
                <a:gd name="connsiteY2" fmla="*/ 9525 h 9524"/>
                <a:gd name="connsiteX3" fmla="*/ 0 w 50367"/>
                <a:gd name="connsiteY3" fmla="*/ 9525 h 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67" h="9524">
                  <a:moveTo>
                    <a:pt x="0" y="9525"/>
                  </a:moveTo>
                  <a:cubicBezTo>
                    <a:pt x="16669" y="7143"/>
                    <a:pt x="33337" y="2381"/>
                    <a:pt x="50006" y="0"/>
                  </a:cubicBezTo>
                  <a:cubicBezTo>
                    <a:pt x="47625" y="2381"/>
                    <a:pt x="54769" y="9525"/>
                    <a:pt x="45244" y="9525"/>
                  </a:cubicBezTo>
                  <a:cubicBezTo>
                    <a:pt x="30957" y="9525"/>
                    <a:pt x="14288" y="9525"/>
                    <a:pt x="0" y="95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A3AC84D-FAF5-D3E2-59AC-22F66F685DAE}"/>
                </a:ext>
              </a:extLst>
            </p:cNvPr>
            <p:cNvSpPr/>
            <p:nvPr/>
          </p:nvSpPr>
          <p:spPr>
            <a:xfrm>
              <a:off x="6538912" y="940593"/>
              <a:ext cx="547687" cy="476250"/>
            </a:xfrm>
            <a:custGeom>
              <a:avLst/>
              <a:gdLst>
                <a:gd name="connsiteX0" fmla="*/ 138113 w 547687"/>
                <a:gd name="connsiteY0" fmla="*/ 473869 h 476250"/>
                <a:gd name="connsiteX1" fmla="*/ 0 w 547687"/>
                <a:gd name="connsiteY1" fmla="*/ 238125 h 476250"/>
                <a:gd name="connsiteX2" fmla="*/ 138113 w 547687"/>
                <a:gd name="connsiteY2" fmla="*/ 2381 h 476250"/>
                <a:gd name="connsiteX3" fmla="*/ 411956 w 547687"/>
                <a:gd name="connsiteY3" fmla="*/ 0 h 476250"/>
                <a:gd name="connsiteX4" fmla="*/ 547688 w 547687"/>
                <a:gd name="connsiteY4" fmla="*/ 238125 h 476250"/>
                <a:gd name="connsiteX5" fmla="*/ 411956 w 547687"/>
                <a:gd name="connsiteY5" fmla="*/ 476250 h 476250"/>
                <a:gd name="connsiteX6" fmla="*/ 138113 w 547687"/>
                <a:gd name="connsiteY6" fmla="*/ 473869 h 476250"/>
                <a:gd name="connsiteX7" fmla="*/ 28575 w 547687"/>
                <a:gd name="connsiteY7" fmla="*/ 238125 h 476250"/>
                <a:gd name="connsiteX8" fmla="*/ 159544 w 547687"/>
                <a:gd name="connsiteY8" fmla="*/ 438150 h 476250"/>
                <a:gd name="connsiteX9" fmla="*/ 397669 w 547687"/>
                <a:gd name="connsiteY9" fmla="*/ 450056 h 476250"/>
                <a:gd name="connsiteX10" fmla="*/ 504825 w 547687"/>
                <a:gd name="connsiteY10" fmla="*/ 238125 h 476250"/>
                <a:gd name="connsiteX11" fmla="*/ 397669 w 547687"/>
                <a:gd name="connsiteY11" fmla="*/ 26194 h 476250"/>
                <a:gd name="connsiteX12" fmla="*/ 159544 w 547687"/>
                <a:gd name="connsiteY12" fmla="*/ 40481 h 476250"/>
                <a:gd name="connsiteX13" fmla="*/ 28575 w 547687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138113" y="473869"/>
                  </a:moveTo>
                  <a:cubicBezTo>
                    <a:pt x="121444" y="376237"/>
                    <a:pt x="76200" y="300037"/>
                    <a:pt x="0" y="238125"/>
                  </a:cubicBezTo>
                  <a:cubicBezTo>
                    <a:pt x="76200" y="176213"/>
                    <a:pt x="121444" y="97631"/>
                    <a:pt x="138113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7631"/>
                    <a:pt x="471488" y="173831"/>
                    <a:pt x="547688" y="238125"/>
                  </a:cubicBezTo>
                  <a:cubicBezTo>
                    <a:pt x="473869" y="300037"/>
                    <a:pt x="428625" y="378619"/>
                    <a:pt x="411956" y="476250"/>
                  </a:cubicBezTo>
                  <a:cubicBezTo>
                    <a:pt x="321469" y="440531"/>
                    <a:pt x="230981" y="438150"/>
                    <a:pt x="138113" y="473869"/>
                  </a:cubicBezTo>
                  <a:close/>
                  <a:moveTo>
                    <a:pt x="28575" y="238125"/>
                  </a:moveTo>
                  <a:cubicBezTo>
                    <a:pt x="95250" y="292894"/>
                    <a:pt x="135731" y="359569"/>
                    <a:pt x="159544" y="438150"/>
                  </a:cubicBezTo>
                  <a:cubicBezTo>
                    <a:pt x="240506" y="416719"/>
                    <a:pt x="319088" y="423862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ubicBezTo>
                    <a:pt x="447675" y="178594"/>
                    <a:pt x="411956" y="109537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5731" y="116681"/>
                    <a:pt x="92869" y="183356"/>
                    <a:pt x="2857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76B9C3C5-5809-9C9B-F687-9E72FD6A18DD}"/>
                </a:ext>
              </a:extLst>
            </p:cNvPr>
            <p:cNvSpPr/>
            <p:nvPr/>
          </p:nvSpPr>
          <p:spPr>
            <a:xfrm>
              <a:off x="6536531" y="4317206"/>
              <a:ext cx="547687" cy="476250"/>
            </a:xfrm>
            <a:custGeom>
              <a:avLst/>
              <a:gdLst>
                <a:gd name="connsiteX0" fmla="*/ 547688 w 547687"/>
                <a:gd name="connsiteY0" fmla="*/ 238125 h 476250"/>
                <a:gd name="connsiteX1" fmla="*/ 411956 w 547687"/>
                <a:gd name="connsiteY1" fmla="*/ 476250 h 476250"/>
                <a:gd name="connsiteX2" fmla="*/ 276225 w 547687"/>
                <a:gd name="connsiteY2" fmla="*/ 450056 h 476250"/>
                <a:gd name="connsiteX3" fmla="*/ 138112 w 547687"/>
                <a:gd name="connsiteY3" fmla="*/ 473869 h 476250"/>
                <a:gd name="connsiteX4" fmla="*/ 0 w 547687"/>
                <a:gd name="connsiteY4" fmla="*/ 238125 h 476250"/>
                <a:gd name="connsiteX5" fmla="*/ 138112 w 547687"/>
                <a:gd name="connsiteY5" fmla="*/ 2381 h 476250"/>
                <a:gd name="connsiteX6" fmla="*/ 411956 w 547687"/>
                <a:gd name="connsiteY6" fmla="*/ 0 h 476250"/>
                <a:gd name="connsiteX7" fmla="*/ 547688 w 547687"/>
                <a:gd name="connsiteY7" fmla="*/ 238125 h 476250"/>
                <a:gd name="connsiteX8" fmla="*/ 397669 w 547687"/>
                <a:gd name="connsiteY8" fmla="*/ 452438 h 476250"/>
                <a:gd name="connsiteX9" fmla="*/ 504825 w 547687"/>
                <a:gd name="connsiteY9" fmla="*/ 240506 h 476250"/>
                <a:gd name="connsiteX10" fmla="*/ 397669 w 547687"/>
                <a:gd name="connsiteY10" fmla="*/ 28575 h 476250"/>
                <a:gd name="connsiteX11" fmla="*/ 159544 w 547687"/>
                <a:gd name="connsiteY11" fmla="*/ 42863 h 476250"/>
                <a:gd name="connsiteX12" fmla="*/ 28575 w 547687"/>
                <a:gd name="connsiteY12" fmla="*/ 242887 h 476250"/>
                <a:gd name="connsiteX13" fmla="*/ 159544 w 547687"/>
                <a:gd name="connsiteY13" fmla="*/ 442912 h 476250"/>
                <a:gd name="connsiteX14" fmla="*/ 397669 w 547687"/>
                <a:gd name="connsiteY14" fmla="*/ 452438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547688" y="238125"/>
                  </a:moveTo>
                  <a:cubicBezTo>
                    <a:pt x="473869" y="300037"/>
                    <a:pt x="428625" y="378619"/>
                    <a:pt x="411956" y="476250"/>
                  </a:cubicBezTo>
                  <a:cubicBezTo>
                    <a:pt x="366713" y="461962"/>
                    <a:pt x="323850" y="450056"/>
                    <a:pt x="276225" y="450056"/>
                  </a:cubicBezTo>
                  <a:cubicBezTo>
                    <a:pt x="228600" y="450056"/>
                    <a:pt x="183356" y="459581"/>
                    <a:pt x="138112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2"/>
                    <a:pt x="121444" y="100012"/>
                    <a:pt x="138112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8625" y="97631"/>
                    <a:pt x="473869" y="176212"/>
                    <a:pt x="547688" y="238125"/>
                  </a:cubicBezTo>
                  <a:close/>
                  <a:moveTo>
                    <a:pt x="397669" y="452438"/>
                  </a:moveTo>
                  <a:cubicBezTo>
                    <a:pt x="411956" y="369094"/>
                    <a:pt x="447675" y="300037"/>
                    <a:pt x="504825" y="240506"/>
                  </a:cubicBezTo>
                  <a:cubicBezTo>
                    <a:pt x="445294" y="180975"/>
                    <a:pt x="411956" y="109537"/>
                    <a:pt x="397669" y="28575"/>
                  </a:cubicBezTo>
                  <a:cubicBezTo>
                    <a:pt x="319088" y="59531"/>
                    <a:pt x="240506" y="61912"/>
                    <a:pt x="159544" y="42863"/>
                  </a:cubicBezTo>
                  <a:cubicBezTo>
                    <a:pt x="135731" y="123825"/>
                    <a:pt x="92869" y="190500"/>
                    <a:pt x="28575" y="242887"/>
                  </a:cubicBezTo>
                  <a:cubicBezTo>
                    <a:pt x="95250" y="297656"/>
                    <a:pt x="135731" y="361950"/>
                    <a:pt x="159544" y="442912"/>
                  </a:cubicBezTo>
                  <a:cubicBezTo>
                    <a:pt x="242888" y="419100"/>
                    <a:pt x="319088" y="421481"/>
                    <a:pt x="397669" y="452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A65BDC3B-8F51-5922-5540-29FFEECAF640}"/>
                </a:ext>
              </a:extLst>
            </p:cNvPr>
            <p:cNvSpPr/>
            <p:nvPr/>
          </p:nvSpPr>
          <p:spPr>
            <a:xfrm>
              <a:off x="8493918" y="4317206"/>
              <a:ext cx="547687" cy="476250"/>
            </a:xfrm>
            <a:custGeom>
              <a:avLst/>
              <a:gdLst>
                <a:gd name="connsiteX0" fmla="*/ 138113 w 547687"/>
                <a:gd name="connsiteY0" fmla="*/ 473869 h 476250"/>
                <a:gd name="connsiteX1" fmla="*/ 0 w 547687"/>
                <a:gd name="connsiteY1" fmla="*/ 238125 h 476250"/>
                <a:gd name="connsiteX2" fmla="*/ 90488 w 547687"/>
                <a:gd name="connsiteY2" fmla="*/ 133350 h 476250"/>
                <a:gd name="connsiteX3" fmla="*/ 138113 w 547687"/>
                <a:gd name="connsiteY3" fmla="*/ 2381 h 476250"/>
                <a:gd name="connsiteX4" fmla="*/ 411956 w 547687"/>
                <a:gd name="connsiteY4" fmla="*/ 0 h 476250"/>
                <a:gd name="connsiteX5" fmla="*/ 547688 w 547687"/>
                <a:gd name="connsiteY5" fmla="*/ 238125 h 476250"/>
                <a:gd name="connsiteX6" fmla="*/ 411956 w 547687"/>
                <a:gd name="connsiteY6" fmla="*/ 476250 h 476250"/>
                <a:gd name="connsiteX7" fmla="*/ 138113 w 547687"/>
                <a:gd name="connsiteY7" fmla="*/ 473869 h 476250"/>
                <a:gd name="connsiteX8" fmla="*/ 395288 w 547687"/>
                <a:gd name="connsiteY8" fmla="*/ 28575 h 476250"/>
                <a:gd name="connsiteX9" fmla="*/ 157163 w 547687"/>
                <a:gd name="connsiteY9" fmla="*/ 42863 h 476250"/>
                <a:gd name="connsiteX10" fmla="*/ 26194 w 547687"/>
                <a:gd name="connsiteY10" fmla="*/ 240506 h 476250"/>
                <a:gd name="connsiteX11" fmla="*/ 157163 w 547687"/>
                <a:gd name="connsiteY11" fmla="*/ 440531 h 476250"/>
                <a:gd name="connsiteX12" fmla="*/ 395288 w 547687"/>
                <a:gd name="connsiteY12" fmla="*/ 452438 h 476250"/>
                <a:gd name="connsiteX13" fmla="*/ 502444 w 547687"/>
                <a:gd name="connsiteY13" fmla="*/ 240506 h 476250"/>
                <a:gd name="connsiteX14" fmla="*/ 395288 w 547687"/>
                <a:gd name="connsiteY14" fmla="*/ 2857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138113" y="473869"/>
                  </a:moveTo>
                  <a:cubicBezTo>
                    <a:pt x="102394" y="347662"/>
                    <a:pt x="90488" y="328613"/>
                    <a:pt x="0" y="238125"/>
                  </a:cubicBezTo>
                  <a:cubicBezTo>
                    <a:pt x="35719" y="207169"/>
                    <a:pt x="66675" y="173831"/>
                    <a:pt x="90488" y="133350"/>
                  </a:cubicBezTo>
                  <a:cubicBezTo>
                    <a:pt x="114300" y="92869"/>
                    <a:pt x="128588" y="50006"/>
                    <a:pt x="138113" y="2381"/>
                  </a:cubicBezTo>
                  <a:cubicBezTo>
                    <a:pt x="228600" y="35719"/>
                    <a:pt x="321469" y="35719"/>
                    <a:pt x="411956" y="0"/>
                  </a:cubicBezTo>
                  <a:cubicBezTo>
                    <a:pt x="426244" y="97631"/>
                    <a:pt x="471488" y="176212"/>
                    <a:pt x="547688" y="238125"/>
                  </a:cubicBezTo>
                  <a:cubicBezTo>
                    <a:pt x="473869" y="302419"/>
                    <a:pt x="428625" y="378619"/>
                    <a:pt x="411956" y="476250"/>
                  </a:cubicBezTo>
                  <a:cubicBezTo>
                    <a:pt x="319088" y="442912"/>
                    <a:pt x="228600" y="440531"/>
                    <a:pt x="138113" y="473869"/>
                  </a:cubicBezTo>
                  <a:close/>
                  <a:moveTo>
                    <a:pt x="395288" y="28575"/>
                  </a:moveTo>
                  <a:cubicBezTo>
                    <a:pt x="300038" y="54769"/>
                    <a:pt x="278606" y="61912"/>
                    <a:pt x="157163" y="42863"/>
                  </a:cubicBezTo>
                  <a:cubicBezTo>
                    <a:pt x="133350" y="121444"/>
                    <a:pt x="92869" y="188119"/>
                    <a:pt x="26194" y="240506"/>
                  </a:cubicBezTo>
                  <a:cubicBezTo>
                    <a:pt x="92869" y="292894"/>
                    <a:pt x="133350" y="359569"/>
                    <a:pt x="157163" y="440531"/>
                  </a:cubicBezTo>
                  <a:cubicBezTo>
                    <a:pt x="238125" y="419100"/>
                    <a:pt x="316706" y="426244"/>
                    <a:pt x="395288" y="452438"/>
                  </a:cubicBezTo>
                  <a:cubicBezTo>
                    <a:pt x="409575" y="369094"/>
                    <a:pt x="445294" y="300037"/>
                    <a:pt x="502444" y="240506"/>
                  </a:cubicBezTo>
                  <a:cubicBezTo>
                    <a:pt x="445294" y="178594"/>
                    <a:pt x="409575" y="109537"/>
                    <a:pt x="395288" y="285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0309E8F-9CB6-5134-D69C-110D45024D57}"/>
                </a:ext>
              </a:extLst>
            </p:cNvPr>
            <p:cNvSpPr/>
            <p:nvPr/>
          </p:nvSpPr>
          <p:spPr>
            <a:xfrm>
              <a:off x="10446543" y="4319587"/>
              <a:ext cx="547687" cy="476250"/>
            </a:xfrm>
            <a:custGeom>
              <a:avLst/>
              <a:gdLst>
                <a:gd name="connsiteX0" fmla="*/ 411956 w 547687"/>
                <a:gd name="connsiteY0" fmla="*/ 476250 h 476250"/>
                <a:gd name="connsiteX1" fmla="*/ 138113 w 547687"/>
                <a:gd name="connsiteY1" fmla="*/ 473869 h 476250"/>
                <a:gd name="connsiteX2" fmla="*/ 0 w 547687"/>
                <a:gd name="connsiteY2" fmla="*/ 238125 h 476250"/>
                <a:gd name="connsiteX3" fmla="*/ 138113 w 547687"/>
                <a:gd name="connsiteY3" fmla="*/ 2381 h 476250"/>
                <a:gd name="connsiteX4" fmla="*/ 411956 w 547687"/>
                <a:gd name="connsiteY4" fmla="*/ 0 h 476250"/>
                <a:gd name="connsiteX5" fmla="*/ 547688 w 547687"/>
                <a:gd name="connsiteY5" fmla="*/ 238125 h 476250"/>
                <a:gd name="connsiteX6" fmla="*/ 411956 w 547687"/>
                <a:gd name="connsiteY6" fmla="*/ 476250 h 476250"/>
                <a:gd name="connsiteX7" fmla="*/ 502444 w 547687"/>
                <a:gd name="connsiteY7" fmla="*/ 235744 h 476250"/>
                <a:gd name="connsiteX8" fmla="*/ 395288 w 547687"/>
                <a:gd name="connsiteY8" fmla="*/ 23813 h 476250"/>
                <a:gd name="connsiteX9" fmla="*/ 159544 w 547687"/>
                <a:gd name="connsiteY9" fmla="*/ 38100 h 476250"/>
                <a:gd name="connsiteX10" fmla="*/ 28575 w 547687"/>
                <a:gd name="connsiteY10" fmla="*/ 238125 h 476250"/>
                <a:gd name="connsiteX11" fmla="*/ 157163 w 547687"/>
                <a:gd name="connsiteY11" fmla="*/ 431006 h 476250"/>
                <a:gd name="connsiteX12" fmla="*/ 278606 w 547687"/>
                <a:gd name="connsiteY12" fmla="*/ 423863 h 476250"/>
                <a:gd name="connsiteX13" fmla="*/ 395288 w 547687"/>
                <a:gd name="connsiteY13" fmla="*/ 442913 h 476250"/>
                <a:gd name="connsiteX14" fmla="*/ 502444 w 547687"/>
                <a:gd name="connsiteY14" fmla="*/ 23574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11956" y="476250"/>
                  </a:move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6213"/>
                    <a:pt x="121444" y="100013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6244" y="95250"/>
                    <a:pt x="471488" y="173831"/>
                    <a:pt x="547688" y="238125"/>
                  </a:cubicBezTo>
                  <a:cubicBezTo>
                    <a:pt x="473869" y="300038"/>
                    <a:pt x="426244" y="376238"/>
                    <a:pt x="411956" y="476250"/>
                  </a:cubicBezTo>
                  <a:close/>
                  <a:moveTo>
                    <a:pt x="502444" y="235744"/>
                  </a:moveTo>
                  <a:cubicBezTo>
                    <a:pt x="445294" y="178594"/>
                    <a:pt x="409575" y="107156"/>
                    <a:pt x="395288" y="23813"/>
                  </a:cubicBezTo>
                  <a:cubicBezTo>
                    <a:pt x="316706" y="54769"/>
                    <a:pt x="238125" y="57150"/>
                    <a:pt x="159544" y="38100"/>
                  </a:cubicBezTo>
                  <a:cubicBezTo>
                    <a:pt x="116681" y="142875"/>
                    <a:pt x="116681" y="142875"/>
                    <a:pt x="28575" y="238125"/>
                  </a:cubicBezTo>
                  <a:cubicBezTo>
                    <a:pt x="92869" y="290513"/>
                    <a:pt x="133350" y="357188"/>
                    <a:pt x="157163" y="431006"/>
                  </a:cubicBezTo>
                  <a:cubicBezTo>
                    <a:pt x="200025" y="428625"/>
                    <a:pt x="240506" y="421482"/>
                    <a:pt x="278606" y="423863"/>
                  </a:cubicBezTo>
                  <a:cubicBezTo>
                    <a:pt x="316706" y="426244"/>
                    <a:pt x="357188" y="435769"/>
                    <a:pt x="395288" y="442913"/>
                  </a:cubicBezTo>
                  <a:cubicBezTo>
                    <a:pt x="419100" y="352425"/>
                    <a:pt x="419100" y="352425"/>
                    <a:pt x="502444" y="2357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E91041E-6648-4EC1-ADEB-DCC1068FD089}"/>
                </a:ext>
              </a:extLst>
            </p:cNvPr>
            <p:cNvSpPr/>
            <p:nvPr/>
          </p:nvSpPr>
          <p:spPr>
            <a:xfrm>
              <a:off x="8491537" y="2066925"/>
              <a:ext cx="547687" cy="476250"/>
            </a:xfrm>
            <a:custGeom>
              <a:avLst/>
              <a:gdLst>
                <a:gd name="connsiteX0" fmla="*/ 411956 w 547687"/>
                <a:gd name="connsiteY0" fmla="*/ 476250 h 476250"/>
                <a:gd name="connsiteX1" fmla="*/ 138112 w 547687"/>
                <a:gd name="connsiteY1" fmla="*/ 473869 h 476250"/>
                <a:gd name="connsiteX2" fmla="*/ 0 w 547687"/>
                <a:gd name="connsiteY2" fmla="*/ 238125 h 476250"/>
                <a:gd name="connsiteX3" fmla="*/ 138112 w 547687"/>
                <a:gd name="connsiteY3" fmla="*/ 2381 h 476250"/>
                <a:gd name="connsiteX4" fmla="*/ 411956 w 547687"/>
                <a:gd name="connsiteY4" fmla="*/ 0 h 476250"/>
                <a:gd name="connsiteX5" fmla="*/ 547688 w 547687"/>
                <a:gd name="connsiteY5" fmla="*/ 238125 h 476250"/>
                <a:gd name="connsiteX6" fmla="*/ 411956 w 547687"/>
                <a:gd name="connsiteY6" fmla="*/ 476250 h 476250"/>
                <a:gd name="connsiteX7" fmla="*/ 397669 w 547687"/>
                <a:gd name="connsiteY7" fmla="*/ 26194 h 476250"/>
                <a:gd name="connsiteX8" fmla="*/ 159544 w 547687"/>
                <a:gd name="connsiteY8" fmla="*/ 38100 h 476250"/>
                <a:gd name="connsiteX9" fmla="*/ 28575 w 547687"/>
                <a:gd name="connsiteY9" fmla="*/ 235744 h 476250"/>
                <a:gd name="connsiteX10" fmla="*/ 159544 w 547687"/>
                <a:gd name="connsiteY10" fmla="*/ 435769 h 476250"/>
                <a:gd name="connsiteX11" fmla="*/ 397669 w 547687"/>
                <a:gd name="connsiteY11" fmla="*/ 447675 h 476250"/>
                <a:gd name="connsiteX12" fmla="*/ 504825 w 547687"/>
                <a:gd name="connsiteY12" fmla="*/ 235744 h 476250"/>
                <a:gd name="connsiteX13" fmla="*/ 397669 w 547687"/>
                <a:gd name="connsiteY13" fmla="*/ 2619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411956" y="476250"/>
                  </a:moveTo>
                  <a:cubicBezTo>
                    <a:pt x="319087" y="440531"/>
                    <a:pt x="230981" y="440531"/>
                    <a:pt x="138112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2"/>
                    <a:pt x="121444" y="100012"/>
                    <a:pt x="138112" y="2381"/>
                  </a:cubicBezTo>
                  <a:cubicBezTo>
                    <a:pt x="230981" y="35719"/>
                    <a:pt x="319087" y="35719"/>
                    <a:pt x="411956" y="0"/>
                  </a:cubicBezTo>
                  <a:cubicBezTo>
                    <a:pt x="426244" y="95250"/>
                    <a:pt x="471487" y="173831"/>
                    <a:pt x="547688" y="238125"/>
                  </a:cubicBezTo>
                  <a:cubicBezTo>
                    <a:pt x="473869" y="300037"/>
                    <a:pt x="428625" y="376237"/>
                    <a:pt x="411956" y="476250"/>
                  </a:cubicBezTo>
                  <a:close/>
                  <a:moveTo>
                    <a:pt x="397669" y="26194"/>
                  </a:moveTo>
                  <a:cubicBezTo>
                    <a:pt x="283369" y="57150"/>
                    <a:pt x="261938" y="54769"/>
                    <a:pt x="159544" y="38100"/>
                  </a:cubicBezTo>
                  <a:cubicBezTo>
                    <a:pt x="135731" y="116681"/>
                    <a:pt x="95250" y="183356"/>
                    <a:pt x="28575" y="235744"/>
                  </a:cubicBezTo>
                  <a:cubicBezTo>
                    <a:pt x="92869" y="288131"/>
                    <a:pt x="135731" y="354806"/>
                    <a:pt x="159544" y="435769"/>
                  </a:cubicBezTo>
                  <a:cubicBezTo>
                    <a:pt x="240506" y="414337"/>
                    <a:pt x="319087" y="421481"/>
                    <a:pt x="397669" y="447675"/>
                  </a:cubicBezTo>
                  <a:cubicBezTo>
                    <a:pt x="411956" y="364331"/>
                    <a:pt x="447675" y="295275"/>
                    <a:pt x="504825" y="235744"/>
                  </a:cubicBezTo>
                  <a:cubicBezTo>
                    <a:pt x="447675" y="176212"/>
                    <a:pt x="411956" y="107156"/>
                    <a:pt x="397669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4F188EB9-BB16-B3B7-AC48-0F89D044887D}"/>
                </a:ext>
              </a:extLst>
            </p:cNvPr>
            <p:cNvSpPr/>
            <p:nvPr/>
          </p:nvSpPr>
          <p:spPr>
            <a:xfrm>
              <a:off x="6536531" y="5443537"/>
              <a:ext cx="550068" cy="476250"/>
            </a:xfrm>
            <a:custGeom>
              <a:avLst/>
              <a:gdLst>
                <a:gd name="connsiteX0" fmla="*/ 0 w 550068"/>
                <a:gd name="connsiteY0" fmla="*/ 238125 h 476250"/>
                <a:gd name="connsiteX1" fmla="*/ 140494 w 550068"/>
                <a:gd name="connsiteY1" fmla="*/ 2381 h 476250"/>
                <a:gd name="connsiteX2" fmla="*/ 414338 w 550068"/>
                <a:gd name="connsiteY2" fmla="*/ 0 h 476250"/>
                <a:gd name="connsiteX3" fmla="*/ 550069 w 550068"/>
                <a:gd name="connsiteY3" fmla="*/ 238125 h 476250"/>
                <a:gd name="connsiteX4" fmla="*/ 414338 w 550068"/>
                <a:gd name="connsiteY4" fmla="*/ 476250 h 476250"/>
                <a:gd name="connsiteX5" fmla="*/ 140494 w 550068"/>
                <a:gd name="connsiteY5" fmla="*/ 473869 h 476250"/>
                <a:gd name="connsiteX6" fmla="*/ 0 w 550068"/>
                <a:gd name="connsiteY6" fmla="*/ 238125 h 476250"/>
                <a:gd name="connsiteX7" fmla="*/ 161925 w 550068"/>
                <a:gd name="connsiteY7" fmla="*/ 40481 h 476250"/>
                <a:gd name="connsiteX8" fmla="*/ 30956 w 550068"/>
                <a:gd name="connsiteY8" fmla="*/ 240506 h 476250"/>
                <a:gd name="connsiteX9" fmla="*/ 111919 w 550068"/>
                <a:gd name="connsiteY9" fmla="*/ 330994 h 476250"/>
                <a:gd name="connsiteX10" fmla="*/ 166688 w 550068"/>
                <a:gd name="connsiteY10" fmla="*/ 440531 h 476250"/>
                <a:gd name="connsiteX11" fmla="*/ 400050 w 550068"/>
                <a:gd name="connsiteY11" fmla="*/ 454819 h 476250"/>
                <a:gd name="connsiteX12" fmla="*/ 507206 w 550068"/>
                <a:gd name="connsiteY12" fmla="*/ 242887 h 476250"/>
                <a:gd name="connsiteX13" fmla="*/ 400050 w 550068"/>
                <a:gd name="connsiteY13" fmla="*/ 30956 h 476250"/>
                <a:gd name="connsiteX14" fmla="*/ 161925 w 550068"/>
                <a:gd name="connsiteY14" fmla="*/ 40481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0068" h="476250">
                  <a:moveTo>
                    <a:pt x="0" y="238125"/>
                  </a:moveTo>
                  <a:cubicBezTo>
                    <a:pt x="76200" y="176212"/>
                    <a:pt x="121444" y="97631"/>
                    <a:pt x="140494" y="2381"/>
                  </a:cubicBezTo>
                  <a:cubicBezTo>
                    <a:pt x="233362" y="35719"/>
                    <a:pt x="323850" y="35719"/>
                    <a:pt x="414338" y="0"/>
                  </a:cubicBezTo>
                  <a:cubicBezTo>
                    <a:pt x="428625" y="97631"/>
                    <a:pt x="473869" y="176212"/>
                    <a:pt x="550069" y="238125"/>
                  </a:cubicBezTo>
                  <a:cubicBezTo>
                    <a:pt x="476250" y="300037"/>
                    <a:pt x="431006" y="378619"/>
                    <a:pt x="414338" y="476250"/>
                  </a:cubicBezTo>
                  <a:cubicBezTo>
                    <a:pt x="323850" y="442912"/>
                    <a:pt x="233362" y="440531"/>
                    <a:pt x="140494" y="473869"/>
                  </a:cubicBezTo>
                  <a:cubicBezTo>
                    <a:pt x="121444" y="378619"/>
                    <a:pt x="78581" y="302419"/>
                    <a:pt x="0" y="238125"/>
                  </a:cubicBezTo>
                  <a:close/>
                  <a:moveTo>
                    <a:pt x="161925" y="40481"/>
                  </a:moveTo>
                  <a:cubicBezTo>
                    <a:pt x="138112" y="121444"/>
                    <a:pt x="95250" y="188119"/>
                    <a:pt x="30956" y="240506"/>
                  </a:cubicBezTo>
                  <a:cubicBezTo>
                    <a:pt x="64294" y="269081"/>
                    <a:pt x="90487" y="295275"/>
                    <a:pt x="111919" y="330994"/>
                  </a:cubicBezTo>
                  <a:cubicBezTo>
                    <a:pt x="130969" y="364331"/>
                    <a:pt x="147638" y="402431"/>
                    <a:pt x="166688" y="440531"/>
                  </a:cubicBezTo>
                  <a:cubicBezTo>
                    <a:pt x="242888" y="419100"/>
                    <a:pt x="321469" y="426244"/>
                    <a:pt x="400050" y="454819"/>
                  </a:cubicBezTo>
                  <a:cubicBezTo>
                    <a:pt x="414338" y="371475"/>
                    <a:pt x="450056" y="302419"/>
                    <a:pt x="507206" y="242887"/>
                  </a:cubicBezTo>
                  <a:cubicBezTo>
                    <a:pt x="450056" y="183356"/>
                    <a:pt x="414338" y="114300"/>
                    <a:pt x="400050" y="30956"/>
                  </a:cubicBezTo>
                  <a:cubicBezTo>
                    <a:pt x="321469" y="54768"/>
                    <a:pt x="242888" y="59531"/>
                    <a:pt x="161925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F041540-52DD-D1E5-4F25-8943ABC4D7D4}"/>
                </a:ext>
              </a:extLst>
            </p:cNvPr>
            <p:cNvSpPr/>
            <p:nvPr/>
          </p:nvSpPr>
          <p:spPr>
            <a:xfrm>
              <a:off x="6536531" y="2064543"/>
              <a:ext cx="547687" cy="473868"/>
            </a:xfrm>
            <a:custGeom>
              <a:avLst/>
              <a:gdLst>
                <a:gd name="connsiteX0" fmla="*/ 138112 w 547687"/>
                <a:gd name="connsiteY0" fmla="*/ 471488 h 473868"/>
                <a:gd name="connsiteX1" fmla="*/ 0 w 547687"/>
                <a:gd name="connsiteY1" fmla="*/ 238125 h 473868"/>
                <a:gd name="connsiteX2" fmla="*/ 138112 w 547687"/>
                <a:gd name="connsiteY2" fmla="*/ 2381 h 473868"/>
                <a:gd name="connsiteX3" fmla="*/ 411956 w 547687"/>
                <a:gd name="connsiteY3" fmla="*/ 0 h 473868"/>
                <a:gd name="connsiteX4" fmla="*/ 547688 w 547687"/>
                <a:gd name="connsiteY4" fmla="*/ 238125 h 473868"/>
                <a:gd name="connsiteX5" fmla="*/ 414338 w 547687"/>
                <a:gd name="connsiteY5" fmla="*/ 473869 h 473868"/>
                <a:gd name="connsiteX6" fmla="*/ 138112 w 547687"/>
                <a:gd name="connsiteY6" fmla="*/ 471488 h 473868"/>
                <a:gd name="connsiteX7" fmla="*/ 397669 w 547687"/>
                <a:gd name="connsiteY7" fmla="*/ 452438 h 473868"/>
                <a:gd name="connsiteX8" fmla="*/ 504825 w 547687"/>
                <a:gd name="connsiteY8" fmla="*/ 240506 h 473868"/>
                <a:gd name="connsiteX9" fmla="*/ 397669 w 547687"/>
                <a:gd name="connsiteY9" fmla="*/ 28575 h 473868"/>
                <a:gd name="connsiteX10" fmla="*/ 159544 w 547687"/>
                <a:gd name="connsiteY10" fmla="*/ 40481 h 473868"/>
                <a:gd name="connsiteX11" fmla="*/ 28575 w 547687"/>
                <a:gd name="connsiteY11" fmla="*/ 240506 h 473868"/>
                <a:gd name="connsiteX12" fmla="*/ 159544 w 547687"/>
                <a:gd name="connsiteY12" fmla="*/ 440531 h 473868"/>
                <a:gd name="connsiteX13" fmla="*/ 397669 w 547687"/>
                <a:gd name="connsiteY13" fmla="*/ 452438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3868">
                  <a:moveTo>
                    <a:pt x="138112" y="471488"/>
                  </a:move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6213"/>
                    <a:pt x="121444" y="97631"/>
                    <a:pt x="138112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8625" y="97631"/>
                    <a:pt x="471488" y="176213"/>
                    <a:pt x="547688" y="238125"/>
                  </a:cubicBezTo>
                  <a:cubicBezTo>
                    <a:pt x="473869" y="300038"/>
                    <a:pt x="428625" y="378619"/>
                    <a:pt x="414338" y="473869"/>
                  </a:cubicBezTo>
                  <a:cubicBezTo>
                    <a:pt x="269081" y="442913"/>
                    <a:pt x="297656" y="440531"/>
                    <a:pt x="138112" y="471488"/>
                  </a:cubicBezTo>
                  <a:close/>
                  <a:moveTo>
                    <a:pt x="397669" y="452438"/>
                  </a:moveTo>
                  <a:cubicBezTo>
                    <a:pt x="411956" y="369094"/>
                    <a:pt x="447675" y="300038"/>
                    <a:pt x="504825" y="240506"/>
                  </a:cubicBezTo>
                  <a:cubicBezTo>
                    <a:pt x="447675" y="180975"/>
                    <a:pt x="411956" y="111919"/>
                    <a:pt x="397669" y="28575"/>
                  </a:cubicBezTo>
                  <a:cubicBezTo>
                    <a:pt x="319088" y="57150"/>
                    <a:pt x="240506" y="61913"/>
                    <a:pt x="159544" y="40481"/>
                  </a:cubicBezTo>
                  <a:cubicBezTo>
                    <a:pt x="135731" y="121444"/>
                    <a:pt x="92869" y="185738"/>
                    <a:pt x="28575" y="240506"/>
                  </a:cubicBezTo>
                  <a:cubicBezTo>
                    <a:pt x="95250" y="295275"/>
                    <a:pt x="135731" y="361950"/>
                    <a:pt x="159544" y="440531"/>
                  </a:cubicBezTo>
                  <a:cubicBezTo>
                    <a:pt x="242888" y="416719"/>
                    <a:pt x="321469" y="423863"/>
                    <a:pt x="397669" y="452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554CED5-C150-C6F0-B1AA-DEE58D1D8031}"/>
                </a:ext>
              </a:extLst>
            </p:cNvPr>
            <p:cNvSpPr/>
            <p:nvPr/>
          </p:nvSpPr>
          <p:spPr>
            <a:xfrm>
              <a:off x="8489156" y="5445918"/>
              <a:ext cx="547687" cy="473868"/>
            </a:xfrm>
            <a:custGeom>
              <a:avLst/>
              <a:gdLst>
                <a:gd name="connsiteX0" fmla="*/ 414337 w 547687"/>
                <a:gd name="connsiteY0" fmla="*/ 473869 h 473868"/>
                <a:gd name="connsiteX1" fmla="*/ 140494 w 547687"/>
                <a:gd name="connsiteY1" fmla="*/ 471488 h 473868"/>
                <a:gd name="connsiteX2" fmla="*/ 0 w 547687"/>
                <a:gd name="connsiteY2" fmla="*/ 235744 h 473868"/>
                <a:gd name="connsiteX3" fmla="*/ 138113 w 547687"/>
                <a:gd name="connsiteY3" fmla="*/ 2381 h 473868"/>
                <a:gd name="connsiteX4" fmla="*/ 411956 w 547687"/>
                <a:gd name="connsiteY4" fmla="*/ 0 h 473868"/>
                <a:gd name="connsiteX5" fmla="*/ 457200 w 547687"/>
                <a:gd name="connsiteY5" fmla="*/ 130969 h 473868"/>
                <a:gd name="connsiteX6" fmla="*/ 547688 w 547687"/>
                <a:gd name="connsiteY6" fmla="*/ 235744 h 473868"/>
                <a:gd name="connsiteX7" fmla="*/ 414337 w 547687"/>
                <a:gd name="connsiteY7" fmla="*/ 473869 h 473868"/>
                <a:gd name="connsiteX8" fmla="*/ 400050 w 547687"/>
                <a:gd name="connsiteY8" fmla="*/ 447675 h 473868"/>
                <a:gd name="connsiteX9" fmla="*/ 438150 w 547687"/>
                <a:gd name="connsiteY9" fmla="*/ 335756 h 473868"/>
                <a:gd name="connsiteX10" fmla="*/ 504825 w 547687"/>
                <a:gd name="connsiteY10" fmla="*/ 233363 h 473868"/>
                <a:gd name="connsiteX11" fmla="*/ 400050 w 547687"/>
                <a:gd name="connsiteY11" fmla="*/ 23813 h 473868"/>
                <a:gd name="connsiteX12" fmla="*/ 161925 w 547687"/>
                <a:gd name="connsiteY12" fmla="*/ 38100 h 473868"/>
                <a:gd name="connsiteX13" fmla="*/ 30956 w 547687"/>
                <a:gd name="connsiteY13" fmla="*/ 238125 h 473868"/>
                <a:gd name="connsiteX14" fmla="*/ 161925 w 547687"/>
                <a:gd name="connsiteY14" fmla="*/ 435769 h 473868"/>
                <a:gd name="connsiteX15" fmla="*/ 400050 w 547687"/>
                <a:gd name="connsiteY15" fmla="*/ 447675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3868">
                  <a:moveTo>
                    <a:pt x="414337" y="473869"/>
                  </a:moveTo>
                  <a:cubicBezTo>
                    <a:pt x="323850" y="438150"/>
                    <a:pt x="233363" y="438150"/>
                    <a:pt x="140494" y="471488"/>
                  </a:cubicBezTo>
                  <a:cubicBezTo>
                    <a:pt x="123825" y="376238"/>
                    <a:pt x="78581" y="297656"/>
                    <a:pt x="0" y="235744"/>
                  </a:cubicBezTo>
                  <a:cubicBezTo>
                    <a:pt x="76200" y="173831"/>
                    <a:pt x="121444" y="95250"/>
                    <a:pt x="138113" y="2381"/>
                  </a:cubicBezTo>
                  <a:cubicBezTo>
                    <a:pt x="254794" y="30956"/>
                    <a:pt x="276225" y="35719"/>
                    <a:pt x="411956" y="0"/>
                  </a:cubicBezTo>
                  <a:cubicBezTo>
                    <a:pt x="419100" y="45244"/>
                    <a:pt x="433387" y="90488"/>
                    <a:pt x="457200" y="130969"/>
                  </a:cubicBezTo>
                  <a:cubicBezTo>
                    <a:pt x="481012" y="171450"/>
                    <a:pt x="509587" y="204788"/>
                    <a:pt x="547688" y="235744"/>
                  </a:cubicBezTo>
                  <a:cubicBezTo>
                    <a:pt x="476250" y="300038"/>
                    <a:pt x="431006" y="376238"/>
                    <a:pt x="414337" y="473869"/>
                  </a:cubicBezTo>
                  <a:close/>
                  <a:moveTo>
                    <a:pt x="400050" y="447675"/>
                  </a:moveTo>
                  <a:cubicBezTo>
                    <a:pt x="407194" y="407194"/>
                    <a:pt x="416719" y="369094"/>
                    <a:pt x="438150" y="335756"/>
                  </a:cubicBezTo>
                  <a:cubicBezTo>
                    <a:pt x="457200" y="302419"/>
                    <a:pt x="481012" y="269081"/>
                    <a:pt x="504825" y="233363"/>
                  </a:cubicBezTo>
                  <a:cubicBezTo>
                    <a:pt x="450056" y="176213"/>
                    <a:pt x="414337" y="107156"/>
                    <a:pt x="400050" y="23813"/>
                  </a:cubicBezTo>
                  <a:cubicBezTo>
                    <a:pt x="321469" y="52387"/>
                    <a:pt x="242887" y="57150"/>
                    <a:pt x="161925" y="38100"/>
                  </a:cubicBezTo>
                  <a:cubicBezTo>
                    <a:pt x="138113" y="119063"/>
                    <a:pt x="95250" y="183356"/>
                    <a:pt x="30956" y="238125"/>
                  </a:cubicBezTo>
                  <a:cubicBezTo>
                    <a:pt x="95250" y="290512"/>
                    <a:pt x="138113" y="357188"/>
                    <a:pt x="161925" y="435769"/>
                  </a:cubicBezTo>
                  <a:cubicBezTo>
                    <a:pt x="280988" y="414338"/>
                    <a:pt x="302419" y="421481"/>
                    <a:pt x="400050" y="4476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FEC1EDD-5C10-0DC7-CD4D-9978A825596B}"/>
                </a:ext>
              </a:extLst>
            </p:cNvPr>
            <p:cNvSpPr/>
            <p:nvPr/>
          </p:nvSpPr>
          <p:spPr>
            <a:xfrm>
              <a:off x="6536531" y="3190875"/>
              <a:ext cx="547687" cy="476250"/>
            </a:xfrm>
            <a:custGeom>
              <a:avLst/>
              <a:gdLst>
                <a:gd name="connsiteX0" fmla="*/ 140494 w 547687"/>
                <a:gd name="connsiteY0" fmla="*/ 473869 h 476250"/>
                <a:gd name="connsiteX1" fmla="*/ 0 w 547687"/>
                <a:gd name="connsiteY1" fmla="*/ 238125 h 476250"/>
                <a:gd name="connsiteX2" fmla="*/ 138112 w 547687"/>
                <a:gd name="connsiteY2" fmla="*/ 2381 h 476250"/>
                <a:gd name="connsiteX3" fmla="*/ 411956 w 547687"/>
                <a:gd name="connsiteY3" fmla="*/ 0 h 476250"/>
                <a:gd name="connsiteX4" fmla="*/ 547688 w 547687"/>
                <a:gd name="connsiteY4" fmla="*/ 238125 h 476250"/>
                <a:gd name="connsiteX5" fmla="*/ 411956 w 547687"/>
                <a:gd name="connsiteY5" fmla="*/ 476250 h 476250"/>
                <a:gd name="connsiteX6" fmla="*/ 140494 w 547687"/>
                <a:gd name="connsiteY6" fmla="*/ 473869 h 476250"/>
                <a:gd name="connsiteX7" fmla="*/ 30956 w 547687"/>
                <a:gd name="connsiteY7" fmla="*/ 240506 h 476250"/>
                <a:gd name="connsiteX8" fmla="*/ 161925 w 547687"/>
                <a:gd name="connsiteY8" fmla="*/ 440531 h 476250"/>
                <a:gd name="connsiteX9" fmla="*/ 400050 w 547687"/>
                <a:gd name="connsiteY9" fmla="*/ 452438 h 476250"/>
                <a:gd name="connsiteX10" fmla="*/ 507206 w 547687"/>
                <a:gd name="connsiteY10" fmla="*/ 240506 h 476250"/>
                <a:gd name="connsiteX11" fmla="*/ 400050 w 547687"/>
                <a:gd name="connsiteY11" fmla="*/ 28575 h 476250"/>
                <a:gd name="connsiteX12" fmla="*/ 161925 w 547687"/>
                <a:gd name="connsiteY12" fmla="*/ 40481 h 476250"/>
                <a:gd name="connsiteX13" fmla="*/ 30956 w 547687"/>
                <a:gd name="connsiteY13" fmla="*/ 24050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140494" y="473869"/>
                  </a:moveTo>
                  <a:cubicBezTo>
                    <a:pt x="97631" y="338137"/>
                    <a:pt x="88106" y="321469"/>
                    <a:pt x="0" y="238125"/>
                  </a:cubicBezTo>
                  <a:cubicBezTo>
                    <a:pt x="73819" y="178594"/>
                    <a:pt x="121444" y="100012"/>
                    <a:pt x="138112" y="2381"/>
                  </a:cubicBezTo>
                  <a:cubicBezTo>
                    <a:pt x="230981" y="35719"/>
                    <a:pt x="321469" y="35719"/>
                    <a:pt x="411956" y="0"/>
                  </a:cubicBezTo>
                  <a:cubicBezTo>
                    <a:pt x="428625" y="95250"/>
                    <a:pt x="471488" y="173831"/>
                    <a:pt x="547688" y="238125"/>
                  </a:cubicBezTo>
                  <a:cubicBezTo>
                    <a:pt x="473869" y="300038"/>
                    <a:pt x="428625" y="378619"/>
                    <a:pt x="411956" y="476250"/>
                  </a:cubicBezTo>
                  <a:cubicBezTo>
                    <a:pt x="323850" y="442913"/>
                    <a:pt x="233362" y="440531"/>
                    <a:pt x="140494" y="473869"/>
                  </a:cubicBezTo>
                  <a:close/>
                  <a:moveTo>
                    <a:pt x="30956" y="240506"/>
                  </a:moveTo>
                  <a:cubicBezTo>
                    <a:pt x="95250" y="292894"/>
                    <a:pt x="138112" y="359569"/>
                    <a:pt x="161925" y="440531"/>
                  </a:cubicBezTo>
                  <a:cubicBezTo>
                    <a:pt x="242888" y="419100"/>
                    <a:pt x="321469" y="426244"/>
                    <a:pt x="400050" y="452438"/>
                  </a:cubicBezTo>
                  <a:cubicBezTo>
                    <a:pt x="414338" y="369094"/>
                    <a:pt x="450056" y="300038"/>
                    <a:pt x="507206" y="240506"/>
                  </a:cubicBezTo>
                  <a:cubicBezTo>
                    <a:pt x="450056" y="180975"/>
                    <a:pt x="414338" y="109538"/>
                    <a:pt x="400050" y="28575"/>
                  </a:cubicBezTo>
                  <a:cubicBezTo>
                    <a:pt x="321469" y="57150"/>
                    <a:pt x="242888" y="61913"/>
                    <a:pt x="161925" y="40481"/>
                  </a:cubicBezTo>
                  <a:cubicBezTo>
                    <a:pt x="138112" y="119063"/>
                    <a:pt x="95250" y="185738"/>
                    <a:pt x="30956" y="2405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9D297AC-733E-0541-41B0-FE176FC60321}"/>
                </a:ext>
              </a:extLst>
            </p:cNvPr>
            <p:cNvSpPr/>
            <p:nvPr/>
          </p:nvSpPr>
          <p:spPr>
            <a:xfrm>
              <a:off x="8491537" y="3190875"/>
              <a:ext cx="547687" cy="476250"/>
            </a:xfrm>
            <a:custGeom>
              <a:avLst/>
              <a:gdLst>
                <a:gd name="connsiteX0" fmla="*/ 411956 w 547687"/>
                <a:gd name="connsiteY0" fmla="*/ 476250 h 476250"/>
                <a:gd name="connsiteX1" fmla="*/ 138112 w 547687"/>
                <a:gd name="connsiteY1" fmla="*/ 473869 h 476250"/>
                <a:gd name="connsiteX2" fmla="*/ 0 w 547687"/>
                <a:gd name="connsiteY2" fmla="*/ 238125 h 476250"/>
                <a:gd name="connsiteX3" fmla="*/ 90487 w 547687"/>
                <a:gd name="connsiteY3" fmla="*/ 133350 h 476250"/>
                <a:gd name="connsiteX4" fmla="*/ 138112 w 547687"/>
                <a:gd name="connsiteY4" fmla="*/ 2381 h 476250"/>
                <a:gd name="connsiteX5" fmla="*/ 411956 w 547687"/>
                <a:gd name="connsiteY5" fmla="*/ 0 h 476250"/>
                <a:gd name="connsiteX6" fmla="*/ 547688 w 547687"/>
                <a:gd name="connsiteY6" fmla="*/ 238125 h 476250"/>
                <a:gd name="connsiteX7" fmla="*/ 411956 w 547687"/>
                <a:gd name="connsiteY7" fmla="*/ 476250 h 476250"/>
                <a:gd name="connsiteX8" fmla="*/ 28575 w 547687"/>
                <a:gd name="connsiteY8" fmla="*/ 238125 h 476250"/>
                <a:gd name="connsiteX9" fmla="*/ 159544 w 547687"/>
                <a:gd name="connsiteY9" fmla="*/ 438150 h 476250"/>
                <a:gd name="connsiteX10" fmla="*/ 397669 w 547687"/>
                <a:gd name="connsiteY10" fmla="*/ 450056 h 476250"/>
                <a:gd name="connsiteX11" fmla="*/ 504825 w 547687"/>
                <a:gd name="connsiteY11" fmla="*/ 238125 h 476250"/>
                <a:gd name="connsiteX12" fmla="*/ 435768 w 547687"/>
                <a:gd name="connsiteY12" fmla="*/ 140494 h 476250"/>
                <a:gd name="connsiteX13" fmla="*/ 397669 w 547687"/>
                <a:gd name="connsiteY13" fmla="*/ 26194 h 476250"/>
                <a:gd name="connsiteX14" fmla="*/ 159544 w 547687"/>
                <a:gd name="connsiteY14" fmla="*/ 38100 h 476250"/>
                <a:gd name="connsiteX15" fmla="*/ 28575 w 547687"/>
                <a:gd name="connsiteY15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411956" y="476250"/>
                  </a:moveTo>
                  <a:cubicBezTo>
                    <a:pt x="321469" y="440531"/>
                    <a:pt x="230981" y="440531"/>
                    <a:pt x="138112" y="473869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35719" y="207169"/>
                    <a:pt x="66675" y="173831"/>
                    <a:pt x="90487" y="133350"/>
                  </a:cubicBezTo>
                  <a:cubicBezTo>
                    <a:pt x="114300" y="92869"/>
                    <a:pt x="128587" y="50006"/>
                    <a:pt x="138112" y="2381"/>
                  </a:cubicBezTo>
                  <a:cubicBezTo>
                    <a:pt x="230981" y="35719"/>
                    <a:pt x="319087" y="35719"/>
                    <a:pt x="411956" y="0"/>
                  </a:cubicBezTo>
                  <a:cubicBezTo>
                    <a:pt x="426244" y="97631"/>
                    <a:pt x="471487" y="173831"/>
                    <a:pt x="547688" y="238125"/>
                  </a:cubicBezTo>
                  <a:cubicBezTo>
                    <a:pt x="473869" y="302419"/>
                    <a:pt x="428625" y="381000"/>
                    <a:pt x="411956" y="476250"/>
                  </a:cubicBezTo>
                  <a:close/>
                  <a:moveTo>
                    <a:pt x="28575" y="238125"/>
                  </a:moveTo>
                  <a:cubicBezTo>
                    <a:pt x="95250" y="292894"/>
                    <a:pt x="135731" y="357188"/>
                    <a:pt x="159544" y="438150"/>
                  </a:cubicBezTo>
                  <a:cubicBezTo>
                    <a:pt x="240506" y="416719"/>
                    <a:pt x="319087" y="421481"/>
                    <a:pt x="397669" y="450056"/>
                  </a:cubicBezTo>
                  <a:cubicBezTo>
                    <a:pt x="411956" y="366712"/>
                    <a:pt x="447675" y="297656"/>
                    <a:pt x="504825" y="238125"/>
                  </a:cubicBezTo>
                  <a:cubicBezTo>
                    <a:pt x="476250" y="207169"/>
                    <a:pt x="452438" y="176212"/>
                    <a:pt x="435768" y="140494"/>
                  </a:cubicBezTo>
                  <a:cubicBezTo>
                    <a:pt x="416719" y="104775"/>
                    <a:pt x="407194" y="66675"/>
                    <a:pt x="397669" y="26194"/>
                  </a:cubicBezTo>
                  <a:cubicBezTo>
                    <a:pt x="319087" y="54769"/>
                    <a:pt x="240506" y="59531"/>
                    <a:pt x="159544" y="38100"/>
                  </a:cubicBezTo>
                  <a:cubicBezTo>
                    <a:pt x="135731" y="119063"/>
                    <a:pt x="95250" y="185738"/>
                    <a:pt x="2857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BFF6C7B-5125-867A-2547-3A627358D524}"/>
                </a:ext>
              </a:extLst>
            </p:cNvPr>
            <p:cNvSpPr/>
            <p:nvPr/>
          </p:nvSpPr>
          <p:spPr>
            <a:xfrm>
              <a:off x="10441781" y="3193256"/>
              <a:ext cx="550068" cy="473868"/>
            </a:xfrm>
            <a:custGeom>
              <a:avLst/>
              <a:gdLst>
                <a:gd name="connsiteX0" fmla="*/ 550069 w 550068"/>
                <a:gd name="connsiteY0" fmla="*/ 235744 h 473868"/>
                <a:gd name="connsiteX1" fmla="*/ 414337 w 550068"/>
                <a:gd name="connsiteY1" fmla="*/ 473869 h 473868"/>
                <a:gd name="connsiteX2" fmla="*/ 140494 w 550068"/>
                <a:gd name="connsiteY2" fmla="*/ 471487 h 473868"/>
                <a:gd name="connsiteX3" fmla="*/ 0 w 550068"/>
                <a:gd name="connsiteY3" fmla="*/ 235744 h 473868"/>
                <a:gd name="connsiteX4" fmla="*/ 138113 w 550068"/>
                <a:gd name="connsiteY4" fmla="*/ 2381 h 473868"/>
                <a:gd name="connsiteX5" fmla="*/ 411956 w 550068"/>
                <a:gd name="connsiteY5" fmla="*/ 0 h 473868"/>
                <a:gd name="connsiteX6" fmla="*/ 457200 w 550068"/>
                <a:gd name="connsiteY6" fmla="*/ 130969 h 473868"/>
                <a:gd name="connsiteX7" fmla="*/ 550069 w 550068"/>
                <a:gd name="connsiteY7" fmla="*/ 235744 h 473868"/>
                <a:gd name="connsiteX8" fmla="*/ 164306 w 550068"/>
                <a:gd name="connsiteY8" fmla="*/ 435768 h 473868"/>
                <a:gd name="connsiteX9" fmla="*/ 400050 w 550068"/>
                <a:gd name="connsiteY9" fmla="*/ 450056 h 473868"/>
                <a:gd name="connsiteX10" fmla="*/ 507206 w 550068"/>
                <a:gd name="connsiteY10" fmla="*/ 238125 h 473868"/>
                <a:gd name="connsiteX11" fmla="*/ 400050 w 550068"/>
                <a:gd name="connsiteY11" fmla="*/ 26194 h 473868"/>
                <a:gd name="connsiteX12" fmla="*/ 161925 w 550068"/>
                <a:gd name="connsiteY12" fmla="*/ 38100 h 473868"/>
                <a:gd name="connsiteX13" fmla="*/ 33337 w 550068"/>
                <a:gd name="connsiteY13" fmla="*/ 235744 h 473868"/>
                <a:gd name="connsiteX14" fmla="*/ 164306 w 550068"/>
                <a:gd name="connsiteY14" fmla="*/ 435768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0068" h="473868">
                  <a:moveTo>
                    <a:pt x="550069" y="235744"/>
                  </a:moveTo>
                  <a:cubicBezTo>
                    <a:pt x="473869" y="300037"/>
                    <a:pt x="431006" y="376237"/>
                    <a:pt x="414337" y="473869"/>
                  </a:cubicBezTo>
                  <a:cubicBezTo>
                    <a:pt x="323850" y="438150"/>
                    <a:pt x="233363" y="438150"/>
                    <a:pt x="140494" y="471487"/>
                  </a:cubicBezTo>
                  <a:cubicBezTo>
                    <a:pt x="123825" y="376237"/>
                    <a:pt x="78581" y="297656"/>
                    <a:pt x="0" y="235744"/>
                  </a:cubicBezTo>
                  <a:cubicBezTo>
                    <a:pt x="76200" y="173831"/>
                    <a:pt x="121444" y="95250"/>
                    <a:pt x="138113" y="2381"/>
                  </a:cubicBezTo>
                  <a:cubicBezTo>
                    <a:pt x="250031" y="28575"/>
                    <a:pt x="269081" y="38100"/>
                    <a:pt x="411956" y="0"/>
                  </a:cubicBezTo>
                  <a:cubicBezTo>
                    <a:pt x="419100" y="45244"/>
                    <a:pt x="433387" y="90487"/>
                    <a:pt x="457200" y="130969"/>
                  </a:cubicBezTo>
                  <a:cubicBezTo>
                    <a:pt x="483394" y="171450"/>
                    <a:pt x="514350" y="204787"/>
                    <a:pt x="550069" y="235744"/>
                  </a:cubicBezTo>
                  <a:close/>
                  <a:moveTo>
                    <a:pt x="164306" y="435768"/>
                  </a:moveTo>
                  <a:cubicBezTo>
                    <a:pt x="245269" y="414337"/>
                    <a:pt x="321469" y="419100"/>
                    <a:pt x="400050" y="450056"/>
                  </a:cubicBezTo>
                  <a:cubicBezTo>
                    <a:pt x="414337" y="366712"/>
                    <a:pt x="450056" y="297656"/>
                    <a:pt x="507206" y="238125"/>
                  </a:cubicBezTo>
                  <a:cubicBezTo>
                    <a:pt x="447675" y="178594"/>
                    <a:pt x="414337" y="107156"/>
                    <a:pt x="400050" y="26194"/>
                  </a:cubicBezTo>
                  <a:cubicBezTo>
                    <a:pt x="321469" y="54768"/>
                    <a:pt x="242887" y="59531"/>
                    <a:pt x="161925" y="38100"/>
                  </a:cubicBezTo>
                  <a:cubicBezTo>
                    <a:pt x="138113" y="119063"/>
                    <a:pt x="95250" y="183356"/>
                    <a:pt x="33337" y="235744"/>
                  </a:cubicBezTo>
                  <a:cubicBezTo>
                    <a:pt x="107156" y="307181"/>
                    <a:pt x="126206" y="333375"/>
                    <a:pt x="164306" y="4357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1D9AD2E-7B36-5588-6FEF-3EAD8F7D6513}"/>
                </a:ext>
              </a:extLst>
            </p:cNvPr>
            <p:cNvSpPr/>
            <p:nvPr/>
          </p:nvSpPr>
          <p:spPr>
            <a:xfrm>
              <a:off x="10446543" y="5443537"/>
              <a:ext cx="547687" cy="476250"/>
            </a:xfrm>
            <a:custGeom>
              <a:avLst/>
              <a:gdLst>
                <a:gd name="connsiteX0" fmla="*/ 138113 w 547687"/>
                <a:gd name="connsiteY0" fmla="*/ 2381 h 476250"/>
                <a:gd name="connsiteX1" fmla="*/ 411956 w 547687"/>
                <a:gd name="connsiteY1" fmla="*/ 0 h 476250"/>
                <a:gd name="connsiteX2" fmla="*/ 547688 w 547687"/>
                <a:gd name="connsiteY2" fmla="*/ 238125 h 476250"/>
                <a:gd name="connsiteX3" fmla="*/ 414338 w 547687"/>
                <a:gd name="connsiteY3" fmla="*/ 476250 h 476250"/>
                <a:gd name="connsiteX4" fmla="*/ 140494 w 547687"/>
                <a:gd name="connsiteY4" fmla="*/ 473869 h 476250"/>
                <a:gd name="connsiteX5" fmla="*/ 92869 w 547687"/>
                <a:gd name="connsiteY5" fmla="*/ 342900 h 476250"/>
                <a:gd name="connsiteX6" fmla="*/ 0 w 547687"/>
                <a:gd name="connsiteY6" fmla="*/ 238125 h 476250"/>
                <a:gd name="connsiteX7" fmla="*/ 138113 w 547687"/>
                <a:gd name="connsiteY7" fmla="*/ 2381 h 476250"/>
                <a:gd name="connsiteX8" fmla="*/ 159544 w 547687"/>
                <a:gd name="connsiteY8" fmla="*/ 438150 h 476250"/>
                <a:gd name="connsiteX9" fmla="*/ 397669 w 547687"/>
                <a:gd name="connsiteY9" fmla="*/ 450056 h 476250"/>
                <a:gd name="connsiteX10" fmla="*/ 504825 w 547687"/>
                <a:gd name="connsiteY10" fmla="*/ 238125 h 476250"/>
                <a:gd name="connsiteX11" fmla="*/ 397669 w 547687"/>
                <a:gd name="connsiteY11" fmla="*/ 26194 h 476250"/>
                <a:gd name="connsiteX12" fmla="*/ 159544 w 547687"/>
                <a:gd name="connsiteY12" fmla="*/ 38100 h 476250"/>
                <a:gd name="connsiteX13" fmla="*/ 28575 w 547687"/>
                <a:gd name="connsiteY13" fmla="*/ 238125 h 476250"/>
                <a:gd name="connsiteX14" fmla="*/ 159544 w 547687"/>
                <a:gd name="connsiteY14" fmla="*/ 4381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138113" y="2381"/>
                  </a:moveTo>
                  <a:cubicBezTo>
                    <a:pt x="230981" y="35719"/>
                    <a:pt x="321469" y="35719"/>
                    <a:pt x="411956" y="0"/>
                  </a:cubicBezTo>
                  <a:cubicBezTo>
                    <a:pt x="426244" y="95250"/>
                    <a:pt x="471488" y="173831"/>
                    <a:pt x="547688" y="238125"/>
                  </a:cubicBezTo>
                  <a:cubicBezTo>
                    <a:pt x="473869" y="300037"/>
                    <a:pt x="428625" y="378619"/>
                    <a:pt x="414338" y="476250"/>
                  </a:cubicBezTo>
                  <a:cubicBezTo>
                    <a:pt x="323850" y="442912"/>
                    <a:pt x="233363" y="440531"/>
                    <a:pt x="140494" y="473869"/>
                  </a:cubicBezTo>
                  <a:cubicBezTo>
                    <a:pt x="130969" y="426244"/>
                    <a:pt x="116681" y="383381"/>
                    <a:pt x="92869" y="342900"/>
                  </a:cubicBezTo>
                  <a:cubicBezTo>
                    <a:pt x="69056" y="302419"/>
                    <a:pt x="38100" y="269081"/>
                    <a:pt x="0" y="238125"/>
                  </a:cubicBezTo>
                  <a:cubicBezTo>
                    <a:pt x="73819" y="178594"/>
                    <a:pt x="119063" y="100012"/>
                    <a:pt x="138113" y="2381"/>
                  </a:cubicBezTo>
                  <a:close/>
                  <a:moveTo>
                    <a:pt x="159544" y="438150"/>
                  </a:moveTo>
                  <a:cubicBezTo>
                    <a:pt x="240506" y="416719"/>
                    <a:pt x="319088" y="423862"/>
                    <a:pt x="397669" y="450056"/>
                  </a:cubicBezTo>
                  <a:cubicBezTo>
                    <a:pt x="411956" y="366712"/>
                    <a:pt x="447675" y="297656"/>
                    <a:pt x="504825" y="238125"/>
                  </a:cubicBezTo>
                  <a:cubicBezTo>
                    <a:pt x="447675" y="178594"/>
                    <a:pt x="411956" y="107156"/>
                    <a:pt x="397669" y="26194"/>
                  </a:cubicBezTo>
                  <a:cubicBezTo>
                    <a:pt x="319088" y="54768"/>
                    <a:pt x="240506" y="59531"/>
                    <a:pt x="159544" y="38100"/>
                  </a:cubicBezTo>
                  <a:cubicBezTo>
                    <a:pt x="135731" y="116681"/>
                    <a:pt x="92869" y="183356"/>
                    <a:pt x="28575" y="238125"/>
                  </a:cubicBezTo>
                  <a:cubicBezTo>
                    <a:pt x="92869" y="292893"/>
                    <a:pt x="135731" y="357188"/>
                    <a:pt x="159544" y="4381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A088396C-53FA-F4AB-2620-C3C086FECDFB}"/>
                </a:ext>
              </a:extLst>
            </p:cNvPr>
            <p:cNvSpPr/>
            <p:nvPr/>
          </p:nvSpPr>
          <p:spPr>
            <a:xfrm>
              <a:off x="10446543" y="2066925"/>
              <a:ext cx="547687" cy="476250"/>
            </a:xfrm>
            <a:custGeom>
              <a:avLst/>
              <a:gdLst>
                <a:gd name="connsiteX0" fmla="*/ 411956 w 547687"/>
                <a:gd name="connsiteY0" fmla="*/ 476250 h 476250"/>
                <a:gd name="connsiteX1" fmla="*/ 138113 w 547687"/>
                <a:gd name="connsiteY1" fmla="*/ 473869 h 476250"/>
                <a:gd name="connsiteX2" fmla="*/ 0 w 547687"/>
                <a:gd name="connsiteY2" fmla="*/ 238125 h 476250"/>
                <a:gd name="connsiteX3" fmla="*/ 138113 w 547687"/>
                <a:gd name="connsiteY3" fmla="*/ 2381 h 476250"/>
                <a:gd name="connsiteX4" fmla="*/ 411956 w 547687"/>
                <a:gd name="connsiteY4" fmla="*/ 0 h 476250"/>
                <a:gd name="connsiteX5" fmla="*/ 547688 w 547687"/>
                <a:gd name="connsiteY5" fmla="*/ 238125 h 476250"/>
                <a:gd name="connsiteX6" fmla="*/ 411956 w 547687"/>
                <a:gd name="connsiteY6" fmla="*/ 476250 h 476250"/>
                <a:gd name="connsiteX7" fmla="*/ 397669 w 547687"/>
                <a:gd name="connsiteY7" fmla="*/ 445294 h 476250"/>
                <a:gd name="connsiteX8" fmla="*/ 504825 w 547687"/>
                <a:gd name="connsiteY8" fmla="*/ 238125 h 476250"/>
                <a:gd name="connsiteX9" fmla="*/ 397669 w 547687"/>
                <a:gd name="connsiteY9" fmla="*/ 26194 h 476250"/>
                <a:gd name="connsiteX10" fmla="*/ 159544 w 547687"/>
                <a:gd name="connsiteY10" fmla="*/ 38100 h 476250"/>
                <a:gd name="connsiteX11" fmla="*/ 28575 w 547687"/>
                <a:gd name="connsiteY11" fmla="*/ 238125 h 476250"/>
                <a:gd name="connsiteX12" fmla="*/ 157163 w 547687"/>
                <a:gd name="connsiteY12" fmla="*/ 433387 h 476250"/>
                <a:gd name="connsiteX13" fmla="*/ 276225 w 547687"/>
                <a:gd name="connsiteY13" fmla="*/ 426244 h 476250"/>
                <a:gd name="connsiteX14" fmla="*/ 397669 w 547687"/>
                <a:gd name="connsiteY14" fmla="*/ 44529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11956" y="476250"/>
                  </a:move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2"/>
                    <a:pt x="121444" y="100012"/>
                    <a:pt x="138113" y="2381"/>
                  </a:cubicBezTo>
                  <a:cubicBezTo>
                    <a:pt x="230981" y="35719"/>
                    <a:pt x="319088" y="35719"/>
                    <a:pt x="411956" y="0"/>
                  </a:cubicBezTo>
                  <a:cubicBezTo>
                    <a:pt x="426244" y="95250"/>
                    <a:pt x="471488" y="173831"/>
                    <a:pt x="547688" y="238125"/>
                  </a:cubicBezTo>
                  <a:cubicBezTo>
                    <a:pt x="473869" y="300037"/>
                    <a:pt x="426244" y="376237"/>
                    <a:pt x="411956" y="476250"/>
                  </a:cubicBezTo>
                  <a:close/>
                  <a:moveTo>
                    <a:pt x="397669" y="445294"/>
                  </a:moveTo>
                  <a:cubicBezTo>
                    <a:pt x="411956" y="366712"/>
                    <a:pt x="447675" y="297656"/>
                    <a:pt x="504825" y="238125"/>
                  </a:cubicBezTo>
                  <a:cubicBezTo>
                    <a:pt x="447675" y="178594"/>
                    <a:pt x="411956" y="107156"/>
                    <a:pt x="397669" y="26194"/>
                  </a:cubicBezTo>
                  <a:cubicBezTo>
                    <a:pt x="319088" y="54769"/>
                    <a:pt x="240506" y="59531"/>
                    <a:pt x="159544" y="38100"/>
                  </a:cubicBezTo>
                  <a:cubicBezTo>
                    <a:pt x="135731" y="119063"/>
                    <a:pt x="92869" y="183356"/>
                    <a:pt x="28575" y="238125"/>
                  </a:cubicBezTo>
                  <a:cubicBezTo>
                    <a:pt x="95250" y="292894"/>
                    <a:pt x="135731" y="359569"/>
                    <a:pt x="157163" y="433387"/>
                  </a:cubicBezTo>
                  <a:cubicBezTo>
                    <a:pt x="200025" y="431006"/>
                    <a:pt x="238125" y="423862"/>
                    <a:pt x="276225" y="426244"/>
                  </a:cubicBezTo>
                  <a:cubicBezTo>
                    <a:pt x="316706" y="426244"/>
                    <a:pt x="354806" y="438150"/>
                    <a:pt x="397669" y="4452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8971AE6-F1D2-88F7-8EFF-AD0967907674}"/>
                </a:ext>
              </a:extLst>
            </p:cNvPr>
            <p:cNvSpPr/>
            <p:nvPr/>
          </p:nvSpPr>
          <p:spPr>
            <a:xfrm>
              <a:off x="10441781" y="938212"/>
              <a:ext cx="550068" cy="476250"/>
            </a:xfrm>
            <a:custGeom>
              <a:avLst/>
              <a:gdLst>
                <a:gd name="connsiteX0" fmla="*/ 550069 w 550068"/>
                <a:gd name="connsiteY0" fmla="*/ 238125 h 476250"/>
                <a:gd name="connsiteX1" fmla="*/ 414337 w 550068"/>
                <a:gd name="connsiteY1" fmla="*/ 476250 h 476250"/>
                <a:gd name="connsiteX2" fmla="*/ 140494 w 550068"/>
                <a:gd name="connsiteY2" fmla="*/ 473869 h 476250"/>
                <a:gd name="connsiteX3" fmla="*/ 0 w 550068"/>
                <a:gd name="connsiteY3" fmla="*/ 238125 h 476250"/>
                <a:gd name="connsiteX4" fmla="*/ 138113 w 550068"/>
                <a:gd name="connsiteY4" fmla="*/ 2381 h 476250"/>
                <a:gd name="connsiteX5" fmla="*/ 411956 w 550068"/>
                <a:gd name="connsiteY5" fmla="*/ 0 h 476250"/>
                <a:gd name="connsiteX6" fmla="*/ 550069 w 550068"/>
                <a:gd name="connsiteY6" fmla="*/ 238125 h 476250"/>
                <a:gd name="connsiteX7" fmla="*/ 33337 w 550068"/>
                <a:gd name="connsiteY7" fmla="*/ 240506 h 476250"/>
                <a:gd name="connsiteX8" fmla="*/ 164306 w 550068"/>
                <a:gd name="connsiteY8" fmla="*/ 440531 h 476250"/>
                <a:gd name="connsiteX9" fmla="*/ 402431 w 550068"/>
                <a:gd name="connsiteY9" fmla="*/ 452438 h 476250"/>
                <a:gd name="connsiteX10" fmla="*/ 509587 w 550068"/>
                <a:gd name="connsiteY10" fmla="*/ 240506 h 476250"/>
                <a:gd name="connsiteX11" fmla="*/ 402431 w 550068"/>
                <a:gd name="connsiteY11" fmla="*/ 28575 h 476250"/>
                <a:gd name="connsiteX12" fmla="*/ 164306 w 550068"/>
                <a:gd name="connsiteY12" fmla="*/ 42862 h 476250"/>
                <a:gd name="connsiteX13" fmla="*/ 33337 w 550068"/>
                <a:gd name="connsiteY13" fmla="*/ 24050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0068" h="476250">
                  <a:moveTo>
                    <a:pt x="550069" y="238125"/>
                  </a:moveTo>
                  <a:cubicBezTo>
                    <a:pt x="473869" y="302419"/>
                    <a:pt x="431006" y="378619"/>
                    <a:pt x="414337" y="476250"/>
                  </a:cubicBezTo>
                  <a:cubicBezTo>
                    <a:pt x="323850" y="442912"/>
                    <a:pt x="233363" y="440531"/>
                    <a:pt x="140494" y="473869"/>
                  </a:cubicBezTo>
                  <a:cubicBezTo>
                    <a:pt x="123825" y="378619"/>
                    <a:pt x="78581" y="300037"/>
                    <a:pt x="0" y="238125"/>
                  </a:cubicBezTo>
                  <a:cubicBezTo>
                    <a:pt x="76200" y="176212"/>
                    <a:pt x="121444" y="97631"/>
                    <a:pt x="138113" y="2381"/>
                  </a:cubicBezTo>
                  <a:cubicBezTo>
                    <a:pt x="230981" y="35719"/>
                    <a:pt x="319087" y="35719"/>
                    <a:pt x="411956" y="0"/>
                  </a:cubicBezTo>
                  <a:cubicBezTo>
                    <a:pt x="431006" y="97631"/>
                    <a:pt x="473869" y="176212"/>
                    <a:pt x="550069" y="238125"/>
                  </a:cubicBezTo>
                  <a:close/>
                  <a:moveTo>
                    <a:pt x="33337" y="240506"/>
                  </a:moveTo>
                  <a:cubicBezTo>
                    <a:pt x="97631" y="292894"/>
                    <a:pt x="140494" y="359569"/>
                    <a:pt x="164306" y="440531"/>
                  </a:cubicBezTo>
                  <a:cubicBezTo>
                    <a:pt x="245269" y="419100"/>
                    <a:pt x="323850" y="423862"/>
                    <a:pt x="402431" y="452438"/>
                  </a:cubicBezTo>
                  <a:cubicBezTo>
                    <a:pt x="416719" y="369094"/>
                    <a:pt x="452438" y="300037"/>
                    <a:pt x="509587" y="240506"/>
                  </a:cubicBezTo>
                  <a:cubicBezTo>
                    <a:pt x="452438" y="180975"/>
                    <a:pt x="416719" y="109537"/>
                    <a:pt x="402431" y="28575"/>
                  </a:cubicBezTo>
                  <a:cubicBezTo>
                    <a:pt x="323850" y="57150"/>
                    <a:pt x="245269" y="61912"/>
                    <a:pt x="164306" y="42862"/>
                  </a:cubicBezTo>
                  <a:cubicBezTo>
                    <a:pt x="140494" y="121444"/>
                    <a:pt x="97631" y="185737"/>
                    <a:pt x="33337" y="2405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BFF62A8-ED42-3534-254F-CDBB7018611D}"/>
                </a:ext>
              </a:extLst>
            </p:cNvPr>
            <p:cNvSpPr/>
            <p:nvPr/>
          </p:nvSpPr>
          <p:spPr>
            <a:xfrm>
              <a:off x="8493918" y="938212"/>
              <a:ext cx="545306" cy="476250"/>
            </a:xfrm>
            <a:custGeom>
              <a:avLst/>
              <a:gdLst>
                <a:gd name="connsiteX0" fmla="*/ 545306 w 545306"/>
                <a:gd name="connsiteY0" fmla="*/ 238125 h 476250"/>
                <a:gd name="connsiteX1" fmla="*/ 409575 w 545306"/>
                <a:gd name="connsiteY1" fmla="*/ 476250 h 476250"/>
                <a:gd name="connsiteX2" fmla="*/ 138113 w 545306"/>
                <a:gd name="connsiteY2" fmla="*/ 473869 h 476250"/>
                <a:gd name="connsiteX3" fmla="*/ 0 w 545306"/>
                <a:gd name="connsiteY3" fmla="*/ 238125 h 476250"/>
                <a:gd name="connsiteX4" fmla="*/ 138113 w 545306"/>
                <a:gd name="connsiteY4" fmla="*/ 2381 h 476250"/>
                <a:gd name="connsiteX5" fmla="*/ 409575 w 545306"/>
                <a:gd name="connsiteY5" fmla="*/ 0 h 476250"/>
                <a:gd name="connsiteX6" fmla="*/ 545306 w 545306"/>
                <a:gd name="connsiteY6" fmla="*/ 238125 h 476250"/>
                <a:gd name="connsiteX7" fmla="*/ 502444 w 545306"/>
                <a:gd name="connsiteY7" fmla="*/ 240506 h 476250"/>
                <a:gd name="connsiteX8" fmla="*/ 395288 w 545306"/>
                <a:gd name="connsiteY8" fmla="*/ 28575 h 476250"/>
                <a:gd name="connsiteX9" fmla="*/ 157163 w 545306"/>
                <a:gd name="connsiteY9" fmla="*/ 40481 h 476250"/>
                <a:gd name="connsiteX10" fmla="*/ 26194 w 545306"/>
                <a:gd name="connsiteY10" fmla="*/ 240506 h 476250"/>
                <a:gd name="connsiteX11" fmla="*/ 157163 w 545306"/>
                <a:gd name="connsiteY11" fmla="*/ 440531 h 476250"/>
                <a:gd name="connsiteX12" fmla="*/ 395288 w 545306"/>
                <a:gd name="connsiteY12" fmla="*/ 452438 h 476250"/>
                <a:gd name="connsiteX13" fmla="*/ 502444 w 545306"/>
                <a:gd name="connsiteY13" fmla="*/ 240506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50">
                  <a:moveTo>
                    <a:pt x="545306" y="238125"/>
                  </a:moveTo>
                  <a:cubicBezTo>
                    <a:pt x="471488" y="302419"/>
                    <a:pt x="426244" y="378619"/>
                    <a:pt x="409575" y="476250"/>
                  </a:cubicBezTo>
                  <a:cubicBezTo>
                    <a:pt x="319088" y="442912"/>
                    <a:pt x="228600" y="440531"/>
                    <a:pt x="138113" y="473869"/>
                  </a:cubicBezTo>
                  <a:cubicBezTo>
                    <a:pt x="102394" y="342900"/>
                    <a:pt x="80963" y="316706"/>
                    <a:pt x="0" y="238125"/>
                  </a:cubicBezTo>
                  <a:cubicBezTo>
                    <a:pt x="102394" y="135731"/>
                    <a:pt x="109538" y="104775"/>
                    <a:pt x="138113" y="2381"/>
                  </a:cubicBezTo>
                  <a:cubicBezTo>
                    <a:pt x="228600" y="35719"/>
                    <a:pt x="319088" y="35719"/>
                    <a:pt x="409575" y="0"/>
                  </a:cubicBezTo>
                  <a:cubicBezTo>
                    <a:pt x="426244" y="97631"/>
                    <a:pt x="469106" y="176212"/>
                    <a:pt x="545306" y="238125"/>
                  </a:cubicBezTo>
                  <a:close/>
                  <a:moveTo>
                    <a:pt x="502444" y="240506"/>
                  </a:moveTo>
                  <a:cubicBezTo>
                    <a:pt x="445294" y="180975"/>
                    <a:pt x="409575" y="109537"/>
                    <a:pt x="395288" y="28575"/>
                  </a:cubicBezTo>
                  <a:cubicBezTo>
                    <a:pt x="316706" y="57150"/>
                    <a:pt x="238125" y="61912"/>
                    <a:pt x="157163" y="40481"/>
                  </a:cubicBezTo>
                  <a:cubicBezTo>
                    <a:pt x="133350" y="121444"/>
                    <a:pt x="90488" y="185737"/>
                    <a:pt x="26194" y="240506"/>
                  </a:cubicBezTo>
                  <a:cubicBezTo>
                    <a:pt x="92869" y="292894"/>
                    <a:pt x="133350" y="359569"/>
                    <a:pt x="157163" y="440531"/>
                  </a:cubicBezTo>
                  <a:cubicBezTo>
                    <a:pt x="238125" y="419100"/>
                    <a:pt x="316706" y="426244"/>
                    <a:pt x="395288" y="452438"/>
                  </a:cubicBezTo>
                  <a:cubicBezTo>
                    <a:pt x="409575" y="369094"/>
                    <a:pt x="445294" y="300037"/>
                    <a:pt x="502444" y="2405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37EA238-87BA-25D0-B469-46021119D7D7}"/>
                </a:ext>
              </a:extLst>
            </p:cNvPr>
            <p:cNvSpPr/>
            <p:nvPr/>
          </p:nvSpPr>
          <p:spPr>
            <a:xfrm>
              <a:off x="10122693" y="2628900"/>
              <a:ext cx="545306" cy="476249"/>
            </a:xfrm>
            <a:custGeom>
              <a:avLst/>
              <a:gdLst>
                <a:gd name="connsiteX0" fmla="*/ 545306 w 545306"/>
                <a:gd name="connsiteY0" fmla="*/ 238125 h 476249"/>
                <a:gd name="connsiteX1" fmla="*/ 407194 w 545306"/>
                <a:gd name="connsiteY1" fmla="*/ 473869 h 476249"/>
                <a:gd name="connsiteX2" fmla="*/ 133350 w 545306"/>
                <a:gd name="connsiteY2" fmla="*/ 476250 h 476249"/>
                <a:gd name="connsiteX3" fmla="*/ 0 w 545306"/>
                <a:gd name="connsiteY3" fmla="*/ 238125 h 476249"/>
                <a:gd name="connsiteX4" fmla="*/ 133350 w 545306"/>
                <a:gd name="connsiteY4" fmla="*/ 0 h 476249"/>
                <a:gd name="connsiteX5" fmla="*/ 407194 w 545306"/>
                <a:gd name="connsiteY5" fmla="*/ 2381 h 476249"/>
                <a:gd name="connsiteX6" fmla="*/ 545306 w 545306"/>
                <a:gd name="connsiteY6" fmla="*/ 238125 h 476249"/>
                <a:gd name="connsiteX7" fmla="*/ 385762 w 545306"/>
                <a:gd name="connsiteY7" fmla="*/ 40481 h 476249"/>
                <a:gd name="connsiteX8" fmla="*/ 150018 w 545306"/>
                <a:gd name="connsiteY8" fmla="*/ 26194 h 476249"/>
                <a:gd name="connsiteX9" fmla="*/ 45244 w 545306"/>
                <a:gd name="connsiteY9" fmla="*/ 233362 h 476249"/>
                <a:gd name="connsiteX10" fmla="*/ 109537 w 545306"/>
                <a:gd name="connsiteY10" fmla="*/ 333375 h 476249"/>
                <a:gd name="connsiteX11" fmla="*/ 152400 w 545306"/>
                <a:gd name="connsiteY11" fmla="*/ 445294 h 476249"/>
                <a:gd name="connsiteX12" fmla="*/ 385762 w 545306"/>
                <a:gd name="connsiteY12" fmla="*/ 433388 h 476249"/>
                <a:gd name="connsiteX13" fmla="*/ 514350 w 545306"/>
                <a:gd name="connsiteY13" fmla="*/ 235744 h 476249"/>
                <a:gd name="connsiteX14" fmla="*/ 385762 w 545306"/>
                <a:gd name="connsiteY14" fmla="*/ 40481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49">
                  <a:moveTo>
                    <a:pt x="545306" y="238125"/>
                  </a:moveTo>
                  <a:cubicBezTo>
                    <a:pt x="469106" y="300037"/>
                    <a:pt x="423862" y="376237"/>
                    <a:pt x="407194" y="473869"/>
                  </a:cubicBezTo>
                  <a:cubicBezTo>
                    <a:pt x="316706" y="440531"/>
                    <a:pt x="226219" y="440531"/>
                    <a:pt x="133350" y="476250"/>
                  </a:cubicBezTo>
                  <a:cubicBezTo>
                    <a:pt x="119063" y="381000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26244" y="97631"/>
                    <a:pt x="469106" y="176213"/>
                    <a:pt x="545306" y="238125"/>
                  </a:cubicBezTo>
                  <a:close/>
                  <a:moveTo>
                    <a:pt x="385762" y="40481"/>
                  </a:moveTo>
                  <a:cubicBezTo>
                    <a:pt x="307181" y="59531"/>
                    <a:pt x="228600" y="57150"/>
                    <a:pt x="150018" y="26194"/>
                  </a:cubicBezTo>
                  <a:cubicBezTo>
                    <a:pt x="135731" y="107156"/>
                    <a:pt x="100012" y="178594"/>
                    <a:pt x="45244" y="233362"/>
                  </a:cubicBezTo>
                  <a:cubicBezTo>
                    <a:pt x="69056" y="269081"/>
                    <a:pt x="92869" y="300037"/>
                    <a:pt x="109537" y="333375"/>
                  </a:cubicBezTo>
                  <a:cubicBezTo>
                    <a:pt x="126206" y="369094"/>
                    <a:pt x="138112" y="407194"/>
                    <a:pt x="152400" y="445294"/>
                  </a:cubicBezTo>
                  <a:cubicBezTo>
                    <a:pt x="226219" y="416719"/>
                    <a:pt x="304800" y="414338"/>
                    <a:pt x="385762" y="433388"/>
                  </a:cubicBezTo>
                  <a:cubicBezTo>
                    <a:pt x="409575" y="352425"/>
                    <a:pt x="452438" y="288131"/>
                    <a:pt x="514350" y="235744"/>
                  </a:cubicBezTo>
                  <a:cubicBezTo>
                    <a:pt x="435768" y="159544"/>
                    <a:pt x="431006" y="150019"/>
                    <a:pt x="385762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EE5B449C-82D7-508A-68BE-0FB3EAE4BFA5}"/>
                </a:ext>
              </a:extLst>
            </p:cNvPr>
            <p:cNvSpPr/>
            <p:nvPr/>
          </p:nvSpPr>
          <p:spPr>
            <a:xfrm>
              <a:off x="8170068" y="2628900"/>
              <a:ext cx="545306" cy="476249"/>
            </a:xfrm>
            <a:custGeom>
              <a:avLst/>
              <a:gdLst>
                <a:gd name="connsiteX0" fmla="*/ 0 w 545306"/>
                <a:gd name="connsiteY0" fmla="*/ 238125 h 476249"/>
                <a:gd name="connsiteX1" fmla="*/ 133350 w 545306"/>
                <a:gd name="connsiteY1" fmla="*/ 0 h 476249"/>
                <a:gd name="connsiteX2" fmla="*/ 407194 w 545306"/>
                <a:gd name="connsiteY2" fmla="*/ 2381 h 476249"/>
                <a:gd name="connsiteX3" fmla="*/ 545306 w 545306"/>
                <a:gd name="connsiteY3" fmla="*/ 238125 h 476249"/>
                <a:gd name="connsiteX4" fmla="*/ 407194 w 545306"/>
                <a:gd name="connsiteY4" fmla="*/ 473869 h 476249"/>
                <a:gd name="connsiteX5" fmla="*/ 133350 w 545306"/>
                <a:gd name="connsiteY5" fmla="*/ 476250 h 476249"/>
                <a:gd name="connsiteX6" fmla="*/ 0 w 545306"/>
                <a:gd name="connsiteY6" fmla="*/ 238125 h 476249"/>
                <a:gd name="connsiteX7" fmla="*/ 147638 w 545306"/>
                <a:gd name="connsiteY7" fmla="*/ 450056 h 476249"/>
                <a:gd name="connsiteX8" fmla="*/ 385763 w 545306"/>
                <a:gd name="connsiteY8" fmla="*/ 435769 h 476249"/>
                <a:gd name="connsiteX9" fmla="*/ 514350 w 545306"/>
                <a:gd name="connsiteY9" fmla="*/ 238125 h 476249"/>
                <a:gd name="connsiteX10" fmla="*/ 385763 w 545306"/>
                <a:gd name="connsiteY10" fmla="*/ 40481 h 476249"/>
                <a:gd name="connsiteX11" fmla="*/ 147638 w 545306"/>
                <a:gd name="connsiteY11" fmla="*/ 28575 h 476249"/>
                <a:gd name="connsiteX12" fmla="*/ 40481 w 545306"/>
                <a:gd name="connsiteY12" fmla="*/ 240506 h 476249"/>
                <a:gd name="connsiteX13" fmla="*/ 147638 w 545306"/>
                <a:gd name="connsiteY13" fmla="*/ 450056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49">
                  <a:moveTo>
                    <a:pt x="0" y="238125"/>
                  </a:moveTo>
                  <a:cubicBezTo>
                    <a:pt x="76200" y="173831"/>
                    <a:pt x="119063" y="97631"/>
                    <a:pt x="133350" y="0"/>
                  </a:cubicBezTo>
                  <a:cubicBezTo>
                    <a:pt x="226219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71487" y="300037"/>
                    <a:pt x="423862" y="376237"/>
                    <a:pt x="407194" y="473869"/>
                  </a:cubicBezTo>
                  <a:cubicBezTo>
                    <a:pt x="314325" y="440531"/>
                    <a:pt x="226219" y="440531"/>
                    <a:pt x="133350" y="476250"/>
                  </a:cubicBezTo>
                  <a:cubicBezTo>
                    <a:pt x="116681" y="378619"/>
                    <a:pt x="73819" y="302419"/>
                    <a:pt x="0" y="238125"/>
                  </a:cubicBezTo>
                  <a:close/>
                  <a:moveTo>
                    <a:pt x="147638" y="450056"/>
                  </a:moveTo>
                  <a:cubicBezTo>
                    <a:pt x="226219" y="419100"/>
                    <a:pt x="304800" y="416719"/>
                    <a:pt x="385763" y="435769"/>
                  </a:cubicBezTo>
                  <a:cubicBezTo>
                    <a:pt x="409575" y="354806"/>
                    <a:pt x="452438" y="290512"/>
                    <a:pt x="514350" y="238125"/>
                  </a:cubicBezTo>
                  <a:cubicBezTo>
                    <a:pt x="450056" y="185737"/>
                    <a:pt x="409575" y="119063"/>
                    <a:pt x="385763" y="40481"/>
                  </a:cubicBezTo>
                  <a:cubicBezTo>
                    <a:pt x="304800" y="59531"/>
                    <a:pt x="226219" y="57150"/>
                    <a:pt x="147638" y="28575"/>
                  </a:cubicBezTo>
                  <a:cubicBezTo>
                    <a:pt x="133350" y="111919"/>
                    <a:pt x="97631" y="180975"/>
                    <a:pt x="40481" y="240506"/>
                  </a:cubicBezTo>
                  <a:cubicBezTo>
                    <a:pt x="100013" y="297656"/>
                    <a:pt x="133350" y="369094"/>
                    <a:pt x="147638" y="45005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5EDE406-DA33-8094-6726-717EF5939293}"/>
                </a:ext>
              </a:extLst>
            </p:cNvPr>
            <p:cNvSpPr/>
            <p:nvPr/>
          </p:nvSpPr>
          <p:spPr>
            <a:xfrm>
              <a:off x="6212681" y="2628900"/>
              <a:ext cx="547687" cy="476249"/>
            </a:xfrm>
            <a:custGeom>
              <a:avLst/>
              <a:gdLst>
                <a:gd name="connsiteX0" fmla="*/ 135731 w 547687"/>
                <a:gd name="connsiteY0" fmla="*/ 0 h 476249"/>
                <a:gd name="connsiteX1" fmla="*/ 409575 w 547687"/>
                <a:gd name="connsiteY1" fmla="*/ 2381 h 476249"/>
                <a:gd name="connsiteX2" fmla="*/ 547688 w 547687"/>
                <a:gd name="connsiteY2" fmla="*/ 238125 h 476249"/>
                <a:gd name="connsiteX3" fmla="*/ 457200 w 547687"/>
                <a:gd name="connsiteY3" fmla="*/ 342900 h 476249"/>
                <a:gd name="connsiteX4" fmla="*/ 409575 w 547687"/>
                <a:gd name="connsiteY4" fmla="*/ 473869 h 476249"/>
                <a:gd name="connsiteX5" fmla="*/ 135731 w 547687"/>
                <a:gd name="connsiteY5" fmla="*/ 476250 h 476249"/>
                <a:gd name="connsiteX6" fmla="*/ 90487 w 547687"/>
                <a:gd name="connsiteY6" fmla="*/ 345281 h 476249"/>
                <a:gd name="connsiteX7" fmla="*/ 0 w 547687"/>
                <a:gd name="connsiteY7" fmla="*/ 238125 h 476249"/>
                <a:gd name="connsiteX8" fmla="*/ 135731 w 547687"/>
                <a:gd name="connsiteY8" fmla="*/ 0 h 476249"/>
                <a:gd name="connsiteX9" fmla="*/ 519112 w 547687"/>
                <a:gd name="connsiteY9" fmla="*/ 238125 h 476249"/>
                <a:gd name="connsiteX10" fmla="*/ 390525 w 547687"/>
                <a:gd name="connsiteY10" fmla="*/ 40481 h 476249"/>
                <a:gd name="connsiteX11" fmla="*/ 152400 w 547687"/>
                <a:gd name="connsiteY11" fmla="*/ 26194 h 476249"/>
                <a:gd name="connsiteX12" fmla="*/ 45244 w 547687"/>
                <a:gd name="connsiteY12" fmla="*/ 238125 h 476249"/>
                <a:gd name="connsiteX13" fmla="*/ 152400 w 547687"/>
                <a:gd name="connsiteY13" fmla="*/ 450056 h 476249"/>
                <a:gd name="connsiteX14" fmla="*/ 390525 w 547687"/>
                <a:gd name="connsiteY14" fmla="*/ 435769 h 476249"/>
                <a:gd name="connsiteX15" fmla="*/ 519112 w 547687"/>
                <a:gd name="connsiteY15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49">
                  <a:moveTo>
                    <a:pt x="135731" y="0"/>
                  </a:moveTo>
                  <a:cubicBezTo>
                    <a:pt x="228600" y="35719"/>
                    <a:pt x="316706" y="35719"/>
                    <a:pt x="409575" y="2381"/>
                  </a:cubicBezTo>
                  <a:cubicBezTo>
                    <a:pt x="426244" y="97631"/>
                    <a:pt x="471487" y="173831"/>
                    <a:pt x="547688" y="238125"/>
                  </a:cubicBezTo>
                  <a:cubicBezTo>
                    <a:pt x="511969" y="269081"/>
                    <a:pt x="481012" y="302419"/>
                    <a:pt x="457200" y="342900"/>
                  </a:cubicBezTo>
                  <a:cubicBezTo>
                    <a:pt x="433387" y="383381"/>
                    <a:pt x="419100" y="426244"/>
                    <a:pt x="409575" y="473869"/>
                  </a:cubicBezTo>
                  <a:cubicBezTo>
                    <a:pt x="319087" y="440531"/>
                    <a:pt x="228600" y="440531"/>
                    <a:pt x="135731" y="476250"/>
                  </a:cubicBezTo>
                  <a:cubicBezTo>
                    <a:pt x="126206" y="428625"/>
                    <a:pt x="114300" y="385762"/>
                    <a:pt x="90487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6200" y="176213"/>
                    <a:pt x="121444" y="97631"/>
                    <a:pt x="135731" y="0"/>
                  </a:cubicBezTo>
                  <a:close/>
                  <a:moveTo>
                    <a:pt x="519112" y="238125"/>
                  </a:moveTo>
                  <a:cubicBezTo>
                    <a:pt x="454819" y="185737"/>
                    <a:pt x="411956" y="119063"/>
                    <a:pt x="390525" y="40481"/>
                  </a:cubicBezTo>
                  <a:cubicBezTo>
                    <a:pt x="309563" y="59531"/>
                    <a:pt x="230981" y="57150"/>
                    <a:pt x="152400" y="26194"/>
                  </a:cubicBezTo>
                  <a:cubicBezTo>
                    <a:pt x="138112" y="107156"/>
                    <a:pt x="102394" y="178594"/>
                    <a:pt x="45244" y="238125"/>
                  </a:cubicBezTo>
                  <a:cubicBezTo>
                    <a:pt x="102394" y="297656"/>
                    <a:pt x="138112" y="369094"/>
                    <a:pt x="152400" y="450056"/>
                  </a:cubicBezTo>
                  <a:cubicBezTo>
                    <a:pt x="230981" y="421481"/>
                    <a:pt x="309563" y="416719"/>
                    <a:pt x="390525" y="435769"/>
                  </a:cubicBezTo>
                  <a:cubicBezTo>
                    <a:pt x="411956" y="357188"/>
                    <a:pt x="454819" y="290512"/>
                    <a:pt x="519112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D1C99B2-7CDE-0E0B-FAF8-6228C7BFAA7B}"/>
                </a:ext>
              </a:extLst>
            </p:cNvPr>
            <p:cNvSpPr/>
            <p:nvPr/>
          </p:nvSpPr>
          <p:spPr>
            <a:xfrm>
              <a:off x="5560218" y="2628900"/>
              <a:ext cx="545306" cy="476249"/>
            </a:xfrm>
            <a:custGeom>
              <a:avLst/>
              <a:gdLst>
                <a:gd name="connsiteX0" fmla="*/ 138113 w 545306"/>
                <a:gd name="connsiteY0" fmla="*/ 2381 h 476249"/>
                <a:gd name="connsiteX1" fmla="*/ 411956 w 545306"/>
                <a:gd name="connsiteY1" fmla="*/ 0 h 476249"/>
                <a:gd name="connsiteX2" fmla="*/ 545306 w 545306"/>
                <a:gd name="connsiteY2" fmla="*/ 238125 h 476249"/>
                <a:gd name="connsiteX3" fmla="*/ 411956 w 545306"/>
                <a:gd name="connsiteY3" fmla="*/ 476250 h 476249"/>
                <a:gd name="connsiteX4" fmla="*/ 138113 w 545306"/>
                <a:gd name="connsiteY4" fmla="*/ 473869 h 476249"/>
                <a:gd name="connsiteX5" fmla="*/ 0 w 545306"/>
                <a:gd name="connsiteY5" fmla="*/ 238125 h 476249"/>
                <a:gd name="connsiteX6" fmla="*/ 138113 w 545306"/>
                <a:gd name="connsiteY6" fmla="*/ 2381 h 476249"/>
                <a:gd name="connsiteX7" fmla="*/ 504825 w 545306"/>
                <a:gd name="connsiteY7" fmla="*/ 238125 h 476249"/>
                <a:gd name="connsiteX8" fmla="*/ 397669 w 545306"/>
                <a:gd name="connsiteY8" fmla="*/ 26194 h 476249"/>
                <a:gd name="connsiteX9" fmla="*/ 159544 w 545306"/>
                <a:gd name="connsiteY9" fmla="*/ 40481 h 476249"/>
                <a:gd name="connsiteX10" fmla="*/ 30956 w 545306"/>
                <a:gd name="connsiteY10" fmla="*/ 238125 h 476249"/>
                <a:gd name="connsiteX11" fmla="*/ 159544 w 545306"/>
                <a:gd name="connsiteY11" fmla="*/ 435769 h 476249"/>
                <a:gd name="connsiteX12" fmla="*/ 397669 w 545306"/>
                <a:gd name="connsiteY12" fmla="*/ 450056 h 476249"/>
                <a:gd name="connsiteX13" fmla="*/ 504825 w 545306"/>
                <a:gd name="connsiteY13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49">
                  <a:moveTo>
                    <a:pt x="138113" y="2381"/>
                  </a:moveTo>
                  <a:cubicBezTo>
                    <a:pt x="230981" y="35719"/>
                    <a:pt x="319088" y="35719"/>
                    <a:pt x="411956" y="0"/>
                  </a:cubicBezTo>
                  <a:cubicBezTo>
                    <a:pt x="428625" y="95250"/>
                    <a:pt x="471487" y="173831"/>
                    <a:pt x="545306" y="238125"/>
                  </a:cubicBezTo>
                  <a:cubicBezTo>
                    <a:pt x="471487" y="300037"/>
                    <a:pt x="426244" y="378619"/>
                    <a:pt x="411956" y="476250"/>
                  </a:cubicBezTo>
                  <a:cubicBezTo>
                    <a:pt x="321469" y="442912"/>
                    <a:pt x="230981" y="440531"/>
                    <a:pt x="138113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21444" y="100012"/>
                    <a:pt x="138113" y="2381"/>
                  </a:cubicBezTo>
                  <a:close/>
                  <a:moveTo>
                    <a:pt x="504825" y="238125"/>
                  </a:moveTo>
                  <a:cubicBezTo>
                    <a:pt x="445294" y="178594"/>
                    <a:pt x="411956" y="107156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5731" y="121444"/>
                    <a:pt x="92869" y="185737"/>
                    <a:pt x="30956" y="238125"/>
                  </a:cubicBezTo>
                  <a:cubicBezTo>
                    <a:pt x="95250" y="292894"/>
                    <a:pt x="135731" y="357188"/>
                    <a:pt x="159544" y="435769"/>
                  </a:cubicBezTo>
                  <a:cubicBezTo>
                    <a:pt x="240506" y="416719"/>
                    <a:pt x="319088" y="419100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1B1E027A-5DB4-71FE-9E38-B95E31681486}"/>
                </a:ext>
              </a:extLst>
            </p:cNvPr>
            <p:cNvSpPr/>
            <p:nvPr/>
          </p:nvSpPr>
          <p:spPr>
            <a:xfrm>
              <a:off x="7515224" y="2631281"/>
              <a:ext cx="545306" cy="473868"/>
            </a:xfrm>
            <a:custGeom>
              <a:avLst/>
              <a:gdLst>
                <a:gd name="connsiteX0" fmla="*/ 411956 w 545306"/>
                <a:gd name="connsiteY0" fmla="*/ 473869 h 473868"/>
                <a:gd name="connsiteX1" fmla="*/ 138113 w 545306"/>
                <a:gd name="connsiteY1" fmla="*/ 471488 h 473868"/>
                <a:gd name="connsiteX2" fmla="*/ 0 w 545306"/>
                <a:gd name="connsiteY2" fmla="*/ 238125 h 473868"/>
                <a:gd name="connsiteX3" fmla="*/ 138113 w 545306"/>
                <a:gd name="connsiteY3" fmla="*/ 2381 h 473868"/>
                <a:gd name="connsiteX4" fmla="*/ 411956 w 545306"/>
                <a:gd name="connsiteY4" fmla="*/ 0 h 473868"/>
                <a:gd name="connsiteX5" fmla="*/ 545306 w 545306"/>
                <a:gd name="connsiteY5" fmla="*/ 238125 h 473868"/>
                <a:gd name="connsiteX6" fmla="*/ 411956 w 545306"/>
                <a:gd name="connsiteY6" fmla="*/ 473869 h 473868"/>
                <a:gd name="connsiteX7" fmla="*/ 392906 w 545306"/>
                <a:gd name="connsiteY7" fmla="*/ 26194 h 473868"/>
                <a:gd name="connsiteX8" fmla="*/ 276225 w 545306"/>
                <a:gd name="connsiteY8" fmla="*/ 50006 h 473868"/>
                <a:gd name="connsiteX9" fmla="*/ 157162 w 545306"/>
                <a:gd name="connsiteY9" fmla="*/ 42863 h 473868"/>
                <a:gd name="connsiteX10" fmla="*/ 30956 w 545306"/>
                <a:gd name="connsiteY10" fmla="*/ 238125 h 473868"/>
                <a:gd name="connsiteX11" fmla="*/ 159544 w 545306"/>
                <a:gd name="connsiteY11" fmla="*/ 435769 h 473868"/>
                <a:gd name="connsiteX12" fmla="*/ 397669 w 545306"/>
                <a:gd name="connsiteY12" fmla="*/ 450056 h 473868"/>
                <a:gd name="connsiteX13" fmla="*/ 504825 w 545306"/>
                <a:gd name="connsiteY13" fmla="*/ 238125 h 473868"/>
                <a:gd name="connsiteX14" fmla="*/ 435769 w 545306"/>
                <a:gd name="connsiteY14" fmla="*/ 140494 h 473868"/>
                <a:gd name="connsiteX15" fmla="*/ 392906 w 545306"/>
                <a:gd name="connsiteY15" fmla="*/ 2619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3868">
                  <a:moveTo>
                    <a:pt x="411956" y="473869"/>
                  </a:moveTo>
                  <a:cubicBezTo>
                    <a:pt x="319088" y="438150"/>
                    <a:pt x="230981" y="438150"/>
                    <a:pt x="138113" y="471488"/>
                  </a:cubicBezTo>
                  <a:cubicBezTo>
                    <a:pt x="121444" y="376238"/>
                    <a:pt x="76200" y="297656"/>
                    <a:pt x="0" y="238125"/>
                  </a:cubicBezTo>
                  <a:cubicBezTo>
                    <a:pt x="73819" y="176213"/>
                    <a:pt x="121444" y="100012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8625" y="95250"/>
                    <a:pt x="471488" y="173831"/>
                    <a:pt x="545306" y="238125"/>
                  </a:cubicBezTo>
                  <a:cubicBezTo>
                    <a:pt x="471488" y="297656"/>
                    <a:pt x="426244" y="376238"/>
                    <a:pt x="411956" y="473869"/>
                  </a:cubicBezTo>
                  <a:close/>
                  <a:moveTo>
                    <a:pt x="392906" y="26194"/>
                  </a:moveTo>
                  <a:cubicBezTo>
                    <a:pt x="357188" y="40481"/>
                    <a:pt x="316706" y="50006"/>
                    <a:pt x="276225" y="50006"/>
                  </a:cubicBezTo>
                  <a:cubicBezTo>
                    <a:pt x="235744" y="50006"/>
                    <a:pt x="197644" y="45244"/>
                    <a:pt x="157162" y="42863"/>
                  </a:cubicBezTo>
                  <a:cubicBezTo>
                    <a:pt x="121444" y="138113"/>
                    <a:pt x="121444" y="138113"/>
                    <a:pt x="30956" y="238125"/>
                  </a:cubicBezTo>
                  <a:cubicBezTo>
                    <a:pt x="92869" y="290512"/>
                    <a:pt x="135731" y="354806"/>
                    <a:pt x="159544" y="435769"/>
                  </a:cubicBezTo>
                  <a:cubicBezTo>
                    <a:pt x="240506" y="416719"/>
                    <a:pt x="319088" y="419100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ubicBezTo>
                    <a:pt x="476250" y="207169"/>
                    <a:pt x="450056" y="176213"/>
                    <a:pt x="435769" y="140494"/>
                  </a:cubicBezTo>
                  <a:cubicBezTo>
                    <a:pt x="419100" y="102394"/>
                    <a:pt x="407194" y="64294"/>
                    <a:pt x="392906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E46D69A-CA30-B864-B2DF-B95759F71933}"/>
                </a:ext>
              </a:extLst>
            </p:cNvPr>
            <p:cNvSpPr/>
            <p:nvPr/>
          </p:nvSpPr>
          <p:spPr>
            <a:xfrm>
              <a:off x="9467850" y="2628900"/>
              <a:ext cx="545306" cy="473868"/>
            </a:xfrm>
            <a:custGeom>
              <a:avLst/>
              <a:gdLst>
                <a:gd name="connsiteX0" fmla="*/ 138112 w 545306"/>
                <a:gd name="connsiteY0" fmla="*/ 2381 h 473868"/>
                <a:gd name="connsiteX1" fmla="*/ 411956 w 545306"/>
                <a:gd name="connsiteY1" fmla="*/ 0 h 473868"/>
                <a:gd name="connsiteX2" fmla="*/ 545306 w 545306"/>
                <a:gd name="connsiteY2" fmla="*/ 235744 h 473868"/>
                <a:gd name="connsiteX3" fmla="*/ 411956 w 545306"/>
                <a:gd name="connsiteY3" fmla="*/ 473869 h 473868"/>
                <a:gd name="connsiteX4" fmla="*/ 138112 w 545306"/>
                <a:gd name="connsiteY4" fmla="*/ 471487 h 473868"/>
                <a:gd name="connsiteX5" fmla="*/ 90487 w 545306"/>
                <a:gd name="connsiteY5" fmla="*/ 342900 h 473868"/>
                <a:gd name="connsiteX6" fmla="*/ 0 w 545306"/>
                <a:gd name="connsiteY6" fmla="*/ 238125 h 473868"/>
                <a:gd name="connsiteX7" fmla="*/ 138112 w 545306"/>
                <a:gd name="connsiteY7" fmla="*/ 2381 h 473868"/>
                <a:gd name="connsiteX8" fmla="*/ 159544 w 545306"/>
                <a:gd name="connsiteY8" fmla="*/ 40481 h 473868"/>
                <a:gd name="connsiteX9" fmla="*/ 30956 w 545306"/>
                <a:gd name="connsiteY9" fmla="*/ 238125 h 473868"/>
                <a:gd name="connsiteX10" fmla="*/ 159544 w 545306"/>
                <a:gd name="connsiteY10" fmla="*/ 435769 h 473868"/>
                <a:gd name="connsiteX11" fmla="*/ 397669 w 545306"/>
                <a:gd name="connsiteY11" fmla="*/ 447675 h 473868"/>
                <a:gd name="connsiteX12" fmla="*/ 504825 w 545306"/>
                <a:gd name="connsiteY12" fmla="*/ 235744 h 473868"/>
                <a:gd name="connsiteX13" fmla="*/ 397669 w 545306"/>
                <a:gd name="connsiteY13" fmla="*/ 23813 h 473868"/>
                <a:gd name="connsiteX14" fmla="*/ 159544 w 545306"/>
                <a:gd name="connsiteY14" fmla="*/ 40481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3868">
                  <a:moveTo>
                    <a:pt x="138112" y="2381"/>
                  </a:moveTo>
                  <a:cubicBezTo>
                    <a:pt x="230981" y="35719"/>
                    <a:pt x="321469" y="35719"/>
                    <a:pt x="411956" y="0"/>
                  </a:cubicBezTo>
                  <a:cubicBezTo>
                    <a:pt x="428625" y="95250"/>
                    <a:pt x="471487" y="173831"/>
                    <a:pt x="545306" y="235744"/>
                  </a:cubicBezTo>
                  <a:cubicBezTo>
                    <a:pt x="471487" y="297656"/>
                    <a:pt x="426244" y="376237"/>
                    <a:pt x="411956" y="473869"/>
                  </a:cubicBezTo>
                  <a:cubicBezTo>
                    <a:pt x="319087" y="438150"/>
                    <a:pt x="230981" y="438150"/>
                    <a:pt x="138112" y="471487"/>
                  </a:cubicBezTo>
                  <a:cubicBezTo>
                    <a:pt x="128587" y="423862"/>
                    <a:pt x="114300" y="381000"/>
                    <a:pt x="90487" y="342900"/>
                  </a:cubicBezTo>
                  <a:cubicBezTo>
                    <a:pt x="66675" y="302419"/>
                    <a:pt x="35719" y="269081"/>
                    <a:pt x="0" y="238125"/>
                  </a:cubicBezTo>
                  <a:cubicBezTo>
                    <a:pt x="76200" y="176213"/>
                    <a:pt x="121444" y="100012"/>
                    <a:pt x="138112" y="2381"/>
                  </a:cubicBezTo>
                  <a:close/>
                  <a:moveTo>
                    <a:pt x="159544" y="40481"/>
                  </a:moveTo>
                  <a:cubicBezTo>
                    <a:pt x="135731" y="119063"/>
                    <a:pt x="92869" y="185737"/>
                    <a:pt x="30956" y="238125"/>
                  </a:cubicBezTo>
                  <a:cubicBezTo>
                    <a:pt x="95250" y="292894"/>
                    <a:pt x="135731" y="357188"/>
                    <a:pt x="159544" y="435769"/>
                  </a:cubicBezTo>
                  <a:cubicBezTo>
                    <a:pt x="240506" y="416719"/>
                    <a:pt x="319087" y="419100"/>
                    <a:pt x="397669" y="447675"/>
                  </a:cubicBezTo>
                  <a:cubicBezTo>
                    <a:pt x="411956" y="364331"/>
                    <a:pt x="447675" y="295275"/>
                    <a:pt x="504825" y="235744"/>
                  </a:cubicBezTo>
                  <a:cubicBezTo>
                    <a:pt x="445294" y="176213"/>
                    <a:pt x="411956" y="104775"/>
                    <a:pt x="397669" y="23813"/>
                  </a:cubicBezTo>
                  <a:cubicBezTo>
                    <a:pt x="319087" y="57150"/>
                    <a:pt x="240506" y="59531"/>
                    <a:pt x="159544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23EAE2D-D58D-4CE0-5024-1F9AE9F32022}"/>
                </a:ext>
              </a:extLst>
            </p:cNvPr>
            <p:cNvSpPr/>
            <p:nvPr/>
          </p:nvSpPr>
          <p:spPr>
            <a:xfrm>
              <a:off x="11422856" y="2628900"/>
              <a:ext cx="545306" cy="473868"/>
            </a:xfrm>
            <a:custGeom>
              <a:avLst/>
              <a:gdLst>
                <a:gd name="connsiteX0" fmla="*/ 411956 w 545306"/>
                <a:gd name="connsiteY0" fmla="*/ 0 h 473868"/>
                <a:gd name="connsiteX1" fmla="*/ 457200 w 545306"/>
                <a:gd name="connsiteY1" fmla="*/ 130969 h 473868"/>
                <a:gd name="connsiteX2" fmla="*/ 545306 w 545306"/>
                <a:gd name="connsiteY2" fmla="*/ 238125 h 473868"/>
                <a:gd name="connsiteX3" fmla="*/ 454819 w 545306"/>
                <a:gd name="connsiteY3" fmla="*/ 345281 h 473868"/>
                <a:gd name="connsiteX4" fmla="*/ 411956 w 545306"/>
                <a:gd name="connsiteY4" fmla="*/ 473869 h 473868"/>
                <a:gd name="connsiteX5" fmla="*/ 138113 w 545306"/>
                <a:gd name="connsiteY5" fmla="*/ 471487 h 473868"/>
                <a:gd name="connsiteX6" fmla="*/ 0 w 545306"/>
                <a:gd name="connsiteY6" fmla="*/ 238125 h 473868"/>
                <a:gd name="connsiteX7" fmla="*/ 138113 w 545306"/>
                <a:gd name="connsiteY7" fmla="*/ 2381 h 473868"/>
                <a:gd name="connsiteX8" fmla="*/ 411956 w 545306"/>
                <a:gd name="connsiteY8" fmla="*/ 0 h 473868"/>
                <a:gd name="connsiteX9" fmla="*/ 397669 w 545306"/>
                <a:gd name="connsiteY9" fmla="*/ 450056 h 473868"/>
                <a:gd name="connsiteX10" fmla="*/ 504825 w 545306"/>
                <a:gd name="connsiteY10" fmla="*/ 238125 h 473868"/>
                <a:gd name="connsiteX11" fmla="*/ 397669 w 545306"/>
                <a:gd name="connsiteY11" fmla="*/ 26194 h 473868"/>
                <a:gd name="connsiteX12" fmla="*/ 159544 w 545306"/>
                <a:gd name="connsiteY12" fmla="*/ 40481 h 473868"/>
                <a:gd name="connsiteX13" fmla="*/ 30956 w 545306"/>
                <a:gd name="connsiteY13" fmla="*/ 238125 h 473868"/>
                <a:gd name="connsiteX14" fmla="*/ 159544 w 545306"/>
                <a:gd name="connsiteY14" fmla="*/ 435769 h 473868"/>
                <a:gd name="connsiteX15" fmla="*/ 397669 w 545306"/>
                <a:gd name="connsiteY15" fmla="*/ 450056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3868">
                  <a:moveTo>
                    <a:pt x="411956" y="0"/>
                  </a:moveTo>
                  <a:cubicBezTo>
                    <a:pt x="421481" y="47625"/>
                    <a:pt x="433387" y="90487"/>
                    <a:pt x="457200" y="130969"/>
                  </a:cubicBezTo>
                  <a:cubicBezTo>
                    <a:pt x="481012" y="171450"/>
                    <a:pt x="509588" y="204787"/>
                    <a:pt x="545306" y="238125"/>
                  </a:cubicBezTo>
                  <a:cubicBezTo>
                    <a:pt x="509588" y="269081"/>
                    <a:pt x="478631" y="304800"/>
                    <a:pt x="454819" y="345281"/>
                  </a:cubicBezTo>
                  <a:cubicBezTo>
                    <a:pt x="433387" y="385762"/>
                    <a:pt x="419100" y="428625"/>
                    <a:pt x="411956" y="473869"/>
                  </a:cubicBezTo>
                  <a:cubicBezTo>
                    <a:pt x="266700" y="440531"/>
                    <a:pt x="257175" y="440531"/>
                    <a:pt x="138113" y="471487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21444" y="97631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lose/>
                  <a:moveTo>
                    <a:pt x="397669" y="450056"/>
                  </a:moveTo>
                  <a:cubicBezTo>
                    <a:pt x="411956" y="366713"/>
                    <a:pt x="447675" y="297656"/>
                    <a:pt x="504825" y="238125"/>
                  </a:cubicBezTo>
                  <a:cubicBezTo>
                    <a:pt x="445294" y="178594"/>
                    <a:pt x="411956" y="107156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5731" y="121444"/>
                    <a:pt x="92869" y="185737"/>
                    <a:pt x="30956" y="238125"/>
                  </a:cubicBezTo>
                  <a:cubicBezTo>
                    <a:pt x="95250" y="290512"/>
                    <a:pt x="135731" y="357188"/>
                    <a:pt x="159544" y="435769"/>
                  </a:cubicBezTo>
                  <a:cubicBezTo>
                    <a:pt x="240506" y="416719"/>
                    <a:pt x="319088" y="421481"/>
                    <a:pt x="397669" y="45005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35EB67C-6711-8FD2-601C-6C21328C0D49}"/>
                </a:ext>
              </a:extLst>
            </p:cNvPr>
            <p:cNvSpPr/>
            <p:nvPr/>
          </p:nvSpPr>
          <p:spPr>
            <a:xfrm>
              <a:off x="5562600" y="4881562"/>
              <a:ext cx="545306" cy="473868"/>
            </a:xfrm>
            <a:custGeom>
              <a:avLst/>
              <a:gdLst>
                <a:gd name="connsiteX0" fmla="*/ 138112 w 545306"/>
                <a:gd name="connsiteY0" fmla="*/ 2381 h 473868"/>
                <a:gd name="connsiteX1" fmla="*/ 411956 w 545306"/>
                <a:gd name="connsiteY1" fmla="*/ 0 h 473868"/>
                <a:gd name="connsiteX2" fmla="*/ 545306 w 545306"/>
                <a:gd name="connsiteY2" fmla="*/ 238125 h 473868"/>
                <a:gd name="connsiteX3" fmla="*/ 457200 w 545306"/>
                <a:gd name="connsiteY3" fmla="*/ 342900 h 473868"/>
                <a:gd name="connsiteX4" fmla="*/ 411956 w 545306"/>
                <a:gd name="connsiteY4" fmla="*/ 473869 h 473868"/>
                <a:gd name="connsiteX5" fmla="*/ 138112 w 545306"/>
                <a:gd name="connsiteY5" fmla="*/ 471488 h 473868"/>
                <a:gd name="connsiteX6" fmla="*/ 0 w 545306"/>
                <a:gd name="connsiteY6" fmla="*/ 235744 h 473868"/>
                <a:gd name="connsiteX7" fmla="*/ 138112 w 545306"/>
                <a:gd name="connsiteY7" fmla="*/ 2381 h 473868"/>
                <a:gd name="connsiteX8" fmla="*/ 159544 w 545306"/>
                <a:gd name="connsiteY8" fmla="*/ 435769 h 473868"/>
                <a:gd name="connsiteX9" fmla="*/ 395288 w 545306"/>
                <a:gd name="connsiteY9" fmla="*/ 450056 h 473868"/>
                <a:gd name="connsiteX10" fmla="*/ 502444 w 545306"/>
                <a:gd name="connsiteY10" fmla="*/ 238125 h 473868"/>
                <a:gd name="connsiteX11" fmla="*/ 433387 w 545306"/>
                <a:gd name="connsiteY11" fmla="*/ 140494 h 473868"/>
                <a:gd name="connsiteX12" fmla="*/ 390525 w 545306"/>
                <a:gd name="connsiteY12" fmla="*/ 28575 h 473868"/>
                <a:gd name="connsiteX13" fmla="*/ 276225 w 545306"/>
                <a:gd name="connsiteY13" fmla="*/ 52387 h 473868"/>
                <a:gd name="connsiteX14" fmla="*/ 157163 w 545306"/>
                <a:gd name="connsiteY14" fmla="*/ 45244 h 473868"/>
                <a:gd name="connsiteX15" fmla="*/ 30956 w 545306"/>
                <a:gd name="connsiteY15" fmla="*/ 238125 h 473868"/>
                <a:gd name="connsiteX16" fmla="*/ 159544 w 545306"/>
                <a:gd name="connsiteY16" fmla="*/ 435769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5306" h="473868">
                  <a:moveTo>
                    <a:pt x="138112" y="2381"/>
                  </a:moveTo>
                  <a:cubicBezTo>
                    <a:pt x="230981" y="35719"/>
                    <a:pt x="319088" y="35719"/>
                    <a:pt x="411956" y="0"/>
                  </a:cubicBezTo>
                  <a:cubicBezTo>
                    <a:pt x="428625" y="95250"/>
                    <a:pt x="471487" y="173831"/>
                    <a:pt x="545306" y="238125"/>
                  </a:cubicBezTo>
                  <a:cubicBezTo>
                    <a:pt x="509588" y="269081"/>
                    <a:pt x="478631" y="302419"/>
                    <a:pt x="457200" y="342900"/>
                  </a:cubicBezTo>
                  <a:cubicBezTo>
                    <a:pt x="433387" y="383381"/>
                    <a:pt x="421481" y="426244"/>
                    <a:pt x="411956" y="473869"/>
                  </a:cubicBezTo>
                  <a:cubicBezTo>
                    <a:pt x="321469" y="440531"/>
                    <a:pt x="230981" y="438150"/>
                    <a:pt x="138112" y="471488"/>
                  </a:cubicBezTo>
                  <a:cubicBezTo>
                    <a:pt x="121444" y="376238"/>
                    <a:pt x="76200" y="297656"/>
                    <a:pt x="0" y="235744"/>
                  </a:cubicBezTo>
                  <a:cubicBezTo>
                    <a:pt x="76200" y="176212"/>
                    <a:pt x="119063" y="97631"/>
                    <a:pt x="138112" y="2381"/>
                  </a:cubicBezTo>
                  <a:close/>
                  <a:moveTo>
                    <a:pt x="159544" y="435769"/>
                  </a:moveTo>
                  <a:cubicBezTo>
                    <a:pt x="238125" y="416719"/>
                    <a:pt x="316706" y="419100"/>
                    <a:pt x="395288" y="450056"/>
                  </a:cubicBezTo>
                  <a:cubicBezTo>
                    <a:pt x="409575" y="366712"/>
                    <a:pt x="445294" y="297656"/>
                    <a:pt x="502444" y="238125"/>
                  </a:cubicBezTo>
                  <a:cubicBezTo>
                    <a:pt x="473869" y="207169"/>
                    <a:pt x="447675" y="176212"/>
                    <a:pt x="433387" y="140494"/>
                  </a:cubicBezTo>
                  <a:cubicBezTo>
                    <a:pt x="416719" y="104775"/>
                    <a:pt x="404813" y="66675"/>
                    <a:pt x="390525" y="28575"/>
                  </a:cubicBezTo>
                  <a:cubicBezTo>
                    <a:pt x="354806" y="40481"/>
                    <a:pt x="314325" y="52387"/>
                    <a:pt x="276225" y="52387"/>
                  </a:cubicBezTo>
                  <a:cubicBezTo>
                    <a:pt x="235744" y="52387"/>
                    <a:pt x="197644" y="47625"/>
                    <a:pt x="157163" y="45244"/>
                  </a:cubicBezTo>
                  <a:cubicBezTo>
                    <a:pt x="135731" y="121444"/>
                    <a:pt x="92869" y="185738"/>
                    <a:pt x="30956" y="238125"/>
                  </a:cubicBezTo>
                  <a:cubicBezTo>
                    <a:pt x="119063" y="330994"/>
                    <a:pt x="116681" y="333375"/>
                    <a:pt x="159544" y="435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DA087AE-45CA-0F2D-55D9-5017A9A756FF}"/>
                </a:ext>
              </a:extLst>
            </p:cNvPr>
            <p:cNvSpPr/>
            <p:nvPr/>
          </p:nvSpPr>
          <p:spPr>
            <a:xfrm>
              <a:off x="7191375" y="940593"/>
              <a:ext cx="547687" cy="476250"/>
            </a:xfrm>
            <a:custGeom>
              <a:avLst/>
              <a:gdLst>
                <a:gd name="connsiteX0" fmla="*/ 409575 w 547687"/>
                <a:gd name="connsiteY0" fmla="*/ 473869 h 476250"/>
                <a:gd name="connsiteX1" fmla="*/ 135731 w 547687"/>
                <a:gd name="connsiteY1" fmla="*/ 476250 h 476250"/>
                <a:gd name="connsiteX2" fmla="*/ 0 w 547687"/>
                <a:gd name="connsiteY2" fmla="*/ 238125 h 476250"/>
                <a:gd name="connsiteX3" fmla="*/ 135731 w 547687"/>
                <a:gd name="connsiteY3" fmla="*/ 0 h 476250"/>
                <a:gd name="connsiteX4" fmla="*/ 409575 w 547687"/>
                <a:gd name="connsiteY4" fmla="*/ 2381 h 476250"/>
                <a:gd name="connsiteX5" fmla="*/ 547688 w 547687"/>
                <a:gd name="connsiteY5" fmla="*/ 238125 h 476250"/>
                <a:gd name="connsiteX6" fmla="*/ 409575 w 547687"/>
                <a:gd name="connsiteY6" fmla="*/ 473869 h 476250"/>
                <a:gd name="connsiteX7" fmla="*/ 388144 w 547687"/>
                <a:gd name="connsiteY7" fmla="*/ 42862 h 476250"/>
                <a:gd name="connsiteX8" fmla="*/ 266700 w 547687"/>
                <a:gd name="connsiteY8" fmla="*/ 50006 h 476250"/>
                <a:gd name="connsiteX9" fmla="*/ 147637 w 547687"/>
                <a:gd name="connsiteY9" fmla="*/ 30956 h 476250"/>
                <a:gd name="connsiteX10" fmla="*/ 40481 w 547687"/>
                <a:gd name="connsiteY10" fmla="*/ 238125 h 476250"/>
                <a:gd name="connsiteX11" fmla="*/ 147637 w 547687"/>
                <a:gd name="connsiteY11" fmla="*/ 450056 h 476250"/>
                <a:gd name="connsiteX12" fmla="*/ 385762 w 547687"/>
                <a:gd name="connsiteY12" fmla="*/ 438150 h 476250"/>
                <a:gd name="connsiteX13" fmla="*/ 516731 w 547687"/>
                <a:gd name="connsiteY13" fmla="*/ 238125 h 476250"/>
                <a:gd name="connsiteX14" fmla="*/ 388144 w 547687"/>
                <a:gd name="connsiteY14" fmla="*/ 42862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09575" y="473869"/>
                  </a:move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3819" y="176213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8" y="176213"/>
                    <a:pt x="547688" y="238125"/>
                  </a:cubicBezTo>
                  <a:cubicBezTo>
                    <a:pt x="471488" y="297656"/>
                    <a:pt x="426244" y="376237"/>
                    <a:pt x="409575" y="473869"/>
                  </a:cubicBezTo>
                  <a:close/>
                  <a:moveTo>
                    <a:pt x="388144" y="42862"/>
                  </a:moveTo>
                  <a:cubicBezTo>
                    <a:pt x="345281" y="45244"/>
                    <a:pt x="307181" y="52388"/>
                    <a:pt x="266700" y="50006"/>
                  </a:cubicBezTo>
                  <a:cubicBezTo>
                    <a:pt x="226219" y="47625"/>
                    <a:pt x="188119" y="38100"/>
                    <a:pt x="147637" y="30956"/>
                  </a:cubicBezTo>
                  <a:cubicBezTo>
                    <a:pt x="133350" y="109537"/>
                    <a:pt x="97631" y="178594"/>
                    <a:pt x="40481" y="238125"/>
                  </a:cubicBezTo>
                  <a:cubicBezTo>
                    <a:pt x="100012" y="297656"/>
                    <a:pt x="133350" y="369094"/>
                    <a:pt x="147637" y="450056"/>
                  </a:cubicBezTo>
                  <a:cubicBezTo>
                    <a:pt x="226219" y="421481"/>
                    <a:pt x="304800" y="416719"/>
                    <a:pt x="385762" y="438150"/>
                  </a:cubicBezTo>
                  <a:cubicBezTo>
                    <a:pt x="409575" y="357188"/>
                    <a:pt x="452438" y="292894"/>
                    <a:pt x="516731" y="238125"/>
                  </a:cubicBezTo>
                  <a:cubicBezTo>
                    <a:pt x="452438" y="183356"/>
                    <a:pt x="411956" y="116681"/>
                    <a:pt x="388144" y="428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0FBA979-8BB1-95D1-BD4A-5C40EC83792C}"/>
                </a:ext>
              </a:extLst>
            </p:cNvPr>
            <p:cNvSpPr/>
            <p:nvPr/>
          </p:nvSpPr>
          <p:spPr>
            <a:xfrm>
              <a:off x="9144000" y="940593"/>
              <a:ext cx="545306" cy="476250"/>
            </a:xfrm>
            <a:custGeom>
              <a:avLst/>
              <a:gdLst>
                <a:gd name="connsiteX0" fmla="*/ 135731 w 545306"/>
                <a:gd name="connsiteY0" fmla="*/ 476250 h 476250"/>
                <a:gd name="connsiteX1" fmla="*/ 0 w 545306"/>
                <a:gd name="connsiteY1" fmla="*/ 238125 h 476250"/>
                <a:gd name="connsiteX2" fmla="*/ 133350 w 545306"/>
                <a:gd name="connsiteY2" fmla="*/ 0 h 476250"/>
                <a:gd name="connsiteX3" fmla="*/ 407194 w 545306"/>
                <a:gd name="connsiteY3" fmla="*/ 2381 h 476250"/>
                <a:gd name="connsiteX4" fmla="*/ 454819 w 545306"/>
                <a:gd name="connsiteY4" fmla="*/ 133350 h 476250"/>
                <a:gd name="connsiteX5" fmla="*/ 545306 w 545306"/>
                <a:gd name="connsiteY5" fmla="*/ 238125 h 476250"/>
                <a:gd name="connsiteX6" fmla="*/ 407194 w 545306"/>
                <a:gd name="connsiteY6" fmla="*/ 473869 h 476250"/>
                <a:gd name="connsiteX7" fmla="*/ 135731 w 545306"/>
                <a:gd name="connsiteY7" fmla="*/ 476250 h 476250"/>
                <a:gd name="connsiteX8" fmla="*/ 388144 w 545306"/>
                <a:gd name="connsiteY8" fmla="*/ 38100 h 476250"/>
                <a:gd name="connsiteX9" fmla="*/ 150019 w 545306"/>
                <a:gd name="connsiteY9" fmla="*/ 26194 h 476250"/>
                <a:gd name="connsiteX10" fmla="*/ 42863 w 545306"/>
                <a:gd name="connsiteY10" fmla="*/ 238125 h 476250"/>
                <a:gd name="connsiteX11" fmla="*/ 150019 w 545306"/>
                <a:gd name="connsiteY11" fmla="*/ 450056 h 476250"/>
                <a:gd name="connsiteX12" fmla="*/ 385762 w 545306"/>
                <a:gd name="connsiteY12" fmla="*/ 438150 h 476250"/>
                <a:gd name="connsiteX13" fmla="*/ 516731 w 545306"/>
                <a:gd name="connsiteY13" fmla="*/ 238125 h 476250"/>
                <a:gd name="connsiteX14" fmla="*/ 388144 w 545306"/>
                <a:gd name="connsiteY14" fmla="*/ 3810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135731" y="476250"/>
                  </a:moveTo>
                  <a:cubicBezTo>
                    <a:pt x="121444" y="378619"/>
                    <a:pt x="76200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7" y="33338"/>
                    <a:pt x="314325" y="35719"/>
                    <a:pt x="407194" y="2381"/>
                  </a:cubicBezTo>
                  <a:cubicBezTo>
                    <a:pt x="416719" y="47625"/>
                    <a:pt x="431006" y="92869"/>
                    <a:pt x="454819" y="133350"/>
                  </a:cubicBezTo>
                  <a:cubicBezTo>
                    <a:pt x="478631" y="173831"/>
                    <a:pt x="509587" y="207169"/>
                    <a:pt x="545306" y="238125"/>
                  </a:cubicBezTo>
                  <a:cubicBezTo>
                    <a:pt x="440531" y="345281"/>
                    <a:pt x="435769" y="371475"/>
                    <a:pt x="407194" y="473869"/>
                  </a:cubicBezTo>
                  <a:cubicBezTo>
                    <a:pt x="319087" y="440531"/>
                    <a:pt x="228600" y="440531"/>
                    <a:pt x="135731" y="476250"/>
                  </a:cubicBezTo>
                  <a:close/>
                  <a:moveTo>
                    <a:pt x="388144" y="38100"/>
                  </a:moveTo>
                  <a:cubicBezTo>
                    <a:pt x="307181" y="59531"/>
                    <a:pt x="228600" y="54769"/>
                    <a:pt x="150019" y="26194"/>
                  </a:cubicBezTo>
                  <a:cubicBezTo>
                    <a:pt x="135731" y="109537"/>
                    <a:pt x="100012" y="178594"/>
                    <a:pt x="42863" y="238125"/>
                  </a:cubicBezTo>
                  <a:cubicBezTo>
                    <a:pt x="104775" y="311944"/>
                    <a:pt x="126206" y="352425"/>
                    <a:pt x="150019" y="450056"/>
                  </a:cubicBezTo>
                  <a:cubicBezTo>
                    <a:pt x="226219" y="421481"/>
                    <a:pt x="304800" y="416719"/>
                    <a:pt x="385762" y="438150"/>
                  </a:cubicBezTo>
                  <a:cubicBezTo>
                    <a:pt x="409575" y="357188"/>
                    <a:pt x="452438" y="290513"/>
                    <a:pt x="516731" y="238125"/>
                  </a:cubicBezTo>
                  <a:cubicBezTo>
                    <a:pt x="454819" y="183356"/>
                    <a:pt x="411956" y="116681"/>
                    <a:pt x="388144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22A861DD-95B8-67BB-89FF-AB3F3FDF47F5}"/>
                </a:ext>
              </a:extLst>
            </p:cNvPr>
            <p:cNvSpPr/>
            <p:nvPr/>
          </p:nvSpPr>
          <p:spPr>
            <a:xfrm>
              <a:off x="5564981" y="1504950"/>
              <a:ext cx="542925" cy="476249"/>
            </a:xfrm>
            <a:custGeom>
              <a:avLst/>
              <a:gdLst>
                <a:gd name="connsiteX0" fmla="*/ 135731 w 542925"/>
                <a:gd name="connsiteY0" fmla="*/ 471487 h 476249"/>
                <a:gd name="connsiteX1" fmla="*/ 0 w 542925"/>
                <a:gd name="connsiteY1" fmla="*/ 238125 h 476249"/>
                <a:gd name="connsiteX2" fmla="*/ 138113 w 542925"/>
                <a:gd name="connsiteY2" fmla="*/ 2381 h 476249"/>
                <a:gd name="connsiteX3" fmla="*/ 409575 w 542925"/>
                <a:gd name="connsiteY3" fmla="*/ 0 h 476249"/>
                <a:gd name="connsiteX4" fmla="*/ 542925 w 542925"/>
                <a:gd name="connsiteY4" fmla="*/ 238125 h 476249"/>
                <a:gd name="connsiteX5" fmla="*/ 409575 w 542925"/>
                <a:gd name="connsiteY5" fmla="*/ 476250 h 476249"/>
                <a:gd name="connsiteX6" fmla="*/ 135731 w 542925"/>
                <a:gd name="connsiteY6" fmla="*/ 471487 h 476249"/>
                <a:gd name="connsiteX7" fmla="*/ 500063 w 542925"/>
                <a:gd name="connsiteY7" fmla="*/ 235744 h 476249"/>
                <a:gd name="connsiteX8" fmla="*/ 431006 w 542925"/>
                <a:gd name="connsiteY8" fmla="*/ 138112 h 476249"/>
                <a:gd name="connsiteX9" fmla="*/ 388144 w 542925"/>
                <a:gd name="connsiteY9" fmla="*/ 26194 h 476249"/>
                <a:gd name="connsiteX10" fmla="*/ 273844 w 542925"/>
                <a:gd name="connsiteY10" fmla="*/ 50006 h 476249"/>
                <a:gd name="connsiteX11" fmla="*/ 154781 w 542925"/>
                <a:gd name="connsiteY11" fmla="*/ 42862 h 476249"/>
                <a:gd name="connsiteX12" fmla="*/ 26194 w 542925"/>
                <a:gd name="connsiteY12" fmla="*/ 238125 h 476249"/>
                <a:gd name="connsiteX13" fmla="*/ 154781 w 542925"/>
                <a:gd name="connsiteY13" fmla="*/ 435769 h 476249"/>
                <a:gd name="connsiteX14" fmla="*/ 392906 w 542925"/>
                <a:gd name="connsiteY14" fmla="*/ 450056 h 476249"/>
                <a:gd name="connsiteX15" fmla="*/ 500063 w 542925"/>
                <a:gd name="connsiteY15" fmla="*/ 235744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2925" h="476249">
                  <a:moveTo>
                    <a:pt x="135731" y="471487"/>
                  </a:moveTo>
                  <a:cubicBezTo>
                    <a:pt x="119063" y="376237"/>
                    <a:pt x="73819" y="297656"/>
                    <a:pt x="0" y="238125"/>
                  </a:cubicBezTo>
                  <a:cubicBezTo>
                    <a:pt x="92869" y="140494"/>
                    <a:pt x="92869" y="140494"/>
                    <a:pt x="138113" y="2381"/>
                  </a:cubicBezTo>
                  <a:cubicBezTo>
                    <a:pt x="228600" y="33337"/>
                    <a:pt x="316706" y="35719"/>
                    <a:pt x="409575" y="0"/>
                  </a:cubicBezTo>
                  <a:cubicBezTo>
                    <a:pt x="426244" y="95250"/>
                    <a:pt x="469106" y="173831"/>
                    <a:pt x="542925" y="238125"/>
                  </a:cubicBezTo>
                  <a:cubicBezTo>
                    <a:pt x="469106" y="300038"/>
                    <a:pt x="423863" y="378619"/>
                    <a:pt x="409575" y="476250"/>
                  </a:cubicBezTo>
                  <a:cubicBezTo>
                    <a:pt x="316706" y="438150"/>
                    <a:pt x="226219" y="438150"/>
                    <a:pt x="135731" y="471487"/>
                  </a:cubicBezTo>
                  <a:close/>
                  <a:moveTo>
                    <a:pt x="500063" y="235744"/>
                  </a:moveTo>
                  <a:cubicBezTo>
                    <a:pt x="471488" y="204788"/>
                    <a:pt x="445294" y="173831"/>
                    <a:pt x="431006" y="138112"/>
                  </a:cubicBezTo>
                  <a:cubicBezTo>
                    <a:pt x="414338" y="102394"/>
                    <a:pt x="402431" y="64294"/>
                    <a:pt x="388144" y="26194"/>
                  </a:cubicBezTo>
                  <a:cubicBezTo>
                    <a:pt x="352425" y="38100"/>
                    <a:pt x="314325" y="50006"/>
                    <a:pt x="273844" y="50006"/>
                  </a:cubicBezTo>
                  <a:cubicBezTo>
                    <a:pt x="233363" y="50006"/>
                    <a:pt x="195263" y="45244"/>
                    <a:pt x="154781" y="42862"/>
                  </a:cubicBezTo>
                  <a:cubicBezTo>
                    <a:pt x="133350" y="119062"/>
                    <a:pt x="90488" y="183356"/>
                    <a:pt x="26194" y="238125"/>
                  </a:cubicBezTo>
                  <a:cubicBezTo>
                    <a:pt x="90488" y="290513"/>
                    <a:pt x="130969" y="357187"/>
                    <a:pt x="154781" y="435769"/>
                  </a:cubicBezTo>
                  <a:cubicBezTo>
                    <a:pt x="235744" y="416719"/>
                    <a:pt x="314325" y="419100"/>
                    <a:pt x="392906" y="450056"/>
                  </a:cubicBezTo>
                  <a:cubicBezTo>
                    <a:pt x="407194" y="364331"/>
                    <a:pt x="442913" y="295275"/>
                    <a:pt x="500063" y="2357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1A5BF52C-ED40-8F0B-AE22-1A64012031C8}"/>
                </a:ext>
              </a:extLst>
            </p:cNvPr>
            <p:cNvSpPr/>
            <p:nvPr/>
          </p:nvSpPr>
          <p:spPr>
            <a:xfrm>
              <a:off x="7515224" y="1502568"/>
              <a:ext cx="545306" cy="473868"/>
            </a:xfrm>
            <a:custGeom>
              <a:avLst/>
              <a:gdLst>
                <a:gd name="connsiteX0" fmla="*/ 411956 w 545306"/>
                <a:gd name="connsiteY0" fmla="*/ 0 h 473868"/>
                <a:gd name="connsiteX1" fmla="*/ 545306 w 545306"/>
                <a:gd name="connsiteY1" fmla="*/ 238125 h 473868"/>
                <a:gd name="connsiteX2" fmla="*/ 457200 w 545306"/>
                <a:gd name="connsiteY2" fmla="*/ 342900 h 473868"/>
                <a:gd name="connsiteX3" fmla="*/ 411956 w 545306"/>
                <a:gd name="connsiteY3" fmla="*/ 473869 h 473868"/>
                <a:gd name="connsiteX4" fmla="*/ 138113 w 545306"/>
                <a:gd name="connsiteY4" fmla="*/ 471488 h 473868"/>
                <a:gd name="connsiteX5" fmla="*/ 0 w 545306"/>
                <a:gd name="connsiteY5" fmla="*/ 235744 h 473868"/>
                <a:gd name="connsiteX6" fmla="*/ 138113 w 545306"/>
                <a:gd name="connsiteY6" fmla="*/ 0 h 473868"/>
                <a:gd name="connsiteX7" fmla="*/ 411956 w 545306"/>
                <a:gd name="connsiteY7" fmla="*/ 0 h 473868"/>
                <a:gd name="connsiteX8" fmla="*/ 159544 w 545306"/>
                <a:gd name="connsiteY8" fmla="*/ 40481 h 473868"/>
                <a:gd name="connsiteX9" fmla="*/ 30956 w 545306"/>
                <a:gd name="connsiteY9" fmla="*/ 238125 h 473868"/>
                <a:gd name="connsiteX10" fmla="*/ 159544 w 545306"/>
                <a:gd name="connsiteY10" fmla="*/ 435769 h 473868"/>
                <a:gd name="connsiteX11" fmla="*/ 397669 w 545306"/>
                <a:gd name="connsiteY11" fmla="*/ 450056 h 473868"/>
                <a:gd name="connsiteX12" fmla="*/ 504825 w 545306"/>
                <a:gd name="connsiteY12" fmla="*/ 238125 h 473868"/>
                <a:gd name="connsiteX13" fmla="*/ 397669 w 545306"/>
                <a:gd name="connsiteY13" fmla="*/ 26194 h 473868"/>
                <a:gd name="connsiteX14" fmla="*/ 159544 w 545306"/>
                <a:gd name="connsiteY14" fmla="*/ 40481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3868">
                  <a:moveTo>
                    <a:pt x="411956" y="0"/>
                  </a:moveTo>
                  <a:cubicBezTo>
                    <a:pt x="428625" y="97631"/>
                    <a:pt x="471488" y="173831"/>
                    <a:pt x="545306" y="238125"/>
                  </a:cubicBezTo>
                  <a:cubicBezTo>
                    <a:pt x="509588" y="269081"/>
                    <a:pt x="478631" y="302419"/>
                    <a:pt x="457200" y="342900"/>
                  </a:cubicBezTo>
                  <a:cubicBezTo>
                    <a:pt x="433388" y="383381"/>
                    <a:pt x="421481" y="426244"/>
                    <a:pt x="411956" y="473869"/>
                  </a:cubicBezTo>
                  <a:cubicBezTo>
                    <a:pt x="321469" y="440531"/>
                    <a:pt x="230981" y="438150"/>
                    <a:pt x="138113" y="471488"/>
                  </a:cubicBezTo>
                  <a:cubicBezTo>
                    <a:pt x="121444" y="376238"/>
                    <a:pt x="76200" y="297656"/>
                    <a:pt x="0" y="235744"/>
                  </a:cubicBezTo>
                  <a:cubicBezTo>
                    <a:pt x="76200" y="173831"/>
                    <a:pt x="121444" y="97631"/>
                    <a:pt x="138113" y="0"/>
                  </a:cubicBezTo>
                  <a:cubicBezTo>
                    <a:pt x="228600" y="35719"/>
                    <a:pt x="319088" y="35719"/>
                    <a:pt x="411956" y="0"/>
                  </a:cubicBezTo>
                  <a:close/>
                  <a:moveTo>
                    <a:pt x="159544" y="40481"/>
                  </a:moveTo>
                  <a:cubicBezTo>
                    <a:pt x="135731" y="121444"/>
                    <a:pt x="92869" y="185738"/>
                    <a:pt x="30956" y="238125"/>
                  </a:cubicBezTo>
                  <a:cubicBezTo>
                    <a:pt x="95250" y="290513"/>
                    <a:pt x="135731" y="357188"/>
                    <a:pt x="159544" y="435769"/>
                  </a:cubicBezTo>
                  <a:cubicBezTo>
                    <a:pt x="240506" y="416719"/>
                    <a:pt x="319088" y="419100"/>
                    <a:pt x="397669" y="450056"/>
                  </a:cubicBezTo>
                  <a:cubicBezTo>
                    <a:pt x="411956" y="369094"/>
                    <a:pt x="447675" y="297656"/>
                    <a:pt x="504825" y="238125"/>
                  </a:cubicBezTo>
                  <a:cubicBezTo>
                    <a:pt x="447675" y="178594"/>
                    <a:pt x="411956" y="109537"/>
                    <a:pt x="397669" y="26194"/>
                  </a:cubicBezTo>
                  <a:cubicBezTo>
                    <a:pt x="319088" y="54769"/>
                    <a:pt x="240506" y="59531"/>
                    <a:pt x="159544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8C95F9B1-FA37-1E88-0261-AF5DEE947E11}"/>
                </a:ext>
              </a:extLst>
            </p:cNvPr>
            <p:cNvSpPr/>
            <p:nvPr/>
          </p:nvSpPr>
          <p:spPr>
            <a:xfrm>
              <a:off x="9470231" y="1500187"/>
              <a:ext cx="545306" cy="476250"/>
            </a:xfrm>
            <a:custGeom>
              <a:avLst/>
              <a:gdLst>
                <a:gd name="connsiteX0" fmla="*/ 545306 w 545306"/>
                <a:gd name="connsiteY0" fmla="*/ 240506 h 476250"/>
                <a:gd name="connsiteX1" fmla="*/ 411956 w 545306"/>
                <a:gd name="connsiteY1" fmla="*/ 476250 h 476250"/>
                <a:gd name="connsiteX2" fmla="*/ 273844 w 545306"/>
                <a:gd name="connsiteY2" fmla="*/ 450056 h 476250"/>
                <a:gd name="connsiteX3" fmla="*/ 138113 w 545306"/>
                <a:gd name="connsiteY3" fmla="*/ 473869 h 476250"/>
                <a:gd name="connsiteX4" fmla="*/ 0 w 545306"/>
                <a:gd name="connsiteY4" fmla="*/ 238125 h 476250"/>
                <a:gd name="connsiteX5" fmla="*/ 138113 w 545306"/>
                <a:gd name="connsiteY5" fmla="*/ 2381 h 476250"/>
                <a:gd name="connsiteX6" fmla="*/ 411956 w 545306"/>
                <a:gd name="connsiteY6" fmla="*/ 0 h 476250"/>
                <a:gd name="connsiteX7" fmla="*/ 545306 w 545306"/>
                <a:gd name="connsiteY7" fmla="*/ 240506 h 476250"/>
                <a:gd name="connsiteX8" fmla="*/ 395288 w 545306"/>
                <a:gd name="connsiteY8" fmla="*/ 28575 h 476250"/>
                <a:gd name="connsiteX9" fmla="*/ 157163 w 545306"/>
                <a:gd name="connsiteY9" fmla="*/ 42863 h 476250"/>
                <a:gd name="connsiteX10" fmla="*/ 28575 w 545306"/>
                <a:gd name="connsiteY10" fmla="*/ 240506 h 476250"/>
                <a:gd name="connsiteX11" fmla="*/ 157163 w 545306"/>
                <a:gd name="connsiteY11" fmla="*/ 438150 h 476250"/>
                <a:gd name="connsiteX12" fmla="*/ 395288 w 545306"/>
                <a:gd name="connsiteY12" fmla="*/ 450056 h 476250"/>
                <a:gd name="connsiteX13" fmla="*/ 502444 w 545306"/>
                <a:gd name="connsiteY13" fmla="*/ 238125 h 476250"/>
                <a:gd name="connsiteX14" fmla="*/ 395288 w 545306"/>
                <a:gd name="connsiteY14" fmla="*/ 2857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545306" y="240506"/>
                  </a:moveTo>
                  <a:cubicBezTo>
                    <a:pt x="471488" y="302419"/>
                    <a:pt x="426244" y="381000"/>
                    <a:pt x="411956" y="476250"/>
                  </a:cubicBezTo>
                  <a:cubicBezTo>
                    <a:pt x="366713" y="461963"/>
                    <a:pt x="321469" y="450056"/>
                    <a:pt x="273844" y="450056"/>
                  </a:cubicBezTo>
                  <a:cubicBezTo>
                    <a:pt x="228600" y="450056"/>
                    <a:pt x="183356" y="459581"/>
                    <a:pt x="138113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21444" y="100012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6244" y="97631"/>
                    <a:pt x="469106" y="176213"/>
                    <a:pt x="545306" y="240506"/>
                  </a:cubicBezTo>
                  <a:close/>
                  <a:moveTo>
                    <a:pt x="395288" y="28575"/>
                  </a:moveTo>
                  <a:cubicBezTo>
                    <a:pt x="316706" y="59531"/>
                    <a:pt x="238125" y="61912"/>
                    <a:pt x="157163" y="42863"/>
                  </a:cubicBezTo>
                  <a:cubicBezTo>
                    <a:pt x="133350" y="123825"/>
                    <a:pt x="90488" y="188119"/>
                    <a:pt x="28575" y="240506"/>
                  </a:cubicBezTo>
                  <a:cubicBezTo>
                    <a:pt x="92869" y="292894"/>
                    <a:pt x="133350" y="359569"/>
                    <a:pt x="157163" y="438150"/>
                  </a:cubicBezTo>
                  <a:cubicBezTo>
                    <a:pt x="238125" y="419100"/>
                    <a:pt x="316706" y="421481"/>
                    <a:pt x="395288" y="450056"/>
                  </a:cubicBezTo>
                  <a:cubicBezTo>
                    <a:pt x="409575" y="366713"/>
                    <a:pt x="445294" y="297656"/>
                    <a:pt x="502444" y="238125"/>
                  </a:cubicBezTo>
                  <a:cubicBezTo>
                    <a:pt x="442913" y="180975"/>
                    <a:pt x="409575" y="109537"/>
                    <a:pt x="395288" y="285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B72A335A-7322-32CA-CC26-33786E7F82D0}"/>
                </a:ext>
              </a:extLst>
            </p:cNvPr>
            <p:cNvSpPr/>
            <p:nvPr/>
          </p:nvSpPr>
          <p:spPr>
            <a:xfrm>
              <a:off x="11422856" y="1502568"/>
              <a:ext cx="545306" cy="473868"/>
            </a:xfrm>
            <a:custGeom>
              <a:avLst/>
              <a:gdLst>
                <a:gd name="connsiteX0" fmla="*/ 138113 w 545306"/>
                <a:gd name="connsiteY0" fmla="*/ 473869 h 473868"/>
                <a:gd name="connsiteX1" fmla="*/ 0 w 545306"/>
                <a:gd name="connsiteY1" fmla="*/ 238125 h 473868"/>
                <a:gd name="connsiteX2" fmla="*/ 138113 w 545306"/>
                <a:gd name="connsiteY2" fmla="*/ 2381 h 473868"/>
                <a:gd name="connsiteX3" fmla="*/ 411956 w 545306"/>
                <a:gd name="connsiteY3" fmla="*/ 0 h 473868"/>
                <a:gd name="connsiteX4" fmla="*/ 545306 w 545306"/>
                <a:gd name="connsiteY4" fmla="*/ 238125 h 473868"/>
                <a:gd name="connsiteX5" fmla="*/ 457200 w 545306"/>
                <a:gd name="connsiteY5" fmla="*/ 342900 h 473868"/>
                <a:gd name="connsiteX6" fmla="*/ 411956 w 545306"/>
                <a:gd name="connsiteY6" fmla="*/ 473869 h 473868"/>
                <a:gd name="connsiteX7" fmla="*/ 138113 w 545306"/>
                <a:gd name="connsiteY7" fmla="*/ 473869 h 473868"/>
                <a:gd name="connsiteX8" fmla="*/ 397669 w 545306"/>
                <a:gd name="connsiteY8" fmla="*/ 450056 h 473868"/>
                <a:gd name="connsiteX9" fmla="*/ 504825 w 545306"/>
                <a:gd name="connsiteY9" fmla="*/ 238125 h 473868"/>
                <a:gd name="connsiteX10" fmla="*/ 397669 w 545306"/>
                <a:gd name="connsiteY10" fmla="*/ 28575 h 473868"/>
                <a:gd name="connsiteX11" fmla="*/ 278606 w 545306"/>
                <a:gd name="connsiteY11" fmla="*/ 52388 h 473868"/>
                <a:gd name="connsiteX12" fmla="*/ 159544 w 545306"/>
                <a:gd name="connsiteY12" fmla="*/ 45244 h 473868"/>
                <a:gd name="connsiteX13" fmla="*/ 30956 w 545306"/>
                <a:gd name="connsiteY13" fmla="*/ 238125 h 473868"/>
                <a:gd name="connsiteX14" fmla="*/ 159544 w 545306"/>
                <a:gd name="connsiteY14" fmla="*/ 435769 h 473868"/>
                <a:gd name="connsiteX15" fmla="*/ 397669 w 545306"/>
                <a:gd name="connsiteY15" fmla="*/ 450056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3868">
                  <a:moveTo>
                    <a:pt x="138113" y="473869"/>
                  </a:moveTo>
                  <a:cubicBezTo>
                    <a:pt x="121444" y="376238"/>
                    <a:pt x="76200" y="300037"/>
                    <a:pt x="0" y="238125"/>
                  </a:cubicBezTo>
                  <a:cubicBezTo>
                    <a:pt x="76200" y="176213"/>
                    <a:pt x="121444" y="100013"/>
                    <a:pt x="138113" y="2381"/>
                  </a:cubicBezTo>
                  <a:cubicBezTo>
                    <a:pt x="228600" y="33338"/>
                    <a:pt x="319088" y="35719"/>
                    <a:pt x="411956" y="0"/>
                  </a:cubicBezTo>
                  <a:cubicBezTo>
                    <a:pt x="428625" y="95250"/>
                    <a:pt x="471488" y="173831"/>
                    <a:pt x="545306" y="238125"/>
                  </a:cubicBezTo>
                  <a:cubicBezTo>
                    <a:pt x="509588" y="269081"/>
                    <a:pt x="478631" y="304800"/>
                    <a:pt x="457200" y="342900"/>
                  </a:cubicBezTo>
                  <a:cubicBezTo>
                    <a:pt x="433387" y="383381"/>
                    <a:pt x="421481" y="426244"/>
                    <a:pt x="411956" y="473869"/>
                  </a:cubicBezTo>
                  <a:cubicBezTo>
                    <a:pt x="321469" y="440531"/>
                    <a:pt x="230981" y="440531"/>
                    <a:pt x="138113" y="473869"/>
                  </a:cubicBezTo>
                  <a:close/>
                  <a:moveTo>
                    <a:pt x="397669" y="450056"/>
                  </a:moveTo>
                  <a:cubicBezTo>
                    <a:pt x="411956" y="366713"/>
                    <a:pt x="447675" y="297656"/>
                    <a:pt x="504825" y="238125"/>
                  </a:cubicBezTo>
                  <a:cubicBezTo>
                    <a:pt x="445294" y="178594"/>
                    <a:pt x="411956" y="107156"/>
                    <a:pt x="397669" y="28575"/>
                  </a:cubicBezTo>
                  <a:cubicBezTo>
                    <a:pt x="357188" y="42863"/>
                    <a:pt x="319088" y="52388"/>
                    <a:pt x="278606" y="52388"/>
                  </a:cubicBezTo>
                  <a:cubicBezTo>
                    <a:pt x="238125" y="52388"/>
                    <a:pt x="200025" y="47625"/>
                    <a:pt x="159544" y="45244"/>
                  </a:cubicBezTo>
                  <a:cubicBezTo>
                    <a:pt x="138113" y="121444"/>
                    <a:pt x="95250" y="185738"/>
                    <a:pt x="30956" y="238125"/>
                  </a:cubicBezTo>
                  <a:cubicBezTo>
                    <a:pt x="95250" y="290513"/>
                    <a:pt x="135731" y="357188"/>
                    <a:pt x="159544" y="435769"/>
                  </a:cubicBezTo>
                  <a:cubicBezTo>
                    <a:pt x="238125" y="416719"/>
                    <a:pt x="316706" y="419100"/>
                    <a:pt x="397669" y="45005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C8114A5-A711-FD55-AEF6-AEE1FF3C84D8}"/>
                </a:ext>
              </a:extLst>
            </p:cNvPr>
            <p:cNvSpPr/>
            <p:nvPr/>
          </p:nvSpPr>
          <p:spPr>
            <a:xfrm>
              <a:off x="7193756" y="5443537"/>
              <a:ext cx="547687" cy="476250"/>
            </a:xfrm>
            <a:custGeom>
              <a:avLst/>
              <a:gdLst>
                <a:gd name="connsiteX0" fmla="*/ 133350 w 547687"/>
                <a:gd name="connsiteY0" fmla="*/ 0 h 476250"/>
                <a:gd name="connsiteX1" fmla="*/ 407194 w 547687"/>
                <a:gd name="connsiteY1" fmla="*/ 2381 h 476250"/>
                <a:gd name="connsiteX2" fmla="*/ 454819 w 547687"/>
                <a:gd name="connsiteY2" fmla="*/ 133350 h 476250"/>
                <a:gd name="connsiteX3" fmla="*/ 547688 w 547687"/>
                <a:gd name="connsiteY3" fmla="*/ 238125 h 476250"/>
                <a:gd name="connsiteX4" fmla="*/ 409575 w 547687"/>
                <a:gd name="connsiteY4" fmla="*/ 473869 h 476250"/>
                <a:gd name="connsiteX5" fmla="*/ 135731 w 547687"/>
                <a:gd name="connsiteY5" fmla="*/ 476250 h 476250"/>
                <a:gd name="connsiteX6" fmla="*/ 0 w 547687"/>
                <a:gd name="connsiteY6" fmla="*/ 238125 h 476250"/>
                <a:gd name="connsiteX7" fmla="*/ 133350 w 547687"/>
                <a:gd name="connsiteY7" fmla="*/ 0 h 476250"/>
                <a:gd name="connsiteX8" fmla="*/ 516731 w 547687"/>
                <a:gd name="connsiteY8" fmla="*/ 238125 h 476250"/>
                <a:gd name="connsiteX9" fmla="*/ 385763 w 547687"/>
                <a:gd name="connsiteY9" fmla="*/ 40481 h 476250"/>
                <a:gd name="connsiteX10" fmla="*/ 147638 w 547687"/>
                <a:gd name="connsiteY10" fmla="*/ 28575 h 476250"/>
                <a:gd name="connsiteX11" fmla="*/ 40481 w 547687"/>
                <a:gd name="connsiteY11" fmla="*/ 238125 h 476250"/>
                <a:gd name="connsiteX12" fmla="*/ 147638 w 547687"/>
                <a:gd name="connsiteY12" fmla="*/ 450056 h 476250"/>
                <a:gd name="connsiteX13" fmla="*/ 385763 w 547687"/>
                <a:gd name="connsiteY13" fmla="*/ 438150 h 476250"/>
                <a:gd name="connsiteX14" fmla="*/ 516731 w 547687"/>
                <a:gd name="connsiteY14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133350" y="0"/>
                  </a:move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16719" y="47625"/>
                    <a:pt x="431006" y="92869"/>
                    <a:pt x="454819" y="133350"/>
                  </a:cubicBezTo>
                  <a:cubicBezTo>
                    <a:pt x="478631" y="173831"/>
                    <a:pt x="509588" y="207169"/>
                    <a:pt x="547688" y="238125"/>
                  </a:cubicBezTo>
                  <a:cubicBezTo>
                    <a:pt x="471488" y="300037"/>
                    <a:pt x="426244" y="378619"/>
                    <a:pt x="409575" y="473869"/>
                  </a:cubicBezTo>
                  <a:cubicBezTo>
                    <a:pt x="316706" y="440531"/>
                    <a:pt x="228600" y="440531"/>
                    <a:pt x="135731" y="476250"/>
                  </a:cubicBezTo>
                  <a:cubicBezTo>
                    <a:pt x="121444" y="381000"/>
                    <a:pt x="76200" y="302419"/>
                    <a:pt x="0" y="238125"/>
                  </a:cubicBezTo>
                  <a:cubicBezTo>
                    <a:pt x="71438" y="176212"/>
                    <a:pt x="116681" y="100012"/>
                    <a:pt x="133350" y="0"/>
                  </a:cubicBezTo>
                  <a:close/>
                  <a:moveTo>
                    <a:pt x="516731" y="238125"/>
                  </a:moveTo>
                  <a:cubicBezTo>
                    <a:pt x="450056" y="183356"/>
                    <a:pt x="409575" y="116681"/>
                    <a:pt x="385763" y="40481"/>
                  </a:cubicBezTo>
                  <a:cubicBezTo>
                    <a:pt x="309563" y="52387"/>
                    <a:pt x="285750" y="64294"/>
                    <a:pt x="147638" y="28575"/>
                  </a:cubicBezTo>
                  <a:cubicBezTo>
                    <a:pt x="133350" y="109537"/>
                    <a:pt x="97631" y="178594"/>
                    <a:pt x="40481" y="238125"/>
                  </a:cubicBezTo>
                  <a:cubicBezTo>
                    <a:pt x="97631" y="297656"/>
                    <a:pt x="133350" y="369094"/>
                    <a:pt x="147638" y="450056"/>
                  </a:cubicBezTo>
                  <a:cubicBezTo>
                    <a:pt x="226219" y="421481"/>
                    <a:pt x="304800" y="416719"/>
                    <a:pt x="385763" y="438150"/>
                  </a:cubicBezTo>
                  <a:cubicBezTo>
                    <a:pt x="409575" y="359569"/>
                    <a:pt x="450056" y="292893"/>
                    <a:pt x="51673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4328C7E-D3E5-0716-9209-3541E8416CA6}"/>
                </a:ext>
              </a:extLst>
            </p:cNvPr>
            <p:cNvSpPr/>
            <p:nvPr/>
          </p:nvSpPr>
          <p:spPr>
            <a:xfrm>
              <a:off x="6215062" y="4879181"/>
              <a:ext cx="545306" cy="476250"/>
            </a:xfrm>
            <a:custGeom>
              <a:avLst/>
              <a:gdLst>
                <a:gd name="connsiteX0" fmla="*/ 135731 w 545306"/>
                <a:gd name="connsiteY0" fmla="*/ 476250 h 476250"/>
                <a:gd name="connsiteX1" fmla="*/ 90487 w 545306"/>
                <a:gd name="connsiteY1" fmla="*/ 345281 h 476250"/>
                <a:gd name="connsiteX2" fmla="*/ 0 w 545306"/>
                <a:gd name="connsiteY2" fmla="*/ 238125 h 476250"/>
                <a:gd name="connsiteX3" fmla="*/ 133350 w 545306"/>
                <a:gd name="connsiteY3" fmla="*/ 0 h 476250"/>
                <a:gd name="connsiteX4" fmla="*/ 407194 w 545306"/>
                <a:gd name="connsiteY4" fmla="*/ 2381 h 476250"/>
                <a:gd name="connsiteX5" fmla="*/ 545306 w 545306"/>
                <a:gd name="connsiteY5" fmla="*/ 238125 h 476250"/>
                <a:gd name="connsiteX6" fmla="*/ 407194 w 545306"/>
                <a:gd name="connsiteY6" fmla="*/ 471488 h 476250"/>
                <a:gd name="connsiteX7" fmla="*/ 135731 w 545306"/>
                <a:gd name="connsiteY7" fmla="*/ 476250 h 476250"/>
                <a:gd name="connsiteX8" fmla="*/ 150019 w 545306"/>
                <a:gd name="connsiteY8" fmla="*/ 452438 h 476250"/>
                <a:gd name="connsiteX9" fmla="*/ 388144 w 545306"/>
                <a:gd name="connsiteY9" fmla="*/ 438150 h 476250"/>
                <a:gd name="connsiteX10" fmla="*/ 516731 w 545306"/>
                <a:gd name="connsiteY10" fmla="*/ 240506 h 476250"/>
                <a:gd name="connsiteX11" fmla="*/ 388144 w 545306"/>
                <a:gd name="connsiteY11" fmla="*/ 42863 h 476250"/>
                <a:gd name="connsiteX12" fmla="*/ 150019 w 545306"/>
                <a:gd name="connsiteY12" fmla="*/ 28575 h 476250"/>
                <a:gd name="connsiteX13" fmla="*/ 42862 w 545306"/>
                <a:gd name="connsiteY13" fmla="*/ 240506 h 476250"/>
                <a:gd name="connsiteX14" fmla="*/ 150019 w 545306"/>
                <a:gd name="connsiteY14" fmla="*/ 452438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135731" y="476250"/>
                  </a:moveTo>
                  <a:cubicBezTo>
                    <a:pt x="126206" y="428625"/>
                    <a:pt x="114300" y="385763"/>
                    <a:pt x="90487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8"/>
                    <a:pt x="423862" y="376238"/>
                    <a:pt x="407194" y="471488"/>
                  </a:cubicBezTo>
                  <a:cubicBezTo>
                    <a:pt x="261938" y="442913"/>
                    <a:pt x="247650" y="442913"/>
                    <a:pt x="135731" y="476250"/>
                  </a:cubicBezTo>
                  <a:close/>
                  <a:moveTo>
                    <a:pt x="150019" y="452438"/>
                  </a:moveTo>
                  <a:cubicBezTo>
                    <a:pt x="228600" y="421482"/>
                    <a:pt x="307181" y="419100"/>
                    <a:pt x="388144" y="438150"/>
                  </a:cubicBezTo>
                  <a:cubicBezTo>
                    <a:pt x="411956" y="357188"/>
                    <a:pt x="454819" y="292894"/>
                    <a:pt x="516731" y="240506"/>
                  </a:cubicBezTo>
                  <a:cubicBezTo>
                    <a:pt x="452438" y="188119"/>
                    <a:pt x="411956" y="121444"/>
                    <a:pt x="388144" y="42863"/>
                  </a:cubicBezTo>
                  <a:cubicBezTo>
                    <a:pt x="307181" y="61913"/>
                    <a:pt x="228600" y="59531"/>
                    <a:pt x="150019" y="28575"/>
                  </a:cubicBezTo>
                  <a:cubicBezTo>
                    <a:pt x="135731" y="111919"/>
                    <a:pt x="100013" y="180975"/>
                    <a:pt x="42862" y="240506"/>
                  </a:cubicBezTo>
                  <a:cubicBezTo>
                    <a:pt x="100013" y="300038"/>
                    <a:pt x="135731" y="371475"/>
                    <a:pt x="150019" y="452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DAEFAB3D-6D9B-8E1A-3A23-954A1D686E9B}"/>
                </a:ext>
              </a:extLst>
            </p:cNvPr>
            <p:cNvSpPr/>
            <p:nvPr/>
          </p:nvSpPr>
          <p:spPr>
            <a:xfrm>
              <a:off x="8167687" y="4883943"/>
              <a:ext cx="547687" cy="473868"/>
            </a:xfrm>
            <a:custGeom>
              <a:avLst/>
              <a:gdLst>
                <a:gd name="connsiteX0" fmla="*/ 547688 w 547687"/>
                <a:gd name="connsiteY0" fmla="*/ 235744 h 473868"/>
                <a:gd name="connsiteX1" fmla="*/ 409575 w 547687"/>
                <a:gd name="connsiteY1" fmla="*/ 471487 h 473868"/>
                <a:gd name="connsiteX2" fmla="*/ 135731 w 547687"/>
                <a:gd name="connsiteY2" fmla="*/ 473869 h 473868"/>
                <a:gd name="connsiteX3" fmla="*/ 90488 w 547687"/>
                <a:gd name="connsiteY3" fmla="*/ 342900 h 473868"/>
                <a:gd name="connsiteX4" fmla="*/ 0 w 547687"/>
                <a:gd name="connsiteY4" fmla="*/ 235744 h 473868"/>
                <a:gd name="connsiteX5" fmla="*/ 133350 w 547687"/>
                <a:gd name="connsiteY5" fmla="*/ 0 h 473868"/>
                <a:gd name="connsiteX6" fmla="*/ 269081 w 547687"/>
                <a:gd name="connsiteY6" fmla="*/ 26194 h 473868"/>
                <a:gd name="connsiteX7" fmla="*/ 407194 w 547687"/>
                <a:gd name="connsiteY7" fmla="*/ 2381 h 473868"/>
                <a:gd name="connsiteX8" fmla="*/ 547688 w 547687"/>
                <a:gd name="connsiteY8" fmla="*/ 235744 h 473868"/>
                <a:gd name="connsiteX9" fmla="*/ 388144 w 547687"/>
                <a:gd name="connsiteY9" fmla="*/ 433387 h 473868"/>
                <a:gd name="connsiteX10" fmla="*/ 516731 w 547687"/>
                <a:gd name="connsiteY10" fmla="*/ 235744 h 473868"/>
                <a:gd name="connsiteX11" fmla="*/ 388144 w 547687"/>
                <a:gd name="connsiteY11" fmla="*/ 38100 h 473868"/>
                <a:gd name="connsiteX12" fmla="*/ 150019 w 547687"/>
                <a:gd name="connsiteY12" fmla="*/ 23813 h 473868"/>
                <a:gd name="connsiteX13" fmla="*/ 42863 w 547687"/>
                <a:gd name="connsiteY13" fmla="*/ 235744 h 473868"/>
                <a:gd name="connsiteX14" fmla="*/ 150019 w 547687"/>
                <a:gd name="connsiteY14" fmla="*/ 447675 h 473868"/>
                <a:gd name="connsiteX15" fmla="*/ 388144 w 547687"/>
                <a:gd name="connsiteY15" fmla="*/ 433387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3868">
                  <a:moveTo>
                    <a:pt x="547688" y="235744"/>
                  </a:moveTo>
                  <a:cubicBezTo>
                    <a:pt x="471488" y="297656"/>
                    <a:pt x="426244" y="376237"/>
                    <a:pt x="409575" y="471487"/>
                  </a:cubicBezTo>
                  <a:cubicBezTo>
                    <a:pt x="319087" y="438150"/>
                    <a:pt x="228600" y="438150"/>
                    <a:pt x="135731" y="473869"/>
                  </a:cubicBezTo>
                  <a:cubicBezTo>
                    <a:pt x="126206" y="426244"/>
                    <a:pt x="114300" y="383381"/>
                    <a:pt x="90488" y="342900"/>
                  </a:cubicBezTo>
                  <a:cubicBezTo>
                    <a:pt x="66675" y="302419"/>
                    <a:pt x="38100" y="269081"/>
                    <a:pt x="0" y="235744"/>
                  </a:cubicBezTo>
                  <a:cubicBezTo>
                    <a:pt x="73819" y="173831"/>
                    <a:pt x="119063" y="95250"/>
                    <a:pt x="133350" y="0"/>
                  </a:cubicBezTo>
                  <a:cubicBezTo>
                    <a:pt x="178594" y="16669"/>
                    <a:pt x="223837" y="26194"/>
                    <a:pt x="269081" y="26194"/>
                  </a:cubicBezTo>
                  <a:cubicBezTo>
                    <a:pt x="314325" y="26194"/>
                    <a:pt x="359569" y="16669"/>
                    <a:pt x="407194" y="2381"/>
                  </a:cubicBezTo>
                  <a:cubicBezTo>
                    <a:pt x="426244" y="95250"/>
                    <a:pt x="469106" y="173831"/>
                    <a:pt x="547688" y="235744"/>
                  </a:cubicBezTo>
                  <a:close/>
                  <a:moveTo>
                    <a:pt x="388144" y="433387"/>
                  </a:moveTo>
                  <a:cubicBezTo>
                    <a:pt x="411956" y="352425"/>
                    <a:pt x="454819" y="288131"/>
                    <a:pt x="516731" y="235744"/>
                  </a:cubicBezTo>
                  <a:cubicBezTo>
                    <a:pt x="452438" y="183356"/>
                    <a:pt x="411956" y="116681"/>
                    <a:pt x="388144" y="38100"/>
                  </a:cubicBezTo>
                  <a:cubicBezTo>
                    <a:pt x="307181" y="57150"/>
                    <a:pt x="228600" y="54768"/>
                    <a:pt x="150019" y="23813"/>
                  </a:cubicBezTo>
                  <a:cubicBezTo>
                    <a:pt x="135731" y="104775"/>
                    <a:pt x="100012" y="176212"/>
                    <a:pt x="42863" y="235744"/>
                  </a:cubicBezTo>
                  <a:cubicBezTo>
                    <a:pt x="100012" y="295275"/>
                    <a:pt x="135731" y="364331"/>
                    <a:pt x="150019" y="447675"/>
                  </a:cubicBezTo>
                  <a:cubicBezTo>
                    <a:pt x="228600" y="419100"/>
                    <a:pt x="307181" y="414337"/>
                    <a:pt x="388144" y="4333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17775E9-1B73-7C0A-92C5-C54EA0171C0C}"/>
                </a:ext>
              </a:extLst>
            </p:cNvPr>
            <p:cNvSpPr/>
            <p:nvPr/>
          </p:nvSpPr>
          <p:spPr>
            <a:xfrm>
              <a:off x="10122693" y="4881562"/>
              <a:ext cx="545306" cy="476250"/>
            </a:xfrm>
            <a:custGeom>
              <a:avLst/>
              <a:gdLst>
                <a:gd name="connsiteX0" fmla="*/ 0 w 545306"/>
                <a:gd name="connsiteY0" fmla="*/ 238125 h 476250"/>
                <a:gd name="connsiteX1" fmla="*/ 133350 w 545306"/>
                <a:gd name="connsiteY1" fmla="*/ 0 h 476250"/>
                <a:gd name="connsiteX2" fmla="*/ 407194 w 545306"/>
                <a:gd name="connsiteY2" fmla="*/ 2381 h 476250"/>
                <a:gd name="connsiteX3" fmla="*/ 545306 w 545306"/>
                <a:gd name="connsiteY3" fmla="*/ 238125 h 476250"/>
                <a:gd name="connsiteX4" fmla="*/ 407194 w 545306"/>
                <a:gd name="connsiteY4" fmla="*/ 473869 h 476250"/>
                <a:gd name="connsiteX5" fmla="*/ 133350 w 545306"/>
                <a:gd name="connsiteY5" fmla="*/ 476250 h 476250"/>
                <a:gd name="connsiteX6" fmla="*/ 0 w 545306"/>
                <a:gd name="connsiteY6" fmla="*/ 238125 h 476250"/>
                <a:gd name="connsiteX7" fmla="*/ 385762 w 545306"/>
                <a:gd name="connsiteY7" fmla="*/ 40481 h 476250"/>
                <a:gd name="connsiteX8" fmla="*/ 150018 w 545306"/>
                <a:gd name="connsiteY8" fmla="*/ 26194 h 476250"/>
                <a:gd name="connsiteX9" fmla="*/ 42862 w 545306"/>
                <a:gd name="connsiteY9" fmla="*/ 238125 h 476250"/>
                <a:gd name="connsiteX10" fmla="*/ 111919 w 545306"/>
                <a:gd name="connsiteY10" fmla="*/ 335756 h 476250"/>
                <a:gd name="connsiteX11" fmla="*/ 154781 w 545306"/>
                <a:gd name="connsiteY11" fmla="*/ 447675 h 476250"/>
                <a:gd name="connsiteX12" fmla="*/ 388143 w 545306"/>
                <a:gd name="connsiteY12" fmla="*/ 435769 h 476250"/>
                <a:gd name="connsiteX13" fmla="*/ 516731 w 545306"/>
                <a:gd name="connsiteY13" fmla="*/ 238125 h 476250"/>
                <a:gd name="connsiteX14" fmla="*/ 385762 w 545306"/>
                <a:gd name="connsiteY14" fmla="*/ 40481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0" y="238125"/>
                  </a:move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23862" y="97631"/>
                    <a:pt x="469106" y="176212"/>
                    <a:pt x="545306" y="238125"/>
                  </a:cubicBezTo>
                  <a:cubicBezTo>
                    <a:pt x="471487" y="300038"/>
                    <a:pt x="423862" y="376238"/>
                    <a:pt x="407194" y="473869"/>
                  </a:cubicBezTo>
                  <a:cubicBezTo>
                    <a:pt x="316706" y="440531"/>
                    <a:pt x="226219" y="440531"/>
                    <a:pt x="133350" y="476250"/>
                  </a:cubicBezTo>
                  <a:cubicBezTo>
                    <a:pt x="119063" y="381000"/>
                    <a:pt x="76200" y="302419"/>
                    <a:pt x="0" y="238125"/>
                  </a:cubicBezTo>
                  <a:close/>
                  <a:moveTo>
                    <a:pt x="385762" y="40481"/>
                  </a:moveTo>
                  <a:cubicBezTo>
                    <a:pt x="304800" y="59531"/>
                    <a:pt x="228600" y="54769"/>
                    <a:pt x="150018" y="26194"/>
                  </a:cubicBezTo>
                  <a:cubicBezTo>
                    <a:pt x="135731" y="109538"/>
                    <a:pt x="100012" y="178594"/>
                    <a:pt x="42862" y="238125"/>
                  </a:cubicBezTo>
                  <a:cubicBezTo>
                    <a:pt x="71438" y="269081"/>
                    <a:pt x="97631" y="300038"/>
                    <a:pt x="111919" y="335756"/>
                  </a:cubicBezTo>
                  <a:cubicBezTo>
                    <a:pt x="128587" y="371475"/>
                    <a:pt x="140494" y="409575"/>
                    <a:pt x="154781" y="447675"/>
                  </a:cubicBezTo>
                  <a:cubicBezTo>
                    <a:pt x="228600" y="419100"/>
                    <a:pt x="307181" y="416719"/>
                    <a:pt x="388143" y="435769"/>
                  </a:cubicBezTo>
                  <a:cubicBezTo>
                    <a:pt x="411956" y="354806"/>
                    <a:pt x="454819" y="290512"/>
                    <a:pt x="516731" y="238125"/>
                  </a:cubicBezTo>
                  <a:cubicBezTo>
                    <a:pt x="447675" y="173831"/>
                    <a:pt x="438150" y="161925"/>
                    <a:pt x="385762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6302373-620A-A3CF-86DF-5ABCA1283E6E}"/>
                </a:ext>
              </a:extLst>
            </p:cNvPr>
            <p:cNvSpPr/>
            <p:nvPr/>
          </p:nvSpPr>
          <p:spPr>
            <a:xfrm>
              <a:off x="11099006" y="940593"/>
              <a:ext cx="547687" cy="476250"/>
            </a:xfrm>
            <a:custGeom>
              <a:avLst/>
              <a:gdLst>
                <a:gd name="connsiteX0" fmla="*/ 135731 w 547687"/>
                <a:gd name="connsiteY0" fmla="*/ 476250 h 476250"/>
                <a:gd name="connsiteX1" fmla="*/ 0 w 547687"/>
                <a:gd name="connsiteY1" fmla="*/ 238125 h 476250"/>
                <a:gd name="connsiteX2" fmla="*/ 135731 w 547687"/>
                <a:gd name="connsiteY2" fmla="*/ 0 h 476250"/>
                <a:gd name="connsiteX3" fmla="*/ 409575 w 547687"/>
                <a:gd name="connsiteY3" fmla="*/ 2381 h 476250"/>
                <a:gd name="connsiteX4" fmla="*/ 547688 w 547687"/>
                <a:gd name="connsiteY4" fmla="*/ 238125 h 476250"/>
                <a:gd name="connsiteX5" fmla="*/ 409575 w 547687"/>
                <a:gd name="connsiteY5" fmla="*/ 473869 h 476250"/>
                <a:gd name="connsiteX6" fmla="*/ 135731 w 547687"/>
                <a:gd name="connsiteY6" fmla="*/ 476250 h 476250"/>
                <a:gd name="connsiteX7" fmla="*/ 516731 w 547687"/>
                <a:gd name="connsiteY7" fmla="*/ 238125 h 476250"/>
                <a:gd name="connsiteX8" fmla="*/ 385762 w 547687"/>
                <a:gd name="connsiteY8" fmla="*/ 38100 h 476250"/>
                <a:gd name="connsiteX9" fmla="*/ 147637 w 547687"/>
                <a:gd name="connsiteY9" fmla="*/ 26194 h 476250"/>
                <a:gd name="connsiteX10" fmla="*/ 40481 w 547687"/>
                <a:gd name="connsiteY10" fmla="*/ 238125 h 476250"/>
                <a:gd name="connsiteX11" fmla="*/ 147637 w 547687"/>
                <a:gd name="connsiteY11" fmla="*/ 450056 h 476250"/>
                <a:gd name="connsiteX12" fmla="*/ 385762 w 547687"/>
                <a:gd name="connsiteY12" fmla="*/ 435769 h 476250"/>
                <a:gd name="connsiteX13" fmla="*/ 516731 w 547687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135731" y="476250"/>
                  </a:move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7" y="176213"/>
                    <a:pt x="547688" y="238125"/>
                  </a:cubicBezTo>
                  <a:cubicBezTo>
                    <a:pt x="471487" y="300037"/>
                    <a:pt x="426244" y="376237"/>
                    <a:pt x="409575" y="473869"/>
                  </a:cubicBezTo>
                  <a:cubicBezTo>
                    <a:pt x="316706" y="438150"/>
                    <a:pt x="226219" y="440531"/>
                    <a:pt x="135731" y="476250"/>
                  </a:cubicBezTo>
                  <a:close/>
                  <a:moveTo>
                    <a:pt x="516731" y="238125"/>
                  </a:moveTo>
                  <a:cubicBezTo>
                    <a:pt x="452438" y="185737"/>
                    <a:pt x="409575" y="119063"/>
                    <a:pt x="385762" y="38100"/>
                  </a:cubicBezTo>
                  <a:cubicBezTo>
                    <a:pt x="304800" y="59531"/>
                    <a:pt x="226219" y="54769"/>
                    <a:pt x="147637" y="26194"/>
                  </a:cubicBezTo>
                  <a:cubicBezTo>
                    <a:pt x="133350" y="109537"/>
                    <a:pt x="97631" y="178594"/>
                    <a:pt x="40481" y="238125"/>
                  </a:cubicBezTo>
                  <a:cubicBezTo>
                    <a:pt x="97631" y="297656"/>
                    <a:pt x="133350" y="369094"/>
                    <a:pt x="147637" y="450056"/>
                  </a:cubicBezTo>
                  <a:cubicBezTo>
                    <a:pt x="226219" y="419100"/>
                    <a:pt x="304800" y="416719"/>
                    <a:pt x="385762" y="435769"/>
                  </a:cubicBezTo>
                  <a:cubicBezTo>
                    <a:pt x="411956" y="354806"/>
                    <a:pt x="452438" y="290513"/>
                    <a:pt x="51673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0368F64-45A2-26EB-FE7F-AE889D9C51ED}"/>
                </a:ext>
              </a:extLst>
            </p:cNvPr>
            <p:cNvSpPr/>
            <p:nvPr/>
          </p:nvSpPr>
          <p:spPr>
            <a:xfrm>
              <a:off x="9146381" y="5443537"/>
              <a:ext cx="547687" cy="476250"/>
            </a:xfrm>
            <a:custGeom>
              <a:avLst/>
              <a:gdLst>
                <a:gd name="connsiteX0" fmla="*/ 133350 w 547687"/>
                <a:gd name="connsiteY0" fmla="*/ 0 h 476250"/>
                <a:gd name="connsiteX1" fmla="*/ 407194 w 547687"/>
                <a:gd name="connsiteY1" fmla="*/ 2381 h 476250"/>
                <a:gd name="connsiteX2" fmla="*/ 454819 w 547687"/>
                <a:gd name="connsiteY2" fmla="*/ 133350 h 476250"/>
                <a:gd name="connsiteX3" fmla="*/ 547688 w 547687"/>
                <a:gd name="connsiteY3" fmla="*/ 238125 h 476250"/>
                <a:gd name="connsiteX4" fmla="*/ 409575 w 547687"/>
                <a:gd name="connsiteY4" fmla="*/ 473869 h 476250"/>
                <a:gd name="connsiteX5" fmla="*/ 135731 w 547687"/>
                <a:gd name="connsiteY5" fmla="*/ 476250 h 476250"/>
                <a:gd name="connsiteX6" fmla="*/ 0 w 547687"/>
                <a:gd name="connsiteY6" fmla="*/ 238125 h 476250"/>
                <a:gd name="connsiteX7" fmla="*/ 133350 w 547687"/>
                <a:gd name="connsiteY7" fmla="*/ 0 h 476250"/>
                <a:gd name="connsiteX8" fmla="*/ 147637 w 547687"/>
                <a:gd name="connsiteY8" fmla="*/ 28575 h 476250"/>
                <a:gd name="connsiteX9" fmla="*/ 40481 w 547687"/>
                <a:gd name="connsiteY9" fmla="*/ 240506 h 476250"/>
                <a:gd name="connsiteX10" fmla="*/ 147637 w 547687"/>
                <a:gd name="connsiteY10" fmla="*/ 452438 h 476250"/>
                <a:gd name="connsiteX11" fmla="*/ 385762 w 547687"/>
                <a:gd name="connsiteY11" fmla="*/ 440531 h 476250"/>
                <a:gd name="connsiteX12" fmla="*/ 516731 w 547687"/>
                <a:gd name="connsiteY12" fmla="*/ 240506 h 476250"/>
                <a:gd name="connsiteX13" fmla="*/ 435768 w 547687"/>
                <a:gd name="connsiteY13" fmla="*/ 150018 h 476250"/>
                <a:gd name="connsiteX14" fmla="*/ 383381 w 547687"/>
                <a:gd name="connsiteY14" fmla="*/ 42862 h 476250"/>
                <a:gd name="connsiteX15" fmla="*/ 147637 w 547687"/>
                <a:gd name="connsiteY15" fmla="*/ 2857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133350" y="0"/>
                  </a:move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16719" y="47625"/>
                    <a:pt x="431006" y="92869"/>
                    <a:pt x="454819" y="133350"/>
                  </a:cubicBezTo>
                  <a:cubicBezTo>
                    <a:pt x="478631" y="173831"/>
                    <a:pt x="509587" y="207169"/>
                    <a:pt x="547688" y="238125"/>
                  </a:cubicBezTo>
                  <a:cubicBezTo>
                    <a:pt x="471487" y="300037"/>
                    <a:pt x="426244" y="378619"/>
                    <a:pt x="409575" y="473869"/>
                  </a:cubicBezTo>
                  <a:cubicBezTo>
                    <a:pt x="316706" y="440531"/>
                    <a:pt x="228600" y="440531"/>
                    <a:pt x="135731" y="476250"/>
                  </a:cubicBezTo>
                  <a:cubicBezTo>
                    <a:pt x="121444" y="381000"/>
                    <a:pt x="76200" y="302419"/>
                    <a:pt x="0" y="238125"/>
                  </a:cubicBezTo>
                  <a:cubicBezTo>
                    <a:pt x="71438" y="176212"/>
                    <a:pt x="119063" y="100012"/>
                    <a:pt x="133350" y="0"/>
                  </a:cubicBezTo>
                  <a:close/>
                  <a:moveTo>
                    <a:pt x="147637" y="28575"/>
                  </a:moveTo>
                  <a:cubicBezTo>
                    <a:pt x="133350" y="109537"/>
                    <a:pt x="97631" y="180975"/>
                    <a:pt x="40481" y="240506"/>
                  </a:cubicBezTo>
                  <a:cubicBezTo>
                    <a:pt x="97631" y="300037"/>
                    <a:pt x="133350" y="371475"/>
                    <a:pt x="147637" y="452438"/>
                  </a:cubicBezTo>
                  <a:cubicBezTo>
                    <a:pt x="226219" y="423862"/>
                    <a:pt x="304800" y="419100"/>
                    <a:pt x="385762" y="440531"/>
                  </a:cubicBezTo>
                  <a:cubicBezTo>
                    <a:pt x="409575" y="359569"/>
                    <a:pt x="452438" y="292893"/>
                    <a:pt x="516731" y="240506"/>
                  </a:cubicBezTo>
                  <a:cubicBezTo>
                    <a:pt x="483393" y="211931"/>
                    <a:pt x="454819" y="183356"/>
                    <a:pt x="435768" y="150018"/>
                  </a:cubicBezTo>
                  <a:cubicBezTo>
                    <a:pt x="416719" y="116681"/>
                    <a:pt x="400050" y="78581"/>
                    <a:pt x="383381" y="42862"/>
                  </a:cubicBezTo>
                  <a:cubicBezTo>
                    <a:pt x="285750" y="59531"/>
                    <a:pt x="264319" y="57150"/>
                    <a:pt x="147637" y="285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B73945C5-8527-ECB8-6DAE-B63B17940F8B}"/>
                </a:ext>
              </a:extLst>
            </p:cNvPr>
            <p:cNvSpPr/>
            <p:nvPr/>
          </p:nvSpPr>
          <p:spPr>
            <a:xfrm>
              <a:off x="11099006" y="5445918"/>
              <a:ext cx="547687" cy="476250"/>
            </a:xfrm>
            <a:custGeom>
              <a:avLst/>
              <a:gdLst>
                <a:gd name="connsiteX0" fmla="*/ 409575 w 547687"/>
                <a:gd name="connsiteY0" fmla="*/ 473869 h 476250"/>
                <a:gd name="connsiteX1" fmla="*/ 135731 w 547687"/>
                <a:gd name="connsiteY1" fmla="*/ 476250 h 476250"/>
                <a:gd name="connsiteX2" fmla="*/ 0 w 547687"/>
                <a:gd name="connsiteY2" fmla="*/ 238125 h 476250"/>
                <a:gd name="connsiteX3" fmla="*/ 135731 w 547687"/>
                <a:gd name="connsiteY3" fmla="*/ 0 h 476250"/>
                <a:gd name="connsiteX4" fmla="*/ 409575 w 547687"/>
                <a:gd name="connsiteY4" fmla="*/ 2381 h 476250"/>
                <a:gd name="connsiteX5" fmla="*/ 547688 w 547687"/>
                <a:gd name="connsiteY5" fmla="*/ 238125 h 476250"/>
                <a:gd name="connsiteX6" fmla="*/ 409575 w 547687"/>
                <a:gd name="connsiteY6" fmla="*/ 473869 h 476250"/>
                <a:gd name="connsiteX7" fmla="*/ 388143 w 547687"/>
                <a:gd name="connsiteY7" fmla="*/ 435769 h 476250"/>
                <a:gd name="connsiteX8" fmla="*/ 519112 w 547687"/>
                <a:gd name="connsiteY8" fmla="*/ 235744 h 476250"/>
                <a:gd name="connsiteX9" fmla="*/ 390525 w 547687"/>
                <a:gd name="connsiteY9" fmla="*/ 40481 h 476250"/>
                <a:gd name="connsiteX10" fmla="*/ 269081 w 547687"/>
                <a:gd name="connsiteY10" fmla="*/ 47625 h 476250"/>
                <a:gd name="connsiteX11" fmla="*/ 150018 w 547687"/>
                <a:gd name="connsiteY11" fmla="*/ 28575 h 476250"/>
                <a:gd name="connsiteX12" fmla="*/ 42862 w 547687"/>
                <a:gd name="connsiteY12" fmla="*/ 235744 h 476250"/>
                <a:gd name="connsiteX13" fmla="*/ 150018 w 547687"/>
                <a:gd name="connsiteY13" fmla="*/ 447675 h 476250"/>
                <a:gd name="connsiteX14" fmla="*/ 388143 w 547687"/>
                <a:gd name="connsiteY14" fmla="*/ 435769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09575" y="473869"/>
                  </a:move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3831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7" y="176213"/>
                    <a:pt x="547688" y="238125"/>
                  </a:cubicBezTo>
                  <a:cubicBezTo>
                    <a:pt x="471487" y="297656"/>
                    <a:pt x="426244" y="376238"/>
                    <a:pt x="409575" y="473869"/>
                  </a:cubicBezTo>
                  <a:close/>
                  <a:moveTo>
                    <a:pt x="388143" y="435769"/>
                  </a:moveTo>
                  <a:cubicBezTo>
                    <a:pt x="411956" y="354806"/>
                    <a:pt x="454819" y="288131"/>
                    <a:pt x="519112" y="235744"/>
                  </a:cubicBezTo>
                  <a:cubicBezTo>
                    <a:pt x="452438" y="180975"/>
                    <a:pt x="411956" y="114300"/>
                    <a:pt x="390525" y="40481"/>
                  </a:cubicBezTo>
                  <a:cubicBezTo>
                    <a:pt x="347663" y="42863"/>
                    <a:pt x="309563" y="50006"/>
                    <a:pt x="269081" y="47625"/>
                  </a:cubicBezTo>
                  <a:cubicBezTo>
                    <a:pt x="228600" y="45244"/>
                    <a:pt x="190500" y="35719"/>
                    <a:pt x="150018" y="28575"/>
                  </a:cubicBezTo>
                  <a:cubicBezTo>
                    <a:pt x="135731" y="107156"/>
                    <a:pt x="100012" y="176213"/>
                    <a:pt x="42862" y="235744"/>
                  </a:cubicBezTo>
                  <a:cubicBezTo>
                    <a:pt x="100012" y="295275"/>
                    <a:pt x="135731" y="366713"/>
                    <a:pt x="150018" y="447675"/>
                  </a:cubicBezTo>
                  <a:cubicBezTo>
                    <a:pt x="228600" y="421481"/>
                    <a:pt x="304800" y="414338"/>
                    <a:pt x="388143" y="435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06C043BB-C72C-D965-3DAF-C4EE803D6133}"/>
                </a:ext>
              </a:extLst>
            </p:cNvPr>
            <p:cNvSpPr/>
            <p:nvPr/>
          </p:nvSpPr>
          <p:spPr>
            <a:xfrm>
              <a:off x="7515224" y="3755231"/>
              <a:ext cx="545306" cy="476250"/>
            </a:xfrm>
            <a:custGeom>
              <a:avLst/>
              <a:gdLst>
                <a:gd name="connsiteX0" fmla="*/ 0 w 545306"/>
                <a:gd name="connsiteY0" fmla="*/ 238125 h 476250"/>
                <a:gd name="connsiteX1" fmla="*/ 138113 w 545306"/>
                <a:gd name="connsiteY1" fmla="*/ 2381 h 476250"/>
                <a:gd name="connsiteX2" fmla="*/ 411956 w 545306"/>
                <a:gd name="connsiteY2" fmla="*/ 0 h 476250"/>
                <a:gd name="connsiteX3" fmla="*/ 545306 w 545306"/>
                <a:gd name="connsiteY3" fmla="*/ 238125 h 476250"/>
                <a:gd name="connsiteX4" fmla="*/ 411956 w 545306"/>
                <a:gd name="connsiteY4" fmla="*/ 476250 h 476250"/>
                <a:gd name="connsiteX5" fmla="*/ 138113 w 545306"/>
                <a:gd name="connsiteY5" fmla="*/ 473869 h 476250"/>
                <a:gd name="connsiteX6" fmla="*/ 0 w 545306"/>
                <a:gd name="connsiteY6" fmla="*/ 238125 h 476250"/>
                <a:gd name="connsiteX7" fmla="*/ 504825 w 545306"/>
                <a:gd name="connsiteY7" fmla="*/ 238125 h 476250"/>
                <a:gd name="connsiteX8" fmla="*/ 397669 w 545306"/>
                <a:gd name="connsiteY8" fmla="*/ 26194 h 476250"/>
                <a:gd name="connsiteX9" fmla="*/ 159544 w 545306"/>
                <a:gd name="connsiteY9" fmla="*/ 40481 h 476250"/>
                <a:gd name="connsiteX10" fmla="*/ 30956 w 545306"/>
                <a:gd name="connsiteY10" fmla="*/ 238125 h 476250"/>
                <a:gd name="connsiteX11" fmla="*/ 159544 w 545306"/>
                <a:gd name="connsiteY11" fmla="*/ 435769 h 476250"/>
                <a:gd name="connsiteX12" fmla="*/ 397669 w 545306"/>
                <a:gd name="connsiteY12" fmla="*/ 447675 h 476250"/>
                <a:gd name="connsiteX13" fmla="*/ 504825 w 545306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50">
                  <a:moveTo>
                    <a:pt x="0" y="238125"/>
                  </a:moveTo>
                  <a:cubicBezTo>
                    <a:pt x="76200" y="176213"/>
                    <a:pt x="121444" y="97631"/>
                    <a:pt x="138113" y="2381"/>
                  </a:cubicBezTo>
                  <a:cubicBezTo>
                    <a:pt x="230981" y="35719"/>
                    <a:pt x="319088" y="35719"/>
                    <a:pt x="411956" y="0"/>
                  </a:cubicBezTo>
                  <a:cubicBezTo>
                    <a:pt x="428625" y="95250"/>
                    <a:pt x="471488" y="173831"/>
                    <a:pt x="545306" y="238125"/>
                  </a:cubicBezTo>
                  <a:cubicBezTo>
                    <a:pt x="471488" y="300038"/>
                    <a:pt x="426244" y="378619"/>
                    <a:pt x="411956" y="476250"/>
                  </a:cubicBez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1444" y="378619"/>
                    <a:pt x="76200" y="300038"/>
                    <a:pt x="0" y="238125"/>
                  </a:cubicBezTo>
                  <a:close/>
                  <a:moveTo>
                    <a:pt x="504825" y="238125"/>
                  </a:moveTo>
                  <a:cubicBezTo>
                    <a:pt x="445294" y="178594"/>
                    <a:pt x="411956" y="107156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5731" y="121444"/>
                    <a:pt x="92869" y="185738"/>
                    <a:pt x="30956" y="238125"/>
                  </a:cubicBezTo>
                  <a:cubicBezTo>
                    <a:pt x="95250" y="290512"/>
                    <a:pt x="135731" y="357188"/>
                    <a:pt x="159544" y="435769"/>
                  </a:cubicBezTo>
                  <a:cubicBezTo>
                    <a:pt x="240506" y="416719"/>
                    <a:pt x="319088" y="419100"/>
                    <a:pt x="397669" y="447675"/>
                  </a:cubicBezTo>
                  <a:cubicBezTo>
                    <a:pt x="411956" y="366713"/>
                    <a:pt x="445294" y="297656"/>
                    <a:pt x="50482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8691BFD5-115A-55C6-32A8-EB14F4D1F7DA}"/>
                </a:ext>
              </a:extLst>
            </p:cNvPr>
            <p:cNvSpPr/>
            <p:nvPr/>
          </p:nvSpPr>
          <p:spPr>
            <a:xfrm>
              <a:off x="8170068" y="1502568"/>
              <a:ext cx="545306" cy="476250"/>
            </a:xfrm>
            <a:custGeom>
              <a:avLst/>
              <a:gdLst>
                <a:gd name="connsiteX0" fmla="*/ 407194 w 545306"/>
                <a:gd name="connsiteY0" fmla="*/ 473869 h 476250"/>
                <a:gd name="connsiteX1" fmla="*/ 133350 w 545306"/>
                <a:gd name="connsiteY1" fmla="*/ 476250 h 476250"/>
                <a:gd name="connsiteX2" fmla="*/ 0 w 545306"/>
                <a:gd name="connsiteY2" fmla="*/ 238125 h 476250"/>
                <a:gd name="connsiteX3" fmla="*/ 133350 w 545306"/>
                <a:gd name="connsiteY3" fmla="*/ 0 h 476250"/>
                <a:gd name="connsiteX4" fmla="*/ 407194 w 545306"/>
                <a:gd name="connsiteY4" fmla="*/ 2381 h 476250"/>
                <a:gd name="connsiteX5" fmla="*/ 545306 w 545306"/>
                <a:gd name="connsiteY5" fmla="*/ 238125 h 476250"/>
                <a:gd name="connsiteX6" fmla="*/ 407194 w 545306"/>
                <a:gd name="connsiteY6" fmla="*/ 473869 h 476250"/>
                <a:gd name="connsiteX7" fmla="*/ 40481 w 545306"/>
                <a:gd name="connsiteY7" fmla="*/ 238125 h 476250"/>
                <a:gd name="connsiteX8" fmla="*/ 147638 w 545306"/>
                <a:gd name="connsiteY8" fmla="*/ 450056 h 476250"/>
                <a:gd name="connsiteX9" fmla="*/ 385763 w 545306"/>
                <a:gd name="connsiteY9" fmla="*/ 435769 h 476250"/>
                <a:gd name="connsiteX10" fmla="*/ 514350 w 545306"/>
                <a:gd name="connsiteY10" fmla="*/ 238125 h 476250"/>
                <a:gd name="connsiteX11" fmla="*/ 385763 w 545306"/>
                <a:gd name="connsiteY11" fmla="*/ 40481 h 476250"/>
                <a:gd name="connsiteX12" fmla="*/ 150019 w 545306"/>
                <a:gd name="connsiteY12" fmla="*/ 28575 h 476250"/>
                <a:gd name="connsiteX13" fmla="*/ 40481 w 545306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50">
                  <a:moveTo>
                    <a:pt x="407194" y="473869"/>
                  </a:moveTo>
                  <a:cubicBezTo>
                    <a:pt x="314325" y="440531"/>
                    <a:pt x="226219" y="440531"/>
                    <a:pt x="133350" y="476250"/>
                  </a:cubicBezTo>
                  <a:cubicBezTo>
                    <a:pt x="116681" y="381000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7"/>
                    <a:pt x="423862" y="376238"/>
                    <a:pt x="407194" y="473869"/>
                  </a:cubicBezTo>
                  <a:close/>
                  <a:moveTo>
                    <a:pt x="40481" y="238125"/>
                  </a:moveTo>
                  <a:cubicBezTo>
                    <a:pt x="97631" y="297656"/>
                    <a:pt x="133350" y="369094"/>
                    <a:pt x="147638" y="450056"/>
                  </a:cubicBezTo>
                  <a:cubicBezTo>
                    <a:pt x="226219" y="421481"/>
                    <a:pt x="304800" y="416719"/>
                    <a:pt x="385763" y="435769"/>
                  </a:cubicBezTo>
                  <a:cubicBezTo>
                    <a:pt x="409575" y="354806"/>
                    <a:pt x="452438" y="290513"/>
                    <a:pt x="514350" y="238125"/>
                  </a:cubicBezTo>
                  <a:cubicBezTo>
                    <a:pt x="450056" y="185738"/>
                    <a:pt x="409575" y="119063"/>
                    <a:pt x="385763" y="40481"/>
                  </a:cubicBezTo>
                  <a:cubicBezTo>
                    <a:pt x="304800" y="61912"/>
                    <a:pt x="226219" y="57150"/>
                    <a:pt x="150019" y="28575"/>
                  </a:cubicBezTo>
                  <a:cubicBezTo>
                    <a:pt x="133350" y="107156"/>
                    <a:pt x="100013" y="178594"/>
                    <a:pt x="4048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8A28791E-6BBF-BD35-577F-F4A771A68909}"/>
                </a:ext>
              </a:extLst>
            </p:cNvPr>
            <p:cNvSpPr/>
            <p:nvPr/>
          </p:nvSpPr>
          <p:spPr>
            <a:xfrm>
              <a:off x="6215062" y="1502568"/>
              <a:ext cx="545306" cy="476250"/>
            </a:xfrm>
            <a:custGeom>
              <a:avLst/>
              <a:gdLst>
                <a:gd name="connsiteX0" fmla="*/ 133350 w 545306"/>
                <a:gd name="connsiteY0" fmla="*/ 476250 h 476250"/>
                <a:gd name="connsiteX1" fmla="*/ 0 w 545306"/>
                <a:gd name="connsiteY1" fmla="*/ 238125 h 476250"/>
                <a:gd name="connsiteX2" fmla="*/ 133350 w 545306"/>
                <a:gd name="connsiteY2" fmla="*/ 0 h 476250"/>
                <a:gd name="connsiteX3" fmla="*/ 407194 w 545306"/>
                <a:gd name="connsiteY3" fmla="*/ 2381 h 476250"/>
                <a:gd name="connsiteX4" fmla="*/ 545306 w 545306"/>
                <a:gd name="connsiteY4" fmla="*/ 238125 h 476250"/>
                <a:gd name="connsiteX5" fmla="*/ 407194 w 545306"/>
                <a:gd name="connsiteY5" fmla="*/ 473869 h 476250"/>
                <a:gd name="connsiteX6" fmla="*/ 133350 w 545306"/>
                <a:gd name="connsiteY6" fmla="*/ 476250 h 476250"/>
                <a:gd name="connsiteX7" fmla="*/ 388144 w 545306"/>
                <a:gd name="connsiteY7" fmla="*/ 45244 h 476250"/>
                <a:gd name="connsiteX8" fmla="*/ 269081 w 545306"/>
                <a:gd name="connsiteY8" fmla="*/ 52388 h 476250"/>
                <a:gd name="connsiteX9" fmla="*/ 150019 w 545306"/>
                <a:gd name="connsiteY9" fmla="*/ 28575 h 476250"/>
                <a:gd name="connsiteX10" fmla="*/ 42862 w 545306"/>
                <a:gd name="connsiteY10" fmla="*/ 240506 h 476250"/>
                <a:gd name="connsiteX11" fmla="*/ 150019 w 545306"/>
                <a:gd name="connsiteY11" fmla="*/ 452438 h 476250"/>
                <a:gd name="connsiteX12" fmla="*/ 388144 w 545306"/>
                <a:gd name="connsiteY12" fmla="*/ 438150 h 476250"/>
                <a:gd name="connsiteX13" fmla="*/ 516731 w 545306"/>
                <a:gd name="connsiteY13" fmla="*/ 240506 h 476250"/>
                <a:gd name="connsiteX14" fmla="*/ 388144 w 545306"/>
                <a:gd name="connsiteY14" fmla="*/ 4524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50">
                  <a:moveTo>
                    <a:pt x="133350" y="476250"/>
                  </a:moveTo>
                  <a:cubicBezTo>
                    <a:pt x="116681" y="378619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7"/>
                    <a:pt x="423862" y="378619"/>
                    <a:pt x="407194" y="473869"/>
                  </a:cubicBezTo>
                  <a:cubicBezTo>
                    <a:pt x="316706" y="440531"/>
                    <a:pt x="226219" y="440531"/>
                    <a:pt x="133350" y="476250"/>
                  </a:cubicBezTo>
                  <a:close/>
                  <a:moveTo>
                    <a:pt x="388144" y="45244"/>
                  </a:moveTo>
                  <a:cubicBezTo>
                    <a:pt x="347662" y="47625"/>
                    <a:pt x="307181" y="52388"/>
                    <a:pt x="269081" y="52388"/>
                  </a:cubicBezTo>
                  <a:cubicBezTo>
                    <a:pt x="228600" y="52388"/>
                    <a:pt x="190500" y="42863"/>
                    <a:pt x="150019" y="28575"/>
                  </a:cubicBezTo>
                  <a:cubicBezTo>
                    <a:pt x="135731" y="109537"/>
                    <a:pt x="100013" y="180975"/>
                    <a:pt x="42862" y="240506"/>
                  </a:cubicBezTo>
                  <a:cubicBezTo>
                    <a:pt x="100013" y="300037"/>
                    <a:pt x="135731" y="369094"/>
                    <a:pt x="150019" y="452438"/>
                  </a:cubicBezTo>
                  <a:cubicBezTo>
                    <a:pt x="228600" y="421481"/>
                    <a:pt x="307181" y="419100"/>
                    <a:pt x="388144" y="438150"/>
                  </a:cubicBezTo>
                  <a:cubicBezTo>
                    <a:pt x="411956" y="357188"/>
                    <a:pt x="454819" y="292894"/>
                    <a:pt x="516731" y="240506"/>
                  </a:cubicBezTo>
                  <a:cubicBezTo>
                    <a:pt x="435769" y="159544"/>
                    <a:pt x="431006" y="150019"/>
                    <a:pt x="388144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8C83599-8F8D-9C7A-E4CC-9240D4B122A4}"/>
                </a:ext>
              </a:extLst>
            </p:cNvPr>
            <p:cNvSpPr/>
            <p:nvPr/>
          </p:nvSpPr>
          <p:spPr>
            <a:xfrm>
              <a:off x="11422856" y="6010274"/>
              <a:ext cx="545306" cy="473868"/>
            </a:xfrm>
            <a:custGeom>
              <a:avLst/>
              <a:gdLst>
                <a:gd name="connsiteX0" fmla="*/ 411956 w 545306"/>
                <a:gd name="connsiteY0" fmla="*/ 473869 h 473868"/>
                <a:gd name="connsiteX1" fmla="*/ 138113 w 545306"/>
                <a:gd name="connsiteY1" fmla="*/ 471488 h 473868"/>
                <a:gd name="connsiteX2" fmla="*/ 0 w 545306"/>
                <a:gd name="connsiteY2" fmla="*/ 235744 h 473868"/>
                <a:gd name="connsiteX3" fmla="*/ 138113 w 545306"/>
                <a:gd name="connsiteY3" fmla="*/ 2381 h 473868"/>
                <a:gd name="connsiteX4" fmla="*/ 411956 w 545306"/>
                <a:gd name="connsiteY4" fmla="*/ 0 h 473868"/>
                <a:gd name="connsiteX5" fmla="*/ 545306 w 545306"/>
                <a:gd name="connsiteY5" fmla="*/ 235744 h 473868"/>
                <a:gd name="connsiteX6" fmla="*/ 411956 w 545306"/>
                <a:gd name="connsiteY6" fmla="*/ 473869 h 473868"/>
                <a:gd name="connsiteX7" fmla="*/ 30956 w 545306"/>
                <a:gd name="connsiteY7" fmla="*/ 235744 h 473868"/>
                <a:gd name="connsiteX8" fmla="*/ 159544 w 545306"/>
                <a:gd name="connsiteY8" fmla="*/ 433388 h 473868"/>
                <a:gd name="connsiteX9" fmla="*/ 397669 w 545306"/>
                <a:gd name="connsiteY9" fmla="*/ 447675 h 473868"/>
                <a:gd name="connsiteX10" fmla="*/ 504825 w 545306"/>
                <a:gd name="connsiteY10" fmla="*/ 235744 h 473868"/>
                <a:gd name="connsiteX11" fmla="*/ 435769 w 545306"/>
                <a:gd name="connsiteY11" fmla="*/ 138113 h 473868"/>
                <a:gd name="connsiteX12" fmla="*/ 395287 w 545306"/>
                <a:gd name="connsiteY12" fmla="*/ 26194 h 473868"/>
                <a:gd name="connsiteX13" fmla="*/ 161925 w 545306"/>
                <a:gd name="connsiteY13" fmla="*/ 38100 h 473868"/>
                <a:gd name="connsiteX14" fmla="*/ 30956 w 545306"/>
                <a:gd name="connsiteY14" fmla="*/ 23574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3868">
                  <a:moveTo>
                    <a:pt x="411956" y="473869"/>
                  </a:moveTo>
                  <a:cubicBezTo>
                    <a:pt x="321469" y="438150"/>
                    <a:pt x="230981" y="438150"/>
                    <a:pt x="138113" y="471488"/>
                  </a:cubicBezTo>
                  <a:cubicBezTo>
                    <a:pt x="121444" y="376238"/>
                    <a:pt x="76200" y="297656"/>
                    <a:pt x="0" y="235744"/>
                  </a:cubicBezTo>
                  <a:cubicBezTo>
                    <a:pt x="76200" y="173832"/>
                    <a:pt x="121444" y="95250"/>
                    <a:pt x="138113" y="2381"/>
                  </a:cubicBezTo>
                  <a:cubicBezTo>
                    <a:pt x="273844" y="33338"/>
                    <a:pt x="292894" y="33338"/>
                    <a:pt x="411956" y="0"/>
                  </a:cubicBezTo>
                  <a:cubicBezTo>
                    <a:pt x="426244" y="92869"/>
                    <a:pt x="471488" y="173832"/>
                    <a:pt x="545306" y="235744"/>
                  </a:cubicBezTo>
                  <a:cubicBezTo>
                    <a:pt x="471488" y="297656"/>
                    <a:pt x="426244" y="376238"/>
                    <a:pt x="411956" y="473869"/>
                  </a:cubicBezTo>
                  <a:close/>
                  <a:moveTo>
                    <a:pt x="30956" y="235744"/>
                  </a:moveTo>
                  <a:cubicBezTo>
                    <a:pt x="95250" y="288131"/>
                    <a:pt x="138113" y="354806"/>
                    <a:pt x="159544" y="433388"/>
                  </a:cubicBezTo>
                  <a:cubicBezTo>
                    <a:pt x="240506" y="414337"/>
                    <a:pt x="319088" y="416719"/>
                    <a:pt x="397669" y="447675"/>
                  </a:cubicBezTo>
                  <a:cubicBezTo>
                    <a:pt x="411956" y="364332"/>
                    <a:pt x="447675" y="295275"/>
                    <a:pt x="504825" y="235744"/>
                  </a:cubicBezTo>
                  <a:cubicBezTo>
                    <a:pt x="476250" y="204788"/>
                    <a:pt x="450056" y="173832"/>
                    <a:pt x="435769" y="138113"/>
                  </a:cubicBezTo>
                  <a:cubicBezTo>
                    <a:pt x="419100" y="102394"/>
                    <a:pt x="407194" y="64294"/>
                    <a:pt x="395287" y="26194"/>
                  </a:cubicBezTo>
                  <a:cubicBezTo>
                    <a:pt x="319088" y="54769"/>
                    <a:pt x="242887" y="57150"/>
                    <a:pt x="161925" y="38100"/>
                  </a:cubicBezTo>
                  <a:cubicBezTo>
                    <a:pt x="135731" y="116681"/>
                    <a:pt x="95250" y="180975"/>
                    <a:pt x="30956" y="2357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B461A4C-3F94-FEFB-171C-11139D0177A6}"/>
                </a:ext>
              </a:extLst>
            </p:cNvPr>
            <p:cNvSpPr/>
            <p:nvPr/>
          </p:nvSpPr>
          <p:spPr>
            <a:xfrm>
              <a:off x="9470231" y="6005512"/>
              <a:ext cx="545306" cy="476250"/>
            </a:xfrm>
            <a:custGeom>
              <a:avLst/>
              <a:gdLst>
                <a:gd name="connsiteX0" fmla="*/ 545306 w 545306"/>
                <a:gd name="connsiteY0" fmla="*/ 240506 h 476250"/>
                <a:gd name="connsiteX1" fmla="*/ 457200 w 545306"/>
                <a:gd name="connsiteY1" fmla="*/ 345282 h 476250"/>
                <a:gd name="connsiteX2" fmla="*/ 411956 w 545306"/>
                <a:gd name="connsiteY2" fmla="*/ 476250 h 476250"/>
                <a:gd name="connsiteX3" fmla="*/ 138113 w 545306"/>
                <a:gd name="connsiteY3" fmla="*/ 473869 h 476250"/>
                <a:gd name="connsiteX4" fmla="*/ 0 w 545306"/>
                <a:gd name="connsiteY4" fmla="*/ 238125 h 476250"/>
                <a:gd name="connsiteX5" fmla="*/ 138113 w 545306"/>
                <a:gd name="connsiteY5" fmla="*/ 2381 h 476250"/>
                <a:gd name="connsiteX6" fmla="*/ 411956 w 545306"/>
                <a:gd name="connsiteY6" fmla="*/ 0 h 476250"/>
                <a:gd name="connsiteX7" fmla="*/ 545306 w 545306"/>
                <a:gd name="connsiteY7" fmla="*/ 240506 h 476250"/>
                <a:gd name="connsiteX8" fmla="*/ 157163 w 545306"/>
                <a:gd name="connsiteY8" fmla="*/ 45244 h 476250"/>
                <a:gd name="connsiteX9" fmla="*/ 30956 w 545306"/>
                <a:gd name="connsiteY9" fmla="*/ 238125 h 476250"/>
                <a:gd name="connsiteX10" fmla="*/ 159544 w 545306"/>
                <a:gd name="connsiteY10" fmla="*/ 438150 h 476250"/>
                <a:gd name="connsiteX11" fmla="*/ 395288 w 545306"/>
                <a:gd name="connsiteY11" fmla="*/ 452438 h 476250"/>
                <a:gd name="connsiteX12" fmla="*/ 502444 w 545306"/>
                <a:gd name="connsiteY12" fmla="*/ 240506 h 476250"/>
                <a:gd name="connsiteX13" fmla="*/ 395288 w 545306"/>
                <a:gd name="connsiteY13" fmla="*/ 33338 h 476250"/>
                <a:gd name="connsiteX14" fmla="*/ 278606 w 545306"/>
                <a:gd name="connsiteY14" fmla="*/ 52387 h 476250"/>
                <a:gd name="connsiteX15" fmla="*/ 157163 w 545306"/>
                <a:gd name="connsiteY15" fmla="*/ 4524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6250">
                  <a:moveTo>
                    <a:pt x="545306" y="240506"/>
                  </a:moveTo>
                  <a:cubicBezTo>
                    <a:pt x="509588" y="271463"/>
                    <a:pt x="478631" y="307181"/>
                    <a:pt x="457200" y="345282"/>
                  </a:cubicBezTo>
                  <a:cubicBezTo>
                    <a:pt x="433387" y="385762"/>
                    <a:pt x="421481" y="428625"/>
                    <a:pt x="411956" y="476250"/>
                  </a:cubicBezTo>
                  <a:cubicBezTo>
                    <a:pt x="321469" y="442912"/>
                    <a:pt x="230981" y="440532"/>
                    <a:pt x="138113" y="473869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6200" y="176213"/>
                    <a:pt x="121444" y="97631"/>
                    <a:pt x="138113" y="2381"/>
                  </a:cubicBezTo>
                  <a:cubicBezTo>
                    <a:pt x="230981" y="35719"/>
                    <a:pt x="319088" y="35719"/>
                    <a:pt x="411956" y="0"/>
                  </a:cubicBezTo>
                  <a:cubicBezTo>
                    <a:pt x="426244" y="97631"/>
                    <a:pt x="469106" y="176213"/>
                    <a:pt x="545306" y="240506"/>
                  </a:cubicBezTo>
                  <a:close/>
                  <a:moveTo>
                    <a:pt x="157163" y="45244"/>
                  </a:moveTo>
                  <a:cubicBezTo>
                    <a:pt x="135731" y="121444"/>
                    <a:pt x="92869" y="185738"/>
                    <a:pt x="30956" y="238125"/>
                  </a:cubicBezTo>
                  <a:cubicBezTo>
                    <a:pt x="119063" y="330994"/>
                    <a:pt x="116681" y="333375"/>
                    <a:pt x="159544" y="438150"/>
                  </a:cubicBezTo>
                  <a:cubicBezTo>
                    <a:pt x="238125" y="419100"/>
                    <a:pt x="316706" y="421481"/>
                    <a:pt x="395288" y="452438"/>
                  </a:cubicBezTo>
                  <a:cubicBezTo>
                    <a:pt x="409575" y="369094"/>
                    <a:pt x="445294" y="300037"/>
                    <a:pt x="502444" y="240506"/>
                  </a:cubicBezTo>
                  <a:cubicBezTo>
                    <a:pt x="442913" y="180975"/>
                    <a:pt x="409575" y="109537"/>
                    <a:pt x="395288" y="33338"/>
                  </a:cubicBezTo>
                  <a:cubicBezTo>
                    <a:pt x="354806" y="40481"/>
                    <a:pt x="316706" y="50006"/>
                    <a:pt x="278606" y="52387"/>
                  </a:cubicBezTo>
                  <a:cubicBezTo>
                    <a:pt x="238125" y="54769"/>
                    <a:pt x="200025" y="50006"/>
                    <a:pt x="157163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FE2F78B5-0AD5-BDE4-7C3B-630C57378BAD}"/>
                </a:ext>
              </a:extLst>
            </p:cNvPr>
            <p:cNvSpPr/>
            <p:nvPr/>
          </p:nvSpPr>
          <p:spPr>
            <a:xfrm>
              <a:off x="7515224" y="6007893"/>
              <a:ext cx="545306" cy="476249"/>
            </a:xfrm>
            <a:custGeom>
              <a:avLst/>
              <a:gdLst>
                <a:gd name="connsiteX0" fmla="*/ 545306 w 545306"/>
                <a:gd name="connsiteY0" fmla="*/ 238125 h 476249"/>
                <a:gd name="connsiteX1" fmla="*/ 411956 w 545306"/>
                <a:gd name="connsiteY1" fmla="*/ 476250 h 476249"/>
                <a:gd name="connsiteX2" fmla="*/ 138113 w 545306"/>
                <a:gd name="connsiteY2" fmla="*/ 473869 h 476249"/>
                <a:gd name="connsiteX3" fmla="*/ 90488 w 545306"/>
                <a:gd name="connsiteY3" fmla="*/ 342900 h 476249"/>
                <a:gd name="connsiteX4" fmla="*/ 0 w 545306"/>
                <a:gd name="connsiteY4" fmla="*/ 238125 h 476249"/>
                <a:gd name="connsiteX5" fmla="*/ 138113 w 545306"/>
                <a:gd name="connsiteY5" fmla="*/ 2381 h 476249"/>
                <a:gd name="connsiteX6" fmla="*/ 411956 w 545306"/>
                <a:gd name="connsiteY6" fmla="*/ 0 h 476249"/>
                <a:gd name="connsiteX7" fmla="*/ 457200 w 545306"/>
                <a:gd name="connsiteY7" fmla="*/ 130968 h 476249"/>
                <a:gd name="connsiteX8" fmla="*/ 545306 w 545306"/>
                <a:gd name="connsiteY8" fmla="*/ 238125 h 476249"/>
                <a:gd name="connsiteX9" fmla="*/ 504825 w 545306"/>
                <a:gd name="connsiteY9" fmla="*/ 238125 h 476249"/>
                <a:gd name="connsiteX10" fmla="*/ 397669 w 545306"/>
                <a:gd name="connsiteY10" fmla="*/ 26194 h 476249"/>
                <a:gd name="connsiteX11" fmla="*/ 159544 w 545306"/>
                <a:gd name="connsiteY11" fmla="*/ 40481 h 476249"/>
                <a:gd name="connsiteX12" fmla="*/ 30956 w 545306"/>
                <a:gd name="connsiteY12" fmla="*/ 238125 h 476249"/>
                <a:gd name="connsiteX13" fmla="*/ 159544 w 545306"/>
                <a:gd name="connsiteY13" fmla="*/ 435769 h 476249"/>
                <a:gd name="connsiteX14" fmla="*/ 397669 w 545306"/>
                <a:gd name="connsiteY14" fmla="*/ 450056 h 476249"/>
                <a:gd name="connsiteX15" fmla="*/ 504825 w 545306"/>
                <a:gd name="connsiteY15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6249">
                  <a:moveTo>
                    <a:pt x="545306" y="238125"/>
                  </a:moveTo>
                  <a:cubicBezTo>
                    <a:pt x="469106" y="302419"/>
                    <a:pt x="426244" y="378619"/>
                    <a:pt x="411956" y="476250"/>
                  </a:cubicBez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8588" y="426244"/>
                    <a:pt x="114300" y="383381"/>
                    <a:pt x="90488" y="342900"/>
                  </a:cubicBezTo>
                  <a:cubicBezTo>
                    <a:pt x="66675" y="302419"/>
                    <a:pt x="35719" y="269081"/>
                    <a:pt x="0" y="238125"/>
                  </a:cubicBezTo>
                  <a:cubicBezTo>
                    <a:pt x="76200" y="176213"/>
                    <a:pt x="121444" y="100012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1481" y="45244"/>
                    <a:pt x="433388" y="90488"/>
                    <a:pt x="457200" y="130968"/>
                  </a:cubicBezTo>
                  <a:cubicBezTo>
                    <a:pt x="478631" y="171450"/>
                    <a:pt x="509588" y="204787"/>
                    <a:pt x="545306" y="238125"/>
                  </a:cubicBezTo>
                  <a:close/>
                  <a:moveTo>
                    <a:pt x="504825" y="238125"/>
                  </a:moveTo>
                  <a:cubicBezTo>
                    <a:pt x="445294" y="178593"/>
                    <a:pt x="411956" y="107156"/>
                    <a:pt x="397669" y="26194"/>
                  </a:cubicBezTo>
                  <a:cubicBezTo>
                    <a:pt x="319088" y="57150"/>
                    <a:pt x="240506" y="59531"/>
                    <a:pt x="159544" y="40481"/>
                  </a:cubicBezTo>
                  <a:cubicBezTo>
                    <a:pt x="138113" y="119062"/>
                    <a:pt x="95250" y="185738"/>
                    <a:pt x="30956" y="238125"/>
                  </a:cubicBezTo>
                  <a:cubicBezTo>
                    <a:pt x="95250" y="290512"/>
                    <a:pt x="135731" y="357187"/>
                    <a:pt x="159544" y="435769"/>
                  </a:cubicBezTo>
                  <a:cubicBezTo>
                    <a:pt x="240506" y="416718"/>
                    <a:pt x="319088" y="419100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F96015FA-59F7-6442-B831-A4462E9439D4}"/>
                </a:ext>
              </a:extLst>
            </p:cNvPr>
            <p:cNvSpPr/>
            <p:nvPr/>
          </p:nvSpPr>
          <p:spPr>
            <a:xfrm>
              <a:off x="5560218" y="6007893"/>
              <a:ext cx="547687" cy="476249"/>
            </a:xfrm>
            <a:custGeom>
              <a:avLst/>
              <a:gdLst>
                <a:gd name="connsiteX0" fmla="*/ 547688 w 547687"/>
                <a:gd name="connsiteY0" fmla="*/ 238125 h 476249"/>
                <a:gd name="connsiteX1" fmla="*/ 457200 w 547687"/>
                <a:gd name="connsiteY1" fmla="*/ 345281 h 476249"/>
                <a:gd name="connsiteX2" fmla="*/ 411956 w 547687"/>
                <a:gd name="connsiteY2" fmla="*/ 476250 h 476249"/>
                <a:gd name="connsiteX3" fmla="*/ 138113 w 547687"/>
                <a:gd name="connsiteY3" fmla="*/ 473869 h 476249"/>
                <a:gd name="connsiteX4" fmla="*/ 90488 w 547687"/>
                <a:gd name="connsiteY4" fmla="*/ 342900 h 476249"/>
                <a:gd name="connsiteX5" fmla="*/ 0 w 547687"/>
                <a:gd name="connsiteY5" fmla="*/ 238125 h 476249"/>
                <a:gd name="connsiteX6" fmla="*/ 90488 w 547687"/>
                <a:gd name="connsiteY6" fmla="*/ 133350 h 476249"/>
                <a:gd name="connsiteX7" fmla="*/ 135731 w 547687"/>
                <a:gd name="connsiteY7" fmla="*/ 2381 h 476249"/>
                <a:gd name="connsiteX8" fmla="*/ 409575 w 547687"/>
                <a:gd name="connsiteY8" fmla="*/ 0 h 476249"/>
                <a:gd name="connsiteX9" fmla="*/ 454819 w 547687"/>
                <a:gd name="connsiteY9" fmla="*/ 130968 h 476249"/>
                <a:gd name="connsiteX10" fmla="*/ 547688 w 547687"/>
                <a:gd name="connsiteY10" fmla="*/ 238125 h 476249"/>
                <a:gd name="connsiteX11" fmla="*/ 504825 w 547687"/>
                <a:gd name="connsiteY11" fmla="*/ 238125 h 476249"/>
                <a:gd name="connsiteX12" fmla="*/ 397669 w 547687"/>
                <a:gd name="connsiteY12" fmla="*/ 26194 h 476249"/>
                <a:gd name="connsiteX13" fmla="*/ 278606 w 547687"/>
                <a:gd name="connsiteY13" fmla="*/ 50006 h 476249"/>
                <a:gd name="connsiteX14" fmla="*/ 159544 w 547687"/>
                <a:gd name="connsiteY14" fmla="*/ 42863 h 476249"/>
                <a:gd name="connsiteX15" fmla="*/ 30956 w 547687"/>
                <a:gd name="connsiteY15" fmla="*/ 238125 h 476249"/>
                <a:gd name="connsiteX16" fmla="*/ 159544 w 547687"/>
                <a:gd name="connsiteY16" fmla="*/ 435769 h 476249"/>
                <a:gd name="connsiteX17" fmla="*/ 397669 w 547687"/>
                <a:gd name="connsiteY17" fmla="*/ 450056 h 476249"/>
                <a:gd name="connsiteX18" fmla="*/ 504825 w 547687"/>
                <a:gd name="connsiteY18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7687" h="476249">
                  <a:moveTo>
                    <a:pt x="547688" y="238125"/>
                  </a:moveTo>
                  <a:cubicBezTo>
                    <a:pt x="509588" y="269081"/>
                    <a:pt x="481013" y="304800"/>
                    <a:pt x="457200" y="345281"/>
                  </a:cubicBezTo>
                  <a:cubicBezTo>
                    <a:pt x="435769" y="385762"/>
                    <a:pt x="421481" y="428625"/>
                    <a:pt x="411956" y="476250"/>
                  </a:cubicBezTo>
                  <a:cubicBezTo>
                    <a:pt x="319088" y="440531"/>
                    <a:pt x="230981" y="440531"/>
                    <a:pt x="138113" y="473869"/>
                  </a:cubicBezTo>
                  <a:cubicBezTo>
                    <a:pt x="128587" y="426244"/>
                    <a:pt x="114300" y="383381"/>
                    <a:pt x="90488" y="342900"/>
                  </a:cubicBezTo>
                  <a:cubicBezTo>
                    <a:pt x="66675" y="302419"/>
                    <a:pt x="38100" y="269081"/>
                    <a:pt x="0" y="238125"/>
                  </a:cubicBezTo>
                  <a:cubicBezTo>
                    <a:pt x="38100" y="207169"/>
                    <a:pt x="69056" y="173831"/>
                    <a:pt x="90488" y="133350"/>
                  </a:cubicBezTo>
                  <a:cubicBezTo>
                    <a:pt x="114300" y="92869"/>
                    <a:pt x="128587" y="50006"/>
                    <a:pt x="135731" y="2381"/>
                  </a:cubicBezTo>
                  <a:cubicBezTo>
                    <a:pt x="226219" y="35719"/>
                    <a:pt x="316706" y="35719"/>
                    <a:pt x="409575" y="0"/>
                  </a:cubicBezTo>
                  <a:cubicBezTo>
                    <a:pt x="419100" y="47625"/>
                    <a:pt x="431006" y="90488"/>
                    <a:pt x="454819" y="130968"/>
                  </a:cubicBezTo>
                  <a:cubicBezTo>
                    <a:pt x="481013" y="171450"/>
                    <a:pt x="509588" y="204787"/>
                    <a:pt x="547688" y="238125"/>
                  </a:cubicBezTo>
                  <a:close/>
                  <a:moveTo>
                    <a:pt x="504825" y="238125"/>
                  </a:moveTo>
                  <a:cubicBezTo>
                    <a:pt x="445294" y="178593"/>
                    <a:pt x="411956" y="107156"/>
                    <a:pt x="397669" y="26194"/>
                  </a:cubicBezTo>
                  <a:cubicBezTo>
                    <a:pt x="357188" y="40481"/>
                    <a:pt x="319088" y="50006"/>
                    <a:pt x="278606" y="50006"/>
                  </a:cubicBezTo>
                  <a:cubicBezTo>
                    <a:pt x="238125" y="50006"/>
                    <a:pt x="200025" y="45244"/>
                    <a:pt x="159544" y="42863"/>
                  </a:cubicBezTo>
                  <a:cubicBezTo>
                    <a:pt x="138113" y="119062"/>
                    <a:pt x="95250" y="183356"/>
                    <a:pt x="30956" y="238125"/>
                  </a:cubicBezTo>
                  <a:cubicBezTo>
                    <a:pt x="95250" y="290512"/>
                    <a:pt x="135731" y="357187"/>
                    <a:pt x="159544" y="435769"/>
                  </a:cubicBezTo>
                  <a:cubicBezTo>
                    <a:pt x="240506" y="416718"/>
                    <a:pt x="319088" y="419100"/>
                    <a:pt x="397669" y="450056"/>
                  </a:cubicBezTo>
                  <a:cubicBezTo>
                    <a:pt x="411956" y="366713"/>
                    <a:pt x="447675" y="297656"/>
                    <a:pt x="504825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EC8F553-CAA9-2A7B-DB4A-DC6FC0B0F961}"/>
                </a:ext>
              </a:extLst>
            </p:cNvPr>
            <p:cNvSpPr/>
            <p:nvPr/>
          </p:nvSpPr>
          <p:spPr>
            <a:xfrm>
              <a:off x="11099006" y="4319587"/>
              <a:ext cx="547687" cy="476250"/>
            </a:xfrm>
            <a:custGeom>
              <a:avLst/>
              <a:gdLst>
                <a:gd name="connsiteX0" fmla="*/ 0 w 547687"/>
                <a:gd name="connsiteY0" fmla="*/ 238125 h 476250"/>
                <a:gd name="connsiteX1" fmla="*/ 135731 w 547687"/>
                <a:gd name="connsiteY1" fmla="*/ 0 h 476250"/>
                <a:gd name="connsiteX2" fmla="*/ 271462 w 547687"/>
                <a:gd name="connsiteY2" fmla="*/ 26194 h 476250"/>
                <a:gd name="connsiteX3" fmla="*/ 407194 w 547687"/>
                <a:gd name="connsiteY3" fmla="*/ 2381 h 476250"/>
                <a:gd name="connsiteX4" fmla="*/ 454819 w 547687"/>
                <a:gd name="connsiteY4" fmla="*/ 133350 h 476250"/>
                <a:gd name="connsiteX5" fmla="*/ 547688 w 547687"/>
                <a:gd name="connsiteY5" fmla="*/ 238125 h 476250"/>
                <a:gd name="connsiteX6" fmla="*/ 409575 w 547687"/>
                <a:gd name="connsiteY6" fmla="*/ 473869 h 476250"/>
                <a:gd name="connsiteX7" fmla="*/ 135731 w 547687"/>
                <a:gd name="connsiteY7" fmla="*/ 476250 h 476250"/>
                <a:gd name="connsiteX8" fmla="*/ 0 w 547687"/>
                <a:gd name="connsiteY8" fmla="*/ 238125 h 476250"/>
                <a:gd name="connsiteX9" fmla="*/ 150018 w 547687"/>
                <a:gd name="connsiteY9" fmla="*/ 23813 h 476250"/>
                <a:gd name="connsiteX10" fmla="*/ 42862 w 547687"/>
                <a:gd name="connsiteY10" fmla="*/ 235744 h 476250"/>
                <a:gd name="connsiteX11" fmla="*/ 150018 w 547687"/>
                <a:gd name="connsiteY11" fmla="*/ 447675 h 476250"/>
                <a:gd name="connsiteX12" fmla="*/ 388143 w 547687"/>
                <a:gd name="connsiteY12" fmla="*/ 433388 h 476250"/>
                <a:gd name="connsiteX13" fmla="*/ 519112 w 547687"/>
                <a:gd name="connsiteY13" fmla="*/ 233363 h 476250"/>
                <a:gd name="connsiteX14" fmla="*/ 388143 w 547687"/>
                <a:gd name="connsiteY14" fmla="*/ 33338 h 476250"/>
                <a:gd name="connsiteX15" fmla="*/ 150018 w 547687"/>
                <a:gd name="connsiteY15" fmla="*/ 2381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0" y="238125"/>
                  </a:moveTo>
                  <a:cubicBezTo>
                    <a:pt x="90487" y="157163"/>
                    <a:pt x="116681" y="92869"/>
                    <a:pt x="135731" y="0"/>
                  </a:cubicBezTo>
                  <a:cubicBezTo>
                    <a:pt x="178594" y="14288"/>
                    <a:pt x="223837" y="26194"/>
                    <a:pt x="271462" y="26194"/>
                  </a:cubicBezTo>
                  <a:cubicBezTo>
                    <a:pt x="316706" y="26194"/>
                    <a:pt x="361950" y="16669"/>
                    <a:pt x="407194" y="2381"/>
                  </a:cubicBezTo>
                  <a:cubicBezTo>
                    <a:pt x="416719" y="47625"/>
                    <a:pt x="431006" y="92869"/>
                    <a:pt x="454819" y="133350"/>
                  </a:cubicBezTo>
                  <a:cubicBezTo>
                    <a:pt x="478631" y="173831"/>
                    <a:pt x="507206" y="207169"/>
                    <a:pt x="547688" y="238125"/>
                  </a:cubicBezTo>
                  <a:cubicBezTo>
                    <a:pt x="471487" y="300038"/>
                    <a:pt x="426244" y="376238"/>
                    <a:pt x="409575" y="473869"/>
                  </a:cubicBez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19063" y="378619"/>
                    <a:pt x="76200" y="300038"/>
                    <a:pt x="0" y="238125"/>
                  </a:cubicBezTo>
                  <a:close/>
                  <a:moveTo>
                    <a:pt x="150018" y="23813"/>
                  </a:moveTo>
                  <a:cubicBezTo>
                    <a:pt x="135731" y="107156"/>
                    <a:pt x="100012" y="176213"/>
                    <a:pt x="42862" y="235744"/>
                  </a:cubicBezTo>
                  <a:cubicBezTo>
                    <a:pt x="100012" y="295275"/>
                    <a:pt x="135731" y="366713"/>
                    <a:pt x="150018" y="447675"/>
                  </a:cubicBezTo>
                  <a:cubicBezTo>
                    <a:pt x="228600" y="416719"/>
                    <a:pt x="307181" y="414338"/>
                    <a:pt x="388143" y="433388"/>
                  </a:cubicBezTo>
                  <a:cubicBezTo>
                    <a:pt x="411956" y="352425"/>
                    <a:pt x="454819" y="288131"/>
                    <a:pt x="519112" y="233363"/>
                  </a:cubicBezTo>
                  <a:cubicBezTo>
                    <a:pt x="454819" y="180975"/>
                    <a:pt x="411956" y="114300"/>
                    <a:pt x="388143" y="33338"/>
                  </a:cubicBezTo>
                  <a:cubicBezTo>
                    <a:pt x="307181" y="57150"/>
                    <a:pt x="228600" y="52388"/>
                    <a:pt x="15001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BF8E63A2-D389-1643-593A-4515665AA2BF}"/>
                </a:ext>
              </a:extLst>
            </p:cNvPr>
            <p:cNvSpPr/>
            <p:nvPr/>
          </p:nvSpPr>
          <p:spPr>
            <a:xfrm>
              <a:off x="9144000" y="4317206"/>
              <a:ext cx="550068" cy="476250"/>
            </a:xfrm>
            <a:custGeom>
              <a:avLst/>
              <a:gdLst>
                <a:gd name="connsiteX0" fmla="*/ 0 w 550068"/>
                <a:gd name="connsiteY0" fmla="*/ 238125 h 476250"/>
                <a:gd name="connsiteX1" fmla="*/ 135731 w 550068"/>
                <a:gd name="connsiteY1" fmla="*/ 0 h 476250"/>
                <a:gd name="connsiteX2" fmla="*/ 409575 w 550068"/>
                <a:gd name="connsiteY2" fmla="*/ 2381 h 476250"/>
                <a:gd name="connsiteX3" fmla="*/ 550069 w 550068"/>
                <a:gd name="connsiteY3" fmla="*/ 238125 h 476250"/>
                <a:gd name="connsiteX4" fmla="*/ 411956 w 550068"/>
                <a:gd name="connsiteY4" fmla="*/ 473869 h 476250"/>
                <a:gd name="connsiteX5" fmla="*/ 138113 w 550068"/>
                <a:gd name="connsiteY5" fmla="*/ 476250 h 476250"/>
                <a:gd name="connsiteX6" fmla="*/ 0 w 550068"/>
                <a:gd name="connsiteY6" fmla="*/ 238125 h 476250"/>
                <a:gd name="connsiteX7" fmla="*/ 150019 w 550068"/>
                <a:gd name="connsiteY7" fmla="*/ 26194 h 476250"/>
                <a:gd name="connsiteX8" fmla="*/ 42863 w 550068"/>
                <a:gd name="connsiteY8" fmla="*/ 238125 h 476250"/>
                <a:gd name="connsiteX9" fmla="*/ 150019 w 550068"/>
                <a:gd name="connsiteY9" fmla="*/ 450056 h 476250"/>
                <a:gd name="connsiteX10" fmla="*/ 388144 w 550068"/>
                <a:gd name="connsiteY10" fmla="*/ 435769 h 476250"/>
                <a:gd name="connsiteX11" fmla="*/ 519113 w 550068"/>
                <a:gd name="connsiteY11" fmla="*/ 235744 h 476250"/>
                <a:gd name="connsiteX12" fmla="*/ 388144 w 550068"/>
                <a:gd name="connsiteY12" fmla="*/ 35719 h 476250"/>
                <a:gd name="connsiteX13" fmla="*/ 150019 w 550068"/>
                <a:gd name="connsiteY13" fmla="*/ 26194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0068" h="476250">
                  <a:moveTo>
                    <a:pt x="0" y="238125"/>
                  </a:moveTo>
                  <a:cubicBezTo>
                    <a:pt x="76200" y="173831"/>
                    <a:pt x="119063" y="97631"/>
                    <a:pt x="135731" y="0"/>
                  </a:cubicBezTo>
                  <a:cubicBezTo>
                    <a:pt x="226219" y="33337"/>
                    <a:pt x="316706" y="35719"/>
                    <a:pt x="409575" y="2381"/>
                  </a:cubicBezTo>
                  <a:cubicBezTo>
                    <a:pt x="428625" y="97631"/>
                    <a:pt x="471488" y="176212"/>
                    <a:pt x="550069" y="238125"/>
                  </a:cubicBezTo>
                  <a:cubicBezTo>
                    <a:pt x="473869" y="300037"/>
                    <a:pt x="428625" y="378619"/>
                    <a:pt x="411956" y="473869"/>
                  </a:cubicBezTo>
                  <a:cubicBezTo>
                    <a:pt x="319087" y="440531"/>
                    <a:pt x="228600" y="440531"/>
                    <a:pt x="138113" y="476250"/>
                  </a:cubicBezTo>
                  <a:cubicBezTo>
                    <a:pt x="121444" y="381000"/>
                    <a:pt x="76200" y="302419"/>
                    <a:pt x="0" y="238125"/>
                  </a:cubicBezTo>
                  <a:close/>
                  <a:moveTo>
                    <a:pt x="150019" y="26194"/>
                  </a:moveTo>
                  <a:cubicBezTo>
                    <a:pt x="135731" y="109537"/>
                    <a:pt x="100012" y="178594"/>
                    <a:pt x="42863" y="238125"/>
                  </a:cubicBezTo>
                  <a:cubicBezTo>
                    <a:pt x="100012" y="297656"/>
                    <a:pt x="135731" y="369094"/>
                    <a:pt x="150019" y="450056"/>
                  </a:cubicBezTo>
                  <a:cubicBezTo>
                    <a:pt x="228600" y="419100"/>
                    <a:pt x="307181" y="416719"/>
                    <a:pt x="388144" y="435769"/>
                  </a:cubicBezTo>
                  <a:cubicBezTo>
                    <a:pt x="411956" y="354806"/>
                    <a:pt x="454819" y="288131"/>
                    <a:pt x="519113" y="235744"/>
                  </a:cubicBezTo>
                  <a:cubicBezTo>
                    <a:pt x="452438" y="180975"/>
                    <a:pt x="411956" y="114300"/>
                    <a:pt x="388144" y="35719"/>
                  </a:cubicBezTo>
                  <a:cubicBezTo>
                    <a:pt x="307181" y="61912"/>
                    <a:pt x="228600" y="54769"/>
                    <a:pt x="150019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E3173C0D-D82B-1AD3-4BE4-3051209D1C9A}"/>
                </a:ext>
              </a:extLst>
            </p:cNvPr>
            <p:cNvSpPr/>
            <p:nvPr/>
          </p:nvSpPr>
          <p:spPr>
            <a:xfrm>
              <a:off x="10122693" y="1502568"/>
              <a:ext cx="547687" cy="476250"/>
            </a:xfrm>
            <a:custGeom>
              <a:avLst/>
              <a:gdLst>
                <a:gd name="connsiteX0" fmla="*/ 407194 w 547687"/>
                <a:gd name="connsiteY0" fmla="*/ 473869 h 476250"/>
                <a:gd name="connsiteX1" fmla="*/ 133350 w 547687"/>
                <a:gd name="connsiteY1" fmla="*/ 476250 h 476250"/>
                <a:gd name="connsiteX2" fmla="*/ 0 w 547687"/>
                <a:gd name="connsiteY2" fmla="*/ 238125 h 476250"/>
                <a:gd name="connsiteX3" fmla="*/ 90487 w 547687"/>
                <a:gd name="connsiteY3" fmla="*/ 130969 h 476250"/>
                <a:gd name="connsiteX4" fmla="*/ 135731 w 547687"/>
                <a:gd name="connsiteY4" fmla="*/ 0 h 476250"/>
                <a:gd name="connsiteX5" fmla="*/ 409575 w 547687"/>
                <a:gd name="connsiteY5" fmla="*/ 2381 h 476250"/>
                <a:gd name="connsiteX6" fmla="*/ 547688 w 547687"/>
                <a:gd name="connsiteY6" fmla="*/ 238125 h 476250"/>
                <a:gd name="connsiteX7" fmla="*/ 457200 w 547687"/>
                <a:gd name="connsiteY7" fmla="*/ 342900 h 476250"/>
                <a:gd name="connsiteX8" fmla="*/ 407194 w 547687"/>
                <a:gd name="connsiteY8" fmla="*/ 473869 h 476250"/>
                <a:gd name="connsiteX9" fmla="*/ 42862 w 547687"/>
                <a:gd name="connsiteY9" fmla="*/ 238125 h 476250"/>
                <a:gd name="connsiteX10" fmla="*/ 150018 w 547687"/>
                <a:gd name="connsiteY10" fmla="*/ 450056 h 476250"/>
                <a:gd name="connsiteX11" fmla="*/ 269081 w 547687"/>
                <a:gd name="connsiteY11" fmla="*/ 426244 h 476250"/>
                <a:gd name="connsiteX12" fmla="*/ 388143 w 547687"/>
                <a:gd name="connsiteY12" fmla="*/ 433388 h 476250"/>
                <a:gd name="connsiteX13" fmla="*/ 516731 w 547687"/>
                <a:gd name="connsiteY13" fmla="*/ 238125 h 476250"/>
                <a:gd name="connsiteX14" fmla="*/ 388143 w 547687"/>
                <a:gd name="connsiteY14" fmla="*/ 40481 h 476250"/>
                <a:gd name="connsiteX15" fmla="*/ 150018 w 547687"/>
                <a:gd name="connsiteY15" fmla="*/ 26194 h 476250"/>
                <a:gd name="connsiteX16" fmla="*/ 42862 w 547687"/>
                <a:gd name="connsiteY16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7687" h="476250">
                  <a:moveTo>
                    <a:pt x="407194" y="473869"/>
                  </a:moveTo>
                  <a:cubicBezTo>
                    <a:pt x="316706" y="440531"/>
                    <a:pt x="226219" y="440531"/>
                    <a:pt x="133350" y="476250"/>
                  </a:cubicBezTo>
                  <a:cubicBezTo>
                    <a:pt x="116681" y="381000"/>
                    <a:pt x="73819" y="302419"/>
                    <a:pt x="0" y="238125"/>
                  </a:cubicBezTo>
                  <a:cubicBezTo>
                    <a:pt x="35719" y="207169"/>
                    <a:pt x="66675" y="171450"/>
                    <a:pt x="90487" y="130969"/>
                  </a:cubicBezTo>
                  <a:cubicBezTo>
                    <a:pt x="114300" y="90488"/>
                    <a:pt x="126206" y="47625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7" y="176213"/>
                    <a:pt x="547688" y="238125"/>
                  </a:cubicBezTo>
                  <a:cubicBezTo>
                    <a:pt x="509587" y="269081"/>
                    <a:pt x="481012" y="302419"/>
                    <a:pt x="457200" y="342900"/>
                  </a:cubicBezTo>
                  <a:cubicBezTo>
                    <a:pt x="431006" y="383381"/>
                    <a:pt x="416719" y="426244"/>
                    <a:pt x="407194" y="473869"/>
                  </a:cubicBezTo>
                  <a:close/>
                  <a:moveTo>
                    <a:pt x="42862" y="238125"/>
                  </a:moveTo>
                  <a:cubicBezTo>
                    <a:pt x="100012" y="297656"/>
                    <a:pt x="135731" y="369094"/>
                    <a:pt x="150018" y="450056"/>
                  </a:cubicBezTo>
                  <a:cubicBezTo>
                    <a:pt x="190500" y="435769"/>
                    <a:pt x="228600" y="426244"/>
                    <a:pt x="269081" y="426244"/>
                  </a:cubicBezTo>
                  <a:cubicBezTo>
                    <a:pt x="309563" y="426244"/>
                    <a:pt x="347662" y="431006"/>
                    <a:pt x="388143" y="433388"/>
                  </a:cubicBezTo>
                  <a:cubicBezTo>
                    <a:pt x="409575" y="357188"/>
                    <a:pt x="452438" y="292894"/>
                    <a:pt x="516731" y="238125"/>
                  </a:cubicBezTo>
                  <a:cubicBezTo>
                    <a:pt x="452438" y="185738"/>
                    <a:pt x="411956" y="119063"/>
                    <a:pt x="388143" y="40481"/>
                  </a:cubicBezTo>
                  <a:cubicBezTo>
                    <a:pt x="307181" y="59531"/>
                    <a:pt x="228600" y="57150"/>
                    <a:pt x="150018" y="26194"/>
                  </a:cubicBezTo>
                  <a:cubicBezTo>
                    <a:pt x="135731" y="109537"/>
                    <a:pt x="100012" y="178594"/>
                    <a:pt x="42862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6E85C5C1-ABA8-0B07-F3C7-B2828B7B815B}"/>
                </a:ext>
              </a:extLst>
            </p:cNvPr>
            <p:cNvSpPr/>
            <p:nvPr/>
          </p:nvSpPr>
          <p:spPr>
            <a:xfrm>
              <a:off x="7191375" y="4317206"/>
              <a:ext cx="547687" cy="476250"/>
            </a:xfrm>
            <a:custGeom>
              <a:avLst/>
              <a:gdLst>
                <a:gd name="connsiteX0" fmla="*/ 0 w 547687"/>
                <a:gd name="connsiteY0" fmla="*/ 238125 h 476250"/>
                <a:gd name="connsiteX1" fmla="*/ 135731 w 547687"/>
                <a:gd name="connsiteY1" fmla="*/ 0 h 476250"/>
                <a:gd name="connsiteX2" fmla="*/ 409575 w 547687"/>
                <a:gd name="connsiteY2" fmla="*/ 2381 h 476250"/>
                <a:gd name="connsiteX3" fmla="*/ 547688 w 547687"/>
                <a:gd name="connsiteY3" fmla="*/ 238125 h 476250"/>
                <a:gd name="connsiteX4" fmla="*/ 409575 w 547687"/>
                <a:gd name="connsiteY4" fmla="*/ 473869 h 476250"/>
                <a:gd name="connsiteX5" fmla="*/ 271463 w 547687"/>
                <a:gd name="connsiteY5" fmla="*/ 450056 h 476250"/>
                <a:gd name="connsiteX6" fmla="*/ 133350 w 547687"/>
                <a:gd name="connsiteY6" fmla="*/ 476250 h 476250"/>
                <a:gd name="connsiteX7" fmla="*/ 0 w 547687"/>
                <a:gd name="connsiteY7" fmla="*/ 238125 h 476250"/>
                <a:gd name="connsiteX8" fmla="*/ 519113 w 547687"/>
                <a:gd name="connsiteY8" fmla="*/ 238125 h 476250"/>
                <a:gd name="connsiteX9" fmla="*/ 388144 w 547687"/>
                <a:gd name="connsiteY9" fmla="*/ 38100 h 476250"/>
                <a:gd name="connsiteX10" fmla="*/ 150019 w 547687"/>
                <a:gd name="connsiteY10" fmla="*/ 26194 h 476250"/>
                <a:gd name="connsiteX11" fmla="*/ 42863 w 547687"/>
                <a:gd name="connsiteY11" fmla="*/ 238125 h 476250"/>
                <a:gd name="connsiteX12" fmla="*/ 150019 w 547687"/>
                <a:gd name="connsiteY12" fmla="*/ 450056 h 476250"/>
                <a:gd name="connsiteX13" fmla="*/ 385762 w 547687"/>
                <a:gd name="connsiteY13" fmla="*/ 438150 h 476250"/>
                <a:gd name="connsiteX14" fmla="*/ 519113 w 547687"/>
                <a:gd name="connsiteY14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0" y="238125"/>
                  </a:moveTo>
                  <a:cubicBezTo>
                    <a:pt x="73819" y="173831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8" y="176212"/>
                    <a:pt x="547688" y="238125"/>
                  </a:cubicBezTo>
                  <a:cubicBezTo>
                    <a:pt x="471488" y="300037"/>
                    <a:pt x="426244" y="376238"/>
                    <a:pt x="409575" y="473869"/>
                  </a:cubicBezTo>
                  <a:cubicBezTo>
                    <a:pt x="364331" y="459581"/>
                    <a:pt x="319088" y="450056"/>
                    <a:pt x="271463" y="450056"/>
                  </a:cubicBezTo>
                  <a:cubicBezTo>
                    <a:pt x="223838" y="450056"/>
                    <a:pt x="178594" y="461962"/>
                    <a:pt x="133350" y="476250"/>
                  </a:cubicBezTo>
                  <a:cubicBezTo>
                    <a:pt x="119063" y="381000"/>
                    <a:pt x="73819" y="302419"/>
                    <a:pt x="0" y="238125"/>
                  </a:cubicBezTo>
                  <a:close/>
                  <a:moveTo>
                    <a:pt x="519113" y="238125"/>
                  </a:moveTo>
                  <a:cubicBezTo>
                    <a:pt x="452438" y="183356"/>
                    <a:pt x="411956" y="116681"/>
                    <a:pt x="388144" y="38100"/>
                  </a:cubicBezTo>
                  <a:cubicBezTo>
                    <a:pt x="307181" y="59531"/>
                    <a:pt x="228600" y="54769"/>
                    <a:pt x="150019" y="26194"/>
                  </a:cubicBezTo>
                  <a:cubicBezTo>
                    <a:pt x="135731" y="109537"/>
                    <a:pt x="100012" y="178594"/>
                    <a:pt x="42863" y="238125"/>
                  </a:cubicBezTo>
                  <a:cubicBezTo>
                    <a:pt x="102394" y="307181"/>
                    <a:pt x="126206" y="345281"/>
                    <a:pt x="150019" y="450056"/>
                  </a:cubicBezTo>
                  <a:cubicBezTo>
                    <a:pt x="226219" y="421481"/>
                    <a:pt x="304800" y="416719"/>
                    <a:pt x="385762" y="438150"/>
                  </a:cubicBezTo>
                  <a:cubicBezTo>
                    <a:pt x="411956" y="359569"/>
                    <a:pt x="452438" y="292894"/>
                    <a:pt x="519113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42953923-554E-1841-A545-CB1E1B4E300F}"/>
                </a:ext>
              </a:extLst>
            </p:cNvPr>
            <p:cNvSpPr/>
            <p:nvPr/>
          </p:nvSpPr>
          <p:spPr>
            <a:xfrm>
              <a:off x="7517606" y="376237"/>
              <a:ext cx="542925" cy="476249"/>
            </a:xfrm>
            <a:custGeom>
              <a:avLst/>
              <a:gdLst>
                <a:gd name="connsiteX0" fmla="*/ 409575 w 542925"/>
                <a:gd name="connsiteY0" fmla="*/ 0 h 476249"/>
                <a:gd name="connsiteX1" fmla="*/ 542925 w 542925"/>
                <a:gd name="connsiteY1" fmla="*/ 238125 h 476249"/>
                <a:gd name="connsiteX2" fmla="*/ 409575 w 542925"/>
                <a:gd name="connsiteY2" fmla="*/ 476250 h 476249"/>
                <a:gd name="connsiteX3" fmla="*/ 135731 w 542925"/>
                <a:gd name="connsiteY3" fmla="*/ 473869 h 476249"/>
                <a:gd name="connsiteX4" fmla="*/ 0 w 542925"/>
                <a:gd name="connsiteY4" fmla="*/ 240506 h 476249"/>
                <a:gd name="connsiteX5" fmla="*/ 138113 w 542925"/>
                <a:gd name="connsiteY5" fmla="*/ 4762 h 476249"/>
                <a:gd name="connsiteX6" fmla="*/ 409575 w 542925"/>
                <a:gd name="connsiteY6" fmla="*/ 0 h 476249"/>
                <a:gd name="connsiteX7" fmla="*/ 395288 w 542925"/>
                <a:gd name="connsiteY7" fmla="*/ 26194 h 476249"/>
                <a:gd name="connsiteX8" fmla="*/ 157163 w 542925"/>
                <a:gd name="connsiteY8" fmla="*/ 40481 h 476249"/>
                <a:gd name="connsiteX9" fmla="*/ 28575 w 542925"/>
                <a:gd name="connsiteY9" fmla="*/ 238125 h 476249"/>
                <a:gd name="connsiteX10" fmla="*/ 157163 w 542925"/>
                <a:gd name="connsiteY10" fmla="*/ 438150 h 476249"/>
                <a:gd name="connsiteX11" fmla="*/ 392906 w 542925"/>
                <a:gd name="connsiteY11" fmla="*/ 452437 h 476249"/>
                <a:gd name="connsiteX12" fmla="*/ 500063 w 542925"/>
                <a:gd name="connsiteY12" fmla="*/ 240506 h 476249"/>
                <a:gd name="connsiteX13" fmla="*/ 395288 w 542925"/>
                <a:gd name="connsiteY13" fmla="*/ 26194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476249">
                  <a:moveTo>
                    <a:pt x="409575" y="0"/>
                  </a:moveTo>
                  <a:cubicBezTo>
                    <a:pt x="426244" y="95250"/>
                    <a:pt x="469106" y="173831"/>
                    <a:pt x="542925" y="238125"/>
                  </a:cubicBezTo>
                  <a:cubicBezTo>
                    <a:pt x="469106" y="300038"/>
                    <a:pt x="423863" y="378619"/>
                    <a:pt x="409575" y="476250"/>
                  </a:cubicBezTo>
                  <a:cubicBezTo>
                    <a:pt x="319088" y="442913"/>
                    <a:pt x="228600" y="440531"/>
                    <a:pt x="135731" y="473869"/>
                  </a:cubicBezTo>
                  <a:cubicBezTo>
                    <a:pt x="119063" y="378619"/>
                    <a:pt x="73819" y="300038"/>
                    <a:pt x="0" y="240506"/>
                  </a:cubicBezTo>
                  <a:cubicBezTo>
                    <a:pt x="92869" y="145256"/>
                    <a:pt x="92869" y="145256"/>
                    <a:pt x="138113" y="4762"/>
                  </a:cubicBezTo>
                  <a:cubicBezTo>
                    <a:pt x="226219" y="35719"/>
                    <a:pt x="316706" y="35719"/>
                    <a:pt x="409575" y="0"/>
                  </a:cubicBezTo>
                  <a:close/>
                  <a:moveTo>
                    <a:pt x="395288" y="26194"/>
                  </a:moveTo>
                  <a:cubicBezTo>
                    <a:pt x="316706" y="57150"/>
                    <a:pt x="238125" y="59531"/>
                    <a:pt x="157163" y="40481"/>
                  </a:cubicBezTo>
                  <a:cubicBezTo>
                    <a:pt x="133350" y="119062"/>
                    <a:pt x="92869" y="185738"/>
                    <a:pt x="28575" y="238125"/>
                  </a:cubicBezTo>
                  <a:cubicBezTo>
                    <a:pt x="95250" y="309562"/>
                    <a:pt x="104775" y="304800"/>
                    <a:pt x="157163" y="438150"/>
                  </a:cubicBezTo>
                  <a:cubicBezTo>
                    <a:pt x="235744" y="419100"/>
                    <a:pt x="314325" y="423862"/>
                    <a:pt x="392906" y="452437"/>
                  </a:cubicBezTo>
                  <a:cubicBezTo>
                    <a:pt x="407194" y="369094"/>
                    <a:pt x="442913" y="300038"/>
                    <a:pt x="500063" y="240506"/>
                  </a:cubicBezTo>
                  <a:cubicBezTo>
                    <a:pt x="442913" y="178594"/>
                    <a:pt x="409575" y="109537"/>
                    <a:pt x="395288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B3BE1CC-3E6E-1E8B-BE61-6AC78241817E}"/>
                </a:ext>
              </a:extLst>
            </p:cNvPr>
            <p:cNvSpPr/>
            <p:nvPr/>
          </p:nvSpPr>
          <p:spPr>
            <a:xfrm>
              <a:off x="5562600" y="378618"/>
              <a:ext cx="545306" cy="473868"/>
            </a:xfrm>
            <a:custGeom>
              <a:avLst/>
              <a:gdLst>
                <a:gd name="connsiteX0" fmla="*/ 135731 w 545306"/>
                <a:gd name="connsiteY0" fmla="*/ 2381 h 473868"/>
                <a:gd name="connsiteX1" fmla="*/ 409575 w 545306"/>
                <a:gd name="connsiteY1" fmla="*/ 0 h 473868"/>
                <a:gd name="connsiteX2" fmla="*/ 454819 w 545306"/>
                <a:gd name="connsiteY2" fmla="*/ 130969 h 473868"/>
                <a:gd name="connsiteX3" fmla="*/ 545306 w 545306"/>
                <a:gd name="connsiteY3" fmla="*/ 235744 h 473868"/>
                <a:gd name="connsiteX4" fmla="*/ 411956 w 545306"/>
                <a:gd name="connsiteY4" fmla="*/ 473869 h 473868"/>
                <a:gd name="connsiteX5" fmla="*/ 276225 w 545306"/>
                <a:gd name="connsiteY5" fmla="*/ 447675 h 473868"/>
                <a:gd name="connsiteX6" fmla="*/ 138112 w 545306"/>
                <a:gd name="connsiteY6" fmla="*/ 471488 h 473868"/>
                <a:gd name="connsiteX7" fmla="*/ 90487 w 545306"/>
                <a:gd name="connsiteY7" fmla="*/ 340519 h 473868"/>
                <a:gd name="connsiteX8" fmla="*/ 0 w 545306"/>
                <a:gd name="connsiteY8" fmla="*/ 235744 h 473868"/>
                <a:gd name="connsiteX9" fmla="*/ 135731 w 545306"/>
                <a:gd name="connsiteY9" fmla="*/ 2381 h 473868"/>
                <a:gd name="connsiteX10" fmla="*/ 395288 w 545306"/>
                <a:gd name="connsiteY10" fmla="*/ 447675 h 473868"/>
                <a:gd name="connsiteX11" fmla="*/ 502444 w 545306"/>
                <a:gd name="connsiteY11" fmla="*/ 235744 h 473868"/>
                <a:gd name="connsiteX12" fmla="*/ 395288 w 545306"/>
                <a:gd name="connsiteY12" fmla="*/ 26194 h 473868"/>
                <a:gd name="connsiteX13" fmla="*/ 276225 w 545306"/>
                <a:gd name="connsiteY13" fmla="*/ 50006 h 473868"/>
                <a:gd name="connsiteX14" fmla="*/ 157163 w 545306"/>
                <a:gd name="connsiteY14" fmla="*/ 42863 h 473868"/>
                <a:gd name="connsiteX15" fmla="*/ 28575 w 545306"/>
                <a:gd name="connsiteY15" fmla="*/ 235744 h 473868"/>
                <a:gd name="connsiteX16" fmla="*/ 157163 w 545306"/>
                <a:gd name="connsiteY16" fmla="*/ 433387 h 473868"/>
                <a:gd name="connsiteX17" fmla="*/ 395288 w 545306"/>
                <a:gd name="connsiteY17" fmla="*/ 447675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5306" h="473868">
                  <a:moveTo>
                    <a:pt x="135731" y="2381"/>
                  </a:moveTo>
                  <a:cubicBezTo>
                    <a:pt x="280987" y="33337"/>
                    <a:pt x="295275" y="33337"/>
                    <a:pt x="409575" y="0"/>
                  </a:cubicBezTo>
                  <a:cubicBezTo>
                    <a:pt x="419100" y="45244"/>
                    <a:pt x="431006" y="90488"/>
                    <a:pt x="454819" y="130969"/>
                  </a:cubicBezTo>
                  <a:cubicBezTo>
                    <a:pt x="478631" y="171450"/>
                    <a:pt x="507206" y="204788"/>
                    <a:pt x="545306" y="235744"/>
                  </a:cubicBezTo>
                  <a:cubicBezTo>
                    <a:pt x="471487" y="297656"/>
                    <a:pt x="426244" y="376238"/>
                    <a:pt x="411956" y="473869"/>
                  </a:cubicBezTo>
                  <a:cubicBezTo>
                    <a:pt x="366713" y="457200"/>
                    <a:pt x="321469" y="447675"/>
                    <a:pt x="276225" y="447675"/>
                  </a:cubicBezTo>
                  <a:cubicBezTo>
                    <a:pt x="230981" y="447675"/>
                    <a:pt x="185737" y="457200"/>
                    <a:pt x="138112" y="471488"/>
                  </a:cubicBezTo>
                  <a:cubicBezTo>
                    <a:pt x="128587" y="426244"/>
                    <a:pt x="114300" y="381000"/>
                    <a:pt x="90487" y="340519"/>
                  </a:cubicBezTo>
                  <a:cubicBezTo>
                    <a:pt x="66675" y="300038"/>
                    <a:pt x="35719" y="266700"/>
                    <a:pt x="0" y="235744"/>
                  </a:cubicBezTo>
                  <a:cubicBezTo>
                    <a:pt x="73819" y="173831"/>
                    <a:pt x="119063" y="97631"/>
                    <a:pt x="135731" y="2381"/>
                  </a:cubicBezTo>
                  <a:close/>
                  <a:moveTo>
                    <a:pt x="395288" y="447675"/>
                  </a:moveTo>
                  <a:cubicBezTo>
                    <a:pt x="409575" y="364331"/>
                    <a:pt x="445294" y="295275"/>
                    <a:pt x="502444" y="235744"/>
                  </a:cubicBezTo>
                  <a:cubicBezTo>
                    <a:pt x="442913" y="176212"/>
                    <a:pt x="409575" y="104775"/>
                    <a:pt x="395288" y="26194"/>
                  </a:cubicBezTo>
                  <a:cubicBezTo>
                    <a:pt x="354806" y="40481"/>
                    <a:pt x="316706" y="50006"/>
                    <a:pt x="276225" y="50006"/>
                  </a:cubicBezTo>
                  <a:cubicBezTo>
                    <a:pt x="235744" y="50006"/>
                    <a:pt x="197644" y="45244"/>
                    <a:pt x="157163" y="42863"/>
                  </a:cubicBezTo>
                  <a:cubicBezTo>
                    <a:pt x="135731" y="119063"/>
                    <a:pt x="92869" y="183356"/>
                    <a:pt x="28575" y="235744"/>
                  </a:cubicBezTo>
                  <a:cubicBezTo>
                    <a:pt x="92869" y="288131"/>
                    <a:pt x="133350" y="354806"/>
                    <a:pt x="157163" y="433387"/>
                  </a:cubicBezTo>
                  <a:cubicBezTo>
                    <a:pt x="238125" y="414338"/>
                    <a:pt x="316706" y="416719"/>
                    <a:pt x="395288" y="4476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F4096F0B-8B36-6A55-8B7E-C4D64EAAA6D1}"/>
                </a:ext>
              </a:extLst>
            </p:cNvPr>
            <p:cNvSpPr/>
            <p:nvPr/>
          </p:nvSpPr>
          <p:spPr>
            <a:xfrm>
              <a:off x="11101387" y="3190875"/>
              <a:ext cx="547687" cy="476250"/>
            </a:xfrm>
            <a:custGeom>
              <a:avLst/>
              <a:gdLst>
                <a:gd name="connsiteX0" fmla="*/ 133350 w 547687"/>
                <a:gd name="connsiteY0" fmla="*/ 0 h 476250"/>
                <a:gd name="connsiteX1" fmla="*/ 407194 w 547687"/>
                <a:gd name="connsiteY1" fmla="*/ 2381 h 476250"/>
                <a:gd name="connsiteX2" fmla="*/ 547688 w 547687"/>
                <a:gd name="connsiteY2" fmla="*/ 238125 h 476250"/>
                <a:gd name="connsiteX3" fmla="*/ 409575 w 547687"/>
                <a:gd name="connsiteY3" fmla="*/ 473869 h 476250"/>
                <a:gd name="connsiteX4" fmla="*/ 271463 w 547687"/>
                <a:gd name="connsiteY4" fmla="*/ 450056 h 476250"/>
                <a:gd name="connsiteX5" fmla="*/ 135731 w 547687"/>
                <a:gd name="connsiteY5" fmla="*/ 476250 h 476250"/>
                <a:gd name="connsiteX6" fmla="*/ 90488 w 547687"/>
                <a:gd name="connsiteY6" fmla="*/ 345281 h 476250"/>
                <a:gd name="connsiteX7" fmla="*/ 0 w 547687"/>
                <a:gd name="connsiteY7" fmla="*/ 238125 h 476250"/>
                <a:gd name="connsiteX8" fmla="*/ 133350 w 547687"/>
                <a:gd name="connsiteY8" fmla="*/ 0 h 476250"/>
                <a:gd name="connsiteX9" fmla="*/ 514350 w 547687"/>
                <a:gd name="connsiteY9" fmla="*/ 238125 h 476250"/>
                <a:gd name="connsiteX10" fmla="*/ 383381 w 547687"/>
                <a:gd name="connsiteY10" fmla="*/ 38100 h 476250"/>
                <a:gd name="connsiteX11" fmla="*/ 145256 w 547687"/>
                <a:gd name="connsiteY11" fmla="*/ 26194 h 476250"/>
                <a:gd name="connsiteX12" fmla="*/ 38100 w 547687"/>
                <a:gd name="connsiteY12" fmla="*/ 238125 h 476250"/>
                <a:gd name="connsiteX13" fmla="*/ 145256 w 547687"/>
                <a:gd name="connsiteY13" fmla="*/ 450056 h 476250"/>
                <a:gd name="connsiteX14" fmla="*/ 383381 w 547687"/>
                <a:gd name="connsiteY14" fmla="*/ 438150 h 476250"/>
                <a:gd name="connsiteX15" fmla="*/ 514350 w 547687"/>
                <a:gd name="connsiteY15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133350" y="0"/>
                  </a:move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3" y="97631"/>
                    <a:pt x="469106" y="176212"/>
                    <a:pt x="547688" y="238125"/>
                  </a:cubicBezTo>
                  <a:cubicBezTo>
                    <a:pt x="471488" y="300038"/>
                    <a:pt x="426244" y="378619"/>
                    <a:pt x="409575" y="473869"/>
                  </a:cubicBezTo>
                  <a:cubicBezTo>
                    <a:pt x="361950" y="459581"/>
                    <a:pt x="319088" y="447675"/>
                    <a:pt x="271463" y="450056"/>
                  </a:cubicBezTo>
                  <a:cubicBezTo>
                    <a:pt x="226219" y="450056"/>
                    <a:pt x="180975" y="461962"/>
                    <a:pt x="135731" y="476250"/>
                  </a:cubicBezTo>
                  <a:cubicBezTo>
                    <a:pt x="126206" y="428625"/>
                    <a:pt x="114300" y="385762"/>
                    <a:pt x="90488" y="345281"/>
                  </a:cubicBezTo>
                  <a:cubicBezTo>
                    <a:pt x="66675" y="304800"/>
                    <a:pt x="38100" y="271462"/>
                    <a:pt x="0" y="238125"/>
                  </a:cubicBezTo>
                  <a:cubicBezTo>
                    <a:pt x="71438" y="176212"/>
                    <a:pt x="116681" y="97631"/>
                    <a:pt x="133350" y="0"/>
                  </a:cubicBezTo>
                  <a:close/>
                  <a:moveTo>
                    <a:pt x="514350" y="238125"/>
                  </a:moveTo>
                  <a:cubicBezTo>
                    <a:pt x="447675" y="183356"/>
                    <a:pt x="407194" y="116681"/>
                    <a:pt x="383381" y="38100"/>
                  </a:cubicBezTo>
                  <a:cubicBezTo>
                    <a:pt x="302419" y="59531"/>
                    <a:pt x="223838" y="54769"/>
                    <a:pt x="145256" y="26194"/>
                  </a:cubicBezTo>
                  <a:cubicBezTo>
                    <a:pt x="130969" y="109538"/>
                    <a:pt x="95250" y="178594"/>
                    <a:pt x="38100" y="238125"/>
                  </a:cubicBezTo>
                  <a:cubicBezTo>
                    <a:pt x="95250" y="297656"/>
                    <a:pt x="130969" y="366712"/>
                    <a:pt x="145256" y="450056"/>
                  </a:cubicBezTo>
                  <a:cubicBezTo>
                    <a:pt x="223838" y="421481"/>
                    <a:pt x="302419" y="416719"/>
                    <a:pt x="383381" y="438150"/>
                  </a:cubicBezTo>
                  <a:cubicBezTo>
                    <a:pt x="407194" y="359569"/>
                    <a:pt x="450056" y="292894"/>
                    <a:pt x="514350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310D827-57F7-0243-0A18-F7CC96C8CB9D}"/>
                </a:ext>
              </a:extLst>
            </p:cNvPr>
            <p:cNvSpPr/>
            <p:nvPr/>
          </p:nvSpPr>
          <p:spPr>
            <a:xfrm>
              <a:off x="11422856" y="4883943"/>
              <a:ext cx="547687" cy="473868"/>
            </a:xfrm>
            <a:custGeom>
              <a:avLst/>
              <a:gdLst>
                <a:gd name="connsiteX0" fmla="*/ 411956 w 547687"/>
                <a:gd name="connsiteY0" fmla="*/ 473869 h 473868"/>
                <a:gd name="connsiteX1" fmla="*/ 138113 w 547687"/>
                <a:gd name="connsiteY1" fmla="*/ 471487 h 473868"/>
                <a:gd name="connsiteX2" fmla="*/ 90488 w 547687"/>
                <a:gd name="connsiteY2" fmla="*/ 340518 h 473868"/>
                <a:gd name="connsiteX3" fmla="*/ 0 w 547687"/>
                <a:gd name="connsiteY3" fmla="*/ 235744 h 473868"/>
                <a:gd name="connsiteX4" fmla="*/ 90488 w 547687"/>
                <a:gd name="connsiteY4" fmla="*/ 130969 h 473868"/>
                <a:gd name="connsiteX5" fmla="*/ 138113 w 547687"/>
                <a:gd name="connsiteY5" fmla="*/ 2381 h 473868"/>
                <a:gd name="connsiteX6" fmla="*/ 411956 w 547687"/>
                <a:gd name="connsiteY6" fmla="*/ 0 h 473868"/>
                <a:gd name="connsiteX7" fmla="*/ 457200 w 547687"/>
                <a:gd name="connsiteY7" fmla="*/ 130969 h 473868"/>
                <a:gd name="connsiteX8" fmla="*/ 547688 w 547687"/>
                <a:gd name="connsiteY8" fmla="*/ 238125 h 473868"/>
                <a:gd name="connsiteX9" fmla="*/ 411956 w 547687"/>
                <a:gd name="connsiteY9" fmla="*/ 473869 h 473868"/>
                <a:gd name="connsiteX10" fmla="*/ 161925 w 547687"/>
                <a:gd name="connsiteY10" fmla="*/ 433387 h 473868"/>
                <a:gd name="connsiteX11" fmla="*/ 392907 w 547687"/>
                <a:gd name="connsiteY11" fmla="*/ 445294 h 473868"/>
                <a:gd name="connsiteX12" fmla="*/ 435769 w 547687"/>
                <a:gd name="connsiteY12" fmla="*/ 330994 h 473868"/>
                <a:gd name="connsiteX13" fmla="*/ 500063 w 547687"/>
                <a:gd name="connsiteY13" fmla="*/ 230981 h 473868"/>
                <a:gd name="connsiteX14" fmla="*/ 395287 w 547687"/>
                <a:gd name="connsiteY14" fmla="*/ 23813 h 473868"/>
                <a:gd name="connsiteX15" fmla="*/ 159544 w 547687"/>
                <a:gd name="connsiteY15" fmla="*/ 38100 h 473868"/>
                <a:gd name="connsiteX16" fmla="*/ 30956 w 547687"/>
                <a:gd name="connsiteY16" fmla="*/ 235744 h 473868"/>
                <a:gd name="connsiteX17" fmla="*/ 161925 w 547687"/>
                <a:gd name="connsiteY17" fmla="*/ 433387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7687" h="473868">
                  <a:moveTo>
                    <a:pt x="411956" y="473869"/>
                  </a:moveTo>
                  <a:cubicBezTo>
                    <a:pt x="319088" y="438150"/>
                    <a:pt x="230981" y="438150"/>
                    <a:pt x="138113" y="471487"/>
                  </a:cubicBezTo>
                  <a:cubicBezTo>
                    <a:pt x="128588" y="423862"/>
                    <a:pt x="114300" y="381000"/>
                    <a:pt x="90488" y="340518"/>
                  </a:cubicBezTo>
                  <a:cubicBezTo>
                    <a:pt x="66675" y="300037"/>
                    <a:pt x="35719" y="266700"/>
                    <a:pt x="0" y="235744"/>
                  </a:cubicBezTo>
                  <a:cubicBezTo>
                    <a:pt x="38100" y="204787"/>
                    <a:pt x="66675" y="171450"/>
                    <a:pt x="90488" y="130969"/>
                  </a:cubicBezTo>
                  <a:cubicBezTo>
                    <a:pt x="114300" y="90487"/>
                    <a:pt x="128588" y="47625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1481" y="47625"/>
                    <a:pt x="433387" y="90487"/>
                    <a:pt x="457200" y="130969"/>
                  </a:cubicBezTo>
                  <a:cubicBezTo>
                    <a:pt x="481012" y="171450"/>
                    <a:pt x="509588" y="204787"/>
                    <a:pt x="547688" y="238125"/>
                  </a:cubicBezTo>
                  <a:cubicBezTo>
                    <a:pt x="471488" y="297656"/>
                    <a:pt x="426244" y="376237"/>
                    <a:pt x="411956" y="473869"/>
                  </a:cubicBezTo>
                  <a:close/>
                  <a:moveTo>
                    <a:pt x="161925" y="433387"/>
                  </a:moveTo>
                  <a:cubicBezTo>
                    <a:pt x="240506" y="414337"/>
                    <a:pt x="319088" y="419100"/>
                    <a:pt x="392907" y="445294"/>
                  </a:cubicBezTo>
                  <a:cubicBezTo>
                    <a:pt x="407194" y="404813"/>
                    <a:pt x="419100" y="366712"/>
                    <a:pt x="435769" y="330994"/>
                  </a:cubicBezTo>
                  <a:cubicBezTo>
                    <a:pt x="452438" y="295275"/>
                    <a:pt x="478631" y="264319"/>
                    <a:pt x="500063" y="230981"/>
                  </a:cubicBezTo>
                  <a:cubicBezTo>
                    <a:pt x="442912" y="173831"/>
                    <a:pt x="409575" y="102393"/>
                    <a:pt x="395287" y="23813"/>
                  </a:cubicBezTo>
                  <a:cubicBezTo>
                    <a:pt x="316706" y="54768"/>
                    <a:pt x="238125" y="57150"/>
                    <a:pt x="159544" y="38100"/>
                  </a:cubicBezTo>
                  <a:cubicBezTo>
                    <a:pt x="104775" y="171450"/>
                    <a:pt x="95250" y="166688"/>
                    <a:pt x="30956" y="235744"/>
                  </a:cubicBezTo>
                  <a:cubicBezTo>
                    <a:pt x="102394" y="307181"/>
                    <a:pt x="107157" y="304800"/>
                    <a:pt x="161925" y="4333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FCD9921-3078-7A13-26AD-795C9631C107}"/>
                </a:ext>
              </a:extLst>
            </p:cNvPr>
            <p:cNvSpPr/>
            <p:nvPr/>
          </p:nvSpPr>
          <p:spPr>
            <a:xfrm>
              <a:off x="9467850" y="4883943"/>
              <a:ext cx="545306" cy="473868"/>
            </a:xfrm>
            <a:custGeom>
              <a:avLst/>
              <a:gdLst>
                <a:gd name="connsiteX0" fmla="*/ 138112 w 545306"/>
                <a:gd name="connsiteY0" fmla="*/ 2381 h 473868"/>
                <a:gd name="connsiteX1" fmla="*/ 411956 w 545306"/>
                <a:gd name="connsiteY1" fmla="*/ 0 h 473868"/>
                <a:gd name="connsiteX2" fmla="*/ 545306 w 545306"/>
                <a:gd name="connsiteY2" fmla="*/ 235744 h 473868"/>
                <a:gd name="connsiteX3" fmla="*/ 457200 w 545306"/>
                <a:gd name="connsiteY3" fmla="*/ 342900 h 473868"/>
                <a:gd name="connsiteX4" fmla="*/ 411956 w 545306"/>
                <a:gd name="connsiteY4" fmla="*/ 473869 h 473868"/>
                <a:gd name="connsiteX5" fmla="*/ 138112 w 545306"/>
                <a:gd name="connsiteY5" fmla="*/ 471487 h 473868"/>
                <a:gd name="connsiteX6" fmla="*/ 0 w 545306"/>
                <a:gd name="connsiteY6" fmla="*/ 235744 h 473868"/>
                <a:gd name="connsiteX7" fmla="*/ 138112 w 545306"/>
                <a:gd name="connsiteY7" fmla="*/ 2381 h 473868"/>
                <a:gd name="connsiteX8" fmla="*/ 504825 w 545306"/>
                <a:gd name="connsiteY8" fmla="*/ 235744 h 473868"/>
                <a:gd name="connsiteX9" fmla="*/ 435768 w 545306"/>
                <a:gd name="connsiteY9" fmla="*/ 138112 h 473868"/>
                <a:gd name="connsiteX10" fmla="*/ 395287 w 545306"/>
                <a:gd name="connsiteY10" fmla="*/ 26194 h 473868"/>
                <a:gd name="connsiteX11" fmla="*/ 161925 w 545306"/>
                <a:gd name="connsiteY11" fmla="*/ 38100 h 473868"/>
                <a:gd name="connsiteX12" fmla="*/ 33337 w 545306"/>
                <a:gd name="connsiteY12" fmla="*/ 235744 h 473868"/>
                <a:gd name="connsiteX13" fmla="*/ 161925 w 545306"/>
                <a:gd name="connsiteY13" fmla="*/ 433387 h 473868"/>
                <a:gd name="connsiteX14" fmla="*/ 400050 w 545306"/>
                <a:gd name="connsiteY14" fmla="*/ 445294 h 473868"/>
                <a:gd name="connsiteX15" fmla="*/ 504825 w 545306"/>
                <a:gd name="connsiteY15" fmla="*/ 23574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3868">
                  <a:moveTo>
                    <a:pt x="138112" y="2381"/>
                  </a:moveTo>
                  <a:cubicBezTo>
                    <a:pt x="240506" y="33337"/>
                    <a:pt x="307181" y="33337"/>
                    <a:pt x="411956" y="0"/>
                  </a:cubicBezTo>
                  <a:cubicBezTo>
                    <a:pt x="428625" y="92869"/>
                    <a:pt x="469106" y="171450"/>
                    <a:pt x="545306" y="235744"/>
                  </a:cubicBezTo>
                  <a:cubicBezTo>
                    <a:pt x="509587" y="266700"/>
                    <a:pt x="478631" y="302419"/>
                    <a:pt x="457200" y="342900"/>
                  </a:cubicBezTo>
                  <a:cubicBezTo>
                    <a:pt x="433387" y="383381"/>
                    <a:pt x="421481" y="426244"/>
                    <a:pt x="411956" y="473869"/>
                  </a:cubicBezTo>
                  <a:cubicBezTo>
                    <a:pt x="321469" y="440531"/>
                    <a:pt x="230981" y="438150"/>
                    <a:pt x="138112" y="471487"/>
                  </a:cubicBezTo>
                  <a:cubicBezTo>
                    <a:pt x="121444" y="376237"/>
                    <a:pt x="76200" y="297656"/>
                    <a:pt x="0" y="235744"/>
                  </a:cubicBezTo>
                  <a:cubicBezTo>
                    <a:pt x="76200" y="173831"/>
                    <a:pt x="121444" y="97631"/>
                    <a:pt x="138112" y="2381"/>
                  </a:cubicBezTo>
                  <a:close/>
                  <a:moveTo>
                    <a:pt x="504825" y="235744"/>
                  </a:moveTo>
                  <a:cubicBezTo>
                    <a:pt x="476250" y="204787"/>
                    <a:pt x="450056" y="173831"/>
                    <a:pt x="435768" y="138112"/>
                  </a:cubicBezTo>
                  <a:cubicBezTo>
                    <a:pt x="419100" y="102393"/>
                    <a:pt x="407194" y="64294"/>
                    <a:pt x="395287" y="26194"/>
                  </a:cubicBezTo>
                  <a:cubicBezTo>
                    <a:pt x="319087" y="54768"/>
                    <a:pt x="242887" y="57150"/>
                    <a:pt x="161925" y="38100"/>
                  </a:cubicBezTo>
                  <a:cubicBezTo>
                    <a:pt x="138112" y="119063"/>
                    <a:pt x="95250" y="183356"/>
                    <a:pt x="33337" y="235744"/>
                  </a:cubicBezTo>
                  <a:cubicBezTo>
                    <a:pt x="97631" y="288131"/>
                    <a:pt x="138112" y="354806"/>
                    <a:pt x="161925" y="433387"/>
                  </a:cubicBezTo>
                  <a:cubicBezTo>
                    <a:pt x="242887" y="414337"/>
                    <a:pt x="321469" y="416719"/>
                    <a:pt x="400050" y="445294"/>
                  </a:cubicBezTo>
                  <a:cubicBezTo>
                    <a:pt x="411956" y="364331"/>
                    <a:pt x="447675" y="295275"/>
                    <a:pt x="504825" y="2357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1DED6A71-6B1F-7F4D-7128-C2556A200740}"/>
                </a:ext>
              </a:extLst>
            </p:cNvPr>
            <p:cNvSpPr/>
            <p:nvPr/>
          </p:nvSpPr>
          <p:spPr>
            <a:xfrm>
              <a:off x="6215062" y="376237"/>
              <a:ext cx="545306" cy="476249"/>
            </a:xfrm>
            <a:custGeom>
              <a:avLst/>
              <a:gdLst>
                <a:gd name="connsiteX0" fmla="*/ 135731 w 545306"/>
                <a:gd name="connsiteY0" fmla="*/ 476250 h 476249"/>
                <a:gd name="connsiteX1" fmla="*/ 90487 w 545306"/>
                <a:gd name="connsiteY1" fmla="*/ 345281 h 476249"/>
                <a:gd name="connsiteX2" fmla="*/ 0 w 545306"/>
                <a:gd name="connsiteY2" fmla="*/ 238125 h 476249"/>
                <a:gd name="connsiteX3" fmla="*/ 133350 w 545306"/>
                <a:gd name="connsiteY3" fmla="*/ 0 h 476249"/>
                <a:gd name="connsiteX4" fmla="*/ 407194 w 545306"/>
                <a:gd name="connsiteY4" fmla="*/ 2381 h 476249"/>
                <a:gd name="connsiteX5" fmla="*/ 545306 w 545306"/>
                <a:gd name="connsiteY5" fmla="*/ 238125 h 476249"/>
                <a:gd name="connsiteX6" fmla="*/ 407194 w 545306"/>
                <a:gd name="connsiteY6" fmla="*/ 473869 h 476249"/>
                <a:gd name="connsiteX7" fmla="*/ 135731 w 545306"/>
                <a:gd name="connsiteY7" fmla="*/ 476250 h 476249"/>
                <a:gd name="connsiteX8" fmla="*/ 150019 w 545306"/>
                <a:gd name="connsiteY8" fmla="*/ 26194 h 476249"/>
                <a:gd name="connsiteX9" fmla="*/ 42862 w 545306"/>
                <a:gd name="connsiteY9" fmla="*/ 238125 h 476249"/>
                <a:gd name="connsiteX10" fmla="*/ 150019 w 545306"/>
                <a:gd name="connsiteY10" fmla="*/ 450056 h 476249"/>
                <a:gd name="connsiteX11" fmla="*/ 388144 w 545306"/>
                <a:gd name="connsiteY11" fmla="*/ 435769 h 476249"/>
                <a:gd name="connsiteX12" fmla="*/ 516731 w 545306"/>
                <a:gd name="connsiteY12" fmla="*/ 238125 h 476249"/>
                <a:gd name="connsiteX13" fmla="*/ 388144 w 545306"/>
                <a:gd name="connsiteY13" fmla="*/ 40481 h 476249"/>
                <a:gd name="connsiteX14" fmla="*/ 150019 w 545306"/>
                <a:gd name="connsiteY14" fmla="*/ 26194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49">
                  <a:moveTo>
                    <a:pt x="135731" y="476250"/>
                  </a:moveTo>
                  <a:cubicBezTo>
                    <a:pt x="126206" y="428625"/>
                    <a:pt x="114300" y="385763"/>
                    <a:pt x="90487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71487" y="300038"/>
                    <a:pt x="423862" y="376238"/>
                    <a:pt x="407194" y="473869"/>
                  </a:cubicBezTo>
                  <a:cubicBezTo>
                    <a:pt x="316706" y="440531"/>
                    <a:pt x="226219" y="440531"/>
                    <a:pt x="135731" y="476250"/>
                  </a:cubicBezTo>
                  <a:close/>
                  <a:moveTo>
                    <a:pt x="150019" y="26194"/>
                  </a:moveTo>
                  <a:cubicBezTo>
                    <a:pt x="135731" y="107156"/>
                    <a:pt x="100013" y="178594"/>
                    <a:pt x="42862" y="238125"/>
                  </a:cubicBezTo>
                  <a:cubicBezTo>
                    <a:pt x="100013" y="297656"/>
                    <a:pt x="135731" y="369094"/>
                    <a:pt x="150019" y="450056"/>
                  </a:cubicBezTo>
                  <a:cubicBezTo>
                    <a:pt x="228600" y="421481"/>
                    <a:pt x="307181" y="416719"/>
                    <a:pt x="388144" y="435769"/>
                  </a:cubicBezTo>
                  <a:cubicBezTo>
                    <a:pt x="411956" y="354806"/>
                    <a:pt x="454819" y="290513"/>
                    <a:pt x="516731" y="238125"/>
                  </a:cubicBezTo>
                  <a:cubicBezTo>
                    <a:pt x="452438" y="185738"/>
                    <a:pt x="411956" y="119062"/>
                    <a:pt x="388144" y="40481"/>
                  </a:cubicBezTo>
                  <a:cubicBezTo>
                    <a:pt x="304800" y="59531"/>
                    <a:pt x="228600" y="57150"/>
                    <a:pt x="150019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CEDB8D23-F580-D086-73C8-1AC76A13BC35}"/>
                </a:ext>
              </a:extLst>
            </p:cNvPr>
            <p:cNvSpPr/>
            <p:nvPr/>
          </p:nvSpPr>
          <p:spPr>
            <a:xfrm>
              <a:off x="9144000" y="3193256"/>
              <a:ext cx="547687" cy="476250"/>
            </a:xfrm>
            <a:custGeom>
              <a:avLst/>
              <a:gdLst>
                <a:gd name="connsiteX0" fmla="*/ 409575 w 547687"/>
                <a:gd name="connsiteY0" fmla="*/ 473869 h 476250"/>
                <a:gd name="connsiteX1" fmla="*/ 135731 w 547687"/>
                <a:gd name="connsiteY1" fmla="*/ 476250 h 476250"/>
                <a:gd name="connsiteX2" fmla="*/ 0 w 547687"/>
                <a:gd name="connsiteY2" fmla="*/ 238125 h 476250"/>
                <a:gd name="connsiteX3" fmla="*/ 135731 w 547687"/>
                <a:gd name="connsiteY3" fmla="*/ 0 h 476250"/>
                <a:gd name="connsiteX4" fmla="*/ 409575 w 547687"/>
                <a:gd name="connsiteY4" fmla="*/ 2381 h 476250"/>
                <a:gd name="connsiteX5" fmla="*/ 547688 w 547687"/>
                <a:gd name="connsiteY5" fmla="*/ 238125 h 476250"/>
                <a:gd name="connsiteX6" fmla="*/ 409575 w 547687"/>
                <a:gd name="connsiteY6" fmla="*/ 473869 h 476250"/>
                <a:gd name="connsiteX7" fmla="*/ 388144 w 547687"/>
                <a:gd name="connsiteY7" fmla="*/ 435768 h 476250"/>
                <a:gd name="connsiteX8" fmla="*/ 519113 w 547687"/>
                <a:gd name="connsiteY8" fmla="*/ 235744 h 476250"/>
                <a:gd name="connsiteX9" fmla="*/ 388144 w 547687"/>
                <a:gd name="connsiteY9" fmla="*/ 35719 h 476250"/>
                <a:gd name="connsiteX10" fmla="*/ 150019 w 547687"/>
                <a:gd name="connsiteY10" fmla="*/ 23813 h 476250"/>
                <a:gd name="connsiteX11" fmla="*/ 42863 w 547687"/>
                <a:gd name="connsiteY11" fmla="*/ 235744 h 476250"/>
                <a:gd name="connsiteX12" fmla="*/ 150019 w 547687"/>
                <a:gd name="connsiteY12" fmla="*/ 447675 h 476250"/>
                <a:gd name="connsiteX13" fmla="*/ 388144 w 547687"/>
                <a:gd name="connsiteY13" fmla="*/ 435768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7687" h="476250">
                  <a:moveTo>
                    <a:pt x="409575" y="473869"/>
                  </a:move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21444" y="378619"/>
                    <a:pt x="76200" y="300037"/>
                    <a:pt x="0" y="238125"/>
                  </a:cubicBezTo>
                  <a:cubicBezTo>
                    <a:pt x="73819" y="176212"/>
                    <a:pt x="119063" y="97631"/>
                    <a:pt x="135731" y="0"/>
                  </a:cubicBezTo>
                  <a:cubicBezTo>
                    <a:pt x="226219" y="35719"/>
                    <a:pt x="316706" y="35719"/>
                    <a:pt x="409575" y="2381"/>
                  </a:cubicBezTo>
                  <a:cubicBezTo>
                    <a:pt x="426244" y="97631"/>
                    <a:pt x="471488" y="176212"/>
                    <a:pt x="547688" y="238125"/>
                  </a:cubicBezTo>
                  <a:cubicBezTo>
                    <a:pt x="473869" y="297656"/>
                    <a:pt x="426244" y="373856"/>
                    <a:pt x="409575" y="473869"/>
                  </a:cubicBezTo>
                  <a:close/>
                  <a:moveTo>
                    <a:pt x="388144" y="435768"/>
                  </a:moveTo>
                  <a:cubicBezTo>
                    <a:pt x="411956" y="354806"/>
                    <a:pt x="454819" y="290512"/>
                    <a:pt x="519113" y="235744"/>
                  </a:cubicBezTo>
                  <a:cubicBezTo>
                    <a:pt x="452438" y="183356"/>
                    <a:pt x="411956" y="114300"/>
                    <a:pt x="388144" y="35719"/>
                  </a:cubicBezTo>
                  <a:cubicBezTo>
                    <a:pt x="307181" y="57150"/>
                    <a:pt x="228600" y="50006"/>
                    <a:pt x="150019" y="23813"/>
                  </a:cubicBezTo>
                  <a:cubicBezTo>
                    <a:pt x="135731" y="107156"/>
                    <a:pt x="100012" y="176212"/>
                    <a:pt x="42863" y="235744"/>
                  </a:cubicBezTo>
                  <a:cubicBezTo>
                    <a:pt x="102394" y="295275"/>
                    <a:pt x="135731" y="366712"/>
                    <a:pt x="150019" y="447675"/>
                  </a:cubicBezTo>
                  <a:cubicBezTo>
                    <a:pt x="230981" y="419100"/>
                    <a:pt x="307181" y="416719"/>
                    <a:pt x="388144" y="4357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DBC3961D-2A62-BDC2-650F-0B7EBF7A1CFD}"/>
                </a:ext>
              </a:extLst>
            </p:cNvPr>
            <p:cNvSpPr/>
            <p:nvPr/>
          </p:nvSpPr>
          <p:spPr>
            <a:xfrm>
              <a:off x="10120312" y="376237"/>
              <a:ext cx="545306" cy="476249"/>
            </a:xfrm>
            <a:custGeom>
              <a:avLst/>
              <a:gdLst>
                <a:gd name="connsiteX0" fmla="*/ 409575 w 545306"/>
                <a:gd name="connsiteY0" fmla="*/ 473869 h 476249"/>
                <a:gd name="connsiteX1" fmla="*/ 135731 w 545306"/>
                <a:gd name="connsiteY1" fmla="*/ 476250 h 476249"/>
                <a:gd name="connsiteX2" fmla="*/ 90488 w 545306"/>
                <a:gd name="connsiteY2" fmla="*/ 345281 h 476249"/>
                <a:gd name="connsiteX3" fmla="*/ 0 w 545306"/>
                <a:gd name="connsiteY3" fmla="*/ 238125 h 476249"/>
                <a:gd name="connsiteX4" fmla="*/ 133350 w 545306"/>
                <a:gd name="connsiteY4" fmla="*/ 0 h 476249"/>
                <a:gd name="connsiteX5" fmla="*/ 407194 w 545306"/>
                <a:gd name="connsiteY5" fmla="*/ 2381 h 476249"/>
                <a:gd name="connsiteX6" fmla="*/ 545306 w 545306"/>
                <a:gd name="connsiteY6" fmla="*/ 238125 h 476249"/>
                <a:gd name="connsiteX7" fmla="*/ 409575 w 545306"/>
                <a:gd name="connsiteY7" fmla="*/ 473869 h 476249"/>
                <a:gd name="connsiteX8" fmla="*/ 390525 w 545306"/>
                <a:gd name="connsiteY8" fmla="*/ 435769 h 476249"/>
                <a:gd name="connsiteX9" fmla="*/ 519113 w 545306"/>
                <a:gd name="connsiteY9" fmla="*/ 238125 h 476249"/>
                <a:gd name="connsiteX10" fmla="*/ 390525 w 545306"/>
                <a:gd name="connsiteY10" fmla="*/ 40481 h 476249"/>
                <a:gd name="connsiteX11" fmla="*/ 152400 w 545306"/>
                <a:gd name="connsiteY11" fmla="*/ 26194 h 476249"/>
                <a:gd name="connsiteX12" fmla="*/ 45244 w 545306"/>
                <a:gd name="connsiteY12" fmla="*/ 238125 h 476249"/>
                <a:gd name="connsiteX13" fmla="*/ 152400 w 545306"/>
                <a:gd name="connsiteY13" fmla="*/ 450056 h 476249"/>
                <a:gd name="connsiteX14" fmla="*/ 390525 w 545306"/>
                <a:gd name="connsiteY14" fmla="*/ 435769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49">
                  <a:moveTo>
                    <a:pt x="409575" y="473869"/>
                  </a:moveTo>
                  <a:cubicBezTo>
                    <a:pt x="316706" y="440531"/>
                    <a:pt x="228600" y="440531"/>
                    <a:pt x="135731" y="476250"/>
                  </a:cubicBezTo>
                  <a:cubicBezTo>
                    <a:pt x="126206" y="428625"/>
                    <a:pt x="114300" y="385763"/>
                    <a:pt x="90488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6219" y="35719"/>
                    <a:pt x="314325" y="35719"/>
                    <a:pt x="407194" y="2381"/>
                  </a:cubicBezTo>
                  <a:cubicBezTo>
                    <a:pt x="423863" y="97631"/>
                    <a:pt x="469106" y="176213"/>
                    <a:pt x="545306" y="238125"/>
                  </a:cubicBezTo>
                  <a:cubicBezTo>
                    <a:pt x="473869" y="300038"/>
                    <a:pt x="428625" y="376238"/>
                    <a:pt x="409575" y="473869"/>
                  </a:cubicBezTo>
                  <a:close/>
                  <a:moveTo>
                    <a:pt x="390525" y="435769"/>
                  </a:moveTo>
                  <a:cubicBezTo>
                    <a:pt x="414337" y="354806"/>
                    <a:pt x="457200" y="290513"/>
                    <a:pt x="519113" y="238125"/>
                  </a:cubicBezTo>
                  <a:cubicBezTo>
                    <a:pt x="454819" y="185738"/>
                    <a:pt x="414337" y="119062"/>
                    <a:pt x="390525" y="40481"/>
                  </a:cubicBezTo>
                  <a:cubicBezTo>
                    <a:pt x="309563" y="59531"/>
                    <a:pt x="230981" y="57150"/>
                    <a:pt x="152400" y="26194"/>
                  </a:cubicBezTo>
                  <a:cubicBezTo>
                    <a:pt x="138113" y="107156"/>
                    <a:pt x="102394" y="178594"/>
                    <a:pt x="45244" y="238125"/>
                  </a:cubicBezTo>
                  <a:cubicBezTo>
                    <a:pt x="102394" y="297656"/>
                    <a:pt x="138113" y="366713"/>
                    <a:pt x="152400" y="450056"/>
                  </a:cubicBezTo>
                  <a:cubicBezTo>
                    <a:pt x="230981" y="421481"/>
                    <a:pt x="307181" y="416719"/>
                    <a:pt x="390525" y="435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C5931B6E-8149-DC54-F6AA-2AB4DB510B7A}"/>
                </a:ext>
              </a:extLst>
            </p:cNvPr>
            <p:cNvSpPr/>
            <p:nvPr/>
          </p:nvSpPr>
          <p:spPr>
            <a:xfrm>
              <a:off x="7515224" y="4881562"/>
              <a:ext cx="547687" cy="476250"/>
            </a:xfrm>
            <a:custGeom>
              <a:avLst/>
              <a:gdLst>
                <a:gd name="connsiteX0" fmla="*/ 138113 w 547687"/>
                <a:gd name="connsiteY0" fmla="*/ 2381 h 476250"/>
                <a:gd name="connsiteX1" fmla="*/ 411956 w 547687"/>
                <a:gd name="connsiteY1" fmla="*/ 0 h 476250"/>
                <a:gd name="connsiteX2" fmla="*/ 457200 w 547687"/>
                <a:gd name="connsiteY2" fmla="*/ 130969 h 476250"/>
                <a:gd name="connsiteX3" fmla="*/ 547688 w 547687"/>
                <a:gd name="connsiteY3" fmla="*/ 238125 h 476250"/>
                <a:gd name="connsiteX4" fmla="*/ 457200 w 547687"/>
                <a:gd name="connsiteY4" fmla="*/ 345281 h 476250"/>
                <a:gd name="connsiteX5" fmla="*/ 411956 w 547687"/>
                <a:gd name="connsiteY5" fmla="*/ 476250 h 476250"/>
                <a:gd name="connsiteX6" fmla="*/ 138113 w 547687"/>
                <a:gd name="connsiteY6" fmla="*/ 473869 h 476250"/>
                <a:gd name="connsiteX7" fmla="*/ 0 w 547687"/>
                <a:gd name="connsiteY7" fmla="*/ 238125 h 476250"/>
                <a:gd name="connsiteX8" fmla="*/ 138113 w 547687"/>
                <a:gd name="connsiteY8" fmla="*/ 2381 h 476250"/>
                <a:gd name="connsiteX9" fmla="*/ 159544 w 547687"/>
                <a:gd name="connsiteY9" fmla="*/ 40481 h 476250"/>
                <a:gd name="connsiteX10" fmla="*/ 30956 w 547687"/>
                <a:gd name="connsiteY10" fmla="*/ 238125 h 476250"/>
                <a:gd name="connsiteX11" fmla="*/ 159544 w 547687"/>
                <a:gd name="connsiteY11" fmla="*/ 438150 h 476250"/>
                <a:gd name="connsiteX12" fmla="*/ 395287 w 547687"/>
                <a:gd name="connsiteY12" fmla="*/ 452438 h 476250"/>
                <a:gd name="connsiteX13" fmla="*/ 502444 w 547687"/>
                <a:gd name="connsiteY13" fmla="*/ 240506 h 476250"/>
                <a:gd name="connsiteX14" fmla="*/ 395287 w 547687"/>
                <a:gd name="connsiteY14" fmla="*/ 28575 h 476250"/>
                <a:gd name="connsiteX15" fmla="*/ 159544 w 547687"/>
                <a:gd name="connsiteY15" fmla="*/ 40481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138113" y="2381"/>
                  </a:moveTo>
                  <a:cubicBezTo>
                    <a:pt x="230981" y="35719"/>
                    <a:pt x="319088" y="35719"/>
                    <a:pt x="411956" y="0"/>
                  </a:cubicBezTo>
                  <a:cubicBezTo>
                    <a:pt x="421481" y="47625"/>
                    <a:pt x="433388" y="90488"/>
                    <a:pt x="457200" y="130969"/>
                  </a:cubicBezTo>
                  <a:cubicBezTo>
                    <a:pt x="481013" y="171450"/>
                    <a:pt x="509588" y="204788"/>
                    <a:pt x="547688" y="238125"/>
                  </a:cubicBezTo>
                  <a:cubicBezTo>
                    <a:pt x="511969" y="269081"/>
                    <a:pt x="481013" y="304800"/>
                    <a:pt x="457200" y="345281"/>
                  </a:cubicBezTo>
                  <a:cubicBezTo>
                    <a:pt x="433388" y="385762"/>
                    <a:pt x="421481" y="428625"/>
                    <a:pt x="411956" y="476250"/>
                  </a:cubicBezTo>
                  <a:cubicBezTo>
                    <a:pt x="321469" y="440531"/>
                    <a:pt x="230981" y="440531"/>
                    <a:pt x="138113" y="473869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6212"/>
                    <a:pt x="121444" y="100012"/>
                    <a:pt x="138113" y="2381"/>
                  </a:cubicBezTo>
                  <a:close/>
                  <a:moveTo>
                    <a:pt x="159544" y="40481"/>
                  </a:moveTo>
                  <a:cubicBezTo>
                    <a:pt x="135731" y="119063"/>
                    <a:pt x="95250" y="185738"/>
                    <a:pt x="30956" y="238125"/>
                  </a:cubicBezTo>
                  <a:cubicBezTo>
                    <a:pt x="104775" y="316706"/>
                    <a:pt x="109537" y="314325"/>
                    <a:pt x="159544" y="438150"/>
                  </a:cubicBezTo>
                  <a:cubicBezTo>
                    <a:pt x="238125" y="419100"/>
                    <a:pt x="316706" y="423863"/>
                    <a:pt x="395287" y="452438"/>
                  </a:cubicBezTo>
                  <a:cubicBezTo>
                    <a:pt x="409575" y="369094"/>
                    <a:pt x="445294" y="300038"/>
                    <a:pt x="502444" y="240506"/>
                  </a:cubicBezTo>
                  <a:cubicBezTo>
                    <a:pt x="442912" y="180975"/>
                    <a:pt x="409575" y="109538"/>
                    <a:pt x="395287" y="28575"/>
                  </a:cubicBezTo>
                  <a:cubicBezTo>
                    <a:pt x="316706" y="57150"/>
                    <a:pt x="240506" y="59531"/>
                    <a:pt x="159544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E68B6A08-6CFF-0CEF-0600-A7016DA5C687}"/>
                </a:ext>
              </a:extLst>
            </p:cNvPr>
            <p:cNvSpPr/>
            <p:nvPr/>
          </p:nvSpPr>
          <p:spPr>
            <a:xfrm>
              <a:off x="11420475" y="378618"/>
              <a:ext cx="547687" cy="473868"/>
            </a:xfrm>
            <a:custGeom>
              <a:avLst/>
              <a:gdLst>
                <a:gd name="connsiteX0" fmla="*/ 547688 w 547687"/>
                <a:gd name="connsiteY0" fmla="*/ 235744 h 473868"/>
                <a:gd name="connsiteX1" fmla="*/ 457200 w 547687"/>
                <a:gd name="connsiteY1" fmla="*/ 342900 h 473868"/>
                <a:gd name="connsiteX2" fmla="*/ 411956 w 547687"/>
                <a:gd name="connsiteY2" fmla="*/ 473869 h 473868"/>
                <a:gd name="connsiteX3" fmla="*/ 138112 w 547687"/>
                <a:gd name="connsiteY3" fmla="*/ 471488 h 473868"/>
                <a:gd name="connsiteX4" fmla="*/ 90487 w 547687"/>
                <a:gd name="connsiteY4" fmla="*/ 342900 h 473868"/>
                <a:gd name="connsiteX5" fmla="*/ 0 w 547687"/>
                <a:gd name="connsiteY5" fmla="*/ 238125 h 473868"/>
                <a:gd name="connsiteX6" fmla="*/ 138112 w 547687"/>
                <a:gd name="connsiteY6" fmla="*/ 2381 h 473868"/>
                <a:gd name="connsiteX7" fmla="*/ 411956 w 547687"/>
                <a:gd name="connsiteY7" fmla="*/ 0 h 473868"/>
                <a:gd name="connsiteX8" fmla="*/ 547688 w 547687"/>
                <a:gd name="connsiteY8" fmla="*/ 235744 h 473868"/>
                <a:gd name="connsiteX9" fmla="*/ 161925 w 547687"/>
                <a:gd name="connsiteY9" fmla="*/ 38100 h 473868"/>
                <a:gd name="connsiteX10" fmla="*/ 33337 w 547687"/>
                <a:gd name="connsiteY10" fmla="*/ 235744 h 473868"/>
                <a:gd name="connsiteX11" fmla="*/ 161925 w 547687"/>
                <a:gd name="connsiteY11" fmla="*/ 433387 h 473868"/>
                <a:gd name="connsiteX12" fmla="*/ 395288 w 547687"/>
                <a:gd name="connsiteY12" fmla="*/ 445294 h 473868"/>
                <a:gd name="connsiteX13" fmla="*/ 438150 w 547687"/>
                <a:gd name="connsiteY13" fmla="*/ 333375 h 473868"/>
                <a:gd name="connsiteX14" fmla="*/ 504825 w 547687"/>
                <a:gd name="connsiteY14" fmla="*/ 230981 h 473868"/>
                <a:gd name="connsiteX15" fmla="*/ 438150 w 547687"/>
                <a:gd name="connsiteY15" fmla="*/ 135731 h 473868"/>
                <a:gd name="connsiteX16" fmla="*/ 397668 w 547687"/>
                <a:gd name="connsiteY16" fmla="*/ 23813 h 473868"/>
                <a:gd name="connsiteX17" fmla="*/ 161925 w 547687"/>
                <a:gd name="connsiteY17" fmla="*/ 38100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7687" h="473868">
                  <a:moveTo>
                    <a:pt x="547688" y="235744"/>
                  </a:moveTo>
                  <a:cubicBezTo>
                    <a:pt x="511969" y="266700"/>
                    <a:pt x="481012" y="302419"/>
                    <a:pt x="457200" y="342900"/>
                  </a:cubicBezTo>
                  <a:cubicBezTo>
                    <a:pt x="433387" y="383381"/>
                    <a:pt x="421481" y="426244"/>
                    <a:pt x="411956" y="473869"/>
                  </a:cubicBezTo>
                  <a:cubicBezTo>
                    <a:pt x="321469" y="440531"/>
                    <a:pt x="230981" y="438150"/>
                    <a:pt x="138112" y="471488"/>
                  </a:cubicBezTo>
                  <a:cubicBezTo>
                    <a:pt x="128587" y="426244"/>
                    <a:pt x="114300" y="381000"/>
                    <a:pt x="90487" y="342900"/>
                  </a:cubicBezTo>
                  <a:cubicBezTo>
                    <a:pt x="66675" y="302419"/>
                    <a:pt x="38100" y="269081"/>
                    <a:pt x="0" y="238125"/>
                  </a:cubicBezTo>
                  <a:cubicBezTo>
                    <a:pt x="73819" y="176212"/>
                    <a:pt x="121444" y="100013"/>
                    <a:pt x="138112" y="2381"/>
                  </a:cubicBezTo>
                  <a:cubicBezTo>
                    <a:pt x="228600" y="35719"/>
                    <a:pt x="319087" y="35719"/>
                    <a:pt x="411956" y="0"/>
                  </a:cubicBezTo>
                  <a:cubicBezTo>
                    <a:pt x="428625" y="92869"/>
                    <a:pt x="471487" y="171450"/>
                    <a:pt x="547688" y="235744"/>
                  </a:cubicBezTo>
                  <a:close/>
                  <a:moveTo>
                    <a:pt x="161925" y="38100"/>
                  </a:moveTo>
                  <a:cubicBezTo>
                    <a:pt x="138112" y="119063"/>
                    <a:pt x="95250" y="183356"/>
                    <a:pt x="33337" y="235744"/>
                  </a:cubicBezTo>
                  <a:cubicBezTo>
                    <a:pt x="97631" y="288131"/>
                    <a:pt x="138112" y="354806"/>
                    <a:pt x="161925" y="433387"/>
                  </a:cubicBezTo>
                  <a:cubicBezTo>
                    <a:pt x="242887" y="414338"/>
                    <a:pt x="321469" y="416719"/>
                    <a:pt x="395288" y="445294"/>
                  </a:cubicBezTo>
                  <a:cubicBezTo>
                    <a:pt x="409575" y="407194"/>
                    <a:pt x="419100" y="369094"/>
                    <a:pt x="438150" y="333375"/>
                  </a:cubicBezTo>
                  <a:cubicBezTo>
                    <a:pt x="454819" y="297656"/>
                    <a:pt x="481012" y="266700"/>
                    <a:pt x="504825" y="230981"/>
                  </a:cubicBezTo>
                  <a:cubicBezTo>
                    <a:pt x="478631" y="204788"/>
                    <a:pt x="454819" y="171450"/>
                    <a:pt x="438150" y="135731"/>
                  </a:cubicBezTo>
                  <a:cubicBezTo>
                    <a:pt x="421481" y="100013"/>
                    <a:pt x="409575" y="61913"/>
                    <a:pt x="397668" y="23813"/>
                  </a:cubicBezTo>
                  <a:cubicBezTo>
                    <a:pt x="319087" y="54769"/>
                    <a:pt x="240506" y="57150"/>
                    <a:pt x="161925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E1FC9135-30CB-BEFB-60F6-DE595D2949AC}"/>
                </a:ext>
              </a:extLst>
            </p:cNvPr>
            <p:cNvSpPr/>
            <p:nvPr/>
          </p:nvSpPr>
          <p:spPr>
            <a:xfrm>
              <a:off x="11099006" y="2066925"/>
              <a:ext cx="547687" cy="476250"/>
            </a:xfrm>
            <a:custGeom>
              <a:avLst/>
              <a:gdLst>
                <a:gd name="connsiteX0" fmla="*/ 409575 w 547687"/>
                <a:gd name="connsiteY0" fmla="*/ 473869 h 476250"/>
                <a:gd name="connsiteX1" fmla="*/ 271462 w 547687"/>
                <a:gd name="connsiteY1" fmla="*/ 450056 h 476250"/>
                <a:gd name="connsiteX2" fmla="*/ 135731 w 547687"/>
                <a:gd name="connsiteY2" fmla="*/ 476250 h 476250"/>
                <a:gd name="connsiteX3" fmla="*/ 90487 w 547687"/>
                <a:gd name="connsiteY3" fmla="*/ 345281 h 476250"/>
                <a:gd name="connsiteX4" fmla="*/ 0 w 547687"/>
                <a:gd name="connsiteY4" fmla="*/ 238125 h 476250"/>
                <a:gd name="connsiteX5" fmla="*/ 133350 w 547687"/>
                <a:gd name="connsiteY5" fmla="*/ 0 h 476250"/>
                <a:gd name="connsiteX6" fmla="*/ 407194 w 547687"/>
                <a:gd name="connsiteY6" fmla="*/ 2381 h 476250"/>
                <a:gd name="connsiteX7" fmla="*/ 547688 w 547687"/>
                <a:gd name="connsiteY7" fmla="*/ 238125 h 476250"/>
                <a:gd name="connsiteX8" fmla="*/ 409575 w 547687"/>
                <a:gd name="connsiteY8" fmla="*/ 473869 h 476250"/>
                <a:gd name="connsiteX9" fmla="*/ 42862 w 547687"/>
                <a:gd name="connsiteY9" fmla="*/ 238125 h 476250"/>
                <a:gd name="connsiteX10" fmla="*/ 150018 w 547687"/>
                <a:gd name="connsiteY10" fmla="*/ 447675 h 476250"/>
                <a:gd name="connsiteX11" fmla="*/ 388143 w 547687"/>
                <a:gd name="connsiteY11" fmla="*/ 433387 h 476250"/>
                <a:gd name="connsiteX12" fmla="*/ 519112 w 547687"/>
                <a:gd name="connsiteY12" fmla="*/ 235744 h 476250"/>
                <a:gd name="connsiteX13" fmla="*/ 388143 w 547687"/>
                <a:gd name="connsiteY13" fmla="*/ 35719 h 476250"/>
                <a:gd name="connsiteX14" fmla="*/ 152400 w 547687"/>
                <a:gd name="connsiteY14" fmla="*/ 23813 h 476250"/>
                <a:gd name="connsiteX15" fmla="*/ 42862 w 547687"/>
                <a:gd name="connsiteY15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50">
                  <a:moveTo>
                    <a:pt x="409575" y="473869"/>
                  </a:moveTo>
                  <a:cubicBezTo>
                    <a:pt x="361950" y="457200"/>
                    <a:pt x="316706" y="447675"/>
                    <a:pt x="271462" y="450056"/>
                  </a:cubicBezTo>
                  <a:cubicBezTo>
                    <a:pt x="226219" y="450056"/>
                    <a:pt x="180975" y="459581"/>
                    <a:pt x="135731" y="476250"/>
                  </a:cubicBezTo>
                  <a:cubicBezTo>
                    <a:pt x="126206" y="428625"/>
                    <a:pt x="114300" y="385762"/>
                    <a:pt x="90487" y="345281"/>
                  </a:cubicBezTo>
                  <a:cubicBezTo>
                    <a:pt x="66675" y="304800"/>
                    <a:pt x="38100" y="271462"/>
                    <a:pt x="0" y="238125"/>
                  </a:cubicBezTo>
                  <a:cubicBezTo>
                    <a:pt x="73819" y="176212"/>
                    <a:pt x="119063" y="97631"/>
                    <a:pt x="133350" y="0"/>
                  </a:cubicBezTo>
                  <a:cubicBezTo>
                    <a:pt x="223837" y="33337"/>
                    <a:pt x="314325" y="35719"/>
                    <a:pt x="407194" y="2381"/>
                  </a:cubicBezTo>
                  <a:cubicBezTo>
                    <a:pt x="423862" y="97631"/>
                    <a:pt x="469106" y="176212"/>
                    <a:pt x="547688" y="238125"/>
                  </a:cubicBezTo>
                  <a:cubicBezTo>
                    <a:pt x="471487" y="297656"/>
                    <a:pt x="426244" y="376237"/>
                    <a:pt x="409575" y="473869"/>
                  </a:cubicBezTo>
                  <a:close/>
                  <a:moveTo>
                    <a:pt x="42862" y="238125"/>
                  </a:moveTo>
                  <a:cubicBezTo>
                    <a:pt x="100012" y="297656"/>
                    <a:pt x="135731" y="366712"/>
                    <a:pt x="150018" y="447675"/>
                  </a:cubicBezTo>
                  <a:cubicBezTo>
                    <a:pt x="233362" y="426244"/>
                    <a:pt x="252412" y="414337"/>
                    <a:pt x="388143" y="433387"/>
                  </a:cubicBezTo>
                  <a:cubicBezTo>
                    <a:pt x="411956" y="354806"/>
                    <a:pt x="452438" y="288131"/>
                    <a:pt x="519112" y="235744"/>
                  </a:cubicBezTo>
                  <a:cubicBezTo>
                    <a:pt x="454819" y="183356"/>
                    <a:pt x="411956" y="116681"/>
                    <a:pt x="388143" y="35719"/>
                  </a:cubicBezTo>
                  <a:cubicBezTo>
                    <a:pt x="307181" y="57150"/>
                    <a:pt x="228600" y="50006"/>
                    <a:pt x="152400" y="23813"/>
                  </a:cubicBezTo>
                  <a:cubicBezTo>
                    <a:pt x="126206" y="123825"/>
                    <a:pt x="109537" y="159544"/>
                    <a:pt x="42862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705B01CD-088C-7AEC-D705-151395D141FA}"/>
                </a:ext>
              </a:extLst>
            </p:cNvPr>
            <p:cNvSpPr/>
            <p:nvPr/>
          </p:nvSpPr>
          <p:spPr>
            <a:xfrm>
              <a:off x="9144000" y="2064543"/>
              <a:ext cx="547687" cy="476250"/>
            </a:xfrm>
            <a:custGeom>
              <a:avLst/>
              <a:gdLst>
                <a:gd name="connsiteX0" fmla="*/ 407194 w 547687"/>
                <a:gd name="connsiteY0" fmla="*/ 2381 h 476250"/>
                <a:gd name="connsiteX1" fmla="*/ 547688 w 547687"/>
                <a:gd name="connsiteY1" fmla="*/ 238125 h 476250"/>
                <a:gd name="connsiteX2" fmla="*/ 409575 w 547687"/>
                <a:gd name="connsiteY2" fmla="*/ 473869 h 476250"/>
                <a:gd name="connsiteX3" fmla="*/ 135731 w 547687"/>
                <a:gd name="connsiteY3" fmla="*/ 476250 h 476250"/>
                <a:gd name="connsiteX4" fmla="*/ 0 w 547687"/>
                <a:gd name="connsiteY4" fmla="*/ 238125 h 476250"/>
                <a:gd name="connsiteX5" fmla="*/ 135731 w 547687"/>
                <a:gd name="connsiteY5" fmla="*/ 0 h 476250"/>
                <a:gd name="connsiteX6" fmla="*/ 407194 w 547687"/>
                <a:gd name="connsiteY6" fmla="*/ 2381 h 476250"/>
                <a:gd name="connsiteX7" fmla="*/ 390525 w 547687"/>
                <a:gd name="connsiteY7" fmla="*/ 433388 h 476250"/>
                <a:gd name="connsiteX8" fmla="*/ 519113 w 547687"/>
                <a:gd name="connsiteY8" fmla="*/ 238125 h 476250"/>
                <a:gd name="connsiteX9" fmla="*/ 388144 w 547687"/>
                <a:gd name="connsiteY9" fmla="*/ 38100 h 476250"/>
                <a:gd name="connsiteX10" fmla="*/ 150019 w 547687"/>
                <a:gd name="connsiteY10" fmla="*/ 26194 h 476250"/>
                <a:gd name="connsiteX11" fmla="*/ 42863 w 547687"/>
                <a:gd name="connsiteY11" fmla="*/ 238125 h 476250"/>
                <a:gd name="connsiteX12" fmla="*/ 150019 w 547687"/>
                <a:gd name="connsiteY12" fmla="*/ 445294 h 476250"/>
                <a:gd name="connsiteX13" fmla="*/ 266700 w 547687"/>
                <a:gd name="connsiteY13" fmla="*/ 426244 h 476250"/>
                <a:gd name="connsiteX14" fmla="*/ 390525 w 547687"/>
                <a:gd name="connsiteY14" fmla="*/ 433388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07194" y="2381"/>
                  </a:moveTo>
                  <a:cubicBezTo>
                    <a:pt x="450056" y="140494"/>
                    <a:pt x="461962" y="159544"/>
                    <a:pt x="547688" y="238125"/>
                  </a:cubicBezTo>
                  <a:cubicBezTo>
                    <a:pt x="473869" y="297656"/>
                    <a:pt x="426244" y="376238"/>
                    <a:pt x="409575" y="473869"/>
                  </a:cubicBezTo>
                  <a:cubicBezTo>
                    <a:pt x="316706" y="440531"/>
                    <a:pt x="226219" y="440531"/>
                    <a:pt x="135731" y="476250"/>
                  </a:cubicBezTo>
                  <a:cubicBezTo>
                    <a:pt x="119063" y="381000"/>
                    <a:pt x="76200" y="302419"/>
                    <a:pt x="0" y="238125"/>
                  </a:cubicBezTo>
                  <a:cubicBezTo>
                    <a:pt x="73819" y="176213"/>
                    <a:pt x="119063" y="97631"/>
                    <a:pt x="135731" y="0"/>
                  </a:cubicBezTo>
                  <a:cubicBezTo>
                    <a:pt x="226219" y="35719"/>
                    <a:pt x="316706" y="38100"/>
                    <a:pt x="407194" y="2381"/>
                  </a:cubicBezTo>
                  <a:close/>
                  <a:moveTo>
                    <a:pt x="390525" y="433388"/>
                  </a:moveTo>
                  <a:cubicBezTo>
                    <a:pt x="411956" y="357188"/>
                    <a:pt x="454819" y="292894"/>
                    <a:pt x="519113" y="238125"/>
                  </a:cubicBezTo>
                  <a:cubicBezTo>
                    <a:pt x="452438" y="185738"/>
                    <a:pt x="411956" y="116681"/>
                    <a:pt x="388144" y="38100"/>
                  </a:cubicBezTo>
                  <a:cubicBezTo>
                    <a:pt x="307181" y="59531"/>
                    <a:pt x="228600" y="52388"/>
                    <a:pt x="150019" y="26194"/>
                  </a:cubicBezTo>
                  <a:cubicBezTo>
                    <a:pt x="135731" y="109538"/>
                    <a:pt x="100012" y="178594"/>
                    <a:pt x="42863" y="238125"/>
                  </a:cubicBezTo>
                  <a:cubicBezTo>
                    <a:pt x="100012" y="297656"/>
                    <a:pt x="135731" y="369094"/>
                    <a:pt x="150019" y="445294"/>
                  </a:cubicBezTo>
                  <a:cubicBezTo>
                    <a:pt x="190500" y="438150"/>
                    <a:pt x="228600" y="428625"/>
                    <a:pt x="266700" y="426244"/>
                  </a:cubicBezTo>
                  <a:cubicBezTo>
                    <a:pt x="307181" y="426244"/>
                    <a:pt x="347663" y="431006"/>
                    <a:pt x="390525" y="4333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7F83DB2D-02B2-1DE6-1B8F-C01194AC2DAC}"/>
                </a:ext>
              </a:extLst>
            </p:cNvPr>
            <p:cNvSpPr/>
            <p:nvPr/>
          </p:nvSpPr>
          <p:spPr>
            <a:xfrm>
              <a:off x="7191375" y="2064543"/>
              <a:ext cx="547687" cy="476250"/>
            </a:xfrm>
            <a:custGeom>
              <a:avLst/>
              <a:gdLst>
                <a:gd name="connsiteX0" fmla="*/ 409575 w 547687"/>
                <a:gd name="connsiteY0" fmla="*/ 2381 h 476250"/>
                <a:gd name="connsiteX1" fmla="*/ 547688 w 547687"/>
                <a:gd name="connsiteY1" fmla="*/ 238125 h 476250"/>
                <a:gd name="connsiteX2" fmla="*/ 409575 w 547687"/>
                <a:gd name="connsiteY2" fmla="*/ 473869 h 476250"/>
                <a:gd name="connsiteX3" fmla="*/ 135731 w 547687"/>
                <a:gd name="connsiteY3" fmla="*/ 476250 h 476250"/>
                <a:gd name="connsiteX4" fmla="*/ 0 w 547687"/>
                <a:gd name="connsiteY4" fmla="*/ 238125 h 476250"/>
                <a:gd name="connsiteX5" fmla="*/ 135731 w 547687"/>
                <a:gd name="connsiteY5" fmla="*/ 0 h 476250"/>
                <a:gd name="connsiteX6" fmla="*/ 409575 w 547687"/>
                <a:gd name="connsiteY6" fmla="*/ 2381 h 476250"/>
                <a:gd name="connsiteX7" fmla="*/ 516731 w 547687"/>
                <a:gd name="connsiteY7" fmla="*/ 238125 h 476250"/>
                <a:gd name="connsiteX8" fmla="*/ 385762 w 547687"/>
                <a:gd name="connsiteY8" fmla="*/ 38100 h 476250"/>
                <a:gd name="connsiteX9" fmla="*/ 147637 w 547687"/>
                <a:gd name="connsiteY9" fmla="*/ 26194 h 476250"/>
                <a:gd name="connsiteX10" fmla="*/ 40481 w 547687"/>
                <a:gd name="connsiteY10" fmla="*/ 238125 h 476250"/>
                <a:gd name="connsiteX11" fmla="*/ 147637 w 547687"/>
                <a:gd name="connsiteY11" fmla="*/ 450056 h 476250"/>
                <a:gd name="connsiteX12" fmla="*/ 381000 w 547687"/>
                <a:gd name="connsiteY12" fmla="*/ 435769 h 476250"/>
                <a:gd name="connsiteX13" fmla="*/ 433387 w 547687"/>
                <a:gd name="connsiteY13" fmla="*/ 328613 h 476250"/>
                <a:gd name="connsiteX14" fmla="*/ 516731 w 547687"/>
                <a:gd name="connsiteY14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687" h="476250">
                  <a:moveTo>
                    <a:pt x="409575" y="2381"/>
                  </a:moveTo>
                  <a:cubicBezTo>
                    <a:pt x="426244" y="100013"/>
                    <a:pt x="471488" y="176213"/>
                    <a:pt x="547688" y="238125"/>
                  </a:cubicBezTo>
                  <a:cubicBezTo>
                    <a:pt x="471488" y="300038"/>
                    <a:pt x="426244" y="378619"/>
                    <a:pt x="409575" y="473869"/>
                  </a:cubicBezTo>
                  <a:cubicBezTo>
                    <a:pt x="316706" y="440531"/>
                    <a:pt x="228600" y="440531"/>
                    <a:pt x="135731" y="476250"/>
                  </a:cubicBezTo>
                  <a:cubicBezTo>
                    <a:pt x="121444" y="381000"/>
                    <a:pt x="76200" y="302419"/>
                    <a:pt x="0" y="238125"/>
                  </a:cubicBezTo>
                  <a:cubicBezTo>
                    <a:pt x="73819" y="176213"/>
                    <a:pt x="119063" y="97631"/>
                    <a:pt x="135731" y="0"/>
                  </a:cubicBezTo>
                  <a:cubicBezTo>
                    <a:pt x="226219" y="35719"/>
                    <a:pt x="314325" y="38100"/>
                    <a:pt x="409575" y="2381"/>
                  </a:cubicBezTo>
                  <a:close/>
                  <a:moveTo>
                    <a:pt x="516731" y="238125"/>
                  </a:moveTo>
                  <a:cubicBezTo>
                    <a:pt x="450056" y="185738"/>
                    <a:pt x="409575" y="116681"/>
                    <a:pt x="385762" y="38100"/>
                  </a:cubicBezTo>
                  <a:cubicBezTo>
                    <a:pt x="304800" y="59531"/>
                    <a:pt x="226219" y="52388"/>
                    <a:pt x="147637" y="26194"/>
                  </a:cubicBezTo>
                  <a:cubicBezTo>
                    <a:pt x="133350" y="109538"/>
                    <a:pt x="97631" y="178594"/>
                    <a:pt x="40481" y="238125"/>
                  </a:cubicBezTo>
                  <a:cubicBezTo>
                    <a:pt x="97631" y="297656"/>
                    <a:pt x="133350" y="369094"/>
                    <a:pt x="147637" y="450056"/>
                  </a:cubicBezTo>
                  <a:cubicBezTo>
                    <a:pt x="226219" y="421481"/>
                    <a:pt x="304800" y="416719"/>
                    <a:pt x="381000" y="435769"/>
                  </a:cubicBezTo>
                  <a:cubicBezTo>
                    <a:pt x="400050" y="397669"/>
                    <a:pt x="414338" y="361950"/>
                    <a:pt x="433387" y="328613"/>
                  </a:cubicBezTo>
                  <a:cubicBezTo>
                    <a:pt x="454819" y="295275"/>
                    <a:pt x="483394" y="266700"/>
                    <a:pt x="51673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4E8BA54B-CEA2-A37E-A84D-DB57B1C79A36}"/>
                </a:ext>
              </a:extLst>
            </p:cNvPr>
            <p:cNvSpPr/>
            <p:nvPr/>
          </p:nvSpPr>
          <p:spPr>
            <a:xfrm>
              <a:off x="7191375" y="3190875"/>
              <a:ext cx="550068" cy="476250"/>
            </a:xfrm>
            <a:custGeom>
              <a:avLst/>
              <a:gdLst>
                <a:gd name="connsiteX0" fmla="*/ 0 w 550068"/>
                <a:gd name="connsiteY0" fmla="*/ 238125 h 476250"/>
                <a:gd name="connsiteX1" fmla="*/ 135731 w 550068"/>
                <a:gd name="connsiteY1" fmla="*/ 0 h 476250"/>
                <a:gd name="connsiteX2" fmla="*/ 409575 w 550068"/>
                <a:gd name="connsiteY2" fmla="*/ 2381 h 476250"/>
                <a:gd name="connsiteX3" fmla="*/ 457200 w 550068"/>
                <a:gd name="connsiteY3" fmla="*/ 133350 h 476250"/>
                <a:gd name="connsiteX4" fmla="*/ 550069 w 550068"/>
                <a:gd name="connsiteY4" fmla="*/ 238125 h 476250"/>
                <a:gd name="connsiteX5" fmla="*/ 411956 w 550068"/>
                <a:gd name="connsiteY5" fmla="*/ 473869 h 476250"/>
                <a:gd name="connsiteX6" fmla="*/ 138113 w 550068"/>
                <a:gd name="connsiteY6" fmla="*/ 476250 h 476250"/>
                <a:gd name="connsiteX7" fmla="*/ 0 w 550068"/>
                <a:gd name="connsiteY7" fmla="*/ 238125 h 476250"/>
                <a:gd name="connsiteX8" fmla="*/ 42863 w 550068"/>
                <a:gd name="connsiteY8" fmla="*/ 238125 h 476250"/>
                <a:gd name="connsiteX9" fmla="*/ 152400 w 550068"/>
                <a:gd name="connsiteY9" fmla="*/ 450056 h 476250"/>
                <a:gd name="connsiteX10" fmla="*/ 388144 w 550068"/>
                <a:gd name="connsiteY10" fmla="*/ 438150 h 476250"/>
                <a:gd name="connsiteX11" fmla="*/ 519113 w 550068"/>
                <a:gd name="connsiteY11" fmla="*/ 238125 h 476250"/>
                <a:gd name="connsiteX12" fmla="*/ 388144 w 550068"/>
                <a:gd name="connsiteY12" fmla="*/ 38100 h 476250"/>
                <a:gd name="connsiteX13" fmla="*/ 150019 w 550068"/>
                <a:gd name="connsiteY13" fmla="*/ 26194 h 476250"/>
                <a:gd name="connsiteX14" fmla="*/ 42863 w 550068"/>
                <a:gd name="connsiteY14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0068" h="476250">
                  <a:moveTo>
                    <a:pt x="0" y="238125"/>
                  </a:moveTo>
                  <a:cubicBezTo>
                    <a:pt x="73819" y="173831"/>
                    <a:pt x="119063" y="97631"/>
                    <a:pt x="135731" y="0"/>
                  </a:cubicBezTo>
                  <a:cubicBezTo>
                    <a:pt x="226219" y="33337"/>
                    <a:pt x="316706" y="35719"/>
                    <a:pt x="409575" y="2381"/>
                  </a:cubicBezTo>
                  <a:cubicBezTo>
                    <a:pt x="419100" y="47625"/>
                    <a:pt x="433387" y="92869"/>
                    <a:pt x="457200" y="133350"/>
                  </a:cubicBezTo>
                  <a:cubicBezTo>
                    <a:pt x="481012" y="173831"/>
                    <a:pt x="511969" y="207169"/>
                    <a:pt x="550069" y="238125"/>
                  </a:cubicBezTo>
                  <a:cubicBezTo>
                    <a:pt x="473869" y="300038"/>
                    <a:pt x="428625" y="376238"/>
                    <a:pt x="411956" y="473869"/>
                  </a:cubicBezTo>
                  <a:cubicBezTo>
                    <a:pt x="321469" y="440531"/>
                    <a:pt x="230981" y="440531"/>
                    <a:pt x="138113" y="476250"/>
                  </a:cubicBezTo>
                  <a:cubicBezTo>
                    <a:pt x="119063" y="381000"/>
                    <a:pt x="76200" y="302419"/>
                    <a:pt x="0" y="238125"/>
                  </a:cubicBezTo>
                  <a:close/>
                  <a:moveTo>
                    <a:pt x="42863" y="238125"/>
                  </a:moveTo>
                  <a:cubicBezTo>
                    <a:pt x="114300" y="326231"/>
                    <a:pt x="114300" y="330994"/>
                    <a:pt x="152400" y="450056"/>
                  </a:cubicBezTo>
                  <a:cubicBezTo>
                    <a:pt x="228600" y="421481"/>
                    <a:pt x="307181" y="416719"/>
                    <a:pt x="388144" y="438150"/>
                  </a:cubicBezTo>
                  <a:cubicBezTo>
                    <a:pt x="411956" y="357188"/>
                    <a:pt x="454819" y="290512"/>
                    <a:pt x="519113" y="238125"/>
                  </a:cubicBezTo>
                  <a:cubicBezTo>
                    <a:pt x="452438" y="183356"/>
                    <a:pt x="411956" y="116681"/>
                    <a:pt x="388144" y="38100"/>
                  </a:cubicBezTo>
                  <a:cubicBezTo>
                    <a:pt x="307181" y="59531"/>
                    <a:pt x="228600" y="54769"/>
                    <a:pt x="150019" y="26194"/>
                  </a:cubicBezTo>
                  <a:cubicBezTo>
                    <a:pt x="135731" y="109538"/>
                    <a:pt x="100012" y="178594"/>
                    <a:pt x="42863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B5589240-0C31-5B48-F4DF-EA39A821B283}"/>
                </a:ext>
              </a:extLst>
            </p:cNvPr>
            <p:cNvSpPr/>
            <p:nvPr/>
          </p:nvSpPr>
          <p:spPr>
            <a:xfrm>
              <a:off x="11422856" y="3755231"/>
              <a:ext cx="545306" cy="473868"/>
            </a:xfrm>
            <a:custGeom>
              <a:avLst/>
              <a:gdLst>
                <a:gd name="connsiteX0" fmla="*/ 411956 w 545306"/>
                <a:gd name="connsiteY0" fmla="*/ 473869 h 473868"/>
                <a:gd name="connsiteX1" fmla="*/ 138113 w 545306"/>
                <a:gd name="connsiteY1" fmla="*/ 471488 h 473868"/>
                <a:gd name="connsiteX2" fmla="*/ 0 w 545306"/>
                <a:gd name="connsiteY2" fmla="*/ 238125 h 473868"/>
                <a:gd name="connsiteX3" fmla="*/ 138113 w 545306"/>
                <a:gd name="connsiteY3" fmla="*/ 2381 h 473868"/>
                <a:gd name="connsiteX4" fmla="*/ 411956 w 545306"/>
                <a:gd name="connsiteY4" fmla="*/ 0 h 473868"/>
                <a:gd name="connsiteX5" fmla="*/ 545306 w 545306"/>
                <a:gd name="connsiteY5" fmla="*/ 238125 h 473868"/>
                <a:gd name="connsiteX6" fmla="*/ 457200 w 545306"/>
                <a:gd name="connsiteY6" fmla="*/ 342900 h 473868"/>
                <a:gd name="connsiteX7" fmla="*/ 411956 w 545306"/>
                <a:gd name="connsiteY7" fmla="*/ 473869 h 473868"/>
                <a:gd name="connsiteX8" fmla="*/ 395287 w 545306"/>
                <a:gd name="connsiteY8" fmla="*/ 26194 h 473868"/>
                <a:gd name="connsiteX9" fmla="*/ 157162 w 545306"/>
                <a:gd name="connsiteY9" fmla="*/ 40481 h 473868"/>
                <a:gd name="connsiteX10" fmla="*/ 28575 w 545306"/>
                <a:gd name="connsiteY10" fmla="*/ 238125 h 473868"/>
                <a:gd name="connsiteX11" fmla="*/ 157162 w 545306"/>
                <a:gd name="connsiteY11" fmla="*/ 435769 h 473868"/>
                <a:gd name="connsiteX12" fmla="*/ 395287 w 545306"/>
                <a:gd name="connsiteY12" fmla="*/ 450056 h 473868"/>
                <a:gd name="connsiteX13" fmla="*/ 502444 w 545306"/>
                <a:gd name="connsiteY13" fmla="*/ 238125 h 473868"/>
                <a:gd name="connsiteX14" fmla="*/ 395287 w 545306"/>
                <a:gd name="connsiteY14" fmla="*/ 2619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3868">
                  <a:moveTo>
                    <a:pt x="411956" y="473869"/>
                  </a:moveTo>
                  <a:cubicBezTo>
                    <a:pt x="290512" y="440531"/>
                    <a:pt x="269081" y="440531"/>
                    <a:pt x="138113" y="471488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76200" y="176213"/>
                    <a:pt x="121444" y="100012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8625" y="95250"/>
                    <a:pt x="471488" y="173831"/>
                    <a:pt x="545306" y="238125"/>
                  </a:cubicBezTo>
                  <a:cubicBezTo>
                    <a:pt x="509588" y="269081"/>
                    <a:pt x="478631" y="304800"/>
                    <a:pt x="457200" y="342900"/>
                  </a:cubicBezTo>
                  <a:cubicBezTo>
                    <a:pt x="433387" y="383381"/>
                    <a:pt x="419100" y="426244"/>
                    <a:pt x="411956" y="473869"/>
                  </a:cubicBezTo>
                  <a:close/>
                  <a:moveTo>
                    <a:pt x="395287" y="26194"/>
                  </a:moveTo>
                  <a:cubicBezTo>
                    <a:pt x="316706" y="57150"/>
                    <a:pt x="238125" y="59531"/>
                    <a:pt x="157162" y="40481"/>
                  </a:cubicBezTo>
                  <a:cubicBezTo>
                    <a:pt x="133350" y="119063"/>
                    <a:pt x="92869" y="185738"/>
                    <a:pt x="28575" y="238125"/>
                  </a:cubicBezTo>
                  <a:cubicBezTo>
                    <a:pt x="92869" y="290512"/>
                    <a:pt x="133350" y="357188"/>
                    <a:pt x="157162" y="435769"/>
                  </a:cubicBezTo>
                  <a:cubicBezTo>
                    <a:pt x="238125" y="416719"/>
                    <a:pt x="316706" y="419100"/>
                    <a:pt x="395287" y="450056"/>
                  </a:cubicBezTo>
                  <a:cubicBezTo>
                    <a:pt x="409575" y="366713"/>
                    <a:pt x="445294" y="297656"/>
                    <a:pt x="502444" y="238125"/>
                  </a:cubicBezTo>
                  <a:cubicBezTo>
                    <a:pt x="445294" y="178594"/>
                    <a:pt x="411956" y="109538"/>
                    <a:pt x="395287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6B527F24-426A-5C5B-7EF4-093E91135C01}"/>
                </a:ext>
              </a:extLst>
            </p:cNvPr>
            <p:cNvSpPr/>
            <p:nvPr/>
          </p:nvSpPr>
          <p:spPr>
            <a:xfrm>
              <a:off x="8170068" y="376237"/>
              <a:ext cx="545306" cy="473868"/>
            </a:xfrm>
            <a:custGeom>
              <a:avLst/>
              <a:gdLst>
                <a:gd name="connsiteX0" fmla="*/ 407194 w 545306"/>
                <a:gd name="connsiteY0" fmla="*/ 2381 h 473868"/>
                <a:gd name="connsiteX1" fmla="*/ 545306 w 545306"/>
                <a:gd name="connsiteY1" fmla="*/ 238125 h 473868"/>
                <a:gd name="connsiteX2" fmla="*/ 454819 w 545306"/>
                <a:gd name="connsiteY2" fmla="*/ 342900 h 473868"/>
                <a:gd name="connsiteX3" fmla="*/ 409575 w 545306"/>
                <a:gd name="connsiteY3" fmla="*/ 471487 h 473868"/>
                <a:gd name="connsiteX4" fmla="*/ 135731 w 545306"/>
                <a:gd name="connsiteY4" fmla="*/ 473869 h 473868"/>
                <a:gd name="connsiteX5" fmla="*/ 90488 w 545306"/>
                <a:gd name="connsiteY5" fmla="*/ 342900 h 473868"/>
                <a:gd name="connsiteX6" fmla="*/ 0 w 545306"/>
                <a:gd name="connsiteY6" fmla="*/ 235744 h 473868"/>
                <a:gd name="connsiteX7" fmla="*/ 133350 w 545306"/>
                <a:gd name="connsiteY7" fmla="*/ 0 h 473868"/>
                <a:gd name="connsiteX8" fmla="*/ 269081 w 545306"/>
                <a:gd name="connsiteY8" fmla="*/ 26194 h 473868"/>
                <a:gd name="connsiteX9" fmla="*/ 407194 w 545306"/>
                <a:gd name="connsiteY9" fmla="*/ 2381 h 473868"/>
                <a:gd name="connsiteX10" fmla="*/ 385763 w 545306"/>
                <a:gd name="connsiteY10" fmla="*/ 45244 h 473868"/>
                <a:gd name="connsiteX11" fmla="*/ 264319 w 545306"/>
                <a:gd name="connsiteY11" fmla="*/ 52387 h 473868"/>
                <a:gd name="connsiteX12" fmla="*/ 150019 w 545306"/>
                <a:gd name="connsiteY12" fmla="*/ 33338 h 473868"/>
                <a:gd name="connsiteX13" fmla="*/ 109537 w 545306"/>
                <a:gd name="connsiteY13" fmla="*/ 140494 h 473868"/>
                <a:gd name="connsiteX14" fmla="*/ 40481 w 545306"/>
                <a:gd name="connsiteY14" fmla="*/ 238125 h 473868"/>
                <a:gd name="connsiteX15" fmla="*/ 147638 w 545306"/>
                <a:gd name="connsiteY15" fmla="*/ 450056 h 473868"/>
                <a:gd name="connsiteX16" fmla="*/ 385763 w 545306"/>
                <a:gd name="connsiteY16" fmla="*/ 435769 h 473868"/>
                <a:gd name="connsiteX17" fmla="*/ 514350 w 545306"/>
                <a:gd name="connsiteY17" fmla="*/ 238125 h 473868"/>
                <a:gd name="connsiteX18" fmla="*/ 385763 w 545306"/>
                <a:gd name="connsiteY18" fmla="*/ 45244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5306" h="473868">
                  <a:moveTo>
                    <a:pt x="407194" y="2381"/>
                  </a:move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507206" y="269081"/>
                    <a:pt x="476250" y="302419"/>
                    <a:pt x="454819" y="342900"/>
                  </a:cubicBezTo>
                  <a:cubicBezTo>
                    <a:pt x="431006" y="383381"/>
                    <a:pt x="416719" y="426244"/>
                    <a:pt x="409575" y="471487"/>
                  </a:cubicBezTo>
                  <a:cubicBezTo>
                    <a:pt x="264319" y="440531"/>
                    <a:pt x="250031" y="440531"/>
                    <a:pt x="135731" y="473869"/>
                  </a:cubicBezTo>
                  <a:cubicBezTo>
                    <a:pt x="126206" y="428625"/>
                    <a:pt x="114300" y="383381"/>
                    <a:pt x="90488" y="342900"/>
                  </a:cubicBezTo>
                  <a:cubicBezTo>
                    <a:pt x="66675" y="302419"/>
                    <a:pt x="38100" y="269081"/>
                    <a:pt x="0" y="235744"/>
                  </a:cubicBezTo>
                  <a:cubicBezTo>
                    <a:pt x="73819" y="173831"/>
                    <a:pt x="119063" y="95250"/>
                    <a:pt x="133350" y="0"/>
                  </a:cubicBezTo>
                  <a:cubicBezTo>
                    <a:pt x="178594" y="16669"/>
                    <a:pt x="223838" y="26194"/>
                    <a:pt x="269081" y="26194"/>
                  </a:cubicBezTo>
                  <a:cubicBezTo>
                    <a:pt x="314325" y="28575"/>
                    <a:pt x="359569" y="19050"/>
                    <a:pt x="407194" y="2381"/>
                  </a:cubicBezTo>
                  <a:close/>
                  <a:moveTo>
                    <a:pt x="385763" y="45244"/>
                  </a:moveTo>
                  <a:cubicBezTo>
                    <a:pt x="345281" y="47625"/>
                    <a:pt x="304800" y="54769"/>
                    <a:pt x="264319" y="52387"/>
                  </a:cubicBezTo>
                  <a:cubicBezTo>
                    <a:pt x="226219" y="50006"/>
                    <a:pt x="185738" y="40481"/>
                    <a:pt x="150019" y="33338"/>
                  </a:cubicBezTo>
                  <a:cubicBezTo>
                    <a:pt x="138113" y="69056"/>
                    <a:pt x="126206" y="104775"/>
                    <a:pt x="109537" y="140494"/>
                  </a:cubicBezTo>
                  <a:cubicBezTo>
                    <a:pt x="92869" y="176213"/>
                    <a:pt x="69056" y="209550"/>
                    <a:pt x="40481" y="238125"/>
                  </a:cubicBezTo>
                  <a:cubicBezTo>
                    <a:pt x="97631" y="297656"/>
                    <a:pt x="133350" y="369094"/>
                    <a:pt x="147638" y="450056"/>
                  </a:cubicBezTo>
                  <a:cubicBezTo>
                    <a:pt x="226219" y="419100"/>
                    <a:pt x="304800" y="419100"/>
                    <a:pt x="385763" y="435769"/>
                  </a:cubicBezTo>
                  <a:cubicBezTo>
                    <a:pt x="409575" y="354806"/>
                    <a:pt x="452438" y="290513"/>
                    <a:pt x="514350" y="238125"/>
                  </a:cubicBezTo>
                  <a:cubicBezTo>
                    <a:pt x="450056" y="183356"/>
                    <a:pt x="409575" y="119062"/>
                    <a:pt x="385763" y="45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6D6ED4CF-AE69-B372-E360-D6582C7A24DB}"/>
                </a:ext>
              </a:extLst>
            </p:cNvPr>
            <p:cNvSpPr/>
            <p:nvPr/>
          </p:nvSpPr>
          <p:spPr>
            <a:xfrm>
              <a:off x="6217443" y="6007893"/>
              <a:ext cx="542925" cy="473868"/>
            </a:xfrm>
            <a:custGeom>
              <a:avLst/>
              <a:gdLst>
                <a:gd name="connsiteX0" fmla="*/ 0 w 542925"/>
                <a:gd name="connsiteY0" fmla="*/ 235744 h 473868"/>
                <a:gd name="connsiteX1" fmla="*/ 130969 w 542925"/>
                <a:gd name="connsiteY1" fmla="*/ 0 h 473868"/>
                <a:gd name="connsiteX2" fmla="*/ 404813 w 542925"/>
                <a:gd name="connsiteY2" fmla="*/ 2381 h 473868"/>
                <a:gd name="connsiteX3" fmla="*/ 542925 w 542925"/>
                <a:gd name="connsiteY3" fmla="*/ 238125 h 473868"/>
                <a:gd name="connsiteX4" fmla="*/ 404813 w 542925"/>
                <a:gd name="connsiteY4" fmla="*/ 471488 h 473868"/>
                <a:gd name="connsiteX5" fmla="*/ 133350 w 542925"/>
                <a:gd name="connsiteY5" fmla="*/ 473869 h 473868"/>
                <a:gd name="connsiteX6" fmla="*/ 104775 w 542925"/>
                <a:gd name="connsiteY6" fmla="*/ 385762 h 473868"/>
                <a:gd name="connsiteX7" fmla="*/ 61913 w 542925"/>
                <a:gd name="connsiteY7" fmla="*/ 307181 h 473868"/>
                <a:gd name="connsiteX8" fmla="*/ 0 w 542925"/>
                <a:gd name="connsiteY8" fmla="*/ 235744 h 473868"/>
                <a:gd name="connsiteX9" fmla="*/ 511969 w 542925"/>
                <a:gd name="connsiteY9" fmla="*/ 238125 h 473868"/>
                <a:gd name="connsiteX10" fmla="*/ 383381 w 542925"/>
                <a:gd name="connsiteY10" fmla="*/ 38100 h 473868"/>
                <a:gd name="connsiteX11" fmla="*/ 147638 w 542925"/>
                <a:gd name="connsiteY11" fmla="*/ 23813 h 473868"/>
                <a:gd name="connsiteX12" fmla="*/ 40481 w 542925"/>
                <a:gd name="connsiteY12" fmla="*/ 235744 h 473868"/>
                <a:gd name="connsiteX13" fmla="*/ 147638 w 542925"/>
                <a:gd name="connsiteY13" fmla="*/ 447675 h 473868"/>
                <a:gd name="connsiteX14" fmla="*/ 385763 w 542925"/>
                <a:gd name="connsiteY14" fmla="*/ 433387 h 473868"/>
                <a:gd name="connsiteX15" fmla="*/ 511969 w 542925"/>
                <a:gd name="connsiteY15" fmla="*/ 238125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2925" h="473868">
                  <a:moveTo>
                    <a:pt x="0" y="235744"/>
                  </a:moveTo>
                  <a:cubicBezTo>
                    <a:pt x="73819" y="173831"/>
                    <a:pt x="116681" y="95250"/>
                    <a:pt x="130969" y="0"/>
                  </a:cubicBezTo>
                  <a:cubicBezTo>
                    <a:pt x="221456" y="35719"/>
                    <a:pt x="311944" y="35719"/>
                    <a:pt x="404813" y="2381"/>
                  </a:cubicBezTo>
                  <a:cubicBezTo>
                    <a:pt x="421481" y="97631"/>
                    <a:pt x="466725" y="176213"/>
                    <a:pt x="542925" y="238125"/>
                  </a:cubicBezTo>
                  <a:cubicBezTo>
                    <a:pt x="466725" y="300037"/>
                    <a:pt x="421481" y="376238"/>
                    <a:pt x="404813" y="471488"/>
                  </a:cubicBezTo>
                  <a:cubicBezTo>
                    <a:pt x="254794" y="440531"/>
                    <a:pt x="242888" y="440531"/>
                    <a:pt x="133350" y="473869"/>
                  </a:cubicBezTo>
                  <a:cubicBezTo>
                    <a:pt x="123825" y="445294"/>
                    <a:pt x="116681" y="414338"/>
                    <a:pt x="104775" y="385762"/>
                  </a:cubicBezTo>
                  <a:cubicBezTo>
                    <a:pt x="92869" y="357187"/>
                    <a:pt x="78581" y="330994"/>
                    <a:pt x="61913" y="307181"/>
                  </a:cubicBezTo>
                  <a:cubicBezTo>
                    <a:pt x="45244" y="283369"/>
                    <a:pt x="21431" y="261937"/>
                    <a:pt x="0" y="235744"/>
                  </a:cubicBezTo>
                  <a:close/>
                  <a:moveTo>
                    <a:pt x="511969" y="238125"/>
                  </a:moveTo>
                  <a:cubicBezTo>
                    <a:pt x="440531" y="164306"/>
                    <a:pt x="433388" y="164306"/>
                    <a:pt x="383381" y="38100"/>
                  </a:cubicBezTo>
                  <a:cubicBezTo>
                    <a:pt x="304800" y="57150"/>
                    <a:pt x="226219" y="52387"/>
                    <a:pt x="147638" y="23813"/>
                  </a:cubicBezTo>
                  <a:cubicBezTo>
                    <a:pt x="133350" y="104775"/>
                    <a:pt x="97631" y="176213"/>
                    <a:pt x="40481" y="235744"/>
                  </a:cubicBezTo>
                  <a:cubicBezTo>
                    <a:pt x="97631" y="295275"/>
                    <a:pt x="133350" y="366713"/>
                    <a:pt x="147638" y="447675"/>
                  </a:cubicBezTo>
                  <a:cubicBezTo>
                    <a:pt x="226219" y="416718"/>
                    <a:pt x="304800" y="416718"/>
                    <a:pt x="385763" y="433387"/>
                  </a:cubicBezTo>
                  <a:cubicBezTo>
                    <a:pt x="407194" y="354806"/>
                    <a:pt x="450056" y="290512"/>
                    <a:pt x="511969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A84F78F-8D3C-0320-778F-02EFC675176E}"/>
                </a:ext>
              </a:extLst>
            </p:cNvPr>
            <p:cNvSpPr/>
            <p:nvPr/>
          </p:nvSpPr>
          <p:spPr>
            <a:xfrm>
              <a:off x="8167687" y="6007893"/>
              <a:ext cx="545306" cy="476249"/>
            </a:xfrm>
            <a:custGeom>
              <a:avLst/>
              <a:gdLst>
                <a:gd name="connsiteX0" fmla="*/ 409575 w 545306"/>
                <a:gd name="connsiteY0" fmla="*/ 473869 h 476249"/>
                <a:gd name="connsiteX1" fmla="*/ 135731 w 545306"/>
                <a:gd name="connsiteY1" fmla="*/ 476250 h 476249"/>
                <a:gd name="connsiteX2" fmla="*/ 90488 w 545306"/>
                <a:gd name="connsiteY2" fmla="*/ 345281 h 476249"/>
                <a:gd name="connsiteX3" fmla="*/ 0 w 545306"/>
                <a:gd name="connsiteY3" fmla="*/ 238125 h 476249"/>
                <a:gd name="connsiteX4" fmla="*/ 133350 w 545306"/>
                <a:gd name="connsiteY4" fmla="*/ 0 h 476249"/>
                <a:gd name="connsiteX5" fmla="*/ 407194 w 545306"/>
                <a:gd name="connsiteY5" fmla="*/ 2381 h 476249"/>
                <a:gd name="connsiteX6" fmla="*/ 545306 w 545306"/>
                <a:gd name="connsiteY6" fmla="*/ 238125 h 476249"/>
                <a:gd name="connsiteX7" fmla="*/ 409575 w 545306"/>
                <a:gd name="connsiteY7" fmla="*/ 473869 h 476249"/>
                <a:gd name="connsiteX8" fmla="*/ 388144 w 545306"/>
                <a:gd name="connsiteY8" fmla="*/ 40481 h 476249"/>
                <a:gd name="connsiteX9" fmla="*/ 150019 w 545306"/>
                <a:gd name="connsiteY9" fmla="*/ 26194 h 476249"/>
                <a:gd name="connsiteX10" fmla="*/ 42863 w 545306"/>
                <a:gd name="connsiteY10" fmla="*/ 238125 h 476249"/>
                <a:gd name="connsiteX11" fmla="*/ 150019 w 545306"/>
                <a:gd name="connsiteY11" fmla="*/ 450056 h 476249"/>
                <a:gd name="connsiteX12" fmla="*/ 388144 w 545306"/>
                <a:gd name="connsiteY12" fmla="*/ 435769 h 476249"/>
                <a:gd name="connsiteX13" fmla="*/ 516731 w 545306"/>
                <a:gd name="connsiteY13" fmla="*/ 238125 h 476249"/>
                <a:gd name="connsiteX14" fmla="*/ 388144 w 545306"/>
                <a:gd name="connsiteY14" fmla="*/ 40481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5306" h="476249">
                  <a:moveTo>
                    <a:pt x="409575" y="473869"/>
                  </a:moveTo>
                  <a:cubicBezTo>
                    <a:pt x="319087" y="440531"/>
                    <a:pt x="228600" y="440531"/>
                    <a:pt x="135731" y="476250"/>
                  </a:cubicBezTo>
                  <a:cubicBezTo>
                    <a:pt x="126206" y="428625"/>
                    <a:pt x="114300" y="385762"/>
                    <a:pt x="90488" y="345281"/>
                  </a:cubicBezTo>
                  <a:cubicBezTo>
                    <a:pt x="66675" y="304800"/>
                    <a:pt x="38100" y="271463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7" y="35719"/>
                    <a:pt x="314325" y="35719"/>
                    <a:pt x="407194" y="2381"/>
                  </a:cubicBezTo>
                  <a:cubicBezTo>
                    <a:pt x="423863" y="97631"/>
                    <a:pt x="469106" y="176213"/>
                    <a:pt x="545306" y="238125"/>
                  </a:cubicBezTo>
                  <a:cubicBezTo>
                    <a:pt x="471488" y="300037"/>
                    <a:pt x="426244" y="376238"/>
                    <a:pt x="409575" y="473869"/>
                  </a:cubicBezTo>
                  <a:close/>
                  <a:moveTo>
                    <a:pt x="388144" y="40481"/>
                  </a:moveTo>
                  <a:cubicBezTo>
                    <a:pt x="307181" y="59531"/>
                    <a:pt x="228600" y="57150"/>
                    <a:pt x="150019" y="26194"/>
                  </a:cubicBezTo>
                  <a:cubicBezTo>
                    <a:pt x="135731" y="109537"/>
                    <a:pt x="100012" y="178593"/>
                    <a:pt x="42863" y="238125"/>
                  </a:cubicBezTo>
                  <a:cubicBezTo>
                    <a:pt x="100012" y="297656"/>
                    <a:pt x="135731" y="369093"/>
                    <a:pt x="150019" y="450056"/>
                  </a:cubicBezTo>
                  <a:cubicBezTo>
                    <a:pt x="228600" y="421481"/>
                    <a:pt x="307181" y="416718"/>
                    <a:pt x="388144" y="435769"/>
                  </a:cubicBezTo>
                  <a:cubicBezTo>
                    <a:pt x="411956" y="357187"/>
                    <a:pt x="452438" y="290512"/>
                    <a:pt x="516731" y="238125"/>
                  </a:cubicBezTo>
                  <a:cubicBezTo>
                    <a:pt x="452438" y="185738"/>
                    <a:pt x="411956" y="119062"/>
                    <a:pt x="388144" y="404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3B63ED8C-52B6-6DA3-5844-5C4F22FEB6E5}"/>
                </a:ext>
              </a:extLst>
            </p:cNvPr>
            <p:cNvSpPr/>
            <p:nvPr/>
          </p:nvSpPr>
          <p:spPr>
            <a:xfrm>
              <a:off x="10122693" y="6007893"/>
              <a:ext cx="545306" cy="476249"/>
            </a:xfrm>
            <a:custGeom>
              <a:avLst/>
              <a:gdLst>
                <a:gd name="connsiteX0" fmla="*/ 545306 w 545306"/>
                <a:gd name="connsiteY0" fmla="*/ 238125 h 476249"/>
                <a:gd name="connsiteX1" fmla="*/ 407194 w 545306"/>
                <a:gd name="connsiteY1" fmla="*/ 473869 h 476249"/>
                <a:gd name="connsiteX2" fmla="*/ 133350 w 545306"/>
                <a:gd name="connsiteY2" fmla="*/ 476250 h 476249"/>
                <a:gd name="connsiteX3" fmla="*/ 0 w 545306"/>
                <a:gd name="connsiteY3" fmla="*/ 238125 h 476249"/>
                <a:gd name="connsiteX4" fmla="*/ 133350 w 545306"/>
                <a:gd name="connsiteY4" fmla="*/ 0 h 476249"/>
                <a:gd name="connsiteX5" fmla="*/ 407194 w 545306"/>
                <a:gd name="connsiteY5" fmla="*/ 2381 h 476249"/>
                <a:gd name="connsiteX6" fmla="*/ 545306 w 545306"/>
                <a:gd name="connsiteY6" fmla="*/ 238125 h 476249"/>
                <a:gd name="connsiteX7" fmla="*/ 516731 w 545306"/>
                <a:gd name="connsiteY7" fmla="*/ 238125 h 476249"/>
                <a:gd name="connsiteX8" fmla="*/ 388143 w 545306"/>
                <a:gd name="connsiteY8" fmla="*/ 40481 h 476249"/>
                <a:gd name="connsiteX9" fmla="*/ 150018 w 545306"/>
                <a:gd name="connsiteY9" fmla="*/ 28575 h 476249"/>
                <a:gd name="connsiteX10" fmla="*/ 42862 w 545306"/>
                <a:gd name="connsiteY10" fmla="*/ 240506 h 476249"/>
                <a:gd name="connsiteX11" fmla="*/ 150018 w 545306"/>
                <a:gd name="connsiteY11" fmla="*/ 452437 h 476249"/>
                <a:gd name="connsiteX12" fmla="*/ 388143 w 545306"/>
                <a:gd name="connsiteY12" fmla="*/ 438150 h 476249"/>
                <a:gd name="connsiteX13" fmla="*/ 516731 w 545306"/>
                <a:gd name="connsiteY13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49">
                  <a:moveTo>
                    <a:pt x="545306" y="238125"/>
                  </a:moveTo>
                  <a:cubicBezTo>
                    <a:pt x="469106" y="300037"/>
                    <a:pt x="423862" y="378619"/>
                    <a:pt x="407194" y="473869"/>
                  </a:cubicBezTo>
                  <a:cubicBezTo>
                    <a:pt x="314325" y="440531"/>
                    <a:pt x="226219" y="440531"/>
                    <a:pt x="133350" y="476250"/>
                  </a:cubicBezTo>
                  <a:cubicBezTo>
                    <a:pt x="116681" y="381000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6219" y="35719"/>
                    <a:pt x="314325" y="35719"/>
                    <a:pt x="407194" y="2381"/>
                  </a:cubicBezTo>
                  <a:cubicBezTo>
                    <a:pt x="426244" y="97631"/>
                    <a:pt x="469106" y="176213"/>
                    <a:pt x="545306" y="238125"/>
                  </a:cubicBezTo>
                  <a:close/>
                  <a:moveTo>
                    <a:pt x="516731" y="238125"/>
                  </a:moveTo>
                  <a:cubicBezTo>
                    <a:pt x="452438" y="183356"/>
                    <a:pt x="409575" y="119062"/>
                    <a:pt x="388143" y="40481"/>
                  </a:cubicBezTo>
                  <a:cubicBezTo>
                    <a:pt x="307181" y="59531"/>
                    <a:pt x="228600" y="57150"/>
                    <a:pt x="150018" y="28575"/>
                  </a:cubicBezTo>
                  <a:cubicBezTo>
                    <a:pt x="135731" y="111919"/>
                    <a:pt x="100012" y="180975"/>
                    <a:pt x="42862" y="240506"/>
                  </a:cubicBezTo>
                  <a:cubicBezTo>
                    <a:pt x="102393" y="300037"/>
                    <a:pt x="135731" y="371475"/>
                    <a:pt x="150018" y="452437"/>
                  </a:cubicBezTo>
                  <a:cubicBezTo>
                    <a:pt x="228600" y="421481"/>
                    <a:pt x="307181" y="421481"/>
                    <a:pt x="388143" y="438150"/>
                  </a:cubicBezTo>
                  <a:cubicBezTo>
                    <a:pt x="409575" y="354806"/>
                    <a:pt x="452438" y="290512"/>
                    <a:pt x="516731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11289AED-BA31-2F93-008B-1C4776AC4B9B}"/>
                </a:ext>
              </a:extLst>
            </p:cNvPr>
            <p:cNvSpPr/>
            <p:nvPr/>
          </p:nvSpPr>
          <p:spPr>
            <a:xfrm>
              <a:off x="9467850" y="3757612"/>
              <a:ext cx="545306" cy="473868"/>
            </a:xfrm>
            <a:custGeom>
              <a:avLst/>
              <a:gdLst>
                <a:gd name="connsiteX0" fmla="*/ 411956 w 545306"/>
                <a:gd name="connsiteY0" fmla="*/ 473869 h 473868"/>
                <a:gd name="connsiteX1" fmla="*/ 138112 w 545306"/>
                <a:gd name="connsiteY1" fmla="*/ 471488 h 473868"/>
                <a:gd name="connsiteX2" fmla="*/ 0 w 545306"/>
                <a:gd name="connsiteY2" fmla="*/ 235744 h 473868"/>
                <a:gd name="connsiteX3" fmla="*/ 138112 w 545306"/>
                <a:gd name="connsiteY3" fmla="*/ 2381 h 473868"/>
                <a:gd name="connsiteX4" fmla="*/ 411956 w 545306"/>
                <a:gd name="connsiteY4" fmla="*/ 0 h 473868"/>
                <a:gd name="connsiteX5" fmla="*/ 545306 w 545306"/>
                <a:gd name="connsiteY5" fmla="*/ 235744 h 473868"/>
                <a:gd name="connsiteX6" fmla="*/ 411956 w 545306"/>
                <a:gd name="connsiteY6" fmla="*/ 473869 h 473868"/>
                <a:gd name="connsiteX7" fmla="*/ 159544 w 545306"/>
                <a:gd name="connsiteY7" fmla="*/ 38100 h 473868"/>
                <a:gd name="connsiteX8" fmla="*/ 30956 w 545306"/>
                <a:gd name="connsiteY8" fmla="*/ 235744 h 473868"/>
                <a:gd name="connsiteX9" fmla="*/ 159544 w 545306"/>
                <a:gd name="connsiteY9" fmla="*/ 433387 h 473868"/>
                <a:gd name="connsiteX10" fmla="*/ 397669 w 545306"/>
                <a:gd name="connsiteY10" fmla="*/ 447675 h 473868"/>
                <a:gd name="connsiteX11" fmla="*/ 504825 w 545306"/>
                <a:gd name="connsiteY11" fmla="*/ 235744 h 473868"/>
                <a:gd name="connsiteX12" fmla="*/ 397669 w 545306"/>
                <a:gd name="connsiteY12" fmla="*/ 26194 h 473868"/>
                <a:gd name="connsiteX13" fmla="*/ 159544 w 545306"/>
                <a:gd name="connsiteY13" fmla="*/ 38100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3868">
                  <a:moveTo>
                    <a:pt x="411956" y="473869"/>
                  </a:moveTo>
                  <a:cubicBezTo>
                    <a:pt x="321469" y="438150"/>
                    <a:pt x="230981" y="438150"/>
                    <a:pt x="138112" y="471488"/>
                  </a:cubicBezTo>
                  <a:cubicBezTo>
                    <a:pt x="121444" y="376238"/>
                    <a:pt x="76200" y="297656"/>
                    <a:pt x="0" y="235744"/>
                  </a:cubicBezTo>
                  <a:cubicBezTo>
                    <a:pt x="76200" y="173831"/>
                    <a:pt x="121444" y="95250"/>
                    <a:pt x="138112" y="2381"/>
                  </a:cubicBezTo>
                  <a:cubicBezTo>
                    <a:pt x="273844" y="33337"/>
                    <a:pt x="292893" y="33337"/>
                    <a:pt x="411956" y="0"/>
                  </a:cubicBezTo>
                  <a:cubicBezTo>
                    <a:pt x="426244" y="92869"/>
                    <a:pt x="471487" y="173831"/>
                    <a:pt x="545306" y="235744"/>
                  </a:cubicBezTo>
                  <a:cubicBezTo>
                    <a:pt x="471487" y="297656"/>
                    <a:pt x="428625" y="376238"/>
                    <a:pt x="411956" y="473869"/>
                  </a:cubicBezTo>
                  <a:close/>
                  <a:moveTo>
                    <a:pt x="159544" y="38100"/>
                  </a:moveTo>
                  <a:cubicBezTo>
                    <a:pt x="135731" y="116681"/>
                    <a:pt x="95250" y="180975"/>
                    <a:pt x="30956" y="235744"/>
                  </a:cubicBezTo>
                  <a:cubicBezTo>
                    <a:pt x="95250" y="288131"/>
                    <a:pt x="135731" y="354806"/>
                    <a:pt x="159544" y="433387"/>
                  </a:cubicBezTo>
                  <a:cubicBezTo>
                    <a:pt x="240506" y="414337"/>
                    <a:pt x="319087" y="416719"/>
                    <a:pt x="397669" y="447675"/>
                  </a:cubicBezTo>
                  <a:cubicBezTo>
                    <a:pt x="411956" y="364331"/>
                    <a:pt x="447675" y="295275"/>
                    <a:pt x="504825" y="235744"/>
                  </a:cubicBezTo>
                  <a:cubicBezTo>
                    <a:pt x="447675" y="176212"/>
                    <a:pt x="411956" y="107156"/>
                    <a:pt x="397669" y="26194"/>
                  </a:cubicBezTo>
                  <a:cubicBezTo>
                    <a:pt x="307181" y="50006"/>
                    <a:pt x="290512" y="57150"/>
                    <a:pt x="159544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FA9F243F-6E73-2C32-A726-A35CD9619B6E}"/>
                </a:ext>
              </a:extLst>
            </p:cNvPr>
            <p:cNvSpPr/>
            <p:nvPr/>
          </p:nvSpPr>
          <p:spPr>
            <a:xfrm>
              <a:off x="5560218" y="3755231"/>
              <a:ext cx="547687" cy="473868"/>
            </a:xfrm>
            <a:custGeom>
              <a:avLst/>
              <a:gdLst>
                <a:gd name="connsiteX0" fmla="*/ 547688 w 547687"/>
                <a:gd name="connsiteY0" fmla="*/ 238125 h 473868"/>
                <a:gd name="connsiteX1" fmla="*/ 457200 w 547687"/>
                <a:gd name="connsiteY1" fmla="*/ 345281 h 473868"/>
                <a:gd name="connsiteX2" fmla="*/ 411956 w 547687"/>
                <a:gd name="connsiteY2" fmla="*/ 473869 h 473868"/>
                <a:gd name="connsiteX3" fmla="*/ 138113 w 547687"/>
                <a:gd name="connsiteY3" fmla="*/ 471488 h 473868"/>
                <a:gd name="connsiteX4" fmla="*/ 0 w 547687"/>
                <a:gd name="connsiteY4" fmla="*/ 238125 h 473868"/>
                <a:gd name="connsiteX5" fmla="*/ 90488 w 547687"/>
                <a:gd name="connsiteY5" fmla="*/ 133350 h 473868"/>
                <a:gd name="connsiteX6" fmla="*/ 138113 w 547687"/>
                <a:gd name="connsiteY6" fmla="*/ 2381 h 473868"/>
                <a:gd name="connsiteX7" fmla="*/ 411956 w 547687"/>
                <a:gd name="connsiteY7" fmla="*/ 0 h 473868"/>
                <a:gd name="connsiteX8" fmla="*/ 457200 w 547687"/>
                <a:gd name="connsiteY8" fmla="*/ 130969 h 473868"/>
                <a:gd name="connsiteX9" fmla="*/ 547688 w 547687"/>
                <a:gd name="connsiteY9" fmla="*/ 238125 h 473868"/>
                <a:gd name="connsiteX10" fmla="*/ 397669 w 547687"/>
                <a:gd name="connsiteY10" fmla="*/ 450056 h 473868"/>
                <a:gd name="connsiteX11" fmla="*/ 504825 w 547687"/>
                <a:gd name="connsiteY11" fmla="*/ 238125 h 473868"/>
                <a:gd name="connsiteX12" fmla="*/ 435769 w 547687"/>
                <a:gd name="connsiteY12" fmla="*/ 140494 h 473868"/>
                <a:gd name="connsiteX13" fmla="*/ 392906 w 547687"/>
                <a:gd name="connsiteY13" fmla="*/ 26194 h 473868"/>
                <a:gd name="connsiteX14" fmla="*/ 159544 w 547687"/>
                <a:gd name="connsiteY14" fmla="*/ 38100 h 473868"/>
                <a:gd name="connsiteX15" fmla="*/ 30956 w 547687"/>
                <a:gd name="connsiteY15" fmla="*/ 235744 h 473868"/>
                <a:gd name="connsiteX16" fmla="*/ 159544 w 547687"/>
                <a:gd name="connsiteY16" fmla="*/ 433387 h 473868"/>
                <a:gd name="connsiteX17" fmla="*/ 397669 w 547687"/>
                <a:gd name="connsiteY17" fmla="*/ 450056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7687" h="473868">
                  <a:moveTo>
                    <a:pt x="547688" y="238125"/>
                  </a:moveTo>
                  <a:cubicBezTo>
                    <a:pt x="509588" y="269081"/>
                    <a:pt x="481013" y="304800"/>
                    <a:pt x="457200" y="345281"/>
                  </a:cubicBezTo>
                  <a:cubicBezTo>
                    <a:pt x="433388" y="385762"/>
                    <a:pt x="421481" y="428625"/>
                    <a:pt x="411956" y="473869"/>
                  </a:cubicBezTo>
                  <a:cubicBezTo>
                    <a:pt x="273844" y="435769"/>
                    <a:pt x="242888" y="445294"/>
                    <a:pt x="138113" y="471488"/>
                  </a:cubicBezTo>
                  <a:cubicBezTo>
                    <a:pt x="121444" y="378619"/>
                    <a:pt x="76200" y="300038"/>
                    <a:pt x="0" y="238125"/>
                  </a:cubicBezTo>
                  <a:cubicBezTo>
                    <a:pt x="38100" y="207169"/>
                    <a:pt x="66675" y="173831"/>
                    <a:pt x="90488" y="133350"/>
                  </a:cubicBezTo>
                  <a:cubicBezTo>
                    <a:pt x="114300" y="92869"/>
                    <a:pt x="128587" y="50006"/>
                    <a:pt x="138113" y="2381"/>
                  </a:cubicBezTo>
                  <a:cubicBezTo>
                    <a:pt x="228600" y="35719"/>
                    <a:pt x="319088" y="35719"/>
                    <a:pt x="411956" y="0"/>
                  </a:cubicBezTo>
                  <a:cubicBezTo>
                    <a:pt x="421481" y="47625"/>
                    <a:pt x="433388" y="90488"/>
                    <a:pt x="457200" y="130969"/>
                  </a:cubicBezTo>
                  <a:cubicBezTo>
                    <a:pt x="481013" y="171450"/>
                    <a:pt x="509588" y="207169"/>
                    <a:pt x="547688" y="238125"/>
                  </a:cubicBezTo>
                  <a:close/>
                  <a:moveTo>
                    <a:pt x="397669" y="450056"/>
                  </a:moveTo>
                  <a:cubicBezTo>
                    <a:pt x="411956" y="369094"/>
                    <a:pt x="447675" y="297656"/>
                    <a:pt x="504825" y="238125"/>
                  </a:cubicBezTo>
                  <a:cubicBezTo>
                    <a:pt x="476250" y="207169"/>
                    <a:pt x="452438" y="178594"/>
                    <a:pt x="435769" y="140494"/>
                  </a:cubicBezTo>
                  <a:cubicBezTo>
                    <a:pt x="419100" y="104775"/>
                    <a:pt x="407194" y="66675"/>
                    <a:pt x="392906" y="26194"/>
                  </a:cubicBezTo>
                  <a:cubicBezTo>
                    <a:pt x="319088" y="54769"/>
                    <a:pt x="240506" y="57150"/>
                    <a:pt x="159544" y="38100"/>
                  </a:cubicBezTo>
                  <a:cubicBezTo>
                    <a:pt x="135731" y="119063"/>
                    <a:pt x="92869" y="183356"/>
                    <a:pt x="30956" y="235744"/>
                  </a:cubicBezTo>
                  <a:cubicBezTo>
                    <a:pt x="95250" y="288131"/>
                    <a:pt x="135731" y="354806"/>
                    <a:pt x="159544" y="433387"/>
                  </a:cubicBezTo>
                  <a:cubicBezTo>
                    <a:pt x="240506" y="416719"/>
                    <a:pt x="319088" y="419100"/>
                    <a:pt x="397669" y="45005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6C462E25-1456-AF31-70E7-2E1CB7D278BE}"/>
                </a:ext>
              </a:extLst>
            </p:cNvPr>
            <p:cNvSpPr/>
            <p:nvPr/>
          </p:nvSpPr>
          <p:spPr>
            <a:xfrm>
              <a:off x="10122693" y="3755231"/>
              <a:ext cx="545306" cy="476250"/>
            </a:xfrm>
            <a:custGeom>
              <a:avLst/>
              <a:gdLst>
                <a:gd name="connsiteX0" fmla="*/ 133350 w 545306"/>
                <a:gd name="connsiteY0" fmla="*/ 476250 h 476250"/>
                <a:gd name="connsiteX1" fmla="*/ 0 w 545306"/>
                <a:gd name="connsiteY1" fmla="*/ 238125 h 476250"/>
                <a:gd name="connsiteX2" fmla="*/ 133350 w 545306"/>
                <a:gd name="connsiteY2" fmla="*/ 0 h 476250"/>
                <a:gd name="connsiteX3" fmla="*/ 407194 w 545306"/>
                <a:gd name="connsiteY3" fmla="*/ 2381 h 476250"/>
                <a:gd name="connsiteX4" fmla="*/ 545306 w 545306"/>
                <a:gd name="connsiteY4" fmla="*/ 238125 h 476250"/>
                <a:gd name="connsiteX5" fmla="*/ 407194 w 545306"/>
                <a:gd name="connsiteY5" fmla="*/ 471488 h 476250"/>
                <a:gd name="connsiteX6" fmla="*/ 269081 w 545306"/>
                <a:gd name="connsiteY6" fmla="*/ 447675 h 476250"/>
                <a:gd name="connsiteX7" fmla="*/ 133350 w 545306"/>
                <a:gd name="connsiteY7" fmla="*/ 476250 h 476250"/>
                <a:gd name="connsiteX8" fmla="*/ 385762 w 545306"/>
                <a:gd name="connsiteY8" fmla="*/ 435769 h 476250"/>
                <a:gd name="connsiteX9" fmla="*/ 514350 w 545306"/>
                <a:gd name="connsiteY9" fmla="*/ 238125 h 476250"/>
                <a:gd name="connsiteX10" fmla="*/ 385762 w 545306"/>
                <a:gd name="connsiteY10" fmla="*/ 40481 h 476250"/>
                <a:gd name="connsiteX11" fmla="*/ 152400 w 545306"/>
                <a:gd name="connsiteY11" fmla="*/ 28575 h 476250"/>
                <a:gd name="connsiteX12" fmla="*/ 111919 w 545306"/>
                <a:gd name="connsiteY12" fmla="*/ 140494 h 476250"/>
                <a:gd name="connsiteX13" fmla="*/ 42862 w 545306"/>
                <a:gd name="connsiteY13" fmla="*/ 238125 h 476250"/>
                <a:gd name="connsiteX14" fmla="*/ 150018 w 545306"/>
                <a:gd name="connsiteY14" fmla="*/ 450056 h 476250"/>
                <a:gd name="connsiteX15" fmla="*/ 385762 w 545306"/>
                <a:gd name="connsiteY15" fmla="*/ 435769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6250">
                  <a:moveTo>
                    <a:pt x="133350" y="476250"/>
                  </a:moveTo>
                  <a:cubicBezTo>
                    <a:pt x="116681" y="378619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3837" y="33338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8"/>
                    <a:pt x="423862" y="376238"/>
                    <a:pt x="407194" y="471488"/>
                  </a:cubicBezTo>
                  <a:cubicBezTo>
                    <a:pt x="361950" y="457200"/>
                    <a:pt x="316706" y="447675"/>
                    <a:pt x="269081" y="447675"/>
                  </a:cubicBezTo>
                  <a:cubicBezTo>
                    <a:pt x="223837" y="447675"/>
                    <a:pt x="180975" y="459581"/>
                    <a:pt x="133350" y="476250"/>
                  </a:cubicBezTo>
                  <a:close/>
                  <a:moveTo>
                    <a:pt x="385762" y="435769"/>
                  </a:moveTo>
                  <a:cubicBezTo>
                    <a:pt x="409575" y="357188"/>
                    <a:pt x="450056" y="290512"/>
                    <a:pt x="514350" y="238125"/>
                  </a:cubicBezTo>
                  <a:cubicBezTo>
                    <a:pt x="450056" y="185738"/>
                    <a:pt x="409575" y="119063"/>
                    <a:pt x="385762" y="40481"/>
                  </a:cubicBezTo>
                  <a:cubicBezTo>
                    <a:pt x="304800" y="59531"/>
                    <a:pt x="226219" y="57150"/>
                    <a:pt x="152400" y="28575"/>
                  </a:cubicBezTo>
                  <a:cubicBezTo>
                    <a:pt x="138112" y="66675"/>
                    <a:pt x="126206" y="104775"/>
                    <a:pt x="111919" y="140494"/>
                  </a:cubicBezTo>
                  <a:cubicBezTo>
                    <a:pt x="95250" y="176213"/>
                    <a:pt x="71438" y="209550"/>
                    <a:pt x="42862" y="238125"/>
                  </a:cubicBezTo>
                  <a:cubicBezTo>
                    <a:pt x="100012" y="297656"/>
                    <a:pt x="135731" y="369094"/>
                    <a:pt x="150018" y="450056"/>
                  </a:cubicBezTo>
                  <a:cubicBezTo>
                    <a:pt x="228600" y="419100"/>
                    <a:pt x="307181" y="416719"/>
                    <a:pt x="385762" y="435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C7A7E8B8-4AE8-CF33-EFEA-376DAF747E9F}"/>
                </a:ext>
              </a:extLst>
            </p:cNvPr>
            <p:cNvSpPr/>
            <p:nvPr/>
          </p:nvSpPr>
          <p:spPr>
            <a:xfrm>
              <a:off x="8170068" y="3755231"/>
              <a:ext cx="545306" cy="476250"/>
            </a:xfrm>
            <a:custGeom>
              <a:avLst/>
              <a:gdLst>
                <a:gd name="connsiteX0" fmla="*/ 0 w 545306"/>
                <a:gd name="connsiteY0" fmla="*/ 238125 h 476250"/>
                <a:gd name="connsiteX1" fmla="*/ 133350 w 545306"/>
                <a:gd name="connsiteY1" fmla="*/ 0 h 476250"/>
                <a:gd name="connsiteX2" fmla="*/ 407194 w 545306"/>
                <a:gd name="connsiteY2" fmla="*/ 2381 h 476250"/>
                <a:gd name="connsiteX3" fmla="*/ 545306 w 545306"/>
                <a:gd name="connsiteY3" fmla="*/ 238125 h 476250"/>
                <a:gd name="connsiteX4" fmla="*/ 407194 w 545306"/>
                <a:gd name="connsiteY4" fmla="*/ 473869 h 476250"/>
                <a:gd name="connsiteX5" fmla="*/ 133350 w 545306"/>
                <a:gd name="connsiteY5" fmla="*/ 476250 h 476250"/>
                <a:gd name="connsiteX6" fmla="*/ 88106 w 545306"/>
                <a:gd name="connsiteY6" fmla="*/ 345281 h 476250"/>
                <a:gd name="connsiteX7" fmla="*/ 0 w 545306"/>
                <a:gd name="connsiteY7" fmla="*/ 238125 h 476250"/>
                <a:gd name="connsiteX8" fmla="*/ 514350 w 545306"/>
                <a:gd name="connsiteY8" fmla="*/ 238125 h 476250"/>
                <a:gd name="connsiteX9" fmla="*/ 385763 w 545306"/>
                <a:gd name="connsiteY9" fmla="*/ 40481 h 476250"/>
                <a:gd name="connsiteX10" fmla="*/ 147638 w 545306"/>
                <a:gd name="connsiteY10" fmla="*/ 26194 h 476250"/>
                <a:gd name="connsiteX11" fmla="*/ 42863 w 545306"/>
                <a:gd name="connsiteY11" fmla="*/ 233363 h 476250"/>
                <a:gd name="connsiteX12" fmla="*/ 107156 w 545306"/>
                <a:gd name="connsiteY12" fmla="*/ 333375 h 476250"/>
                <a:gd name="connsiteX13" fmla="*/ 150019 w 545306"/>
                <a:gd name="connsiteY13" fmla="*/ 445294 h 476250"/>
                <a:gd name="connsiteX14" fmla="*/ 383381 w 545306"/>
                <a:gd name="connsiteY14" fmla="*/ 433387 h 476250"/>
                <a:gd name="connsiteX15" fmla="*/ 514350 w 545306"/>
                <a:gd name="connsiteY15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5306" h="476250">
                  <a:moveTo>
                    <a:pt x="0" y="238125"/>
                  </a:moveTo>
                  <a:cubicBezTo>
                    <a:pt x="76200" y="173831"/>
                    <a:pt x="119063" y="95250"/>
                    <a:pt x="133350" y="0"/>
                  </a:cubicBezTo>
                  <a:cubicBezTo>
                    <a:pt x="223838" y="35719"/>
                    <a:pt x="314325" y="35719"/>
                    <a:pt x="407194" y="2381"/>
                  </a:cubicBezTo>
                  <a:cubicBezTo>
                    <a:pt x="423862" y="97631"/>
                    <a:pt x="469106" y="176213"/>
                    <a:pt x="545306" y="238125"/>
                  </a:cubicBezTo>
                  <a:cubicBezTo>
                    <a:pt x="469106" y="300038"/>
                    <a:pt x="423862" y="378619"/>
                    <a:pt x="407194" y="473869"/>
                  </a:cubicBezTo>
                  <a:cubicBezTo>
                    <a:pt x="316706" y="440531"/>
                    <a:pt x="226219" y="440531"/>
                    <a:pt x="133350" y="476250"/>
                  </a:cubicBezTo>
                  <a:cubicBezTo>
                    <a:pt x="123825" y="428625"/>
                    <a:pt x="111919" y="385762"/>
                    <a:pt x="88106" y="345281"/>
                  </a:cubicBezTo>
                  <a:cubicBezTo>
                    <a:pt x="66675" y="304800"/>
                    <a:pt x="35719" y="269081"/>
                    <a:pt x="0" y="238125"/>
                  </a:cubicBezTo>
                  <a:close/>
                  <a:moveTo>
                    <a:pt x="514350" y="238125"/>
                  </a:moveTo>
                  <a:cubicBezTo>
                    <a:pt x="450056" y="185738"/>
                    <a:pt x="407194" y="119063"/>
                    <a:pt x="385763" y="40481"/>
                  </a:cubicBezTo>
                  <a:cubicBezTo>
                    <a:pt x="304800" y="59531"/>
                    <a:pt x="226219" y="57150"/>
                    <a:pt x="147638" y="26194"/>
                  </a:cubicBezTo>
                  <a:cubicBezTo>
                    <a:pt x="133350" y="107156"/>
                    <a:pt x="97631" y="178594"/>
                    <a:pt x="42863" y="233363"/>
                  </a:cubicBezTo>
                  <a:cubicBezTo>
                    <a:pt x="66675" y="269081"/>
                    <a:pt x="90488" y="300038"/>
                    <a:pt x="107156" y="333375"/>
                  </a:cubicBezTo>
                  <a:cubicBezTo>
                    <a:pt x="123825" y="369094"/>
                    <a:pt x="135731" y="407194"/>
                    <a:pt x="150019" y="445294"/>
                  </a:cubicBezTo>
                  <a:cubicBezTo>
                    <a:pt x="223838" y="416719"/>
                    <a:pt x="302419" y="414338"/>
                    <a:pt x="383381" y="433387"/>
                  </a:cubicBezTo>
                  <a:cubicBezTo>
                    <a:pt x="409575" y="357188"/>
                    <a:pt x="450056" y="290512"/>
                    <a:pt x="514350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A53E20E1-DDEF-8E72-CAEF-B2D95C0E34FE}"/>
                </a:ext>
              </a:extLst>
            </p:cNvPr>
            <p:cNvSpPr/>
            <p:nvPr/>
          </p:nvSpPr>
          <p:spPr>
            <a:xfrm>
              <a:off x="6215062" y="3755231"/>
              <a:ext cx="545306" cy="476250"/>
            </a:xfrm>
            <a:custGeom>
              <a:avLst/>
              <a:gdLst>
                <a:gd name="connsiteX0" fmla="*/ 545306 w 545306"/>
                <a:gd name="connsiteY0" fmla="*/ 238125 h 476250"/>
                <a:gd name="connsiteX1" fmla="*/ 407194 w 545306"/>
                <a:gd name="connsiteY1" fmla="*/ 473869 h 476250"/>
                <a:gd name="connsiteX2" fmla="*/ 133350 w 545306"/>
                <a:gd name="connsiteY2" fmla="*/ 476250 h 476250"/>
                <a:gd name="connsiteX3" fmla="*/ 0 w 545306"/>
                <a:gd name="connsiteY3" fmla="*/ 238125 h 476250"/>
                <a:gd name="connsiteX4" fmla="*/ 133350 w 545306"/>
                <a:gd name="connsiteY4" fmla="*/ 0 h 476250"/>
                <a:gd name="connsiteX5" fmla="*/ 407194 w 545306"/>
                <a:gd name="connsiteY5" fmla="*/ 2381 h 476250"/>
                <a:gd name="connsiteX6" fmla="*/ 545306 w 545306"/>
                <a:gd name="connsiteY6" fmla="*/ 238125 h 476250"/>
                <a:gd name="connsiteX7" fmla="*/ 42862 w 545306"/>
                <a:gd name="connsiteY7" fmla="*/ 238125 h 476250"/>
                <a:gd name="connsiteX8" fmla="*/ 150019 w 545306"/>
                <a:gd name="connsiteY8" fmla="*/ 450056 h 476250"/>
                <a:gd name="connsiteX9" fmla="*/ 388144 w 545306"/>
                <a:gd name="connsiteY9" fmla="*/ 435769 h 476250"/>
                <a:gd name="connsiteX10" fmla="*/ 516731 w 545306"/>
                <a:gd name="connsiteY10" fmla="*/ 238125 h 476250"/>
                <a:gd name="connsiteX11" fmla="*/ 388144 w 545306"/>
                <a:gd name="connsiteY11" fmla="*/ 40481 h 476250"/>
                <a:gd name="connsiteX12" fmla="*/ 150019 w 545306"/>
                <a:gd name="connsiteY12" fmla="*/ 26194 h 476250"/>
                <a:gd name="connsiteX13" fmla="*/ 42862 w 545306"/>
                <a:gd name="connsiteY13" fmla="*/ 23812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306" h="476250">
                  <a:moveTo>
                    <a:pt x="545306" y="238125"/>
                  </a:moveTo>
                  <a:cubicBezTo>
                    <a:pt x="469106" y="300038"/>
                    <a:pt x="423862" y="378619"/>
                    <a:pt x="407194" y="473869"/>
                  </a:cubicBezTo>
                  <a:cubicBezTo>
                    <a:pt x="314325" y="440531"/>
                    <a:pt x="226219" y="440531"/>
                    <a:pt x="133350" y="476250"/>
                  </a:cubicBezTo>
                  <a:cubicBezTo>
                    <a:pt x="116681" y="381000"/>
                    <a:pt x="73819" y="302419"/>
                    <a:pt x="0" y="238125"/>
                  </a:cubicBezTo>
                  <a:cubicBezTo>
                    <a:pt x="73819" y="176213"/>
                    <a:pt x="119063" y="97631"/>
                    <a:pt x="133350" y="0"/>
                  </a:cubicBezTo>
                  <a:cubicBezTo>
                    <a:pt x="226219" y="35719"/>
                    <a:pt x="314325" y="35719"/>
                    <a:pt x="407194" y="2381"/>
                  </a:cubicBezTo>
                  <a:cubicBezTo>
                    <a:pt x="426244" y="97631"/>
                    <a:pt x="469106" y="176213"/>
                    <a:pt x="545306" y="238125"/>
                  </a:cubicBezTo>
                  <a:close/>
                  <a:moveTo>
                    <a:pt x="42862" y="238125"/>
                  </a:moveTo>
                  <a:cubicBezTo>
                    <a:pt x="102394" y="297656"/>
                    <a:pt x="135731" y="369094"/>
                    <a:pt x="150019" y="450056"/>
                  </a:cubicBezTo>
                  <a:cubicBezTo>
                    <a:pt x="228600" y="419100"/>
                    <a:pt x="307181" y="416719"/>
                    <a:pt x="388144" y="435769"/>
                  </a:cubicBezTo>
                  <a:cubicBezTo>
                    <a:pt x="411956" y="357188"/>
                    <a:pt x="452438" y="290512"/>
                    <a:pt x="516731" y="238125"/>
                  </a:cubicBezTo>
                  <a:cubicBezTo>
                    <a:pt x="452438" y="185738"/>
                    <a:pt x="411956" y="119063"/>
                    <a:pt x="388144" y="40481"/>
                  </a:cubicBezTo>
                  <a:cubicBezTo>
                    <a:pt x="307181" y="59531"/>
                    <a:pt x="228600" y="57150"/>
                    <a:pt x="150019" y="26194"/>
                  </a:cubicBezTo>
                  <a:cubicBezTo>
                    <a:pt x="135731" y="109538"/>
                    <a:pt x="100013" y="178594"/>
                    <a:pt x="42862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8F50A80A-69B8-7343-597E-5FA509D6FEA9}"/>
                </a:ext>
              </a:extLst>
            </p:cNvPr>
            <p:cNvSpPr/>
            <p:nvPr/>
          </p:nvSpPr>
          <p:spPr>
            <a:xfrm>
              <a:off x="9467850" y="376237"/>
              <a:ext cx="547687" cy="476249"/>
            </a:xfrm>
            <a:custGeom>
              <a:avLst/>
              <a:gdLst>
                <a:gd name="connsiteX0" fmla="*/ 0 w 547687"/>
                <a:gd name="connsiteY0" fmla="*/ 238125 h 476249"/>
                <a:gd name="connsiteX1" fmla="*/ 138112 w 547687"/>
                <a:gd name="connsiteY1" fmla="*/ 2381 h 476249"/>
                <a:gd name="connsiteX2" fmla="*/ 411956 w 547687"/>
                <a:gd name="connsiteY2" fmla="*/ 0 h 476249"/>
                <a:gd name="connsiteX3" fmla="*/ 457200 w 547687"/>
                <a:gd name="connsiteY3" fmla="*/ 130969 h 476249"/>
                <a:gd name="connsiteX4" fmla="*/ 547688 w 547687"/>
                <a:gd name="connsiteY4" fmla="*/ 238125 h 476249"/>
                <a:gd name="connsiteX5" fmla="*/ 414337 w 547687"/>
                <a:gd name="connsiteY5" fmla="*/ 476250 h 476249"/>
                <a:gd name="connsiteX6" fmla="*/ 278606 w 547687"/>
                <a:gd name="connsiteY6" fmla="*/ 450056 h 476249"/>
                <a:gd name="connsiteX7" fmla="*/ 140494 w 547687"/>
                <a:gd name="connsiteY7" fmla="*/ 473869 h 476249"/>
                <a:gd name="connsiteX8" fmla="*/ 0 w 547687"/>
                <a:gd name="connsiteY8" fmla="*/ 238125 h 476249"/>
                <a:gd name="connsiteX9" fmla="*/ 30956 w 547687"/>
                <a:gd name="connsiteY9" fmla="*/ 238125 h 476249"/>
                <a:gd name="connsiteX10" fmla="*/ 159544 w 547687"/>
                <a:gd name="connsiteY10" fmla="*/ 435769 h 476249"/>
                <a:gd name="connsiteX11" fmla="*/ 397669 w 547687"/>
                <a:gd name="connsiteY11" fmla="*/ 450056 h 476249"/>
                <a:gd name="connsiteX12" fmla="*/ 504825 w 547687"/>
                <a:gd name="connsiteY12" fmla="*/ 238125 h 476249"/>
                <a:gd name="connsiteX13" fmla="*/ 397669 w 547687"/>
                <a:gd name="connsiteY13" fmla="*/ 26194 h 476249"/>
                <a:gd name="connsiteX14" fmla="*/ 161925 w 547687"/>
                <a:gd name="connsiteY14" fmla="*/ 40481 h 476249"/>
                <a:gd name="connsiteX15" fmla="*/ 30956 w 547687"/>
                <a:gd name="connsiteY15" fmla="*/ 238125 h 476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7687" h="476249">
                  <a:moveTo>
                    <a:pt x="0" y="238125"/>
                  </a:moveTo>
                  <a:cubicBezTo>
                    <a:pt x="76200" y="176213"/>
                    <a:pt x="121444" y="97631"/>
                    <a:pt x="138112" y="2381"/>
                  </a:cubicBezTo>
                  <a:cubicBezTo>
                    <a:pt x="228600" y="35719"/>
                    <a:pt x="319087" y="35719"/>
                    <a:pt x="411956" y="0"/>
                  </a:cubicBezTo>
                  <a:cubicBezTo>
                    <a:pt x="421481" y="47625"/>
                    <a:pt x="433387" y="90488"/>
                    <a:pt x="457200" y="130969"/>
                  </a:cubicBezTo>
                  <a:cubicBezTo>
                    <a:pt x="481012" y="171450"/>
                    <a:pt x="509587" y="204787"/>
                    <a:pt x="547688" y="238125"/>
                  </a:cubicBezTo>
                  <a:cubicBezTo>
                    <a:pt x="473869" y="300038"/>
                    <a:pt x="428625" y="378619"/>
                    <a:pt x="414337" y="476250"/>
                  </a:cubicBezTo>
                  <a:cubicBezTo>
                    <a:pt x="369094" y="459581"/>
                    <a:pt x="323850" y="450056"/>
                    <a:pt x="278606" y="450056"/>
                  </a:cubicBezTo>
                  <a:cubicBezTo>
                    <a:pt x="233362" y="450056"/>
                    <a:pt x="188119" y="459581"/>
                    <a:pt x="140494" y="473869"/>
                  </a:cubicBezTo>
                  <a:cubicBezTo>
                    <a:pt x="121444" y="378619"/>
                    <a:pt x="78581" y="300038"/>
                    <a:pt x="0" y="238125"/>
                  </a:cubicBezTo>
                  <a:close/>
                  <a:moveTo>
                    <a:pt x="30956" y="238125"/>
                  </a:moveTo>
                  <a:cubicBezTo>
                    <a:pt x="95250" y="290513"/>
                    <a:pt x="135731" y="357187"/>
                    <a:pt x="159544" y="435769"/>
                  </a:cubicBezTo>
                  <a:cubicBezTo>
                    <a:pt x="240506" y="416719"/>
                    <a:pt x="319087" y="419100"/>
                    <a:pt x="397669" y="450056"/>
                  </a:cubicBezTo>
                  <a:cubicBezTo>
                    <a:pt x="411956" y="369094"/>
                    <a:pt x="447675" y="297656"/>
                    <a:pt x="504825" y="238125"/>
                  </a:cubicBezTo>
                  <a:cubicBezTo>
                    <a:pt x="447675" y="178594"/>
                    <a:pt x="411956" y="109537"/>
                    <a:pt x="397669" y="26194"/>
                  </a:cubicBezTo>
                  <a:cubicBezTo>
                    <a:pt x="319087" y="57150"/>
                    <a:pt x="240506" y="59531"/>
                    <a:pt x="161925" y="40481"/>
                  </a:cubicBezTo>
                  <a:cubicBezTo>
                    <a:pt x="111919" y="159544"/>
                    <a:pt x="102393" y="171450"/>
                    <a:pt x="30956" y="2381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8D802391-D524-E616-E634-4F60331DB82A}"/>
                </a:ext>
              </a:extLst>
            </p:cNvPr>
            <p:cNvSpPr/>
            <p:nvPr/>
          </p:nvSpPr>
          <p:spPr>
            <a:xfrm>
              <a:off x="5335058" y="4319587"/>
              <a:ext cx="448997" cy="473868"/>
            </a:xfrm>
            <a:custGeom>
              <a:avLst/>
              <a:gdLst>
                <a:gd name="connsiteX0" fmla="*/ 310885 w 448997"/>
                <a:gd name="connsiteY0" fmla="*/ 0 h 473868"/>
                <a:gd name="connsiteX1" fmla="*/ 448998 w 448997"/>
                <a:gd name="connsiteY1" fmla="*/ 235744 h 473868"/>
                <a:gd name="connsiteX2" fmla="*/ 310885 w 448997"/>
                <a:gd name="connsiteY2" fmla="*/ 471488 h 473868"/>
                <a:gd name="connsiteX3" fmla="*/ 37042 w 448997"/>
                <a:gd name="connsiteY3" fmla="*/ 473869 h 473868"/>
                <a:gd name="connsiteX4" fmla="*/ 27517 w 448997"/>
                <a:gd name="connsiteY4" fmla="*/ 435769 h 473868"/>
                <a:gd name="connsiteX5" fmla="*/ 8467 w 448997"/>
                <a:gd name="connsiteY5" fmla="*/ 378619 h 473868"/>
                <a:gd name="connsiteX6" fmla="*/ 1323 w 448997"/>
                <a:gd name="connsiteY6" fmla="*/ 316706 h 473868"/>
                <a:gd name="connsiteX7" fmla="*/ 51329 w 448997"/>
                <a:gd name="connsiteY7" fmla="*/ 445294 h 473868"/>
                <a:gd name="connsiteX8" fmla="*/ 170392 w 448997"/>
                <a:gd name="connsiteY8" fmla="*/ 426244 h 473868"/>
                <a:gd name="connsiteX9" fmla="*/ 287073 w 448997"/>
                <a:gd name="connsiteY9" fmla="*/ 433388 h 473868"/>
                <a:gd name="connsiteX10" fmla="*/ 339460 w 448997"/>
                <a:gd name="connsiteY10" fmla="*/ 328613 h 473868"/>
                <a:gd name="connsiteX11" fmla="*/ 420423 w 448997"/>
                <a:gd name="connsiteY11" fmla="*/ 238125 h 473868"/>
                <a:gd name="connsiteX12" fmla="*/ 289454 w 448997"/>
                <a:gd name="connsiteY12" fmla="*/ 38100 h 473868"/>
                <a:gd name="connsiteX13" fmla="*/ 53710 w 448997"/>
                <a:gd name="connsiteY13" fmla="*/ 26194 h 473868"/>
                <a:gd name="connsiteX14" fmla="*/ 34660 w 448997"/>
                <a:gd name="connsiteY14" fmla="*/ 95250 h 473868"/>
                <a:gd name="connsiteX15" fmla="*/ 1323 w 448997"/>
                <a:gd name="connsiteY15" fmla="*/ 154781 h 473868"/>
                <a:gd name="connsiteX16" fmla="*/ 3704 w 448997"/>
                <a:gd name="connsiteY16" fmla="*/ 111919 h 473868"/>
                <a:gd name="connsiteX17" fmla="*/ 41804 w 448997"/>
                <a:gd name="connsiteY17" fmla="*/ 2381 h 473868"/>
                <a:gd name="connsiteX18" fmla="*/ 310885 w 448997"/>
                <a:gd name="connsiteY18" fmla="*/ 0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48997" h="473868">
                  <a:moveTo>
                    <a:pt x="310885" y="0"/>
                  </a:moveTo>
                  <a:cubicBezTo>
                    <a:pt x="327554" y="95250"/>
                    <a:pt x="372798" y="173831"/>
                    <a:pt x="448998" y="235744"/>
                  </a:cubicBezTo>
                  <a:cubicBezTo>
                    <a:pt x="372798" y="297656"/>
                    <a:pt x="327554" y="373857"/>
                    <a:pt x="310885" y="471488"/>
                  </a:cubicBezTo>
                  <a:cubicBezTo>
                    <a:pt x="218017" y="438150"/>
                    <a:pt x="129910" y="438150"/>
                    <a:pt x="37042" y="473869"/>
                  </a:cubicBezTo>
                  <a:cubicBezTo>
                    <a:pt x="34660" y="459581"/>
                    <a:pt x="32279" y="447675"/>
                    <a:pt x="27517" y="435769"/>
                  </a:cubicBezTo>
                  <a:cubicBezTo>
                    <a:pt x="22754" y="416719"/>
                    <a:pt x="15610" y="395288"/>
                    <a:pt x="8467" y="378619"/>
                  </a:cubicBezTo>
                  <a:cubicBezTo>
                    <a:pt x="-1058" y="359569"/>
                    <a:pt x="-1058" y="340519"/>
                    <a:pt x="1323" y="316706"/>
                  </a:cubicBezTo>
                  <a:cubicBezTo>
                    <a:pt x="29898" y="359569"/>
                    <a:pt x="41804" y="402431"/>
                    <a:pt x="51329" y="445294"/>
                  </a:cubicBezTo>
                  <a:cubicBezTo>
                    <a:pt x="91810" y="438150"/>
                    <a:pt x="129910" y="428625"/>
                    <a:pt x="170392" y="426244"/>
                  </a:cubicBezTo>
                  <a:cubicBezTo>
                    <a:pt x="208492" y="423863"/>
                    <a:pt x="248973" y="431006"/>
                    <a:pt x="287073" y="433388"/>
                  </a:cubicBezTo>
                  <a:cubicBezTo>
                    <a:pt x="303742" y="400050"/>
                    <a:pt x="320410" y="364331"/>
                    <a:pt x="339460" y="328613"/>
                  </a:cubicBezTo>
                  <a:cubicBezTo>
                    <a:pt x="358510" y="292894"/>
                    <a:pt x="387085" y="264319"/>
                    <a:pt x="420423" y="238125"/>
                  </a:cubicBezTo>
                  <a:cubicBezTo>
                    <a:pt x="356129" y="185738"/>
                    <a:pt x="313267" y="119063"/>
                    <a:pt x="289454" y="38100"/>
                  </a:cubicBezTo>
                  <a:cubicBezTo>
                    <a:pt x="208492" y="59531"/>
                    <a:pt x="132292" y="54769"/>
                    <a:pt x="53710" y="26194"/>
                  </a:cubicBezTo>
                  <a:cubicBezTo>
                    <a:pt x="46567" y="50006"/>
                    <a:pt x="41804" y="73819"/>
                    <a:pt x="34660" y="95250"/>
                  </a:cubicBezTo>
                  <a:cubicBezTo>
                    <a:pt x="27517" y="116681"/>
                    <a:pt x="20373" y="138113"/>
                    <a:pt x="1323" y="154781"/>
                  </a:cubicBezTo>
                  <a:cubicBezTo>
                    <a:pt x="1323" y="140494"/>
                    <a:pt x="1323" y="126206"/>
                    <a:pt x="3704" y="111919"/>
                  </a:cubicBezTo>
                  <a:cubicBezTo>
                    <a:pt x="15610" y="76200"/>
                    <a:pt x="27517" y="40482"/>
                    <a:pt x="41804" y="2381"/>
                  </a:cubicBezTo>
                  <a:cubicBezTo>
                    <a:pt x="127529" y="33338"/>
                    <a:pt x="218017" y="33338"/>
                    <a:pt x="31088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90C65A97-D22F-CCDC-71B7-69BD3BAD56FD}"/>
                </a:ext>
              </a:extLst>
            </p:cNvPr>
            <p:cNvSpPr/>
            <p:nvPr/>
          </p:nvSpPr>
          <p:spPr>
            <a:xfrm>
              <a:off x="5334000" y="940593"/>
              <a:ext cx="450056" cy="476250"/>
            </a:xfrm>
            <a:custGeom>
              <a:avLst/>
              <a:gdLst>
                <a:gd name="connsiteX0" fmla="*/ 311944 w 450056"/>
                <a:gd name="connsiteY0" fmla="*/ 473869 h 476250"/>
                <a:gd name="connsiteX1" fmla="*/ 38100 w 450056"/>
                <a:gd name="connsiteY1" fmla="*/ 476250 h 476250"/>
                <a:gd name="connsiteX2" fmla="*/ 28575 w 450056"/>
                <a:gd name="connsiteY2" fmla="*/ 438150 h 476250"/>
                <a:gd name="connsiteX3" fmla="*/ 9525 w 450056"/>
                <a:gd name="connsiteY3" fmla="*/ 378619 h 476250"/>
                <a:gd name="connsiteX4" fmla="*/ 4763 w 450056"/>
                <a:gd name="connsiteY4" fmla="*/ 321469 h 476250"/>
                <a:gd name="connsiteX5" fmla="*/ 54769 w 450056"/>
                <a:gd name="connsiteY5" fmla="*/ 450056 h 476250"/>
                <a:gd name="connsiteX6" fmla="*/ 290513 w 450056"/>
                <a:gd name="connsiteY6" fmla="*/ 438150 h 476250"/>
                <a:gd name="connsiteX7" fmla="*/ 421481 w 450056"/>
                <a:gd name="connsiteY7" fmla="*/ 238125 h 476250"/>
                <a:gd name="connsiteX8" fmla="*/ 292894 w 450056"/>
                <a:gd name="connsiteY8" fmla="*/ 42862 h 476250"/>
                <a:gd name="connsiteX9" fmla="*/ 171450 w 450056"/>
                <a:gd name="connsiteY9" fmla="*/ 50006 h 476250"/>
                <a:gd name="connsiteX10" fmla="*/ 52388 w 450056"/>
                <a:gd name="connsiteY10" fmla="*/ 28575 h 476250"/>
                <a:gd name="connsiteX11" fmla="*/ 7144 w 450056"/>
                <a:gd name="connsiteY11" fmla="*/ 152400 h 476250"/>
                <a:gd name="connsiteX12" fmla="*/ 0 w 450056"/>
                <a:gd name="connsiteY12" fmla="*/ 152400 h 476250"/>
                <a:gd name="connsiteX13" fmla="*/ 4763 w 450056"/>
                <a:gd name="connsiteY13" fmla="*/ 109537 h 476250"/>
                <a:gd name="connsiteX14" fmla="*/ 42863 w 450056"/>
                <a:gd name="connsiteY14" fmla="*/ 0 h 476250"/>
                <a:gd name="connsiteX15" fmla="*/ 311944 w 450056"/>
                <a:gd name="connsiteY15" fmla="*/ 0 h 476250"/>
                <a:gd name="connsiteX16" fmla="*/ 450056 w 450056"/>
                <a:gd name="connsiteY16" fmla="*/ 235744 h 476250"/>
                <a:gd name="connsiteX17" fmla="*/ 311944 w 450056"/>
                <a:gd name="connsiteY17" fmla="*/ 473869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0056" h="476250">
                  <a:moveTo>
                    <a:pt x="311944" y="473869"/>
                  </a:moveTo>
                  <a:cubicBezTo>
                    <a:pt x="219075" y="438150"/>
                    <a:pt x="130969" y="440531"/>
                    <a:pt x="38100" y="476250"/>
                  </a:cubicBezTo>
                  <a:cubicBezTo>
                    <a:pt x="35719" y="461963"/>
                    <a:pt x="33338" y="450056"/>
                    <a:pt x="28575" y="438150"/>
                  </a:cubicBezTo>
                  <a:cubicBezTo>
                    <a:pt x="23813" y="416719"/>
                    <a:pt x="19050" y="397669"/>
                    <a:pt x="9525" y="378619"/>
                  </a:cubicBezTo>
                  <a:cubicBezTo>
                    <a:pt x="2381" y="359569"/>
                    <a:pt x="0" y="340519"/>
                    <a:pt x="4763" y="321469"/>
                  </a:cubicBezTo>
                  <a:cubicBezTo>
                    <a:pt x="33338" y="359569"/>
                    <a:pt x="42863" y="402431"/>
                    <a:pt x="54769" y="450056"/>
                  </a:cubicBezTo>
                  <a:cubicBezTo>
                    <a:pt x="133350" y="421481"/>
                    <a:pt x="209550" y="416719"/>
                    <a:pt x="290513" y="438150"/>
                  </a:cubicBezTo>
                  <a:cubicBezTo>
                    <a:pt x="314325" y="359569"/>
                    <a:pt x="354806" y="292894"/>
                    <a:pt x="421481" y="238125"/>
                  </a:cubicBezTo>
                  <a:cubicBezTo>
                    <a:pt x="357188" y="185737"/>
                    <a:pt x="314325" y="119063"/>
                    <a:pt x="292894" y="42862"/>
                  </a:cubicBezTo>
                  <a:cubicBezTo>
                    <a:pt x="250031" y="45244"/>
                    <a:pt x="211931" y="52388"/>
                    <a:pt x="171450" y="50006"/>
                  </a:cubicBezTo>
                  <a:cubicBezTo>
                    <a:pt x="133350" y="47625"/>
                    <a:pt x="95250" y="35719"/>
                    <a:pt x="52388" y="28575"/>
                  </a:cubicBezTo>
                  <a:cubicBezTo>
                    <a:pt x="42863" y="69056"/>
                    <a:pt x="30956" y="114300"/>
                    <a:pt x="7144" y="152400"/>
                  </a:cubicBezTo>
                  <a:cubicBezTo>
                    <a:pt x="4763" y="152400"/>
                    <a:pt x="2381" y="152400"/>
                    <a:pt x="0" y="152400"/>
                  </a:cubicBezTo>
                  <a:cubicBezTo>
                    <a:pt x="0" y="138112"/>
                    <a:pt x="0" y="123825"/>
                    <a:pt x="4763" y="109537"/>
                  </a:cubicBezTo>
                  <a:cubicBezTo>
                    <a:pt x="16669" y="73819"/>
                    <a:pt x="28575" y="38100"/>
                    <a:pt x="42863" y="0"/>
                  </a:cubicBezTo>
                  <a:cubicBezTo>
                    <a:pt x="128588" y="33338"/>
                    <a:pt x="219075" y="33338"/>
                    <a:pt x="311944" y="0"/>
                  </a:cubicBezTo>
                  <a:cubicBezTo>
                    <a:pt x="328613" y="95250"/>
                    <a:pt x="373856" y="173831"/>
                    <a:pt x="450056" y="235744"/>
                  </a:cubicBezTo>
                  <a:cubicBezTo>
                    <a:pt x="376238" y="297656"/>
                    <a:pt x="328613" y="376237"/>
                    <a:pt x="311944" y="4738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38580FC1-FD9F-9D59-76CB-CC508F015525}"/>
                </a:ext>
              </a:extLst>
            </p:cNvPr>
            <p:cNvSpPr/>
            <p:nvPr/>
          </p:nvSpPr>
          <p:spPr>
            <a:xfrm>
              <a:off x="5331618" y="3193256"/>
              <a:ext cx="447675" cy="473868"/>
            </a:xfrm>
            <a:custGeom>
              <a:avLst/>
              <a:gdLst>
                <a:gd name="connsiteX0" fmla="*/ 314325 w 447675"/>
                <a:gd name="connsiteY0" fmla="*/ 471487 h 473868"/>
                <a:gd name="connsiteX1" fmla="*/ 40481 w 447675"/>
                <a:gd name="connsiteY1" fmla="*/ 473869 h 473868"/>
                <a:gd name="connsiteX2" fmla="*/ 33338 w 447675"/>
                <a:gd name="connsiteY2" fmla="*/ 440531 h 473868"/>
                <a:gd name="connsiteX3" fmla="*/ 11906 w 447675"/>
                <a:gd name="connsiteY3" fmla="*/ 378619 h 473868"/>
                <a:gd name="connsiteX4" fmla="*/ 4763 w 447675"/>
                <a:gd name="connsiteY4" fmla="*/ 316706 h 473868"/>
                <a:gd name="connsiteX5" fmla="*/ 54769 w 447675"/>
                <a:gd name="connsiteY5" fmla="*/ 450056 h 473868"/>
                <a:gd name="connsiteX6" fmla="*/ 290513 w 447675"/>
                <a:gd name="connsiteY6" fmla="*/ 438150 h 473868"/>
                <a:gd name="connsiteX7" fmla="*/ 421481 w 447675"/>
                <a:gd name="connsiteY7" fmla="*/ 238125 h 473868"/>
                <a:gd name="connsiteX8" fmla="*/ 292894 w 447675"/>
                <a:gd name="connsiteY8" fmla="*/ 42862 h 473868"/>
                <a:gd name="connsiteX9" fmla="*/ 171450 w 447675"/>
                <a:gd name="connsiteY9" fmla="*/ 50006 h 473868"/>
                <a:gd name="connsiteX10" fmla="*/ 54769 w 447675"/>
                <a:gd name="connsiteY10" fmla="*/ 30956 h 473868"/>
                <a:gd name="connsiteX11" fmla="*/ 35719 w 447675"/>
                <a:gd name="connsiteY11" fmla="*/ 95250 h 473868"/>
                <a:gd name="connsiteX12" fmla="*/ 7144 w 447675"/>
                <a:gd name="connsiteY12" fmla="*/ 154781 h 473868"/>
                <a:gd name="connsiteX13" fmla="*/ 0 w 447675"/>
                <a:gd name="connsiteY13" fmla="*/ 152400 h 473868"/>
                <a:gd name="connsiteX14" fmla="*/ 2381 w 447675"/>
                <a:gd name="connsiteY14" fmla="*/ 109537 h 473868"/>
                <a:gd name="connsiteX15" fmla="*/ 40481 w 447675"/>
                <a:gd name="connsiteY15" fmla="*/ 0 h 473868"/>
                <a:gd name="connsiteX16" fmla="*/ 309563 w 447675"/>
                <a:gd name="connsiteY16" fmla="*/ 0 h 473868"/>
                <a:gd name="connsiteX17" fmla="*/ 447675 w 447675"/>
                <a:gd name="connsiteY17" fmla="*/ 235744 h 473868"/>
                <a:gd name="connsiteX18" fmla="*/ 314325 w 447675"/>
                <a:gd name="connsiteY18" fmla="*/ 471487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47675" h="473868">
                  <a:moveTo>
                    <a:pt x="314325" y="471487"/>
                  </a:moveTo>
                  <a:cubicBezTo>
                    <a:pt x="190500" y="440531"/>
                    <a:pt x="176213" y="440531"/>
                    <a:pt x="40481" y="473869"/>
                  </a:cubicBezTo>
                  <a:cubicBezTo>
                    <a:pt x="38100" y="461962"/>
                    <a:pt x="35719" y="452438"/>
                    <a:pt x="33338" y="440531"/>
                  </a:cubicBezTo>
                  <a:cubicBezTo>
                    <a:pt x="26194" y="419100"/>
                    <a:pt x="21431" y="397669"/>
                    <a:pt x="11906" y="378619"/>
                  </a:cubicBezTo>
                  <a:cubicBezTo>
                    <a:pt x="2381" y="359569"/>
                    <a:pt x="2381" y="340518"/>
                    <a:pt x="4763" y="316706"/>
                  </a:cubicBezTo>
                  <a:cubicBezTo>
                    <a:pt x="33338" y="359569"/>
                    <a:pt x="45244" y="402431"/>
                    <a:pt x="54769" y="450056"/>
                  </a:cubicBezTo>
                  <a:cubicBezTo>
                    <a:pt x="133350" y="421481"/>
                    <a:pt x="209550" y="416719"/>
                    <a:pt x="290513" y="438150"/>
                  </a:cubicBezTo>
                  <a:cubicBezTo>
                    <a:pt x="314325" y="359569"/>
                    <a:pt x="354806" y="292893"/>
                    <a:pt x="421481" y="238125"/>
                  </a:cubicBezTo>
                  <a:cubicBezTo>
                    <a:pt x="357188" y="185737"/>
                    <a:pt x="314325" y="119063"/>
                    <a:pt x="292894" y="42862"/>
                  </a:cubicBezTo>
                  <a:cubicBezTo>
                    <a:pt x="250031" y="45244"/>
                    <a:pt x="211931" y="52387"/>
                    <a:pt x="171450" y="50006"/>
                  </a:cubicBezTo>
                  <a:cubicBezTo>
                    <a:pt x="133350" y="47625"/>
                    <a:pt x="95250" y="38100"/>
                    <a:pt x="54769" y="30956"/>
                  </a:cubicBezTo>
                  <a:cubicBezTo>
                    <a:pt x="50006" y="50006"/>
                    <a:pt x="42863" y="73819"/>
                    <a:pt x="35719" y="95250"/>
                  </a:cubicBezTo>
                  <a:cubicBezTo>
                    <a:pt x="28575" y="116681"/>
                    <a:pt x="19050" y="138112"/>
                    <a:pt x="7144" y="154781"/>
                  </a:cubicBezTo>
                  <a:cubicBezTo>
                    <a:pt x="4763" y="154781"/>
                    <a:pt x="2381" y="154781"/>
                    <a:pt x="0" y="152400"/>
                  </a:cubicBezTo>
                  <a:cubicBezTo>
                    <a:pt x="0" y="138112"/>
                    <a:pt x="0" y="123825"/>
                    <a:pt x="2381" y="109537"/>
                  </a:cubicBezTo>
                  <a:cubicBezTo>
                    <a:pt x="14288" y="73819"/>
                    <a:pt x="26194" y="38100"/>
                    <a:pt x="40481" y="0"/>
                  </a:cubicBezTo>
                  <a:cubicBezTo>
                    <a:pt x="126206" y="33337"/>
                    <a:pt x="216694" y="33337"/>
                    <a:pt x="309563" y="0"/>
                  </a:cubicBezTo>
                  <a:cubicBezTo>
                    <a:pt x="326231" y="95250"/>
                    <a:pt x="371475" y="173831"/>
                    <a:pt x="447675" y="235744"/>
                  </a:cubicBezTo>
                  <a:cubicBezTo>
                    <a:pt x="378619" y="297656"/>
                    <a:pt x="330994" y="376237"/>
                    <a:pt x="314325" y="4714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03E827F5-459A-238E-3E27-C80F54DF5652}"/>
                </a:ext>
              </a:extLst>
            </p:cNvPr>
            <p:cNvSpPr/>
            <p:nvPr/>
          </p:nvSpPr>
          <p:spPr>
            <a:xfrm>
              <a:off x="5337198" y="5445918"/>
              <a:ext cx="451620" cy="473868"/>
            </a:xfrm>
            <a:custGeom>
              <a:avLst/>
              <a:gdLst>
                <a:gd name="connsiteX0" fmla="*/ 39664 w 451620"/>
                <a:gd name="connsiteY0" fmla="*/ 473869 h 473868"/>
                <a:gd name="connsiteX1" fmla="*/ 3945 w 451620"/>
                <a:gd name="connsiteY1" fmla="*/ 366713 h 473868"/>
                <a:gd name="connsiteX2" fmla="*/ 1564 w 451620"/>
                <a:gd name="connsiteY2" fmla="*/ 321469 h 473868"/>
                <a:gd name="connsiteX3" fmla="*/ 34902 w 451620"/>
                <a:gd name="connsiteY3" fmla="*/ 381000 h 473868"/>
                <a:gd name="connsiteX4" fmla="*/ 53952 w 451620"/>
                <a:gd name="connsiteY4" fmla="*/ 447675 h 473868"/>
                <a:gd name="connsiteX5" fmla="*/ 289695 w 451620"/>
                <a:gd name="connsiteY5" fmla="*/ 435769 h 473868"/>
                <a:gd name="connsiteX6" fmla="*/ 420664 w 451620"/>
                <a:gd name="connsiteY6" fmla="*/ 235744 h 473868"/>
                <a:gd name="connsiteX7" fmla="*/ 292077 w 451620"/>
                <a:gd name="connsiteY7" fmla="*/ 40481 h 473868"/>
                <a:gd name="connsiteX8" fmla="*/ 170633 w 451620"/>
                <a:gd name="connsiteY8" fmla="*/ 47625 h 473868"/>
                <a:gd name="connsiteX9" fmla="*/ 53952 w 451620"/>
                <a:gd name="connsiteY9" fmla="*/ 28575 h 473868"/>
                <a:gd name="connsiteX10" fmla="*/ 8708 w 451620"/>
                <a:gd name="connsiteY10" fmla="*/ 152400 h 473868"/>
                <a:gd name="connsiteX11" fmla="*/ 3945 w 451620"/>
                <a:gd name="connsiteY11" fmla="*/ 152400 h 473868"/>
                <a:gd name="connsiteX12" fmla="*/ 6327 w 451620"/>
                <a:gd name="connsiteY12" fmla="*/ 111919 h 473868"/>
                <a:gd name="connsiteX13" fmla="*/ 44427 w 451620"/>
                <a:gd name="connsiteY13" fmla="*/ 0 h 473868"/>
                <a:gd name="connsiteX14" fmla="*/ 313508 w 451620"/>
                <a:gd name="connsiteY14" fmla="*/ 0 h 473868"/>
                <a:gd name="connsiteX15" fmla="*/ 451620 w 451620"/>
                <a:gd name="connsiteY15" fmla="*/ 235744 h 473868"/>
                <a:gd name="connsiteX16" fmla="*/ 313508 w 451620"/>
                <a:gd name="connsiteY16" fmla="*/ 471488 h 473868"/>
                <a:gd name="connsiteX17" fmla="*/ 39664 w 451620"/>
                <a:gd name="connsiteY17" fmla="*/ 473869 h 4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620" h="473868">
                  <a:moveTo>
                    <a:pt x="39664" y="473869"/>
                  </a:moveTo>
                  <a:cubicBezTo>
                    <a:pt x="27758" y="435769"/>
                    <a:pt x="13470" y="402431"/>
                    <a:pt x="3945" y="366713"/>
                  </a:cubicBezTo>
                  <a:cubicBezTo>
                    <a:pt x="-817" y="352425"/>
                    <a:pt x="-817" y="335756"/>
                    <a:pt x="1564" y="321469"/>
                  </a:cubicBezTo>
                  <a:cubicBezTo>
                    <a:pt x="18233" y="338137"/>
                    <a:pt x="27758" y="359569"/>
                    <a:pt x="34902" y="381000"/>
                  </a:cubicBezTo>
                  <a:cubicBezTo>
                    <a:pt x="42045" y="402431"/>
                    <a:pt x="46808" y="423863"/>
                    <a:pt x="53952" y="447675"/>
                  </a:cubicBezTo>
                  <a:cubicBezTo>
                    <a:pt x="130152" y="419100"/>
                    <a:pt x="208733" y="414338"/>
                    <a:pt x="289695" y="435769"/>
                  </a:cubicBezTo>
                  <a:cubicBezTo>
                    <a:pt x="313508" y="357188"/>
                    <a:pt x="353989" y="290512"/>
                    <a:pt x="420664" y="235744"/>
                  </a:cubicBezTo>
                  <a:cubicBezTo>
                    <a:pt x="356370" y="183356"/>
                    <a:pt x="313508" y="116681"/>
                    <a:pt x="292077" y="40481"/>
                  </a:cubicBezTo>
                  <a:cubicBezTo>
                    <a:pt x="249214" y="42863"/>
                    <a:pt x="208733" y="50006"/>
                    <a:pt x="170633" y="47625"/>
                  </a:cubicBezTo>
                  <a:cubicBezTo>
                    <a:pt x="132533" y="45244"/>
                    <a:pt x="94433" y="35719"/>
                    <a:pt x="53952" y="28575"/>
                  </a:cubicBezTo>
                  <a:cubicBezTo>
                    <a:pt x="44427" y="69056"/>
                    <a:pt x="32520" y="114300"/>
                    <a:pt x="8708" y="152400"/>
                  </a:cubicBezTo>
                  <a:cubicBezTo>
                    <a:pt x="6327" y="152400"/>
                    <a:pt x="3945" y="152400"/>
                    <a:pt x="3945" y="152400"/>
                  </a:cubicBezTo>
                  <a:cubicBezTo>
                    <a:pt x="3945" y="138113"/>
                    <a:pt x="1564" y="123825"/>
                    <a:pt x="6327" y="111919"/>
                  </a:cubicBezTo>
                  <a:cubicBezTo>
                    <a:pt x="18233" y="73819"/>
                    <a:pt x="32520" y="38100"/>
                    <a:pt x="44427" y="0"/>
                  </a:cubicBezTo>
                  <a:cubicBezTo>
                    <a:pt x="130152" y="33338"/>
                    <a:pt x="220639" y="33338"/>
                    <a:pt x="313508" y="0"/>
                  </a:cubicBezTo>
                  <a:cubicBezTo>
                    <a:pt x="330177" y="95250"/>
                    <a:pt x="375420" y="173831"/>
                    <a:pt x="451620" y="235744"/>
                  </a:cubicBezTo>
                  <a:cubicBezTo>
                    <a:pt x="375420" y="297656"/>
                    <a:pt x="330177" y="373856"/>
                    <a:pt x="313508" y="471488"/>
                  </a:cubicBezTo>
                  <a:cubicBezTo>
                    <a:pt x="218258" y="438150"/>
                    <a:pt x="127770" y="438150"/>
                    <a:pt x="39664" y="4738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B651059C-2D69-C6FE-B853-7FC6DB8F9D28}"/>
                </a:ext>
              </a:extLst>
            </p:cNvPr>
            <p:cNvSpPr/>
            <p:nvPr/>
          </p:nvSpPr>
          <p:spPr>
            <a:xfrm>
              <a:off x="5336381" y="2066925"/>
              <a:ext cx="450056" cy="471487"/>
            </a:xfrm>
            <a:custGeom>
              <a:avLst/>
              <a:gdLst>
                <a:gd name="connsiteX0" fmla="*/ 52388 w 450056"/>
                <a:gd name="connsiteY0" fmla="*/ 23813 h 471487"/>
                <a:gd name="connsiteX1" fmla="*/ 2381 w 450056"/>
                <a:gd name="connsiteY1" fmla="*/ 154781 h 471487"/>
                <a:gd name="connsiteX2" fmla="*/ 4763 w 450056"/>
                <a:gd name="connsiteY2" fmla="*/ 107156 h 471487"/>
                <a:gd name="connsiteX3" fmla="*/ 40481 w 450056"/>
                <a:gd name="connsiteY3" fmla="*/ 0 h 471487"/>
                <a:gd name="connsiteX4" fmla="*/ 309563 w 450056"/>
                <a:gd name="connsiteY4" fmla="*/ 0 h 471487"/>
                <a:gd name="connsiteX5" fmla="*/ 450056 w 450056"/>
                <a:gd name="connsiteY5" fmla="*/ 235744 h 471487"/>
                <a:gd name="connsiteX6" fmla="*/ 311944 w 450056"/>
                <a:gd name="connsiteY6" fmla="*/ 471487 h 471487"/>
                <a:gd name="connsiteX7" fmla="*/ 42863 w 450056"/>
                <a:gd name="connsiteY7" fmla="*/ 471487 h 471487"/>
                <a:gd name="connsiteX8" fmla="*/ 4763 w 450056"/>
                <a:gd name="connsiteY8" fmla="*/ 359569 h 471487"/>
                <a:gd name="connsiteX9" fmla="*/ 4763 w 450056"/>
                <a:gd name="connsiteY9" fmla="*/ 319087 h 471487"/>
                <a:gd name="connsiteX10" fmla="*/ 54769 w 450056"/>
                <a:gd name="connsiteY10" fmla="*/ 447675 h 471487"/>
                <a:gd name="connsiteX11" fmla="*/ 292894 w 450056"/>
                <a:gd name="connsiteY11" fmla="*/ 435769 h 471487"/>
                <a:gd name="connsiteX12" fmla="*/ 423863 w 450056"/>
                <a:gd name="connsiteY12" fmla="*/ 235744 h 471487"/>
                <a:gd name="connsiteX13" fmla="*/ 292894 w 450056"/>
                <a:gd name="connsiteY13" fmla="*/ 35719 h 471487"/>
                <a:gd name="connsiteX14" fmla="*/ 52388 w 450056"/>
                <a:gd name="connsiteY14" fmla="*/ 23813 h 47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056" h="471487">
                  <a:moveTo>
                    <a:pt x="52388" y="23813"/>
                  </a:moveTo>
                  <a:cubicBezTo>
                    <a:pt x="35719" y="95250"/>
                    <a:pt x="23813" y="126206"/>
                    <a:pt x="2381" y="154781"/>
                  </a:cubicBezTo>
                  <a:cubicBezTo>
                    <a:pt x="0" y="135731"/>
                    <a:pt x="-2381" y="121444"/>
                    <a:pt x="4763" y="107156"/>
                  </a:cubicBezTo>
                  <a:cubicBezTo>
                    <a:pt x="16669" y="73819"/>
                    <a:pt x="28575" y="38100"/>
                    <a:pt x="40481" y="0"/>
                  </a:cubicBezTo>
                  <a:cubicBezTo>
                    <a:pt x="126206" y="33337"/>
                    <a:pt x="216694" y="35719"/>
                    <a:pt x="309563" y="0"/>
                  </a:cubicBezTo>
                  <a:cubicBezTo>
                    <a:pt x="328613" y="95250"/>
                    <a:pt x="371475" y="173831"/>
                    <a:pt x="450056" y="235744"/>
                  </a:cubicBezTo>
                  <a:cubicBezTo>
                    <a:pt x="373856" y="297656"/>
                    <a:pt x="328613" y="376237"/>
                    <a:pt x="311944" y="471487"/>
                  </a:cubicBezTo>
                  <a:cubicBezTo>
                    <a:pt x="219075" y="438150"/>
                    <a:pt x="128588" y="438150"/>
                    <a:pt x="42863" y="471487"/>
                  </a:cubicBezTo>
                  <a:cubicBezTo>
                    <a:pt x="28575" y="433387"/>
                    <a:pt x="16669" y="397669"/>
                    <a:pt x="4763" y="359569"/>
                  </a:cubicBezTo>
                  <a:cubicBezTo>
                    <a:pt x="0" y="347662"/>
                    <a:pt x="2381" y="333375"/>
                    <a:pt x="4763" y="319087"/>
                  </a:cubicBezTo>
                  <a:cubicBezTo>
                    <a:pt x="30956" y="357188"/>
                    <a:pt x="45244" y="400050"/>
                    <a:pt x="54769" y="447675"/>
                  </a:cubicBezTo>
                  <a:cubicBezTo>
                    <a:pt x="133350" y="419100"/>
                    <a:pt x="211931" y="414337"/>
                    <a:pt x="292894" y="435769"/>
                  </a:cubicBezTo>
                  <a:cubicBezTo>
                    <a:pt x="316706" y="357188"/>
                    <a:pt x="357188" y="290512"/>
                    <a:pt x="423863" y="235744"/>
                  </a:cubicBezTo>
                  <a:cubicBezTo>
                    <a:pt x="359569" y="183356"/>
                    <a:pt x="316706" y="116681"/>
                    <a:pt x="292894" y="35719"/>
                  </a:cubicBezTo>
                  <a:cubicBezTo>
                    <a:pt x="209550" y="57150"/>
                    <a:pt x="130969" y="54769"/>
                    <a:pt x="5238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323A0A47-D4E7-829D-9493-936A33B77440}"/>
                </a:ext>
              </a:extLst>
            </p:cNvPr>
            <p:cNvSpPr/>
            <p:nvPr/>
          </p:nvSpPr>
          <p:spPr>
            <a:xfrm>
              <a:off x="6543674" y="1914"/>
              <a:ext cx="538162" cy="288598"/>
            </a:xfrm>
            <a:custGeom>
              <a:avLst/>
              <a:gdLst>
                <a:gd name="connsiteX0" fmla="*/ 390525 w 538162"/>
                <a:gd name="connsiteY0" fmla="*/ 262405 h 288598"/>
                <a:gd name="connsiteX1" fmla="*/ 428625 w 538162"/>
                <a:gd name="connsiteY1" fmla="*/ 145723 h 288598"/>
                <a:gd name="connsiteX2" fmla="*/ 492919 w 538162"/>
                <a:gd name="connsiteY2" fmla="*/ 48092 h 288598"/>
                <a:gd name="connsiteX3" fmla="*/ 457200 w 538162"/>
                <a:gd name="connsiteY3" fmla="*/ 2848 h 288598"/>
                <a:gd name="connsiteX4" fmla="*/ 502444 w 538162"/>
                <a:gd name="connsiteY4" fmla="*/ 12373 h 288598"/>
                <a:gd name="connsiteX5" fmla="*/ 538163 w 538162"/>
                <a:gd name="connsiteY5" fmla="*/ 52855 h 288598"/>
                <a:gd name="connsiteX6" fmla="*/ 407194 w 538162"/>
                <a:gd name="connsiteY6" fmla="*/ 288598 h 288598"/>
                <a:gd name="connsiteX7" fmla="*/ 271463 w 538162"/>
                <a:gd name="connsiteY7" fmla="*/ 260023 h 288598"/>
                <a:gd name="connsiteX8" fmla="*/ 133350 w 538162"/>
                <a:gd name="connsiteY8" fmla="*/ 286217 h 288598"/>
                <a:gd name="connsiteX9" fmla="*/ 0 w 538162"/>
                <a:gd name="connsiteY9" fmla="*/ 55236 h 288598"/>
                <a:gd name="connsiteX10" fmla="*/ 42862 w 538162"/>
                <a:gd name="connsiteY10" fmla="*/ 7611 h 288598"/>
                <a:gd name="connsiteX11" fmla="*/ 71438 w 538162"/>
                <a:gd name="connsiteY11" fmla="*/ 2848 h 288598"/>
                <a:gd name="connsiteX12" fmla="*/ 26194 w 538162"/>
                <a:gd name="connsiteY12" fmla="*/ 50473 h 288598"/>
                <a:gd name="connsiteX13" fmla="*/ 154781 w 538162"/>
                <a:gd name="connsiteY13" fmla="*/ 248117 h 288598"/>
                <a:gd name="connsiteX14" fmla="*/ 390525 w 538162"/>
                <a:gd name="connsiteY14" fmla="*/ 262405 h 28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8162" h="288598">
                  <a:moveTo>
                    <a:pt x="390525" y="262405"/>
                  </a:moveTo>
                  <a:cubicBezTo>
                    <a:pt x="397669" y="219542"/>
                    <a:pt x="409575" y="181442"/>
                    <a:pt x="428625" y="145723"/>
                  </a:cubicBezTo>
                  <a:cubicBezTo>
                    <a:pt x="447675" y="112386"/>
                    <a:pt x="471487" y="81430"/>
                    <a:pt x="492919" y="48092"/>
                  </a:cubicBezTo>
                  <a:cubicBezTo>
                    <a:pt x="483394" y="36186"/>
                    <a:pt x="471487" y="19517"/>
                    <a:pt x="457200" y="2848"/>
                  </a:cubicBezTo>
                  <a:cubicBezTo>
                    <a:pt x="478631" y="-1914"/>
                    <a:pt x="490538" y="-1914"/>
                    <a:pt x="502444" y="12373"/>
                  </a:cubicBezTo>
                  <a:cubicBezTo>
                    <a:pt x="511969" y="26661"/>
                    <a:pt x="526256" y="38567"/>
                    <a:pt x="538163" y="52855"/>
                  </a:cubicBezTo>
                  <a:cubicBezTo>
                    <a:pt x="469106" y="112386"/>
                    <a:pt x="421481" y="190967"/>
                    <a:pt x="407194" y="288598"/>
                  </a:cubicBezTo>
                  <a:cubicBezTo>
                    <a:pt x="361950" y="271930"/>
                    <a:pt x="316706" y="260023"/>
                    <a:pt x="271463" y="260023"/>
                  </a:cubicBezTo>
                  <a:cubicBezTo>
                    <a:pt x="223838" y="260023"/>
                    <a:pt x="178594" y="269548"/>
                    <a:pt x="133350" y="286217"/>
                  </a:cubicBezTo>
                  <a:cubicBezTo>
                    <a:pt x="116681" y="190967"/>
                    <a:pt x="71438" y="112386"/>
                    <a:pt x="0" y="55236"/>
                  </a:cubicBezTo>
                  <a:cubicBezTo>
                    <a:pt x="14288" y="38567"/>
                    <a:pt x="28575" y="21898"/>
                    <a:pt x="42862" y="7611"/>
                  </a:cubicBezTo>
                  <a:cubicBezTo>
                    <a:pt x="50006" y="-1914"/>
                    <a:pt x="59531" y="2848"/>
                    <a:pt x="71438" y="2848"/>
                  </a:cubicBezTo>
                  <a:cubicBezTo>
                    <a:pt x="59531" y="21898"/>
                    <a:pt x="42862" y="33805"/>
                    <a:pt x="26194" y="50473"/>
                  </a:cubicBezTo>
                  <a:cubicBezTo>
                    <a:pt x="88106" y="102861"/>
                    <a:pt x="133350" y="167155"/>
                    <a:pt x="154781" y="248117"/>
                  </a:cubicBezTo>
                  <a:cubicBezTo>
                    <a:pt x="233362" y="229067"/>
                    <a:pt x="311944" y="231448"/>
                    <a:pt x="390525" y="26240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7AC2A008-0158-F403-5961-6857B2EE6CA2}"/>
                </a:ext>
              </a:extLst>
            </p:cNvPr>
            <p:cNvSpPr/>
            <p:nvPr/>
          </p:nvSpPr>
          <p:spPr>
            <a:xfrm>
              <a:off x="10451306" y="1200"/>
              <a:ext cx="538162" cy="289311"/>
            </a:xfrm>
            <a:custGeom>
              <a:avLst/>
              <a:gdLst>
                <a:gd name="connsiteX0" fmla="*/ 154781 w 538162"/>
                <a:gd name="connsiteY0" fmla="*/ 248831 h 289311"/>
                <a:gd name="connsiteX1" fmla="*/ 392906 w 538162"/>
                <a:gd name="connsiteY1" fmla="*/ 260737 h 289311"/>
                <a:gd name="connsiteX2" fmla="*/ 500063 w 538162"/>
                <a:gd name="connsiteY2" fmla="*/ 48806 h 289311"/>
                <a:gd name="connsiteX3" fmla="*/ 461963 w 538162"/>
                <a:gd name="connsiteY3" fmla="*/ 1181 h 289311"/>
                <a:gd name="connsiteX4" fmla="*/ 502444 w 538162"/>
                <a:gd name="connsiteY4" fmla="*/ 13087 h 289311"/>
                <a:gd name="connsiteX5" fmla="*/ 538163 w 538162"/>
                <a:gd name="connsiteY5" fmla="*/ 53568 h 289311"/>
                <a:gd name="connsiteX6" fmla="*/ 407194 w 538162"/>
                <a:gd name="connsiteY6" fmla="*/ 289312 h 289311"/>
                <a:gd name="connsiteX7" fmla="*/ 271463 w 538162"/>
                <a:gd name="connsiteY7" fmla="*/ 263118 h 289311"/>
                <a:gd name="connsiteX8" fmla="*/ 133350 w 538162"/>
                <a:gd name="connsiteY8" fmla="*/ 286931 h 289311"/>
                <a:gd name="connsiteX9" fmla="*/ 0 w 538162"/>
                <a:gd name="connsiteY9" fmla="*/ 55949 h 289311"/>
                <a:gd name="connsiteX10" fmla="*/ 42863 w 538162"/>
                <a:gd name="connsiteY10" fmla="*/ 8324 h 289311"/>
                <a:gd name="connsiteX11" fmla="*/ 73819 w 538162"/>
                <a:gd name="connsiteY11" fmla="*/ 3562 h 289311"/>
                <a:gd name="connsiteX12" fmla="*/ 26194 w 538162"/>
                <a:gd name="connsiteY12" fmla="*/ 53568 h 289311"/>
                <a:gd name="connsiteX13" fmla="*/ 154781 w 538162"/>
                <a:gd name="connsiteY13" fmla="*/ 248831 h 28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8162" h="289311">
                  <a:moveTo>
                    <a:pt x="154781" y="248831"/>
                  </a:moveTo>
                  <a:cubicBezTo>
                    <a:pt x="235744" y="227399"/>
                    <a:pt x="314325" y="232162"/>
                    <a:pt x="392906" y="260737"/>
                  </a:cubicBezTo>
                  <a:cubicBezTo>
                    <a:pt x="407194" y="177393"/>
                    <a:pt x="442913" y="108337"/>
                    <a:pt x="500063" y="48806"/>
                  </a:cubicBezTo>
                  <a:cubicBezTo>
                    <a:pt x="485775" y="32137"/>
                    <a:pt x="473869" y="17849"/>
                    <a:pt x="461963" y="1181"/>
                  </a:cubicBezTo>
                  <a:cubicBezTo>
                    <a:pt x="478631" y="-1201"/>
                    <a:pt x="490538" y="-1201"/>
                    <a:pt x="502444" y="13087"/>
                  </a:cubicBezTo>
                  <a:cubicBezTo>
                    <a:pt x="511969" y="27374"/>
                    <a:pt x="526256" y="39281"/>
                    <a:pt x="538163" y="53568"/>
                  </a:cubicBezTo>
                  <a:cubicBezTo>
                    <a:pt x="469107" y="113099"/>
                    <a:pt x="421482" y="191681"/>
                    <a:pt x="407194" y="289312"/>
                  </a:cubicBezTo>
                  <a:cubicBezTo>
                    <a:pt x="361950" y="275024"/>
                    <a:pt x="316706" y="263118"/>
                    <a:pt x="271463" y="263118"/>
                  </a:cubicBezTo>
                  <a:cubicBezTo>
                    <a:pt x="223838" y="263118"/>
                    <a:pt x="178594" y="272643"/>
                    <a:pt x="133350" y="286931"/>
                  </a:cubicBezTo>
                  <a:cubicBezTo>
                    <a:pt x="116681" y="191681"/>
                    <a:pt x="71438" y="113099"/>
                    <a:pt x="0" y="55949"/>
                  </a:cubicBezTo>
                  <a:cubicBezTo>
                    <a:pt x="14288" y="39281"/>
                    <a:pt x="28575" y="22612"/>
                    <a:pt x="42863" y="8324"/>
                  </a:cubicBezTo>
                  <a:cubicBezTo>
                    <a:pt x="50006" y="-1201"/>
                    <a:pt x="59531" y="3562"/>
                    <a:pt x="73819" y="3562"/>
                  </a:cubicBezTo>
                  <a:cubicBezTo>
                    <a:pt x="61913" y="24993"/>
                    <a:pt x="42863" y="36899"/>
                    <a:pt x="26194" y="53568"/>
                  </a:cubicBezTo>
                  <a:cubicBezTo>
                    <a:pt x="88107" y="103574"/>
                    <a:pt x="130969" y="167868"/>
                    <a:pt x="154781" y="2488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E81B3EA1-98D3-00A3-EBD2-94C802AD3E28}"/>
                </a:ext>
              </a:extLst>
            </p:cNvPr>
            <p:cNvSpPr/>
            <p:nvPr/>
          </p:nvSpPr>
          <p:spPr>
            <a:xfrm>
              <a:off x="8489156" y="1787"/>
              <a:ext cx="542925" cy="288725"/>
            </a:xfrm>
            <a:custGeom>
              <a:avLst/>
              <a:gdLst>
                <a:gd name="connsiteX0" fmla="*/ 504825 w 542925"/>
                <a:gd name="connsiteY0" fmla="*/ 48219 h 288725"/>
                <a:gd name="connsiteX1" fmla="*/ 466725 w 542925"/>
                <a:gd name="connsiteY1" fmla="*/ 2975 h 288725"/>
                <a:gd name="connsiteX2" fmla="*/ 507206 w 542925"/>
                <a:gd name="connsiteY2" fmla="*/ 10119 h 288725"/>
                <a:gd name="connsiteX3" fmla="*/ 542925 w 542925"/>
                <a:gd name="connsiteY3" fmla="*/ 52982 h 288725"/>
                <a:gd name="connsiteX4" fmla="*/ 411956 w 542925"/>
                <a:gd name="connsiteY4" fmla="*/ 288725 h 288725"/>
                <a:gd name="connsiteX5" fmla="*/ 138113 w 542925"/>
                <a:gd name="connsiteY5" fmla="*/ 286344 h 288725"/>
                <a:gd name="connsiteX6" fmla="*/ 0 w 542925"/>
                <a:gd name="connsiteY6" fmla="*/ 52982 h 288725"/>
                <a:gd name="connsiteX7" fmla="*/ 47625 w 542925"/>
                <a:gd name="connsiteY7" fmla="*/ 5357 h 288725"/>
                <a:gd name="connsiteX8" fmla="*/ 73819 w 542925"/>
                <a:gd name="connsiteY8" fmla="*/ 5357 h 288725"/>
                <a:gd name="connsiteX9" fmla="*/ 26194 w 542925"/>
                <a:gd name="connsiteY9" fmla="*/ 50600 h 288725"/>
                <a:gd name="connsiteX10" fmla="*/ 157163 w 542925"/>
                <a:gd name="connsiteY10" fmla="*/ 250625 h 288725"/>
                <a:gd name="connsiteX11" fmla="*/ 392906 w 542925"/>
                <a:gd name="connsiteY11" fmla="*/ 262532 h 288725"/>
                <a:gd name="connsiteX12" fmla="*/ 504825 w 542925"/>
                <a:gd name="connsiteY12" fmla="*/ 48219 h 28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925" h="288725">
                  <a:moveTo>
                    <a:pt x="504825" y="48219"/>
                  </a:moveTo>
                  <a:cubicBezTo>
                    <a:pt x="492919" y="33932"/>
                    <a:pt x="481012" y="19644"/>
                    <a:pt x="466725" y="2975"/>
                  </a:cubicBezTo>
                  <a:cubicBezTo>
                    <a:pt x="483394" y="-1787"/>
                    <a:pt x="497681" y="-1787"/>
                    <a:pt x="507206" y="10119"/>
                  </a:cubicBezTo>
                  <a:cubicBezTo>
                    <a:pt x="519113" y="24407"/>
                    <a:pt x="531019" y="36313"/>
                    <a:pt x="542925" y="52982"/>
                  </a:cubicBezTo>
                  <a:cubicBezTo>
                    <a:pt x="473869" y="112513"/>
                    <a:pt x="426244" y="191094"/>
                    <a:pt x="411956" y="288725"/>
                  </a:cubicBezTo>
                  <a:cubicBezTo>
                    <a:pt x="321469" y="253007"/>
                    <a:pt x="230981" y="253007"/>
                    <a:pt x="138113" y="286344"/>
                  </a:cubicBezTo>
                  <a:cubicBezTo>
                    <a:pt x="121444" y="191094"/>
                    <a:pt x="76200" y="112513"/>
                    <a:pt x="0" y="52982"/>
                  </a:cubicBezTo>
                  <a:cubicBezTo>
                    <a:pt x="16669" y="36313"/>
                    <a:pt x="30956" y="19644"/>
                    <a:pt x="47625" y="5357"/>
                  </a:cubicBezTo>
                  <a:cubicBezTo>
                    <a:pt x="52387" y="594"/>
                    <a:pt x="64294" y="2975"/>
                    <a:pt x="73819" y="5357"/>
                  </a:cubicBezTo>
                  <a:cubicBezTo>
                    <a:pt x="59531" y="19644"/>
                    <a:pt x="42863" y="33932"/>
                    <a:pt x="26194" y="50600"/>
                  </a:cubicBezTo>
                  <a:cubicBezTo>
                    <a:pt x="90488" y="105369"/>
                    <a:pt x="133350" y="169663"/>
                    <a:pt x="157163" y="250625"/>
                  </a:cubicBezTo>
                  <a:cubicBezTo>
                    <a:pt x="238125" y="229194"/>
                    <a:pt x="316706" y="233957"/>
                    <a:pt x="392906" y="262532"/>
                  </a:cubicBezTo>
                  <a:cubicBezTo>
                    <a:pt x="431006" y="143469"/>
                    <a:pt x="433387" y="141088"/>
                    <a:pt x="504825" y="482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3A9E4E6C-3C66-DB2E-7111-5DF7D15061D4}"/>
                </a:ext>
              </a:extLst>
            </p:cNvPr>
            <p:cNvSpPr/>
            <p:nvPr/>
          </p:nvSpPr>
          <p:spPr>
            <a:xfrm>
              <a:off x="11103768" y="1787"/>
              <a:ext cx="538162" cy="288725"/>
            </a:xfrm>
            <a:custGeom>
              <a:avLst/>
              <a:gdLst>
                <a:gd name="connsiteX0" fmla="*/ 383381 w 538162"/>
                <a:gd name="connsiteY0" fmla="*/ 248244 h 288725"/>
                <a:gd name="connsiteX1" fmla="*/ 511968 w 538162"/>
                <a:gd name="connsiteY1" fmla="*/ 50600 h 288725"/>
                <a:gd name="connsiteX2" fmla="*/ 464343 w 538162"/>
                <a:gd name="connsiteY2" fmla="*/ 2975 h 288725"/>
                <a:gd name="connsiteX3" fmla="*/ 500062 w 538162"/>
                <a:gd name="connsiteY3" fmla="*/ 10119 h 288725"/>
                <a:gd name="connsiteX4" fmla="*/ 538162 w 538162"/>
                <a:gd name="connsiteY4" fmla="*/ 55363 h 288725"/>
                <a:gd name="connsiteX5" fmla="*/ 404812 w 538162"/>
                <a:gd name="connsiteY5" fmla="*/ 286344 h 288725"/>
                <a:gd name="connsiteX6" fmla="*/ 266700 w 538162"/>
                <a:gd name="connsiteY6" fmla="*/ 262532 h 288725"/>
                <a:gd name="connsiteX7" fmla="*/ 130969 w 538162"/>
                <a:gd name="connsiteY7" fmla="*/ 288725 h 288725"/>
                <a:gd name="connsiteX8" fmla="*/ 0 w 538162"/>
                <a:gd name="connsiteY8" fmla="*/ 52982 h 288725"/>
                <a:gd name="connsiteX9" fmla="*/ 42863 w 538162"/>
                <a:gd name="connsiteY9" fmla="*/ 7738 h 288725"/>
                <a:gd name="connsiteX10" fmla="*/ 76200 w 538162"/>
                <a:gd name="connsiteY10" fmla="*/ 2975 h 288725"/>
                <a:gd name="connsiteX11" fmla="*/ 40481 w 538162"/>
                <a:gd name="connsiteY11" fmla="*/ 52982 h 288725"/>
                <a:gd name="connsiteX12" fmla="*/ 147637 w 538162"/>
                <a:gd name="connsiteY12" fmla="*/ 264913 h 288725"/>
                <a:gd name="connsiteX13" fmla="*/ 383381 w 538162"/>
                <a:gd name="connsiteY13" fmla="*/ 248244 h 28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8162" h="288725">
                  <a:moveTo>
                    <a:pt x="383381" y="248244"/>
                  </a:moveTo>
                  <a:cubicBezTo>
                    <a:pt x="407194" y="169663"/>
                    <a:pt x="447675" y="102988"/>
                    <a:pt x="511968" y="50600"/>
                  </a:cubicBezTo>
                  <a:cubicBezTo>
                    <a:pt x="495300" y="33932"/>
                    <a:pt x="481012" y="19644"/>
                    <a:pt x="464343" y="2975"/>
                  </a:cubicBezTo>
                  <a:cubicBezTo>
                    <a:pt x="481012" y="-1787"/>
                    <a:pt x="490537" y="-1787"/>
                    <a:pt x="500062" y="10119"/>
                  </a:cubicBezTo>
                  <a:cubicBezTo>
                    <a:pt x="511968" y="24407"/>
                    <a:pt x="523875" y="38694"/>
                    <a:pt x="538162" y="55363"/>
                  </a:cubicBezTo>
                  <a:cubicBezTo>
                    <a:pt x="469106" y="112513"/>
                    <a:pt x="421481" y="188713"/>
                    <a:pt x="404812" y="286344"/>
                  </a:cubicBezTo>
                  <a:cubicBezTo>
                    <a:pt x="359569" y="272057"/>
                    <a:pt x="314325" y="262532"/>
                    <a:pt x="266700" y="262532"/>
                  </a:cubicBezTo>
                  <a:cubicBezTo>
                    <a:pt x="219075" y="262532"/>
                    <a:pt x="176212" y="274438"/>
                    <a:pt x="130969" y="288725"/>
                  </a:cubicBezTo>
                  <a:cubicBezTo>
                    <a:pt x="116681" y="191094"/>
                    <a:pt x="71438" y="114894"/>
                    <a:pt x="0" y="52982"/>
                  </a:cubicBezTo>
                  <a:cubicBezTo>
                    <a:pt x="14287" y="36313"/>
                    <a:pt x="28575" y="22025"/>
                    <a:pt x="42863" y="7738"/>
                  </a:cubicBezTo>
                  <a:cubicBezTo>
                    <a:pt x="52387" y="-1787"/>
                    <a:pt x="64294" y="2975"/>
                    <a:pt x="76200" y="2975"/>
                  </a:cubicBezTo>
                  <a:cubicBezTo>
                    <a:pt x="69056" y="24407"/>
                    <a:pt x="52387" y="33932"/>
                    <a:pt x="40481" y="52982"/>
                  </a:cubicBezTo>
                  <a:cubicBezTo>
                    <a:pt x="95250" y="112513"/>
                    <a:pt x="133350" y="181569"/>
                    <a:pt x="147637" y="264913"/>
                  </a:cubicBezTo>
                  <a:cubicBezTo>
                    <a:pt x="223837" y="233957"/>
                    <a:pt x="302419" y="226813"/>
                    <a:pt x="383381" y="2482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28130314-377B-4374-4AFF-2B3E34C2A162}"/>
                </a:ext>
              </a:extLst>
            </p:cNvPr>
            <p:cNvSpPr/>
            <p:nvPr/>
          </p:nvSpPr>
          <p:spPr>
            <a:xfrm>
              <a:off x="9148762" y="3571"/>
              <a:ext cx="540543" cy="289321"/>
            </a:xfrm>
            <a:custGeom>
              <a:avLst/>
              <a:gdLst>
                <a:gd name="connsiteX0" fmla="*/ 0 w 540543"/>
                <a:gd name="connsiteY0" fmla="*/ 51197 h 289321"/>
                <a:gd name="connsiteX1" fmla="*/ 42863 w 540543"/>
                <a:gd name="connsiteY1" fmla="*/ 5953 h 289321"/>
                <a:gd name="connsiteX2" fmla="*/ 76200 w 540543"/>
                <a:gd name="connsiteY2" fmla="*/ 1191 h 289321"/>
                <a:gd name="connsiteX3" fmla="*/ 42863 w 540543"/>
                <a:gd name="connsiteY3" fmla="*/ 46434 h 289321"/>
                <a:gd name="connsiteX4" fmla="*/ 109538 w 540543"/>
                <a:gd name="connsiteY4" fmla="*/ 146447 h 289321"/>
                <a:gd name="connsiteX5" fmla="*/ 147637 w 540543"/>
                <a:gd name="connsiteY5" fmla="*/ 260747 h 289321"/>
                <a:gd name="connsiteX6" fmla="*/ 385762 w 540543"/>
                <a:gd name="connsiteY6" fmla="*/ 248841 h 289321"/>
                <a:gd name="connsiteX7" fmla="*/ 514350 w 540543"/>
                <a:gd name="connsiteY7" fmla="*/ 51197 h 289321"/>
                <a:gd name="connsiteX8" fmla="*/ 466725 w 540543"/>
                <a:gd name="connsiteY8" fmla="*/ 3572 h 289321"/>
                <a:gd name="connsiteX9" fmla="*/ 502444 w 540543"/>
                <a:gd name="connsiteY9" fmla="*/ 10716 h 289321"/>
                <a:gd name="connsiteX10" fmla="*/ 540544 w 540543"/>
                <a:gd name="connsiteY10" fmla="*/ 55959 h 289321"/>
                <a:gd name="connsiteX11" fmla="*/ 407194 w 540543"/>
                <a:gd name="connsiteY11" fmla="*/ 286941 h 289321"/>
                <a:gd name="connsiteX12" fmla="*/ 133350 w 540543"/>
                <a:gd name="connsiteY12" fmla="*/ 289322 h 289321"/>
                <a:gd name="connsiteX13" fmla="*/ 88106 w 540543"/>
                <a:gd name="connsiteY13" fmla="*/ 155972 h 289321"/>
                <a:gd name="connsiteX14" fmla="*/ 0 w 540543"/>
                <a:gd name="connsiteY14" fmla="*/ 51197 h 28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0543" h="289321">
                  <a:moveTo>
                    <a:pt x="0" y="51197"/>
                  </a:moveTo>
                  <a:cubicBezTo>
                    <a:pt x="14288" y="34528"/>
                    <a:pt x="28575" y="20241"/>
                    <a:pt x="42863" y="5953"/>
                  </a:cubicBezTo>
                  <a:cubicBezTo>
                    <a:pt x="52387" y="-3572"/>
                    <a:pt x="64294" y="1191"/>
                    <a:pt x="76200" y="1191"/>
                  </a:cubicBezTo>
                  <a:cubicBezTo>
                    <a:pt x="69056" y="22622"/>
                    <a:pt x="52387" y="32147"/>
                    <a:pt x="42863" y="46434"/>
                  </a:cubicBezTo>
                  <a:cubicBezTo>
                    <a:pt x="64294" y="79772"/>
                    <a:pt x="88106" y="113109"/>
                    <a:pt x="109538" y="146447"/>
                  </a:cubicBezTo>
                  <a:cubicBezTo>
                    <a:pt x="130969" y="182166"/>
                    <a:pt x="140494" y="220266"/>
                    <a:pt x="147637" y="260747"/>
                  </a:cubicBezTo>
                  <a:cubicBezTo>
                    <a:pt x="226219" y="232172"/>
                    <a:pt x="304800" y="227409"/>
                    <a:pt x="385762" y="248841"/>
                  </a:cubicBezTo>
                  <a:cubicBezTo>
                    <a:pt x="409575" y="170259"/>
                    <a:pt x="450056" y="103584"/>
                    <a:pt x="514350" y="51197"/>
                  </a:cubicBezTo>
                  <a:cubicBezTo>
                    <a:pt x="497681" y="34528"/>
                    <a:pt x="483394" y="20241"/>
                    <a:pt x="466725" y="3572"/>
                  </a:cubicBezTo>
                  <a:cubicBezTo>
                    <a:pt x="483394" y="-1191"/>
                    <a:pt x="492919" y="-1191"/>
                    <a:pt x="502444" y="10716"/>
                  </a:cubicBezTo>
                  <a:cubicBezTo>
                    <a:pt x="514350" y="25003"/>
                    <a:pt x="526256" y="39291"/>
                    <a:pt x="540544" y="55959"/>
                  </a:cubicBezTo>
                  <a:cubicBezTo>
                    <a:pt x="471488" y="113109"/>
                    <a:pt x="426244" y="189309"/>
                    <a:pt x="407194" y="286941"/>
                  </a:cubicBezTo>
                  <a:cubicBezTo>
                    <a:pt x="314325" y="253603"/>
                    <a:pt x="223838" y="253603"/>
                    <a:pt x="133350" y="289322"/>
                  </a:cubicBezTo>
                  <a:cubicBezTo>
                    <a:pt x="126206" y="241697"/>
                    <a:pt x="111919" y="196453"/>
                    <a:pt x="88106" y="155972"/>
                  </a:cubicBezTo>
                  <a:cubicBezTo>
                    <a:pt x="61913" y="113109"/>
                    <a:pt x="33338" y="79772"/>
                    <a:pt x="0" y="5119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210D58B0-AFDE-021C-4857-D2A27AE5ECFB}"/>
                </a:ext>
              </a:extLst>
            </p:cNvPr>
            <p:cNvSpPr/>
            <p:nvPr/>
          </p:nvSpPr>
          <p:spPr>
            <a:xfrm>
              <a:off x="7193756" y="0"/>
              <a:ext cx="540543" cy="290512"/>
            </a:xfrm>
            <a:custGeom>
              <a:avLst/>
              <a:gdLst>
                <a:gd name="connsiteX0" fmla="*/ 407194 w 540543"/>
                <a:gd name="connsiteY0" fmla="*/ 288131 h 290512"/>
                <a:gd name="connsiteX1" fmla="*/ 133350 w 540543"/>
                <a:gd name="connsiteY1" fmla="*/ 290513 h 290512"/>
                <a:gd name="connsiteX2" fmla="*/ 0 w 540543"/>
                <a:gd name="connsiteY2" fmla="*/ 52388 h 290512"/>
                <a:gd name="connsiteX3" fmla="*/ 47625 w 540543"/>
                <a:gd name="connsiteY3" fmla="*/ 4763 h 290512"/>
                <a:gd name="connsiteX4" fmla="*/ 76200 w 540543"/>
                <a:gd name="connsiteY4" fmla="*/ 0 h 290512"/>
                <a:gd name="connsiteX5" fmla="*/ 78581 w 540543"/>
                <a:gd name="connsiteY5" fmla="*/ 4763 h 290512"/>
                <a:gd name="connsiteX6" fmla="*/ 40481 w 540543"/>
                <a:gd name="connsiteY6" fmla="*/ 52388 h 290512"/>
                <a:gd name="connsiteX7" fmla="*/ 147638 w 540543"/>
                <a:gd name="connsiteY7" fmla="*/ 264319 h 290512"/>
                <a:gd name="connsiteX8" fmla="*/ 385763 w 540543"/>
                <a:gd name="connsiteY8" fmla="*/ 252413 h 290512"/>
                <a:gd name="connsiteX9" fmla="*/ 514350 w 540543"/>
                <a:gd name="connsiteY9" fmla="*/ 54769 h 290512"/>
                <a:gd name="connsiteX10" fmla="*/ 466725 w 540543"/>
                <a:gd name="connsiteY10" fmla="*/ 7144 h 290512"/>
                <a:gd name="connsiteX11" fmla="*/ 500063 w 540543"/>
                <a:gd name="connsiteY11" fmla="*/ 11906 h 290512"/>
                <a:gd name="connsiteX12" fmla="*/ 540544 w 540543"/>
                <a:gd name="connsiteY12" fmla="*/ 59531 h 290512"/>
                <a:gd name="connsiteX13" fmla="*/ 407194 w 540543"/>
                <a:gd name="connsiteY13" fmla="*/ 288131 h 29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0543" h="290512">
                  <a:moveTo>
                    <a:pt x="407194" y="288131"/>
                  </a:moveTo>
                  <a:cubicBezTo>
                    <a:pt x="314325" y="254794"/>
                    <a:pt x="226219" y="254794"/>
                    <a:pt x="133350" y="290513"/>
                  </a:cubicBezTo>
                  <a:cubicBezTo>
                    <a:pt x="116681" y="195263"/>
                    <a:pt x="73819" y="116681"/>
                    <a:pt x="0" y="52388"/>
                  </a:cubicBezTo>
                  <a:cubicBezTo>
                    <a:pt x="16669" y="35719"/>
                    <a:pt x="30956" y="19050"/>
                    <a:pt x="47625" y="4763"/>
                  </a:cubicBezTo>
                  <a:cubicBezTo>
                    <a:pt x="52388" y="0"/>
                    <a:pt x="66675" y="2381"/>
                    <a:pt x="76200" y="0"/>
                  </a:cubicBezTo>
                  <a:cubicBezTo>
                    <a:pt x="76200" y="2381"/>
                    <a:pt x="78581" y="2381"/>
                    <a:pt x="78581" y="4763"/>
                  </a:cubicBezTo>
                  <a:cubicBezTo>
                    <a:pt x="66675" y="19050"/>
                    <a:pt x="54769" y="33338"/>
                    <a:pt x="40481" y="52388"/>
                  </a:cubicBezTo>
                  <a:cubicBezTo>
                    <a:pt x="95250" y="111919"/>
                    <a:pt x="133350" y="180975"/>
                    <a:pt x="147638" y="264319"/>
                  </a:cubicBezTo>
                  <a:cubicBezTo>
                    <a:pt x="226219" y="235744"/>
                    <a:pt x="304800" y="230981"/>
                    <a:pt x="385763" y="252413"/>
                  </a:cubicBezTo>
                  <a:cubicBezTo>
                    <a:pt x="409575" y="173831"/>
                    <a:pt x="450056" y="107156"/>
                    <a:pt x="514350" y="54769"/>
                  </a:cubicBezTo>
                  <a:cubicBezTo>
                    <a:pt x="497681" y="38100"/>
                    <a:pt x="483394" y="23813"/>
                    <a:pt x="466725" y="7144"/>
                  </a:cubicBezTo>
                  <a:cubicBezTo>
                    <a:pt x="481013" y="4763"/>
                    <a:pt x="490537" y="2381"/>
                    <a:pt x="500063" y="11906"/>
                  </a:cubicBezTo>
                  <a:cubicBezTo>
                    <a:pt x="514350" y="26194"/>
                    <a:pt x="526256" y="42863"/>
                    <a:pt x="540544" y="59531"/>
                  </a:cubicBezTo>
                  <a:cubicBezTo>
                    <a:pt x="469106" y="111919"/>
                    <a:pt x="423863" y="190500"/>
                    <a:pt x="407194" y="2881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F38618C9-2A66-B958-88DF-248737E9CA38}"/>
                </a:ext>
              </a:extLst>
            </p:cNvPr>
            <p:cNvSpPr/>
            <p:nvPr/>
          </p:nvSpPr>
          <p:spPr>
            <a:xfrm>
              <a:off x="5336284" y="1136"/>
              <a:ext cx="443009" cy="286994"/>
            </a:xfrm>
            <a:custGeom>
              <a:avLst/>
              <a:gdLst>
                <a:gd name="connsiteX0" fmla="*/ 285847 w 443009"/>
                <a:gd name="connsiteY0" fmla="*/ 248894 h 286994"/>
                <a:gd name="connsiteX1" fmla="*/ 416815 w 443009"/>
                <a:gd name="connsiteY1" fmla="*/ 48869 h 286994"/>
                <a:gd name="connsiteX2" fmla="*/ 393003 w 443009"/>
                <a:gd name="connsiteY2" fmla="*/ 25057 h 286994"/>
                <a:gd name="connsiteX3" fmla="*/ 371571 w 443009"/>
                <a:gd name="connsiteY3" fmla="*/ 1244 h 286994"/>
                <a:gd name="connsiteX4" fmla="*/ 407290 w 443009"/>
                <a:gd name="connsiteY4" fmla="*/ 10769 h 286994"/>
                <a:gd name="connsiteX5" fmla="*/ 443009 w 443009"/>
                <a:gd name="connsiteY5" fmla="*/ 53632 h 286994"/>
                <a:gd name="connsiteX6" fmla="*/ 309659 w 443009"/>
                <a:gd name="connsiteY6" fmla="*/ 284613 h 286994"/>
                <a:gd name="connsiteX7" fmla="*/ 38196 w 443009"/>
                <a:gd name="connsiteY7" fmla="*/ 286994 h 286994"/>
                <a:gd name="connsiteX8" fmla="*/ 7240 w 443009"/>
                <a:gd name="connsiteY8" fmla="*/ 191744 h 286994"/>
                <a:gd name="connsiteX9" fmla="*/ 2478 w 443009"/>
                <a:gd name="connsiteY9" fmla="*/ 129832 h 286994"/>
                <a:gd name="connsiteX10" fmla="*/ 52484 w 443009"/>
                <a:gd name="connsiteY10" fmla="*/ 263182 h 286994"/>
                <a:gd name="connsiteX11" fmla="*/ 285847 w 443009"/>
                <a:gd name="connsiteY11" fmla="*/ 248894 h 286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3009" h="286994">
                  <a:moveTo>
                    <a:pt x="285847" y="248894"/>
                  </a:moveTo>
                  <a:cubicBezTo>
                    <a:pt x="338234" y="129832"/>
                    <a:pt x="338234" y="129832"/>
                    <a:pt x="416815" y="48869"/>
                  </a:cubicBezTo>
                  <a:cubicBezTo>
                    <a:pt x="409671" y="41726"/>
                    <a:pt x="400146" y="34582"/>
                    <a:pt x="393003" y="25057"/>
                  </a:cubicBezTo>
                  <a:cubicBezTo>
                    <a:pt x="385859" y="17913"/>
                    <a:pt x="378715" y="10769"/>
                    <a:pt x="371571" y="1244"/>
                  </a:cubicBezTo>
                  <a:cubicBezTo>
                    <a:pt x="385859" y="-1137"/>
                    <a:pt x="397765" y="-1137"/>
                    <a:pt x="407290" y="10769"/>
                  </a:cubicBezTo>
                  <a:cubicBezTo>
                    <a:pt x="419197" y="25057"/>
                    <a:pt x="431103" y="39344"/>
                    <a:pt x="443009" y="53632"/>
                  </a:cubicBezTo>
                  <a:cubicBezTo>
                    <a:pt x="371571" y="110782"/>
                    <a:pt x="326328" y="189363"/>
                    <a:pt x="309659" y="284613"/>
                  </a:cubicBezTo>
                  <a:cubicBezTo>
                    <a:pt x="216790" y="251276"/>
                    <a:pt x="126303" y="251276"/>
                    <a:pt x="38196" y="286994"/>
                  </a:cubicBezTo>
                  <a:cubicBezTo>
                    <a:pt x="28671" y="253657"/>
                    <a:pt x="19146" y="222701"/>
                    <a:pt x="7240" y="191744"/>
                  </a:cubicBezTo>
                  <a:cubicBezTo>
                    <a:pt x="96" y="165551"/>
                    <a:pt x="-2285" y="165551"/>
                    <a:pt x="2478" y="129832"/>
                  </a:cubicBezTo>
                  <a:cubicBezTo>
                    <a:pt x="31053" y="172694"/>
                    <a:pt x="40578" y="215557"/>
                    <a:pt x="52484" y="263182"/>
                  </a:cubicBezTo>
                  <a:cubicBezTo>
                    <a:pt x="128684" y="234607"/>
                    <a:pt x="207265" y="229844"/>
                    <a:pt x="285847" y="248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51552B1E-7C89-F550-BD05-BBB6A8EA4505}"/>
                </a:ext>
              </a:extLst>
            </p:cNvPr>
            <p:cNvSpPr/>
            <p:nvPr/>
          </p:nvSpPr>
          <p:spPr>
            <a:xfrm>
              <a:off x="7234151" y="4868848"/>
              <a:ext cx="319173" cy="211233"/>
            </a:xfrm>
            <a:custGeom>
              <a:avLst/>
              <a:gdLst>
                <a:gd name="connsiteX0" fmla="*/ 319173 w 319173"/>
                <a:gd name="connsiteY0" fmla="*/ 10333 h 211233"/>
                <a:gd name="connsiteX1" fmla="*/ 86 w 319173"/>
                <a:gd name="connsiteY1" fmla="*/ 198452 h 211233"/>
                <a:gd name="connsiteX2" fmla="*/ 97717 w 319173"/>
                <a:gd name="connsiteY2" fmla="*/ 46052 h 211233"/>
                <a:gd name="connsiteX3" fmla="*/ 319173 w 319173"/>
                <a:gd name="connsiteY3" fmla="*/ 10333 h 211233"/>
                <a:gd name="connsiteX4" fmla="*/ 2467 w 319173"/>
                <a:gd name="connsiteY4" fmla="*/ 193689 h 211233"/>
                <a:gd name="connsiteX5" fmla="*/ 283454 w 319173"/>
                <a:gd name="connsiteY5" fmla="*/ 29383 h 211233"/>
                <a:gd name="connsiteX6" fmla="*/ 2467 w 319173"/>
                <a:gd name="connsiteY6" fmla="*/ 193689 h 21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173" h="211233">
                  <a:moveTo>
                    <a:pt x="319173" y="10333"/>
                  </a:moveTo>
                  <a:cubicBezTo>
                    <a:pt x="292979" y="155589"/>
                    <a:pt x="128673" y="246077"/>
                    <a:pt x="86" y="198452"/>
                  </a:cubicBezTo>
                  <a:cubicBezTo>
                    <a:pt x="-2296" y="155589"/>
                    <a:pt x="45329" y="81770"/>
                    <a:pt x="97717" y="46052"/>
                  </a:cubicBezTo>
                  <a:cubicBezTo>
                    <a:pt x="164392" y="808"/>
                    <a:pt x="238211" y="-11098"/>
                    <a:pt x="319173" y="10333"/>
                  </a:cubicBezTo>
                  <a:close/>
                  <a:moveTo>
                    <a:pt x="2467" y="193689"/>
                  </a:moveTo>
                  <a:cubicBezTo>
                    <a:pt x="138198" y="231789"/>
                    <a:pt x="266786" y="129395"/>
                    <a:pt x="283454" y="29383"/>
                  </a:cubicBezTo>
                  <a:cubicBezTo>
                    <a:pt x="159629" y="-1573"/>
                    <a:pt x="31042" y="81770"/>
                    <a:pt x="2467" y="19368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E6C9C772-3AF6-07C0-FD0D-817C98D04185}"/>
                </a:ext>
              </a:extLst>
            </p:cNvPr>
            <p:cNvSpPr/>
            <p:nvPr/>
          </p:nvSpPr>
          <p:spPr>
            <a:xfrm>
              <a:off x="6722268" y="4869358"/>
              <a:ext cx="321468" cy="211779"/>
            </a:xfrm>
            <a:custGeom>
              <a:avLst/>
              <a:gdLst>
                <a:gd name="connsiteX0" fmla="*/ 0 w 321468"/>
                <a:gd name="connsiteY0" fmla="*/ 12204 h 211779"/>
                <a:gd name="connsiteX1" fmla="*/ 321469 w 321468"/>
                <a:gd name="connsiteY1" fmla="*/ 197942 h 211779"/>
                <a:gd name="connsiteX2" fmla="*/ 0 w 321468"/>
                <a:gd name="connsiteY2" fmla="*/ 12204 h 211779"/>
                <a:gd name="connsiteX3" fmla="*/ 316706 w 321468"/>
                <a:gd name="connsiteY3" fmla="*/ 193179 h 211779"/>
                <a:gd name="connsiteX4" fmla="*/ 33338 w 321468"/>
                <a:gd name="connsiteY4" fmla="*/ 31254 h 211779"/>
                <a:gd name="connsiteX5" fmla="*/ 316706 w 321468"/>
                <a:gd name="connsiteY5" fmla="*/ 193179 h 21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79">
                  <a:moveTo>
                    <a:pt x="0" y="12204"/>
                  </a:moveTo>
                  <a:cubicBezTo>
                    <a:pt x="152400" y="-37802"/>
                    <a:pt x="304800" y="74117"/>
                    <a:pt x="321469" y="197942"/>
                  </a:cubicBezTo>
                  <a:cubicBezTo>
                    <a:pt x="221456" y="243185"/>
                    <a:pt x="35719" y="176510"/>
                    <a:pt x="0" y="12204"/>
                  </a:cubicBezTo>
                  <a:close/>
                  <a:moveTo>
                    <a:pt x="316706" y="193179"/>
                  </a:moveTo>
                  <a:cubicBezTo>
                    <a:pt x="290513" y="81260"/>
                    <a:pt x="154781" y="-4465"/>
                    <a:pt x="33338" y="31254"/>
                  </a:cubicBezTo>
                  <a:cubicBezTo>
                    <a:pt x="64294" y="152698"/>
                    <a:pt x="204788" y="228898"/>
                    <a:pt x="316706" y="19317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48C7F11B-6258-3EBB-9D37-5C06156E9674}"/>
                </a:ext>
              </a:extLst>
            </p:cNvPr>
            <p:cNvSpPr/>
            <p:nvPr/>
          </p:nvSpPr>
          <p:spPr>
            <a:xfrm>
              <a:off x="6722268" y="5995517"/>
              <a:ext cx="321468" cy="211047"/>
            </a:xfrm>
            <a:custGeom>
              <a:avLst/>
              <a:gdLst>
                <a:gd name="connsiteX0" fmla="*/ 0 w 321468"/>
                <a:gd name="connsiteY0" fmla="*/ 12377 h 211047"/>
                <a:gd name="connsiteX1" fmla="*/ 321469 w 321468"/>
                <a:gd name="connsiteY1" fmla="*/ 198114 h 211047"/>
                <a:gd name="connsiteX2" fmla="*/ 0 w 321468"/>
                <a:gd name="connsiteY2" fmla="*/ 12377 h 211047"/>
                <a:gd name="connsiteX3" fmla="*/ 316706 w 321468"/>
                <a:gd name="connsiteY3" fmla="*/ 193351 h 211047"/>
                <a:gd name="connsiteX4" fmla="*/ 35719 w 321468"/>
                <a:gd name="connsiteY4" fmla="*/ 31427 h 211047"/>
                <a:gd name="connsiteX5" fmla="*/ 316706 w 321468"/>
                <a:gd name="connsiteY5" fmla="*/ 193351 h 21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047">
                  <a:moveTo>
                    <a:pt x="0" y="12377"/>
                  </a:moveTo>
                  <a:cubicBezTo>
                    <a:pt x="159544" y="-40011"/>
                    <a:pt x="309563" y="83814"/>
                    <a:pt x="321469" y="198114"/>
                  </a:cubicBezTo>
                  <a:cubicBezTo>
                    <a:pt x="204788" y="243358"/>
                    <a:pt x="33338" y="167157"/>
                    <a:pt x="0" y="12377"/>
                  </a:cubicBezTo>
                  <a:close/>
                  <a:moveTo>
                    <a:pt x="316706" y="193351"/>
                  </a:moveTo>
                  <a:cubicBezTo>
                    <a:pt x="290513" y="83814"/>
                    <a:pt x="159544" y="-6674"/>
                    <a:pt x="35719" y="31427"/>
                  </a:cubicBezTo>
                  <a:cubicBezTo>
                    <a:pt x="61913" y="143345"/>
                    <a:pt x="197644" y="229070"/>
                    <a:pt x="316706" y="19335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443340BE-628F-D508-37DF-53767B005A3F}"/>
                </a:ext>
              </a:extLst>
            </p:cNvPr>
            <p:cNvSpPr/>
            <p:nvPr/>
          </p:nvSpPr>
          <p:spPr>
            <a:xfrm>
              <a:off x="7231856" y="5995193"/>
              <a:ext cx="319087" cy="211233"/>
            </a:xfrm>
            <a:custGeom>
              <a:avLst/>
              <a:gdLst>
                <a:gd name="connsiteX0" fmla="*/ 0 w 319087"/>
                <a:gd name="connsiteY0" fmla="*/ 198438 h 211233"/>
                <a:gd name="connsiteX1" fmla="*/ 319088 w 319087"/>
                <a:gd name="connsiteY1" fmla="*/ 12700 h 211233"/>
                <a:gd name="connsiteX2" fmla="*/ 0 w 319087"/>
                <a:gd name="connsiteY2" fmla="*/ 198438 h 211233"/>
                <a:gd name="connsiteX3" fmla="*/ 4763 w 319087"/>
                <a:gd name="connsiteY3" fmla="*/ 193675 h 211233"/>
                <a:gd name="connsiteX4" fmla="*/ 285750 w 319087"/>
                <a:gd name="connsiteY4" fmla="*/ 29369 h 211233"/>
                <a:gd name="connsiteX5" fmla="*/ 4763 w 319087"/>
                <a:gd name="connsiteY5" fmla="*/ 193675 h 211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087" h="211233">
                  <a:moveTo>
                    <a:pt x="0" y="198438"/>
                  </a:moveTo>
                  <a:cubicBezTo>
                    <a:pt x="14288" y="79375"/>
                    <a:pt x="169069" y="-39687"/>
                    <a:pt x="319088" y="12700"/>
                  </a:cubicBezTo>
                  <a:cubicBezTo>
                    <a:pt x="297656" y="155575"/>
                    <a:pt x="126206" y="246063"/>
                    <a:pt x="0" y="198438"/>
                  </a:cubicBezTo>
                  <a:close/>
                  <a:moveTo>
                    <a:pt x="4763" y="193675"/>
                  </a:moveTo>
                  <a:cubicBezTo>
                    <a:pt x="145256" y="231775"/>
                    <a:pt x="271463" y="124619"/>
                    <a:pt x="285750" y="29369"/>
                  </a:cubicBezTo>
                  <a:cubicBezTo>
                    <a:pt x="159544" y="-1588"/>
                    <a:pt x="33338" y="84137"/>
                    <a:pt x="4763" y="1936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99757468-A1DB-0522-A474-9A1896B09616}"/>
                </a:ext>
              </a:extLst>
            </p:cNvPr>
            <p:cNvSpPr/>
            <p:nvPr/>
          </p:nvSpPr>
          <p:spPr>
            <a:xfrm>
              <a:off x="8677274" y="5994501"/>
              <a:ext cx="321468" cy="212964"/>
            </a:xfrm>
            <a:custGeom>
              <a:avLst/>
              <a:gdLst>
                <a:gd name="connsiteX0" fmla="*/ 0 w 321468"/>
                <a:gd name="connsiteY0" fmla="*/ 13392 h 212964"/>
                <a:gd name="connsiteX1" fmla="*/ 321469 w 321468"/>
                <a:gd name="connsiteY1" fmla="*/ 199130 h 212964"/>
                <a:gd name="connsiteX2" fmla="*/ 0 w 321468"/>
                <a:gd name="connsiteY2" fmla="*/ 13392 h 212964"/>
                <a:gd name="connsiteX3" fmla="*/ 33338 w 321468"/>
                <a:gd name="connsiteY3" fmla="*/ 32442 h 212964"/>
                <a:gd name="connsiteX4" fmla="*/ 316706 w 321468"/>
                <a:gd name="connsiteY4" fmla="*/ 194367 h 212964"/>
                <a:gd name="connsiteX5" fmla="*/ 33338 w 321468"/>
                <a:gd name="connsiteY5" fmla="*/ 32442 h 21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964">
                  <a:moveTo>
                    <a:pt x="0" y="13392"/>
                  </a:moveTo>
                  <a:cubicBezTo>
                    <a:pt x="140494" y="-38995"/>
                    <a:pt x="302419" y="70542"/>
                    <a:pt x="321469" y="199130"/>
                  </a:cubicBezTo>
                  <a:cubicBezTo>
                    <a:pt x="207169" y="246755"/>
                    <a:pt x="28575" y="168173"/>
                    <a:pt x="0" y="13392"/>
                  </a:cubicBezTo>
                  <a:close/>
                  <a:moveTo>
                    <a:pt x="33338" y="32442"/>
                  </a:moveTo>
                  <a:cubicBezTo>
                    <a:pt x="61913" y="149124"/>
                    <a:pt x="200025" y="230086"/>
                    <a:pt x="316706" y="194367"/>
                  </a:cubicBezTo>
                  <a:cubicBezTo>
                    <a:pt x="290513" y="84830"/>
                    <a:pt x="157163" y="-3276"/>
                    <a:pt x="33338" y="3244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28F6245F-5668-1F06-F592-526CD106BAD0}"/>
                </a:ext>
              </a:extLst>
            </p:cNvPr>
            <p:cNvSpPr/>
            <p:nvPr/>
          </p:nvSpPr>
          <p:spPr>
            <a:xfrm>
              <a:off x="9186862" y="5994531"/>
              <a:ext cx="319087" cy="211703"/>
            </a:xfrm>
            <a:custGeom>
              <a:avLst/>
              <a:gdLst>
                <a:gd name="connsiteX0" fmla="*/ 0 w 319087"/>
                <a:gd name="connsiteY0" fmla="*/ 199100 h 211703"/>
                <a:gd name="connsiteX1" fmla="*/ 319087 w 319087"/>
                <a:gd name="connsiteY1" fmla="*/ 13362 h 211703"/>
                <a:gd name="connsiteX2" fmla="*/ 0 w 319087"/>
                <a:gd name="connsiteY2" fmla="*/ 199100 h 211703"/>
                <a:gd name="connsiteX3" fmla="*/ 2381 w 319087"/>
                <a:gd name="connsiteY3" fmla="*/ 194337 h 211703"/>
                <a:gd name="connsiteX4" fmla="*/ 285750 w 319087"/>
                <a:gd name="connsiteY4" fmla="*/ 32412 h 211703"/>
                <a:gd name="connsiteX5" fmla="*/ 2381 w 319087"/>
                <a:gd name="connsiteY5" fmla="*/ 194337 h 21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087" h="211703">
                  <a:moveTo>
                    <a:pt x="0" y="199100"/>
                  </a:moveTo>
                  <a:cubicBezTo>
                    <a:pt x="11906" y="82418"/>
                    <a:pt x="164306" y="-41407"/>
                    <a:pt x="319087" y="13362"/>
                  </a:cubicBezTo>
                  <a:cubicBezTo>
                    <a:pt x="297656" y="153856"/>
                    <a:pt x="128587" y="246725"/>
                    <a:pt x="0" y="199100"/>
                  </a:cubicBezTo>
                  <a:close/>
                  <a:moveTo>
                    <a:pt x="2381" y="194337"/>
                  </a:moveTo>
                  <a:cubicBezTo>
                    <a:pt x="126206" y="227674"/>
                    <a:pt x="254794" y="146712"/>
                    <a:pt x="285750" y="32412"/>
                  </a:cubicBezTo>
                  <a:cubicBezTo>
                    <a:pt x="171450" y="-3306"/>
                    <a:pt x="33337" y="77656"/>
                    <a:pt x="2381" y="19433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32A8773E-2737-45EA-7E56-A1ADE50D3082}"/>
                </a:ext>
              </a:extLst>
            </p:cNvPr>
            <p:cNvSpPr/>
            <p:nvPr/>
          </p:nvSpPr>
          <p:spPr>
            <a:xfrm>
              <a:off x="10629899" y="5995193"/>
              <a:ext cx="321468" cy="211588"/>
            </a:xfrm>
            <a:custGeom>
              <a:avLst/>
              <a:gdLst>
                <a:gd name="connsiteX0" fmla="*/ 0 w 321468"/>
                <a:gd name="connsiteY0" fmla="*/ 12700 h 211588"/>
                <a:gd name="connsiteX1" fmla="*/ 321469 w 321468"/>
                <a:gd name="connsiteY1" fmla="*/ 198438 h 211588"/>
                <a:gd name="connsiteX2" fmla="*/ 0 w 321468"/>
                <a:gd name="connsiteY2" fmla="*/ 12700 h 211588"/>
                <a:gd name="connsiteX3" fmla="*/ 33338 w 321468"/>
                <a:gd name="connsiteY3" fmla="*/ 31750 h 211588"/>
                <a:gd name="connsiteX4" fmla="*/ 316706 w 321468"/>
                <a:gd name="connsiteY4" fmla="*/ 193675 h 211588"/>
                <a:gd name="connsiteX5" fmla="*/ 33338 w 321468"/>
                <a:gd name="connsiteY5" fmla="*/ 31750 h 21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588">
                  <a:moveTo>
                    <a:pt x="0" y="12700"/>
                  </a:moveTo>
                  <a:cubicBezTo>
                    <a:pt x="154781" y="-39687"/>
                    <a:pt x="309563" y="79375"/>
                    <a:pt x="321469" y="198438"/>
                  </a:cubicBezTo>
                  <a:cubicBezTo>
                    <a:pt x="207169" y="243681"/>
                    <a:pt x="35719" y="169862"/>
                    <a:pt x="0" y="12700"/>
                  </a:cubicBezTo>
                  <a:close/>
                  <a:moveTo>
                    <a:pt x="33338" y="31750"/>
                  </a:moveTo>
                  <a:cubicBezTo>
                    <a:pt x="69056" y="157956"/>
                    <a:pt x="207169" y="227012"/>
                    <a:pt x="316706" y="193675"/>
                  </a:cubicBezTo>
                  <a:cubicBezTo>
                    <a:pt x="292894" y="86519"/>
                    <a:pt x="161925" y="-3969"/>
                    <a:pt x="33338" y="31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DBBAF7F4-5946-1E72-D667-3C7F3E53B979}"/>
                </a:ext>
              </a:extLst>
            </p:cNvPr>
            <p:cNvSpPr/>
            <p:nvPr/>
          </p:nvSpPr>
          <p:spPr>
            <a:xfrm>
              <a:off x="11141788" y="5992296"/>
              <a:ext cx="319167" cy="213650"/>
            </a:xfrm>
            <a:custGeom>
              <a:avLst/>
              <a:gdLst>
                <a:gd name="connsiteX0" fmla="*/ 319167 w 319167"/>
                <a:gd name="connsiteY0" fmla="*/ 15598 h 213650"/>
                <a:gd name="connsiteX1" fmla="*/ 80 w 319167"/>
                <a:gd name="connsiteY1" fmla="*/ 201335 h 213650"/>
                <a:gd name="connsiteX2" fmla="*/ 319167 w 319167"/>
                <a:gd name="connsiteY2" fmla="*/ 15598 h 213650"/>
                <a:gd name="connsiteX3" fmla="*/ 2461 w 319167"/>
                <a:gd name="connsiteY3" fmla="*/ 196573 h 213650"/>
                <a:gd name="connsiteX4" fmla="*/ 283449 w 319167"/>
                <a:gd name="connsiteY4" fmla="*/ 34648 h 213650"/>
                <a:gd name="connsiteX5" fmla="*/ 2461 w 319167"/>
                <a:gd name="connsiteY5" fmla="*/ 196573 h 21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167" h="213650">
                  <a:moveTo>
                    <a:pt x="319167" y="15598"/>
                  </a:moveTo>
                  <a:cubicBezTo>
                    <a:pt x="290593" y="163235"/>
                    <a:pt x="123905" y="246579"/>
                    <a:pt x="80" y="201335"/>
                  </a:cubicBezTo>
                  <a:cubicBezTo>
                    <a:pt x="-4683" y="77510"/>
                    <a:pt x="204867" y="-43933"/>
                    <a:pt x="319167" y="15598"/>
                  </a:cubicBezTo>
                  <a:close/>
                  <a:moveTo>
                    <a:pt x="2461" y="196573"/>
                  </a:moveTo>
                  <a:cubicBezTo>
                    <a:pt x="126286" y="232291"/>
                    <a:pt x="259636" y="141804"/>
                    <a:pt x="283449" y="34648"/>
                  </a:cubicBezTo>
                  <a:cubicBezTo>
                    <a:pt x="157242" y="-1071"/>
                    <a:pt x="26274" y="91798"/>
                    <a:pt x="2461" y="19657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6769E1E2-B3EE-FAF4-CC1C-0BF30BA134C7}"/>
                </a:ext>
              </a:extLst>
            </p:cNvPr>
            <p:cNvSpPr/>
            <p:nvPr/>
          </p:nvSpPr>
          <p:spPr>
            <a:xfrm>
              <a:off x="10629899" y="3742854"/>
              <a:ext cx="321468" cy="211047"/>
            </a:xfrm>
            <a:custGeom>
              <a:avLst/>
              <a:gdLst>
                <a:gd name="connsiteX0" fmla="*/ 0 w 321468"/>
                <a:gd name="connsiteY0" fmla="*/ 12377 h 211047"/>
                <a:gd name="connsiteX1" fmla="*/ 321469 w 321468"/>
                <a:gd name="connsiteY1" fmla="*/ 198114 h 211047"/>
                <a:gd name="connsiteX2" fmla="*/ 0 w 321468"/>
                <a:gd name="connsiteY2" fmla="*/ 12377 h 211047"/>
                <a:gd name="connsiteX3" fmla="*/ 35719 w 321468"/>
                <a:gd name="connsiteY3" fmla="*/ 31427 h 211047"/>
                <a:gd name="connsiteX4" fmla="*/ 316706 w 321468"/>
                <a:gd name="connsiteY4" fmla="*/ 193352 h 211047"/>
                <a:gd name="connsiteX5" fmla="*/ 35719 w 321468"/>
                <a:gd name="connsiteY5" fmla="*/ 31427 h 21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047">
                  <a:moveTo>
                    <a:pt x="0" y="12377"/>
                  </a:moveTo>
                  <a:cubicBezTo>
                    <a:pt x="157163" y="-40011"/>
                    <a:pt x="309563" y="83814"/>
                    <a:pt x="321469" y="198114"/>
                  </a:cubicBezTo>
                  <a:cubicBezTo>
                    <a:pt x="204788" y="243358"/>
                    <a:pt x="33338" y="167158"/>
                    <a:pt x="0" y="12377"/>
                  </a:cubicBezTo>
                  <a:close/>
                  <a:moveTo>
                    <a:pt x="35719" y="31427"/>
                  </a:moveTo>
                  <a:cubicBezTo>
                    <a:pt x="61913" y="145727"/>
                    <a:pt x="200025" y="229070"/>
                    <a:pt x="316706" y="193352"/>
                  </a:cubicBezTo>
                  <a:cubicBezTo>
                    <a:pt x="292894" y="83814"/>
                    <a:pt x="159544" y="-4292"/>
                    <a:pt x="35719" y="3142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572484E3-6028-C227-7A0D-12054C154F07}"/>
                </a:ext>
              </a:extLst>
            </p:cNvPr>
            <p:cNvSpPr/>
            <p:nvPr/>
          </p:nvSpPr>
          <p:spPr>
            <a:xfrm>
              <a:off x="9186862" y="3742192"/>
              <a:ext cx="321468" cy="212149"/>
            </a:xfrm>
            <a:custGeom>
              <a:avLst/>
              <a:gdLst>
                <a:gd name="connsiteX0" fmla="*/ 321469 w 321468"/>
                <a:gd name="connsiteY0" fmla="*/ 13038 h 212149"/>
                <a:gd name="connsiteX1" fmla="*/ 0 w 321468"/>
                <a:gd name="connsiteY1" fmla="*/ 198776 h 212149"/>
                <a:gd name="connsiteX2" fmla="*/ 321469 w 321468"/>
                <a:gd name="connsiteY2" fmla="*/ 13038 h 212149"/>
                <a:gd name="connsiteX3" fmla="*/ 285750 w 321468"/>
                <a:gd name="connsiteY3" fmla="*/ 32088 h 212149"/>
                <a:gd name="connsiteX4" fmla="*/ 2381 w 321468"/>
                <a:gd name="connsiteY4" fmla="*/ 194013 h 212149"/>
                <a:gd name="connsiteX5" fmla="*/ 285750 w 321468"/>
                <a:gd name="connsiteY5" fmla="*/ 32088 h 2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149">
                  <a:moveTo>
                    <a:pt x="321469" y="13038"/>
                  </a:moveTo>
                  <a:cubicBezTo>
                    <a:pt x="285750" y="172582"/>
                    <a:pt x="109537" y="244019"/>
                    <a:pt x="0" y="198776"/>
                  </a:cubicBezTo>
                  <a:cubicBezTo>
                    <a:pt x="14287" y="74951"/>
                    <a:pt x="171450" y="-39349"/>
                    <a:pt x="321469" y="13038"/>
                  </a:cubicBezTo>
                  <a:close/>
                  <a:moveTo>
                    <a:pt x="285750" y="32088"/>
                  </a:moveTo>
                  <a:cubicBezTo>
                    <a:pt x="150019" y="-6012"/>
                    <a:pt x="23813" y="94001"/>
                    <a:pt x="2381" y="194013"/>
                  </a:cubicBezTo>
                  <a:cubicBezTo>
                    <a:pt x="119063" y="227351"/>
                    <a:pt x="252412" y="153532"/>
                    <a:pt x="285750" y="320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55B17DE7-2973-BE78-4DDE-6B1CBE754232}"/>
                </a:ext>
              </a:extLst>
            </p:cNvPr>
            <p:cNvSpPr/>
            <p:nvPr/>
          </p:nvSpPr>
          <p:spPr>
            <a:xfrm>
              <a:off x="11141782" y="3742517"/>
              <a:ext cx="319173" cy="211040"/>
            </a:xfrm>
            <a:custGeom>
              <a:avLst/>
              <a:gdLst>
                <a:gd name="connsiteX0" fmla="*/ 319173 w 319173"/>
                <a:gd name="connsiteY0" fmla="*/ 10333 h 211040"/>
                <a:gd name="connsiteX1" fmla="*/ 86 w 319173"/>
                <a:gd name="connsiteY1" fmla="*/ 198452 h 211040"/>
                <a:gd name="connsiteX2" fmla="*/ 97717 w 319173"/>
                <a:gd name="connsiteY2" fmla="*/ 46052 h 211040"/>
                <a:gd name="connsiteX3" fmla="*/ 319173 w 319173"/>
                <a:gd name="connsiteY3" fmla="*/ 10333 h 211040"/>
                <a:gd name="connsiteX4" fmla="*/ 2467 w 319173"/>
                <a:gd name="connsiteY4" fmla="*/ 193689 h 211040"/>
                <a:gd name="connsiteX5" fmla="*/ 285836 w 319173"/>
                <a:gd name="connsiteY5" fmla="*/ 31764 h 211040"/>
                <a:gd name="connsiteX6" fmla="*/ 2467 w 319173"/>
                <a:gd name="connsiteY6" fmla="*/ 193689 h 21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173" h="211040">
                  <a:moveTo>
                    <a:pt x="319173" y="10333"/>
                  </a:moveTo>
                  <a:cubicBezTo>
                    <a:pt x="292980" y="153208"/>
                    <a:pt x="128673" y="246077"/>
                    <a:pt x="86" y="198452"/>
                  </a:cubicBezTo>
                  <a:cubicBezTo>
                    <a:pt x="-2295" y="155589"/>
                    <a:pt x="45330" y="81771"/>
                    <a:pt x="97717" y="46052"/>
                  </a:cubicBezTo>
                  <a:cubicBezTo>
                    <a:pt x="164392" y="808"/>
                    <a:pt x="238211" y="-11098"/>
                    <a:pt x="319173" y="10333"/>
                  </a:cubicBezTo>
                  <a:close/>
                  <a:moveTo>
                    <a:pt x="2467" y="193689"/>
                  </a:moveTo>
                  <a:cubicBezTo>
                    <a:pt x="131054" y="229408"/>
                    <a:pt x="262023" y="136539"/>
                    <a:pt x="285836" y="31764"/>
                  </a:cubicBezTo>
                  <a:cubicBezTo>
                    <a:pt x="166773" y="-1573"/>
                    <a:pt x="33423" y="77008"/>
                    <a:pt x="2467" y="19368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8EB5E78-43DA-D038-5D3D-E33140C0D688}"/>
                </a:ext>
              </a:extLst>
            </p:cNvPr>
            <p:cNvSpPr/>
            <p:nvPr/>
          </p:nvSpPr>
          <p:spPr>
            <a:xfrm>
              <a:off x="8677274" y="3742088"/>
              <a:ext cx="321468" cy="212272"/>
            </a:xfrm>
            <a:custGeom>
              <a:avLst/>
              <a:gdLst>
                <a:gd name="connsiteX0" fmla="*/ 321469 w 321468"/>
                <a:gd name="connsiteY0" fmla="*/ 198881 h 212272"/>
                <a:gd name="connsiteX1" fmla="*/ 0 w 321468"/>
                <a:gd name="connsiteY1" fmla="*/ 15524 h 212272"/>
                <a:gd name="connsiteX2" fmla="*/ 321469 w 321468"/>
                <a:gd name="connsiteY2" fmla="*/ 198881 h 212272"/>
                <a:gd name="connsiteX3" fmla="*/ 316706 w 321468"/>
                <a:gd name="connsiteY3" fmla="*/ 194118 h 212272"/>
                <a:gd name="connsiteX4" fmla="*/ 33338 w 321468"/>
                <a:gd name="connsiteY4" fmla="*/ 32193 h 212272"/>
                <a:gd name="connsiteX5" fmla="*/ 316706 w 321468"/>
                <a:gd name="connsiteY5" fmla="*/ 194118 h 21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272">
                  <a:moveTo>
                    <a:pt x="321469" y="198881"/>
                  </a:moveTo>
                  <a:cubicBezTo>
                    <a:pt x="207169" y="244124"/>
                    <a:pt x="35719" y="172687"/>
                    <a:pt x="0" y="15524"/>
                  </a:cubicBezTo>
                  <a:cubicBezTo>
                    <a:pt x="133350" y="-41626"/>
                    <a:pt x="304800" y="67912"/>
                    <a:pt x="321469" y="198881"/>
                  </a:cubicBezTo>
                  <a:close/>
                  <a:moveTo>
                    <a:pt x="316706" y="194118"/>
                  </a:moveTo>
                  <a:cubicBezTo>
                    <a:pt x="283369" y="67912"/>
                    <a:pt x="138113" y="-3526"/>
                    <a:pt x="33338" y="32193"/>
                  </a:cubicBezTo>
                  <a:cubicBezTo>
                    <a:pt x="66675" y="153637"/>
                    <a:pt x="202406" y="227456"/>
                    <a:pt x="316706" y="19411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3194ADF8-F0F5-B47C-0D3A-0A033EC162C8}"/>
                </a:ext>
              </a:extLst>
            </p:cNvPr>
            <p:cNvSpPr/>
            <p:nvPr/>
          </p:nvSpPr>
          <p:spPr>
            <a:xfrm>
              <a:off x="7231856" y="3742034"/>
              <a:ext cx="319087" cy="211349"/>
            </a:xfrm>
            <a:custGeom>
              <a:avLst/>
              <a:gdLst>
                <a:gd name="connsiteX0" fmla="*/ 0 w 319087"/>
                <a:gd name="connsiteY0" fmla="*/ 198934 h 211349"/>
                <a:gd name="connsiteX1" fmla="*/ 319088 w 319087"/>
                <a:gd name="connsiteY1" fmla="*/ 13196 h 211349"/>
                <a:gd name="connsiteX2" fmla="*/ 0 w 319087"/>
                <a:gd name="connsiteY2" fmla="*/ 198934 h 211349"/>
                <a:gd name="connsiteX3" fmla="*/ 288131 w 319087"/>
                <a:gd name="connsiteY3" fmla="*/ 32246 h 211349"/>
                <a:gd name="connsiteX4" fmla="*/ 7144 w 319087"/>
                <a:gd name="connsiteY4" fmla="*/ 196553 h 211349"/>
                <a:gd name="connsiteX5" fmla="*/ 288131 w 319087"/>
                <a:gd name="connsiteY5" fmla="*/ 32246 h 21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087" h="211349">
                  <a:moveTo>
                    <a:pt x="0" y="198934"/>
                  </a:moveTo>
                  <a:cubicBezTo>
                    <a:pt x="11906" y="84634"/>
                    <a:pt x="164306" y="-41573"/>
                    <a:pt x="319088" y="13196"/>
                  </a:cubicBezTo>
                  <a:cubicBezTo>
                    <a:pt x="300038" y="151309"/>
                    <a:pt x="130969" y="246559"/>
                    <a:pt x="0" y="198934"/>
                  </a:cubicBezTo>
                  <a:close/>
                  <a:moveTo>
                    <a:pt x="288131" y="32246"/>
                  </a:moveTo>
                  <a:cubicBezTo>
                    <a:pt x="176213" y="-3472"/>
                    <a:pt x="14288" y="91778"/>
                    <a:pt x="7144" y="196553"/>
                  </a:cubicBezTo>
                  <a:cubicBezTo>
                    <a:pt x="126206" y="227509"/>
                    <a:pt x="257175" y="148928"/>
                    <a:pt x="288131" y="3224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030BB2DD-723D-9FD7-CCEB-1CC83B81F2ED}"/>
                </a:ext>
              </a:extLst>
            </p:cNvPr>
            <p:cNvSpPr/>
            <p:nvPr/>
          </p:nvSpPr>
          <p:spPr>
            <a:xfrm>
              <a:off x="7234156" y="361501"/>
              <a:ext cx="319168" cy="212788"/>
            </a:xfrm>
            <a:custGeom>
              <a:avLst/>
              <a:gdLst>
                <a:gd name="connsiteX0" fmla="*/ 319168 w 319168"/>
                <a:gd name="connsiteY0" fmla="*/ 14736 h 212788"/>
                <a:gd name="connsiteX1" fmla="*/ 81 w 319168"/>
                <a:gd name="connsiteY1" fmla="*/ 200473 h 212788"/>
                <a:gd name="connsiteX2" fmla="*/ 319168 w 319168"/>
                <a:gd name="connsiteY2" fmla="*/ 14736 h 212788"/>
                <a:gd name="connsiteX3" fmla="*/ 283449 w 319168"/>
                <a:gd name="connsiteY3" fmla="*/ 33786 h 212788"/>
                <a:gd name="connsiteX4" fmla="*/ 2462 w 319168"/>
                <a:gd name="connsiteY4" fmla="*/ 195711 h 212788"/>
                <a:gd name="connsiteX5" fmla="*/ 283449 w 319168"/>
                <a:gd name="connsiteY5" fmla="*/ 33786 h 21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168" h="212788">
                  <a:moveTo>
                    <a:pt x="319168" y="14736"/>
                  </a:moveTo>
                  <a:cubicBezTo>
                    <a:pt x="290593" y="162373"/>
                    <a:pt x="123906" y="245717"/>
                    <a:pt x="81" y="200473"/>
                  </a:cubicBezTo>
                  <a:cubicBezTo>
                    <a:pt x="-4682" y="76648"/>
                    <a:pt x="202487" y="-42414"/>
                    <a:pt x="319168" y="14736"/>
                  </a:cubicBezTo>
                  <a:close/>
                  <a:moveTo>
                    <a:pt x="283449" y="33786"/>
                  </a:moveTo>
                  <a:cubicBezTo>
                    <a:pt x="159624" y="-1933"/>
                    <a:pt x="26274" y="86173"/>
                    <a:pt x="2462" y="195711"/>
                  </a:cubicBezTo>
                  <a:cubicBezTo>
                    <a:pt x="121524" y="231430"/>
                    <a:pt x="257256" y="148086"/>
                    <a:pt x="283449" y="33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F7B92BAB-D3C6-FE85-CDE3-1A4FBD9D9A3F}"/>
                </a:ext>
              </a:extLst>
            </p:cNvPr>
            <p:cNvSpPr/>
            <p:nvPr/>
          </p:nvSpPr>
          <p:spPr>
            <a:xfrm>
              <a:off x="6722268" y="3741261"/>
              <a:ext cx="321468" cy="212113"/>
            </a:xfrm>
            <a:custGeom>
              <a:avLst/>
              <a:gdLst>
                <a:gd name="connsiteX0" fmla="*/ 0 w 321468"/>
                <a:gd name="connsiteY0" fmla="*/ 13969 h 212113"/>
                <a:gd name="connsiteX1" fmla="*/ 321469 w 321468"/>
                <a:gd name="connsiteY1" fmla="*/ 197325 h 212113"/>
                <a:gd name="connsiteX2" fmla="*/ 0 w 321468"/>
                <a:gd name="connsiteY2" fmla="*/ 13969 h 212113"/>
                <a:gd name="connsiteX3" fmla="*/ 319087 w 321468"/>
                <a:gd name="connsiteY3" fmla="*/ 194944 h 212113"/>
                <a:gd name="connsiteX4" fmla="*/ 35719 w 321468"/>
                <a:gd name="connsiteY4" fmla="*/ 33019 h 212113"/>
                <a:gd name="connsiteX5" fmla="*/ 319087 w 321468"/>
                <a:gd name="connsiteY5" fmla="*/ 194944 h 212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113">
                  <a:moveTo>
                    <a:pt x="0" y="13969"/>
                  </a:moveTo>
                  <a:cubicBezTo>
                    <a:pt x="135731" y="-38418"/>
                    <a:pt x="300038" y="63976"/>
                    <a:pt x="321469" y="197325"/>
                  </a:cubicBezTo>
                  <a:cubicBezTo>
                    <a:pt x="219075" y="244950"/>
                    <a:pt x="33338" y="175894"/>
                    <a:pt x="0" y="13969"/>
                  </a:cubicBezTo>
                  <a:close/>
                  <a:moveTo>
                    <a:pt x="319087" y="194944"/>
                  </a:moveTo>
                  <a:cubicBezTo>
                    <a:pt x="288131" y="75882"/>
                    <a:pt x="147638" y="-5081"/>
                    <a:pt x="35719" y="33019"/>
                  </a:cubicBezTo>
                  <a:cubicBezTo>
                    <a:pt x="66675" y="149700"/>
                    <a:pt x="197644" y="228282"/>
                    <a:pt x="319087" y="1949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C183C997-425E-032D-8BC5-2A8404D13E6A}"/>
                </a:ext>
              </a:extLst>
            </p:cNvPr>
            <p:cNvSpPr/>
            <p:nvPr/>
          </p:nvSpPr>
          <p:spPr>
            <a:xfrm>
              <a:off x="6722268" y="362460"/>
              <a:ext cx="321468" cy="212365"/>
            </a:xfrm>
            <a:custGeom>
              <a:avLst/>
              <a:gdLst>
                <a:gd name="connsiteX0" fmla="*/ 0 w 321468"/>
                <a:gd name="connsiteY0" fmla="*/ 13777 h 212365"/>
                <a:gd name="connsiteX1" fmla="*/ 321469 w 321468"/>
                <a:gd name="connsiteY1" fmla="*/ 197133 h 212365"/>
                <a:gd name="connsiteX2" fmla="*/ 0 w 321468"/>
                <a:gd name="connsiteY2" fmla="*/ 13777 h 212365"/>
                <a:gd name="connsiteX3" fmla="*/ 33338 w 321468"/>
                <a:gd name="connsiteY3" fmla="*/ 32827 h 212365"/>
                <a:gd name="connsiteX4" fmla="*/ 316706 w 321468"/>
                <a:gd name="connsiteY4" fmla="*/ 194752 h 212365"/>
                <a:gd name="connsiteX5" fmla="*/ 33338 w 321468"/>
                <a:gd name="connsiteY5" fmla="*/ 32827 h 21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365">
                  <a:moveTo>
                    <a:pt x="0" y="13777"/>
                  </a:moveTo>
                  <a:cubicBezTo>
                    <a:pt x="138112" y="-38611"/>
                    <a:pt x="302419" y="66164"/>
                    <a:pt x="321469" y="197133"/>
                  </a:cubicBezTo>
                  <a:cubicBezTo>
                    <a:pt x="214313" y="247139"/>
                    <a:pt x="30956" y="170939"/>
                    <a:pt x="0" y="13777"/>
                  </a:cubicBezTo>
                  <a:close/>
                  <a:moveTo>
                    <a:pt x="33338" y="32827"/>
                  </a:moveTo>
                  <a:cubicBezTo>
                    <a:pt x="69056" y="166177"/>
                    <a:pt x="221456" y="230471"/>
                    <a:pt x="316706" y="194752"/>
                  </a:cubicBezTo>
                  <a:cubicBezTo>
                    <a:pt x="288131" y="82833"/>
                    <a:pt x="159544" y="-511"/>
                    <a:pt x="33338" y="3282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F1A6F328-8729-D3D6-A3D8-D146A57CF62E}"/>
                </a:ext>
              </a:extLst>
            </p:cNvPr>
            <p:cNvSpPr/>
            <p:nvPr/>
          </p:nvSpPr>
          <p:spPr>
            <a:xfrm>
              <a:off x="11139487" y="363370"/>
              <a:ext cx="321468" cy="211598"/>
            </a:xfrm>
            <a:custGeom>
              <a:avLst/>
              <a:gdLst>
                <a:gd name="connsiteX0" fmla="*/ 0 w 321468"/>
                <a:gd name="connsiteY0" fmla="*/ 198605 h 211598"/>
                <a:gd name="connsiteX1" fmla="*/ 321468 w 321468"/>
                <a:gd name="connsiteY1" fmla="*/ 12867 h 211598"/>
                <a:gd name="connsiteX2" fmla="*/ 0 w 321468"/>
                <a:gd name="connsiteY2" fmla="*/ 198605 h 211598"/>
                <a:gd name="connsiteX3" fmla="*/ 4762 w 321468"/>
                <a:gd name="connsiteY3" fmla="*/ 196223 h 211598"/>
                <a:gd name="connsiteX4" fmla="*/ 285750 w 321468"/>
                <a:gd name="connsiteY4" fmla="*/ 34299 h 211598"/>
                <a:gd name="connsiteX5" fmla="*/ 4762 w 321468"/>
                <a:gd name="connsiteY5" fmla="*/ 196223 h 211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598">
                  <a:moveTo>
                    <a:pt x="0" y="198605"/>
                  </a:moveTo>
                  <a:cubicBezTo>
                    <a:pt x="14287" y="77161"/>
                    <a:pt x="171450" y="-39520"/>
                    <a:pt x="321468" y="12867"/>
                  </a:cubicBezTo>
                  <a:cubicBezTo>
                    <a:pt x="297656" y="158123"/>
                    <a:pt x="123825" y="246230"/>
                    <a:pt x="0" y="198605"/>
                  </a:cubicBezTo>
                  <a:close/>
                  <a:moveTo>
                    <a:pt x="4762" y="196223"/>
                  </a:moveTo>
                  <a:cubicBezTo>
                    <a:pt x="135731" y="231942"/>
                    <a:pt x="266700" y="134311"/>
                    <a:pt x="285750" y="34299"/>
                  </a:cubicBezTo>
                  <a:cubicBezTo>
                    <a:pt x="164306" y="-1420"/>
                    <a:pt x="35719" y="79542"/>
                    <a:pt x="4762" y="19622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1AA9B498-1F94-182E-B71B-222857253B5E}"/>
                </a:ext>
              </a:extLst>
            </p:cNvPr>
            <p:cNvSpPr/>
            <p:nvPr/>
          </p:nvSpPr>
          <p:spPr>
            <a:xfrm>
              <a:off x="6724650" y="2616034"/>
              <a:ext cx="323849" cy="211340"/>
            </a:xfrm>
            <a:custGeom>
              <a:avLst/>
              <a:gdLst>
                <a:gd name="connsiteX0" fmla="*/ 323850 w 323849"/>
                <a:gd name="connsiteY0" fmla="*/ 198603 h 211340"/>
                <a:gd name="connsiteX1" fmla="*/ 0 w 323849"/>
                <a:gd name="connsiteY1" fmla="*/ 15247 h 211340"/>
                <a:gd name="connsiteX2" fmla="*/ 183356 w 323849"/>
                <a:gd name="connsiteY2" fmla="*/ 24772 h 211340"/>
                <a:gd name="connsiteX3" fmla="*/ 323850 w 323849"/>
                <a:gd name="connsiteY3" fmla="*/ 198603 h 211340"/>
                <a:gd name="connsiteX4" fmla="*/ 314325 w 323849"/>
                <a:gd name="connsiteY4" fmla="*/ 196222 h 211340"/>
                <a:gd name="connsiteX5" fmla="*/ 30956 w 323849"/>
                <a:gd name="connsiteY5" fmla="*/ 34297 h 211340"/>
                <a:gd name="connsiteX6" fmla="*/ 314325 w 323849"/>
                <a:gd name="connsiteY6" fmla="*/ 196222 h 211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49" h="211340">
                  <a:moveTo>
                    <a:pt x="323850" y="198603"/>
                  </a:moveTo>
                  <a:cubicBezTo>
                    <a:pt x="197644" y="243847"/>
                    <a:pt x="33337" y="165265"/>
                    <a:pt x="0" y="15247"/>
                  </a:cubicBezTo>
                  <a:cubicBezTo>
                    <a:pt x="35719" y="-8566"/>
                    <a:pt x="126206" y="-3803"/>
                    <a:pt x="183356" y="24772"/>
                  </a:cubicBezTo>
                  <a:cubicBezTo>
                    <a:pt x="254794" y="60490"/>
                    <a:pt x="302419" y="117640"/>
                    <a:pt x="323850" y="198603"/>
                  </a:cubicBezTo>
                  <a:close/>
                  <a:moveTo>
                    <a:pt x="314325" y="196222"/>
                  </a:moveTo>
                  <a:cubicBezTo>
                    <a:pt x="283369" y="77159"/>
                    <a:pt x="142875" y="-1422"/>
                    <a:pt x="30956" y="34297"/>
                  </a:cubicBezTo>
                  <a:cubicBezTo>
                    <a:pt x="61912" y="148597"/>
                    <a:pt x="192881" y="229559"/>
                    <a:pt x="314325" y="19622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BB96E426-3AA3-96DF-ACF2-BB3753C12578}"/>
                </a:ext>
              </a:extLst>
            </p:cNvPr>
            <p:cNvSpPr/>
            <p:nvPr/>
          </p:nvSpPr>
          <p:spPr>
            <a:xfrm>
              <a:off x="7231856" y="2615537"/>
              <a:ext cx="321468" cy="212250"/>
            </a:xfrm>
            <a:custGeom>
              <a:avLst/>
              <a:gdLst>
                <a:gd name="connsiteX0" fmla="*/ 321469 w 321468"/>
                <a:gd name="connsiteY0" fmla="*/ 13362 h 212250"/>
                <a:gd name="connsiteX1" fmla="*/ 0 w 321468"/>
                <a:gd name="connsiteY1" fmla="*/ 199100 h 212250"/>
                <a:gd name="connsiteX2" fmla="*/ 321469 w 321468"/>
                <a:gd name="connsiteY2" fmla="*/ 13362 h 212250"/>
                <a:gd name="connsiteX3" fmla="*/ 288131 w 321468"/>
                <a:gd name="connsiteY3" fmla="*/ 32412 h 212250"/>
                <a:gd name="connsiteX4" fmla="*/ 4763 w 321468"/>
                <a:gd name="connsiteY4" fmla="*/ 194337 h 212250"/>
                <a:gd name="connsiteX5" fmla="*/ 288131 w 321468"/>
                <a:gd name="connsiteY5" fmla="*/ 32412 h 21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250">
                  <a:moveTo>
                    <a:pt x="321469" y="13362"/>
                  </a:moveTo>
                  <a:cubicBezTo>
                    <a:pt x="288131" y="170525"/>
                    <a:pt x="116681" y="244343"/>
                    <a:pt x="0" y="199100"/>
                  </a:cubicBezTo>
                  <a:cubicBezTo>
                    <a:pt x="11906" y="82419"/>
                    <a:pt x="164306" y="-41407"/>
                    <a:pt x="321469" y="13362"/>
                  </a:cubicBezTo>
                  <a:close/>
                  <a:moveTo>
                    <a:pt x="288131" y="32412"/>
                  </a:moveTo>
                  <a:cubicBezTo>
                    <a:pt x="166688" y="-3307"/>
                    <a:pt x="33338" y="82419"/>
                    <a:pt x="4763" y="194337"/>
                  </a:cubicBezTo>
                  <a:cubicBezTo>
                    <a:pt x="119063" y="230056"/>
                    <a:pt x="257175" y="151475"/>
                    <a:pt x="288131" y="324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B3AAE38F-833A-6F08-4AC3-1BDCAA64490D}"/>
                </a:ext>
              </a:extLst>
            </p:cNvPr>
            <p:cNvSpPr/>
            <p:nvPr/>
          </p:nvSpPr>
          <p:spPr>
            <a:xfrm>
              <a:off x="8674893" y="2615017"/>
              <a:ext cx="321468" cy="212341"/>
            </a:xfrm>
            <a:custGeom>
              <a:avLst/>
              <a:gdLst>
                <a:gd name="connsiteX0" fmla="*/ 321469 w 321468"/>
                <a:gd name="connsiteY0" fmla="*/ 199620 h 212341"/>
                <a:gd name="connsiteX1" fmla="*/ 0 w 321468"/>
                <a:gd name="connsiteY1" fmla="*/ 13882 h 212341"/>
                <a:gd name="connsiteX2" fmla="*/ 321469 w 321468"/>
                <a:gd name="connsiteY2" fmla="*/ 199620 h 212341"/>
                <a:gd name="connsiteX3" fmla="*/ 35719 w 321468"/>
                <a:gd name="connsiteY3" fmla="*/ 32932 h 212341"/>
                <a:gd name="connsiteX4" fmla="*/ 319087 w 321468"/>
                <a:gd name="connsiteY4" fmla="*/ 194857 h 212341"/>
                <a:gd name="connsiteX5" fmla="*/ 35719 w 321468"/>
                <a:gd name="connsiteY5" fmla="*/ 32932 h 21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341">
                  <a:moveTo>
                    <a:pt x="321469" y="199620"/>
                  </a:moveTo>
                  <a:cubicBezTo>
                    <a:pt x="202406" y="244864"/>
                    <a:pt x="30956" y="166283"/>
                    <a:pt x="0" y="13882"/>
                  </a:cubicBezTo>
                  <a:cubicBezTo>
                    <a:pt x="145256" y="-40886"/>
                    <a:pt x="309563" y="75795"/>
                    <a:pt x="321469" y="199620"/>
                  </a:cubicBezTo>
                  <a:close/>
                  <a:moveTo>
                    <a:pt x="35719" y="32932"/>
                  </a:moveTo>
                  <a:cubicBezTo>
                    <a:pt x="66675" y="154376"/>
                    <a:pt x="207169" y="230576"/>
                    <a:pt x="319087" y="194857"/>
                  </a:cubicBezTo>
                  <a:cubicBezTo>
                    <a:pt x="290512" y="82939"/>
                    <a:pt x="157162" y="-2786"/>
                    <a:pt x="35719" y="3293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72D25710-C186-9DEA-7762-3A515A35C5B4}"/>
                </a:ext>
              </a:extLst>
            </p:cNvPr>
            <p:cNvSpPr/>
            <p:nvPr/>
          </p:nvSpPr>
          <p:spPr>
            <a:xfrm>
              <a:off x="8677274" y="362661"/>
              <a:ext cx="321468" cy="213148"/>
            </a:xfrm>
            <a:custGeom>
              <a:avLst/>
              <a:gdLst>
                <a:gd name="connsiteX0" fmla="*/ 0 w 321468"/>
                <a:gd name="connsiteY0" fmla="*/ 13576 h 213148"/>
                <a:gd name="connsiteX1" fmla="*/ 321469 w 321468"/>
                <a:gd name="connsiteY1" fmla="*/ 199313 h 213148"/>
                <a:gd name="connsiteX2" fmla="*/ 0 w 321468"/>
                <a:gd name="connsiteY2" fmla="*/ 13576 h 213148"/>
                <a:gd name="connsiteX3" fmla="*/ 316706 w 321468"/>
                <a:gd name="connsiteY3" fmla="*/ 196932 h 213148"/>
                <a:gd name="connsiteX4" fmla="*/ 33338 w 321468"/>
                <a:gd name="connsiteY4" fmla="*/ 35007 h 213148"/>
                <a:gd name="connsiteX5" fmla="*/ 316706 w 321468"/>
                <a:gd name="connsiteY5" fmla="*/ 196932 h 21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3148">
                  <a:moveTo>
                    <a:pt x="0" y="13576"/>
                  </a:moveTo>
                  <a:cubicBezTo>
                    <a:pt x="140494" y="-38812"/>
                    <a:pt x="302419" y="68344"/>
                    <a:pt x="321469" y="199313"/>
                  </a:cubicBezTo>
                  <a:cubicBezTo>
                    <a:pt x="209550" y="246938"/>
                    <a:pt x="28575" y="168357"/>
                    <a:pt x="0" y="13576"/>
                  </a:cubicBezTo>
                  <a:close/>
                  <a:moveTo>
                    <a:pt x="316706" y="196932"/>
                  </a:moveTo>
                  <a:cubicBezTo>
                    <a:pt x="283369" y="73107"/>
                    <a:pt x="140494" y="-712"/>
                    <a:pt x="33338" y="35007"/>
                  </a:cubicBezTo>
                  <a:cubicBezTo>
                    <a:pt x="66675" y="154069"/>
                    <a:pt x="200025" y="227888"/>
                    <a:pt x="316706" y="19693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FA5B1DC1-914B-69E4-1E1B-9B539687306A}"/>
                </a:ext>
              </a:extLst>
            </p:cNvPr>
            <p:cNvSpPr/>
            <p:nvPr/>
          </p:nvSpPr>
          <p:spPr>
            <a:xfrm>
              <a:off x="10629899" y="2615866"/>
              <a:ext cx="321468" cy="211704"/>
            </a:xfrm>
            <a:custGeom>
              <a:avLst/>
              <a:gdLst>
                <a:gd name="connsiteX0" fmla="*/ 0 w 321468"/>
                <a:gd name="connsiteY0" fmla="*/ 13034 h 211704"/>
                <a:gd name="connsiteX1" fmla="*/ 321469 w 321468"/>
                <a:gd name="connsiteY1" fmla="*/ 198771 h 211704"/>
                <a:gd name="connsiteX2" fmla="*/ 0 w 321468"/>
                <a:gd name="connsiteY2" fmla="*/ 13034 h 211704"/>
                <a:gd name="connsiteX3" fmla="*/ 35719 w 321468"/>
                <a:gd name="connsiteY3" fmla="*/ 34465 h 211704"/>
                <a:gd name="connsiteX4" fmla="*/ 319088 w 321468"/>
                <a:gd name="connsiteY4" fmla="*/ 194009 h 211704"/>
                <a:gd name="connsiteX5" fmla="*/ 35719 w 321468"/>
                <a:gd name="connsiteY5" fmla="*/ 34465 h 21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04">
                  <a:moveTo>
                    <a:pt x="0" y="13034"/>
                  </a:moveTo>
                  <a:cubicBezTo>
                    <a:pt x="159544" y="-41735"/>
                    <a:pt x="309563" y="86853"/>
                    <a:pt x="321469" y="198771"/>
                  </a:cubicBezTo>
                  <a:cubicBezTo>
                    <a:pt x="202406" y="244015"/>
                    <a:pt x="33338" y="167815"/>
                    <a:pt x="0" y="13034"/>
                  </a:cubicBezTo>
                  <a:close/>
                  <a:moveTo>
                    <a:pt x="35719" y="34465"/>
                  </a:moveTo>
                  <a:cubicBezTo>
                    <a:pt x="69056" y="160671"/>
                    <a:pt x="216694" y="229728"/>
                    <a:pt x="319088" y="194009"/>
                  </a:cubicBezTo>
                  <a:cubicBezTo>
                    <a:pt x="288131" y="74946"/>
                    <a:pt x="147638" y="-3635"/>
                    <a:pt x="35719" y="3446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3BB747E7-DCAD-82F1-7B27-6ACB1D068D59}"/>
                </a:ext>
              </a:extLst>
            </p:cNvPr>
            <p:cNvSpPr/>
            <p:nvPr/>
          </p:nvSpPr>
          <p:spPr>
            <a:xfrm>
              <a:off x="11141782" y="2616105"/>
              <a:ext cx="319172" cy="211313"/>
            </a:xfrm>
            <a:custGeom>
              <a:avLst/>
              <a:gdLst>
                <a:gd name="connsiteX0" fmla="*/ 319173 w 319172"/>
                <a:gd name="connsiteY0" fmla="*/ 10413 h 211313"/>
                <a:gd name="connsiteX1" fmla="*/ 86 w 319172"/>
                <a:gd name="connsiteY1" fmla="*/ 198532 h 211313"/>
                <a:gd name="connsiteX2" fmla="*/ 100098 w 319172"/>
                <a:gd name="connsiteY2" fmla="*/ 43751 h 211313"/>
                <a:gd name="connsiteX3" fmla="*/ 319173 w 319172"/>
                <a:gd name="connsiteY3" fmla="*/ 10413 h 211313"/>
                <a:gd name="connsiteX4" fmla="*/ 285836 w 319172"/>
                <a:gd name="connsiteY4" fmla="*/ 31845 h 211313"/>
                <a:gd name="connsiteX5" fmla="*/ 2467 w 319172"/>
                <a:gd name="connsiteY5" fmla="*/ 193770 h 211313"/>
                <a:gd name="connsiteX6" fmla="*/ 285836 w 319172"/>
                <a:gd name="connsiteY6" fmla="*/ 31845 h 21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172" h="211313">
                  <a:moveTo>
                    <a:pt x="319173" y="10413"/>
                  </a:moveTo>
                  <a:cubicBezTo>
                    <a:pt x="292980" y="155670"/>
                    <a:pt x="128673" y="246157"/>
                    <a:pt x="86" y="198532"/>
                  </a:cubicBezTo>
                  <a:cubicBezTo>
                    <a:pt x="-2295" y="153288"/>
                    <a:pt x="45330" y="79470"/>
                    <a:pt x="100098" y="43751"/>
                  </a:cubicBezTo>
                  <a:cubicBezTo>
                    <a:pt x="166773" y="888"/>
                    <a:pt x="240592" y="-11018"/>
                    <a:pt x="319173" y="10413"/>
                  </a:cubicBezTo>
                  <a:close/>
                  <a:moveTo>
                    <a:pt x="285836" y="31845"/>
                  </a:moveTo>
                  <a:cubicBezTo>
                    <a:pt x="166773" y="-3874"/>
                    <a:pt x="31042" y="79470"/>
                    <a:pt x="2467" y="193770"/>
                  </a:cubicBezTo>
                  <a:cubicBezTo>
                    <a:pt x="109623" y="229488"/>
                    <a:pt x="252498" y="155670"/>
                    <a:pt x="285836" y="318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53F5E44B-A525-E23C-C87E-1CB36D8C9345}"/>
                </a:ext>
              </a:extLst>
            </p:cNvPr>
            <p:cNvSpPr/>
            <p:nvPr/>
          </p:nvSpPr>
          <p:spPr>
            <a:xfrm>
              <a:off x="11139487" y="4868366"/>
              <a:ext cx="319087" cy="211349"/>
            </a:xfrm>
            <a:custGeom>
              <a:avLst/>
              <a:gdLst>
                <a:gd name="connsiteX0" fmla="*/ 0 w 319087"/>
                <a:gd name="connsiteY0" fmla="*/ 198934 h 211349"/>
                <a:gd name="connsiteX1" fmla="*/ 319088 w 319087"/>
                <a:gd name="connsiteY1" fmla="*/ 13196 h 211349"/>
                <a:gd name="connsiteX2" fmla="*/ 0 w 319087"/>
                <a:gd name="connsiteY2" fmla="*/ 198934 h 211349"/>
                <a:gd name="connsiteX3" fmla="*/ 4762 w 319087"/>
                <a:gd name="connsiteY3" fmla="*/ 194171 h 211349"/>
                <a:gd name="connsiteX4" fmla="*/ 285750 w 319087"/>
                <a:gd name="connsiteY4" fmla="*/ 32246 h 211349"/>
                <a:gd name="connsiteX5" fmla="*/ 4762 w 319087"/>
                <a:gd name="connsiteY5" fmla="*/ 194171 h 211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9087" h="211349">
                  <a:moveTo>
                    <a:pt x="0" y="198934"/>
                  </a:moveTo>
                  <a:cubicBezTo>
                    <a:pt x="11906" y="84634"/>
                    <a:pt x="161925" y="-41573"/>
                    <a:pt x="319088" y="13196"/>
                  </a:cubicBezTo>
                  <a:cubicBezTo>
                    <a:pt x="300037" y="151309"/>
                    <a:pt x="130969" y="246559"/>
                    <a:pt x="0" y="198934"/>
                  </a:cubicBezTo>
                  <a:close/>
                  <a:moveTo>
                    <a:pt x="4762" y="194171"/>
                  </a:moveTo>
                  <a:cubicBezTo>
                    <a:pt x="135731" y="229890"/>
                    <a:pt x="266700" y="132259"/>
                    <a:pt x="285750" y="32246"/>
                  </a:cubicBezTo>
                  <a:cubicBezTo>
                    <a:pt x="164306" y="-1091"/>
                    <a:pt x="35719" y="79871"/>
                    <a:pt x="4762" y="19417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AC572039-C28E-63D6-402E-5F59784A58B4}"/>
                </a:ext>
              </a:extLst>
            </p:cNvPr>
            <p:cNvSpPr/>
            <p:nvPr/>
          </p:nvSpPr>
          <p:spPr>
            <a:xfrm>
              <a:off x="11139487" y="1489176"/>
              <a:ext cx="321468" cy="211733"/>
            </a:xfrm>
            <a:custGeom>
              <a:avLst/>
              <a:gdLst>
                <a:gd name="connsiteX0" fmla="*/ 0 w 321468"/>
                <a:gd name="connsiteY0" fmla="*/ 199130 h 211733"/>
                <a:gd name="connsiteX1" fmla="*/ 321468 w 321468"/>
                <a:gd name="connsiteY1" fmla="*/ 13392 h 211733"/>
                <a:gd name="connsiteX2" fmla="*/ 0 w 321468"/>
                <a:gd name="connsiteY2" fmla="*/ 199130 h 211733"/>
                <a:gd name="connsiteX3" fmla="*/ 4762 w 321468"/>
                <a:gd name="connsiteY3" fmla="*/ 196749 h 211733"/>
                <a:gd name="connsiteX4" fmla="*/ 288131 w 321468"/>
                <a:gd name="connsiteY4" fmla="*/ 34824 h 211733"/>
                <a:gd name="connsiteX5" fmla="*/ 4762 w 321468"/>
                <a:gd name="connsiteY5" fmla="*/ 196749 h 21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33">
                  <a:moveTo>
                    <a:pt x="0" y="199130"/>
                  </a:moveTo>
                  <a:cubicBezTo>
                    <a:pt x="19050" y="70542"/>
                    <a:pt x="178594" y="-38995"/>
                    <a:pt x="321468" y="13392"/>
                  </a:cubicBezTo>
                  <a:cubicBezTo>
                    <a:pt x="295275" y="153886"/>
                    <a:pt x="133350" y="246755"/>
                    <a:pt x="0" y="199130"/>
                  </a:cubicBezTo>
                  <a:close/>
                  <a:moveTo>
                    <a:pt x="4762" y="196749"/>
                  </a:moveTo>
                  <a:cubicBezTo>
                    <a:pt x="128587" y="230086"/>
                    <a:pt x="257175" y="149124"/>
                    <a:pt x="288131" y="34824"/>
                  </a:cubicBezTo>
                  <a:cubicBezTo>
                    <a:pt x="173831" y="-3276"/>
                    <a:pt x="35719" y="77686"/>
                    <a:pt x="4762" y="19674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1C0F988D-B86B-5FE6-AEAC-5A5025D50A36}"/>
                </a:ext>
              </a:extLst>
            </p:cNvPr>
            <p:cNvSpPr/>
            <p:nvPr/>
          </p:nvSpPr>
          <p:spPr>
            <a:xfrm>
              <a:off x="10629899" y="362661"/>
              <a:ext cx="321468" cy="211916"/>
            </a:xfrm>
            <a:custGeom>
              <a:avLst/>
              <a:gdLst>
                <a:gd name="connsiteX0" fmla="*/ 321469 w 321468"/>
                <a:gd name="connsiteY0" fmla="*/ 199313 h 211916"/>
                <a:gd name="connsiteX1" fmla="*/ 0 w 321468"/>
                <a:gd name="connsiteY1" fmla="*/ 13576 h 211916"/>
                <a:gd name="connsiteX2" fmla="*/ 321469 w 321468"/>
                <a:gd name="connsiteY2" fmla="*/ 199313 h 211916"/>
                <a:gd name="connsiteX3" fmla="*/ 316706 w 321468"/>
                <a:gd name="connsiteY3" fmla="*/ 194551 h 211916"/>
                <a:gd name="connsiteX4" fmla="*/ 33338 w 321468"/>
                <a:gd name="connsiteY4" fmla="*/ 35007 h 211916"/>
                <a:gd name="connsiteX5" fmla="*/ 316706 w 321468"/>
                <a:gd name="connsiteY5" fmla="*/ 194551 h 21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916">
                  <a:moveTo>
                    <a:pt x="321469" y="199313"/>
                  </a:moveTo>
                  <a:cubicBezTo>
                    <a:pt x="190500" y="246938"/>
                    <a:pt x="26194" y="154069"/>
                    <a:pt x="0" y="13576"/>
                  </a:cubicBezTo>
                  <a:cubicBezTo>
                    <a:pt x="140494" y="-38812"/>
                    <a:pt x="304800" y="68344"/>
                    <a:pt x="321469" y="199313"/>
                  </a:cubicBezTo>
                  <a:close/>
                  <a:moveTo>
                    <a:pt x="316706" y="194551"/>
                  </a:moveTo>
                  <a:cubicBezTo>
                    <a:pt x="290513" y="77869"/>
                    <a:pt x="142875" y="-5474"/>
                    <a:pt x="33338" y="35007"/>
                  </a:cubicBezTo>
                  <a:cubicBezTo>
                    <a:pt x="71438" y="161213"/>
                    <a:pt x="209550" y="227888"/>
                    <a:pt x="316706" y="19455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A799A84-F224-2A3D-FEF0-91E02E726D31}"/>
                </a:ext>
              </a:extLst>
            </p:cNvPr>
            <p:cNvSpPr/>
            <p:nvPr/>
          </p:nvSpPr>
          <p:spPr>
            <a:xfrm>
              <a:off x="9186862" y="363679"/>
              <a:ext cx="321468" cy="212976"/>
            </a:xfrm>
            <a:custGeom>
              <a:avLst/>
              <a:gdLst>
                <a:gd name="connsiteX0" fmla="*/ 321469 w 321468"/>
                <a:gd name="connsiteY0" fmla="*/ 12558 h 212976"/>
                <a:gd name="connsiteX1" fmla="*/ 0 w 321468"/>
                <a:gd name="connsiteY1" fmla="*/ 200676 h 212976"/>
                <a:gd name="connsiteX2" fmla="*/ 321469 w 321468"/>
                <a:gd name="connsiteY2" fmla="*/ 12558 h 212976"/>
                <a:gd name="connsiteX3" fmla="*/ 4762 w 321468"/>
                <a:gd name="connsiteY3" fmla="*/ 193533 h 212976"/>
                <a:gd name="connsiteX4" fmla="*/ 288131 w 321468"/>
                <a:gd name="connsiteY4" fmla="*/ 31608 h 212976"/>
                <a:gd name="connsiteX5" fmla="*/ 4762 w 321468"/>
                <a:gd name="connsiteY5" fmla="*/ 193533 h 21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976">
                  <a:moveTo>
                    <a:pt x="321469" y="12558"/>
                  </a:moveTo>
                  <a:cubicBezTo>
                    <a:pt x="292894" y="162576"/>
                    <a:pt x="123825" y="245920"/>
                    <a:pt x="0" y="200676"/>
                  </a:cubicBezTo>
                  <a:cubicBezTo>
                    <a:pt x="7144" y="93520"/>
                    <a:pt x="154781" y="-42211"/>
                    <a:pt x="321469" y="12558"/>
                  </a:cubicBezTo>
                  <a:close/>
                  <a:moveTo>
                    <a:pt x="4762" y="193533"/>
                  </a:moveTo>
                  <a:cubicBezTo>
                    <a:pt x="119063" y="229251"/>
                    <a:pt x="257175" y="148289"/>
                    <a:pt x="288131" y="31608"/>
                  </a:cubicBezTo>
                  <a:cubicBezTo>
                    <a:pt x="164306" y="-4111"/>
                    <a:pt x="30956" y="83995"/>
                    <a:pt x="4762" y="19353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C69E52C6-BA95-9867-294D-9EC7D93BEC54}"/>
                </a:ext>
              </a:extLst>
            </p:cNvPr>
            <p:cNvSpPr/>
            <p:nvPr/>
          </p:nvSpPr>
          <p:spPr>
            <a:xfrm>
              <a:off x="10629899" y="1489163"/>
              <a:ext cx="321468" cy="211111"/>
            </a:xfrm>
            <a:custGeom>
              <a:avLst/>
              <a:gdLst>
                <a:gd name="connsiteX0" fmla="*/ 0 w 321468"/>
                <a:gd name="connsiteY0" fmla="*/ 13405 h 211111"/>
                <a:gd name="connsiteX1" fmla="*/ 321469 w 321468"/>
                <a:gd name="connsiteY1" fmla="*/ 196762 h 211111"/>
                <a:gd name="connsiteX2" fmla="*/ 0 w 321468"/>
                <a:gd name="connsiteY2" fmla="*/ 13405 h 211111"/>
                <a:gd name="connsiteX3" fmla="*/ 319088 w 321468"/>
                <a:gd name="connsiteY3" fmla="*/ 194380 h 211111"/>
                <a:gd name="connsiteX4" fmla="*/ 35719 w 321468"/>
                <a:gd name="connsiteY4" fmla="*/ 32455 h 211111"/>
                <a:gd name="connsiteX5" fmla="*/ 319088 w 321468"/>
                <a:gd name="connsiteY5" fmla="*/ 194380 h 211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111">
                  <a:moveTo>
                    <a:pt x="0" y="13405"/>
                  </a:moveTo>
                  <a:cubicBezTo>
                    <a:pt x="142875" y="-38982"/>
                    <a:pt x="304800" y="70555"/>
                    <a:pt x="321469" y="196762"/>
                  </a:cubicBezTo>
                  <a:cubicBezTo>
                    <a:pt x="219075" y="242005"/>
                    <a:pt x="38100" y="180093"/>
                    <a:pt x="0" y="13405"/>
                  </a:cubicBezTo>
                  <a:close/>
                  <a:moveTo>
                    <a:pt x="319088" y="194380"/>
                  </a:moveTo>
                  <a:cubicBezTo>
                    <a:pt x="285750" y="68174"/>
                    <a:pt x="140494" y="-3264"/>
                    <a:pt x="35719" y="32455"/>
                  </a:cubicBezTo>
                  <a:cubicBezTo>
                    <a:pt x="69056" y="153899"/>
                    <a:pt x="202406" y="227718"/>
                    <a:pt x="319088" y="19438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6840A9B6-1E96-9B20-B0D8-0980C93A9F1B}"/>
                </a:ext>
              </a:extLst>
            </p:cNvPr>
            <p:cNvSpPr/>
            <p:nvPr/>
          </p:nvSpPr>
          <p:spPr>
            <a:xfrm>
              <a:off x="9184481" y="1489176"/>
              <a:ext cx="321468" cy="211733"/>
            </a:xfrm>
            <a:custGeom>
              <a:avLst/>
              <a:gdLst>
                <a:gd name="connsiteX0" fmla="*/ 0 w 321468"/>
                <a:gd name="connsiteY0" fmla="*/ 199130 h 211733"/>
                <a:gd name="connsiteX1" fmla="*/ 321469 w 321468"/>
                <a:gd name="connsiteY1" fmla="*/ 13392 h 211733"/>
                <a:gd name="connsiteX2" fmla="*/ 0 w 321468"/>
                <a:gd name="connsiteY2" fmla="*/ 199130 h 211733"/>
                <a:gd name="connsiteX3" fmla="*/ 4762 w 321468"/>
                <a:gd name="connsiteY3" fmla="*/ 196749 h 211733"/>
                <a:gd name="connsiteX4" fmla="*/ 285750 w 321468"/>
                <a:gd name="connsiteY4" fmla="*/ 32442 h 211733"/>
                <a:gd name="connsiteX5" fmla="*/ 4762 w 321468"/>
                <a:gd name="connsiteY5" fmla="*/ 196749 h 21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33">
                  <a:moveTo>
                    <a:pt x="0" y="199130"/>
                  </a:moveTo>
                  <a:cubicBezTo>
                    <a:pt x="16669" y="70542"/>
                    <a:pt x="178594" y="-38995"/>
                    <a:pt x="321469" y="13392"/>
                  </a:cubicBezTo>
                  <a:cubicBezTo>
                    <a:pt x="297656" y="153886"/>
                    <a:pt x="135731" y="246755"/>
                    <a:pt x="0" y="199130"/>
                  </a:cubicBezTo>
                  <a:close/>
                  <a:moveTo>
                    <a:pt x="4762" y="196749"/>
                  </a:moveTo>
                  <a:cubicBezTo>
                    <a:pt x="142875" y="234849"/>
                    <a:pt x="269081" y="130074"/>
                    <a:pt x="285750" y="32442"/>
                  </a:cubicBezTo>
                  <a:cubicBezTo>
                    <a:pt x="161925" y="-895"/>
                    <a:pt x="33338" y="84830"/>
                    <a:pt x="4762" y="19674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E0316FC6-F8FC-DB69-7A24-2111D8D4A034}"/>
                </a:ext>
              </a:extLst>
            </p:cNvPr>
            <p:cNvSpPr/>
            <p:nvPr/>
          </p:nvSpPr>
          <p:spPr>
            <a:xfrm>
              <a:off x="8677274" y="1489481"/>
              <a:ext cx="321468" cy="210675"/>
            </a:xfrm>
            <a:custGeom>
              <a:avLst/>
              <a:gdLst>
                <a:gd name="connsiteX0" fmla="*/ 321469 w 321468"/>
                <a:gd name="connsiteY0" fmla="*/ 198825 h 210675"/>
                <a:gd name="connsiteX1" fmla="*/ 0 w 321468"/>
                <a:gd name="connsiteY1" fmla="*/ 15468 h 210675"/>
                <a:gd name="connsiteX2" fmla="*/ 321469 w 321468"/>
                <a:gd name="connsiteY2" fmla="*/ 198825 h 210675"/>
                <a:gd name="connsiteX3" fmla="*/ 316706 w 321468"/>
                <a:gd name="connsiteY3" fmla="*/ 194062 h 210675"/>
                <a:gd name="connsiteX4" fmla="*/ 33338 w 321468"/>
                <a:gd name="connsiteY4" fmla="*/ 32137 h 210675"/>
                <a:gd name="connsiteX5" fmla="*/ 316706 w 321468"/>
                <a:gd name="connsiteY5" fmla="*/ 194062 h 21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0675">
                  <a:moveTo>
                    <a:pt x="321469" y="198825"/>
                  </a:moveTo>
                  <a:cubicBezTo>
                    <a:pt x="197644" y="241687"/>
                    <a:pt x="33338" y="165487"/>
                    <a:pt x="0" y="15468"/>
                  </a:cubicBezTo>
                  <a:cubicBezTo>
                    <a:pt x="126206" y="-39300"/>
                    <a:pt x="300038" y="58331"/>
                    <a:pt x="321469" y="198825"/>
                  </a:cubicBezTo>
                  <a:close/>
                  <a:moveTo>
                    <a:pt x="316706" y="194062"/>
                  </a:moveTo>
                  <a:cubicBezTo>
                    <a:pt x="290513" y="82143"/>
                    <a:pt x="157163" y="-3582"/>
                    <a:pt x="33338" y="32137"/>
                  </a:cubicBezTo>
                  <a:cubicBezTo>
                    <a:pt x="61913" y="151200"/>
                    <a:pt x="200025" y="229781"/>
                    <a:pt x="316706" y="1940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B0B74854-5ED3-D432-4605-7F93ADFB747D}"/>
                </a:ext>
              </a:extLst>
            </p:cNvPr>
            <p:cNvSpPr/>
            <p:nvPr/>
          </p:nvSpPr>
          <p:spPr>
            <a:xfrm>
              <a:off x="10629899" y="4867313"/>
              <a:ext cx="321468" cy="212919"/>
            </a:xfrm>
            <a:custGeom>
              <a:avLst/>
              <a:gdLst>
                <a:gd name="connsiteX0" fmla="*/ 321469 w 321468"/>
                <a:gd name="connsiteY0" fmla="*/ 199986 h 212919"/>
                <a:gd name="connsiteX1" fmla="*/ 0 w 321468"/>
                <a:gd name="connsiteY1" fmla="*/ 14249 h 212919"/>
                <a:gd name="connsiteX2" fmla="*/ 321469 w 321468"/>
                <a:gd name="connsiteY2" fmla="*/ 199986 h 212919"/>
                <a:gd name="connsiteX3" fmla="*/ 35719 w 321468"/>
                <a:gd name="connsiteY3" fmla="*/ 35680 h 212919"/>
                <a:gd name="connsiteX4" fmla="*/ 319088 w 321468"/>
                <a:gd name="connsiteY4" fmla="*/ 195224 h 212919"/>
                <a:gd name="connsiteX5" fmla="*/ 35719 w 321468"/>
                <a:gd name="connsiteY5" fmla="*/ 35680 h 212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2919">
                  <a:moveTo>
                    <a:pt x="321469" y="199986"/>
                  </a:moveTo>
                  <a:cubicBezTo>
                    <a:pt x="204788" y="245230"/>
                    <a:pt x="33338" y="169030"/>
                    <a:pt x="0" y="14249"/>
                  </a:cubicBezTo>
                  <a:cubicBezTo>
                    <a:pt x="138113" y="-40520"/>
                    <a:pt x="307181" y="71399"/>
                    <a:pt x="321469" y="199986"/>
                  </a:cubicBezTo>
                  <a:close/>
                  <a:moveTo>
                    <a:pt x="35719" y="35680"/>
                  </a:moveTo>
                  <a:cubicBezTo>
                    <a:pt x="69056" y="161886"/>
                    <a:pt x="216694" y="230943"/>
                    <a:pt x="319088" y="195224"/>
                  </a:cubicBezTo>
                  <a:cubicBezTo>
                    <a:pt x="288131" y="76161"/>
                    <a:pt x="147638" y="-2420"/>
                    <a:pt x="35719" y="3568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B45B1A44-A69F-F190-CC04-B5771EDEC5A6}"/>
                </a:ext>
              </a:extLst>
            </p:cNvPr>
            <p:cNvSpPr/>
            <p:nvPr/>
          </p:nvSpPr>
          <p:spPr>
            <a:xfrm>
              <a:off x="7231856" y="1489693"/>
              <a:ext cx="321468" cy="211334"/>
            </a:xfrm>
            <a:custGeom>
              <a:avLst/>
              <a:gdLst>
                <a:gd name="connsiteX0" fmla="*/ 321469 w 321468"/>
                <a:gd name="connsiteY0" fmla="*/ 12875 h 211334"/>
                <a:gd name="connsiteX1" fmla="*/ 0 w 321468"/>
                <a:gd name="connsiteY1" fmla="*/ 198612 h 211334"/>
                <a:gd name="connsiteX2" fmla="*/ 321469 w 321468"/>
                <a:gd name="connsiteY2" fmla="*/ 12875 h 211334"/>
                <a:gd name="connsiteX3" fmla="*/ 4763 w 321468"/>
                <a:gd name="connsiteY3" fmla="*/ 196231 h 211334"/>
                <a:gd name="connsiteX4" fmla="*/ 285750 w 321468"/>
                <a:gd name="connsiteY4" fmla="*/ 31925 h 211334"/>
                <a:gd name="connsiteX5" fmla="*/ 4763 w 321468"/>
                <a:gd name="connsiteY5" fmla="*/ 196231 h 21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334">
                  <a:moveTo>
                    <a:pt x="321469" y="12875"/>
                  </a:moveTo>
                  <a:cubicBezTo>
                    <a:pt x="290513" y="165275"/>
                    <a:pt x="121444" y="243856"/>
                    <a:pt x="0" y="198612"/>
                  </a:cubicBezTo>
                  <a:cubicBezTo>
                    <a:pt x="9525" y="89075"/>
                    <a:pt x="159544" y="-41894"/>
                    <a:pt x="321469" y="12875"/>
                  </a:cubicBezTo>
                  <a:close/>
                  <a:moveTo>
                    <a:pt x="4763" y="196231"/>
                  </a:moveTo>
                  <a:cubicBezTo>
                    <a:pt x="142875" y="234331"/>
                    <a:pt x="269081" y="129556"/>
                    <a:pt x="285750" y="31925"/>
                  </a:cubicBezTo>
                  <a:cubicBezTo>
                    <a:pt x="159544" y="-1413"/>
                    <a:pt x="33338" y="84312"/>
                    <a:pt x="4763" y="1962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96A9FA40-70FC-DCA1-9C6B-16AA5871B0FE}"/>
                </a:ext>
              </a:extLst>
            </p:cNvPr>
            <p:cNvSpPr/>
            <p:nvPr/>
          </p:nvSpPr>
          <p:spPr>
            <a:xfrm>
              <a:off x="9186862" y="4868528"/>
              <a:ext cx="321468" cy="211704"/>
            </a:xfrm>
            <a:custGeom>
              <a:avLst/>
              <a:gdLst>
                <a:gd name="connsiteX0" fmla="*/ 321469 w 321468"/>
                <a:gd name="connsiteY0" fmla="*/ 13034 h 211704"/>
                <a:gd name="connsiteX1" fmla="*/ 0 w 321468"/>
                <a:gd name="connsiteY1" fmla="*/ 198771 h 211704"/>
                <a:gd name="connsiteX2" fmla="*/ 321469 w 321468"/>
                <a:gd name="connsiteY2" fmla="*/ 13034 h 211704"/>
                <a:gd name="connsiteX3" fmla="*/ 2381 w 321468"/>
                <a:gd name="connsiteY3" fmla="*/ 194009 h 211704"/>
                <a:gd name="connsiteX4" fmla="*/ 285750 w 321468"/>
                <a:gd name="connsiteY4" fmla="*/ 32084 h 211704"/>
                <a:gd name="connsiteX5" fmla="*/ 2381 w 321468"/>
                <a:gd name="connsiteY5" fmla="*/ 194009 h 21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704">
                  <a:moveTo>
                    <a:pt x="321469" y="13034"/>
                  </a:moveTo>
                  <a:cubicBezTo>
                    <a:pt x="288131" y="167815"/>
                    <a:pt x="119063" y="244015"/>
                    <a:pt x="0" y="198771"/>
                  </a:cubicBezTo>
                  <a:cubicBezTo>
                    <a:pt x="9525" y="86853"/>
                    <a:pt x="159544" y="-41735"/>
                    <a:pt x="321469" y="13034"/>
                  </a:cubicBezTo>
                  <a:close/>
                  <a:moveTo>
                    <a:pt x="2381" y="194009"/>
                  </a:moveTo>
                  <a:cubicBezTo>
                    <a:pt x="126206" y="227346"/>
                    <a:pt x="254794" y="146384"/>
                    <a:pt x="285750" y="32084"/>
                  </a:cubicBezTo>
                  <a:cubicBezTo>
                    <a:pt x="171450" y="-3635"/>
                    <a:pt x="33337" y="77328"/>
                    <a:pt x="2381" y="19400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77C5EDD-2585-CBF3-D214-2DB1659A3A33}"/>
                </a:ext>
              </a:extLst>
            </p:cNvPr>
            <p:cNvSpPr/>
            <p:nvPr/>
          </p:nvSpPr>
          <p:spPr>
            <a:xfrm>
              <a:off x="6722268" y="1490032"/>
              <a:ext cx="321468" cy="211424"/>
            </a:xfrm>
            <a:custGeom>
              <a:avLst/>
              <a:gdLst>
                <a:gd name="connsiteX0" fmla="*/ 0 w 321468"/>
                <a:gd name="connsiteY0" fmla="*/ 12536 h 211424"/>
                <a:gd name="connsiteX1" fmla="*/ 321469 w 321468"/>
                <a:gd name="connsiteY1" fmla="*/ 198274 h 211424"/>
                <a:gd name="connsiteX2" fmla="*/ 0 w 321468"/>
                <a:gd name="connsiteY2" fmla="*/ 12536 h 211424"/>
                <a:gd name="connsiteX3" fmla="*/ 35719 w 321468"/>
                <a:gd name="connsiteY3" fmla="*/ 31587 h 211424"/>
                <a:gd name="connsiteX4" fmla="*/ 316706 w 321468"/>
                <a:gd name="connsiteY4" fmla="*/ 193511 h 211424"/>
                <a:gd name="connsiteX5" fmla="*/ 35719 w 321468"/>
                <a:gd name="connsiteY5" fmla="*/ 31587 h 21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424">
                  <a:moveTo>
                    <a:pt x="0" y="12536"/>
                  </a:moveTo>
                  <a:cubicBezTo>
                    <a:pt x="157163" y="-39851"/>
                    <a:pt x="309563" y="81593"/>
                    <a:pt x="321469" y="198274"/>
                  </a:cubicBezTo>
                  <a:cubicBezTo>
                    <a:pt x="207169" y="243518"/>
                    <a:pt x="33338" y="169699"/>
                    <a:pt x="0" y="12536"/>
                  </a:cubicBezTo>
                  <a:close/>
                  <a:moveTo>
                    <a:pt x="35719" y="31587"/>
                  </a:moveTo>
                  <a:cubicBezTo>
                    <a:pt x="61913" y="145886"/>
                    <a:pt x="197644" y="229230"/>
                    <a:pt x="316706" y="193511"/>
                  </a:cubicBezTo>
                  <a:cubicBezTo>
                    <a:pt x="292894" y="86355"/>
                    <a:pt x="159544" y="-4132"/>
                    <a:pt x="35719" y="315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18F156CD-EB8E-9D9B-9814-1AF4CC13B436}"/>
                </a:ext>
              </a:extLst>
            </p:cNvPr>
            <p:cNvSpPr/>
            <p:nvPr/>
          </p:nvSpPr>
          <p:spPr>
            <a:xfrm>
              <a:off x="8677274" y="4868862"/>
              <a:ext cx="321468" cy="211811"/>
            </a:xfrm>
            <a:custGeom>
              <a:avLst/>
              <a:gdLst>
                <a:gd name="connsiteX0" fmla="*/ 0 w 321468"/>
                <a:gd name="connsiteY0" fmla="*/ 12700 h 211811"/>
                <a:gd name="connsiteX1" fmla="*/ 321469 w 321468"/>
                <a:gd name="connsiteY1" fmla="*/ 198438 h 211811"/>
                <a:gd name="connsiteX2" fmla="*/ 0 w 321468"/>
                <a:gd name="connsiteY2" fmla="*/ 12700 h 211811"/>
                <a:gd name="connsiteX3" fmla="*/ 33338 w 321468"/>
                <a:gd name="connsiteY3" fmla="*/ 31750 h 211811"/>
                <a:gd name="connsiteX4" fmla="*/ 316706 w 321468"/>
                <a:gd name="connsiteY4" fmla="*/ 193675 h 211811"/>
                <a:gd name="connsiteX5" fmla="*/ 33338 w 321468"/>
                <a:gd name="connsiteY5" fmla="*/ 31750 h 2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468" h="211811">
                  <a:moveTo>
                    <a:pt x="0" y="12700"/>
                  </a:moveTo>
                  <a:cubicBezTo>
                    <a:pt x="154781" y="-39687"/>
                    <a:pt x="309563" y="79375"/>
                    <a:pt x="321469" y="198438"/>
                  </a:cubicBezTo>
                  <a:cubicBezTo>
                    <a:pt x="207169" y="243681"/>
                    <a:pt x="33338" y="172244"/>
                    <a:pt x="0" y="12700"/>
                  </a:cubicBezTo>
                  <a:close/>
                  <a:moveTo>
                    <a:pt x="33338" y="31750"/>
                  </a:moveTo>
                  <a:cubicBezTo>
                    <a:pt x="66675" y="155575"/>
                    <a:pt x="207169" y="229394"/>
                    <a:pt x="316706" y="193675"/>
                  </a:cubicBezTo>
                  <a:cubicBezTo>
                    <a:pt x="288131" y="79375"/>
                    <a:pt x="152400" y="-3969"/>
                    <a:pt x="33338" y="317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40280A16-4995-D10E-30D9-2BA5F47EA5AE}"/>
                </a:ext>
              </a:extLst>
            </p:cNvPr>
            <p:cNvSpPr/>
            <p:nvPr/>
          </p:nvSpPr>
          <p:spPr>
            <a:xfrm>
              <a:off x="9186776" y="2615579"/>
              <a:ext cx="319173" cy="211661"/>
            </a:xfrm>
            <a:custGeom>
              <a:avLst/>
              <a:gdLst>
                <a:gd name="connsiteX0" fmla="*/ 319173 w 319173"/>
                <a:gd name="connsiteY0" fmla="*/ 13321 h 211661"/>
                <a:gd name="connsiteX1" fmla="*/ 86 w 319173"/>
                <a:gd name="connsiteY1" fmla="*/ 199058 h 211661"/>
                <a:gd name="connsiteX2" fmla="*/ 97717 w 319173"/>
                <a:gd name="connsiteY2" fmla="*/ 46658 h 211661"/>
                <a:gd name="connsiteX3" fmla="*/ 319173 w 319173"/>
                <a:gd name="connsiteY3" fmla="*/ 13321 h 211661"/>
                <a:gd name="connsiteX4" fmla="*/ 285836 w 319173"/>
                <a:gd name="connsiteY4" fmla="*/ 32371 h 211661"/>
                <a:gd name="connsiteX5" fmla="*/ 2467 w 319173"/>
                <a:gd name="connsiteY5" fmla="*/ 194296 h 211661"/>
                <a:gd name="connsiteX6" fmla="*/ 285836 w 319173"/>
                <a:gd name="connsiteY6" fmla="*/ 32371 h 211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173" h="211661">
                  <a:moveTo>
                    <a:pt x="319173" y="13321"/>
                  </a:moveTo>
                  <a:cubicBezTo>
                    <a:pt x="292980" y="153815"/>
                    <a:pt x="131054" y="246683"/>
                    <a:pt x="86" y="199058"/>
                  </a:cubicBezTo>
                  <a:cubicBezTo>
                    <a:pt x="-2296" y="156196"/>
                    <a:pt x="45329" y="82377"/>
                    <a:pt x="97717" y="46658"/>
                  </a:cubicBezTo>
                  <a:cubicBezTo>
                    <a:pt x="178679" y="-8111"/>
                    <a:pt x="276310" y="-8111"/>
                    <a:pt x="319173" y="13321"/>
                  </a:cubicBezTo>
                  <a:close/>
                  <a:moveTo>
                    <a:pt x="285836" y="32371"/>
                  </a:moveTo>
                  <a:cubicBezTo>
                    <a:pt x="164392" y="-3348"/>
                    <a:pt x="31042" y="82377"/>
                    <a:pt x="2467" y="194296"/>
                  </a:cubicBezTo>
                  <a:cubicBezTo>
                    <a:pt x="114386" y="230014"/>
                    <a:pt x="254879" y="153815"/>
                    <a:pt x="285836" y="3237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3C263D2A-BD22-B669-8EFA-1AD6E2C3B311}"/>
                </a:ext>
              </a:extLst>
            </p:cNvPr>
            <p:cNvSpPr/>
            <p:nvPr/>
          </p:nvSpPr>
          <p:spPr>
            <a:xfrm>
              <a:off x="7698581" y="3178142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2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6 w 323946"/>
                <a:gd name="connsiteY10" fmla="*/ 29401 h 210430"/>
                <a:gd name="connsiteX11" fmla="*/ 109537 w 323946"/>
                <a:gd name="connsiteY11" fmla="*/ 146082 h 210430"/>
                <a:gd name="connsiteX12" fmla="*/ 300037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2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7" y="65120"/>
                    <a:pt x="316706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7" y="146082"/>
                  </a:cubicBezTo>
                  <a:cubicBezTo>
                    <a:pt x="164306" y="191326"/>
                    <a:pt x="228600" y="207995"/>
                    <a:pt x="300037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9A46AACB-9B31-9FAF-13E3-1C3499FC5D20}"/>
                </a:ext>
              </a:extLst>
            </p:cNvPr>
            <p:cNvSpPr/>
            <p:nvPr/>
          </p:nvSpPr>
          <p:spPr>
            <a:xfrm>
              <a:off x="5745956" y="3178142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A969C35C-DB97-5145-4A3D-8E7AE6B82C2E}"/>
                </a:ext>
              </a:extLst>
            </p:cNvPr>
            <p:cNvSpPr/>
            <p:nvPr/>
          </p:nvSpPr>
          <p:spPr>
            <a:xfrm>
              <a:off x="6255543" y="4304279"/>
              <a:ext cx="321468" cy="211432"/>
            </a:xfrm>
            <a:custGeom>
              <a:avLst/>
              <a:gdLst>
                <a:gd name="connsiteX0" fmla="*/ 0 w 321468"/>
                <a:gd name="connsiteY0" fmla="*/ 191521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3 w 321468"/>
                <a:gd name="connsiteY7" fmla="*/ 201045 h 211432"/>
                <a:gd name="connsiteX8" fmla="*/ 0 w 321468"/>
                <a:gd name="connsiteY8" fmla="*/ 191521 h 211432"/>
                <a:gd name="connsiteX9" fmla="*/ 33337 w 321468"/>
                <a:gd name="connsiteY9" fmla="*/ 203427 h 211432"/>
                <a:gd name="connsiteX10" fmla="*/ 238125 w 321468"/>
                <a:gd name="connsiteY10" fmla="*/ 124845 h 211432"/>
                <a:gd name="connsiteX11" fmla="*/ 288131 w 321468"/>
                <a:gd name="connsiteY11" fmla="*/ 34358 h 211432"/>
                <a:gd name="connsiteX12" fmla="*/ 271462 w 321468"/>
                <a:gd name="connsiteY12" fmla="*/ 29595 h 211432"/>
                <a:gd name="connsiteX13" fmla="*/ 11906 w 321468"/>
                <a:gd name="connsiteY13" fmla="*/ 172470 h 211432"/>
                <a:gd name="connsiteX14" fmla="*/ 0 w 321468"/>
                <a:gd name="connsiteY14" fmla="*/ 191521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1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3" y="201045"/>
                  </a:cubicBezTo>
                  <a:cubicBezTo>
                    <a:pt x="0" y="201045"/>
                    <a:pt x="0" y="193902"/>
                    <a:pt x="0" y="191521"/>
                  </a:cubicBezTo>
                  <a:cubicBezTo>
                    <a:pt x="7144" y="203427"/>
                    <a:pt x="21431" y="201045"/>
                    <a:pt x="33337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5"/>
                    <a:pt x="271462" y="29595"/>
                  </a:cubicBezTo>
                  <a:cubicBezTo>
                    <a:pt x="159544" y="12927"/>
                    <a:pt x="59531" y="70077"/>
                    <a:pt x="11906" y="172470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A4518F81-4960-A8A3-9F3D-58E83D447906}"/>
                </a:ext>
              </a:extLst>
            </p:cNvPr>
            <p:cNvSpPr/>
            <p:nvPr/>
          </p:nvSpPr>
          <p:spPr>
            <a:xfrm>
              <a:off x="10627518" y="655159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4325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353FD517-3D90-C20F-D5B4-70E0F03FFD09}"/>
                </a:ext>
              </a:extLst>
            </p:cNvPr>
            <p:cNvSpPr/>
            <p:nvPr/>
          </p:nvSpPr>
          <p:spPr>
            <a:xfrm>
              <a:off x="8674893" y="655159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2B4EA097-E806-F124-BBD9-B1BA7BE5CFD2}"/>
                </a:ext>
              </a:extLst>
            </p:cNvPr>
            <p:cNvSpPr/>
            <p:nvPr/>
          </p:nvSpPr>
          <p:spPr>
            <a:xfrm>
              <a:off x="6719887" y="652778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3 w 319087"/>
                <a:gd name="connsiteY4" fmla="*/ 178278 h 212795"/>
                <a:gd name="connsiteX5" fmla="*/ 300038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3 w 319087"/>
                <a:gd name="connsiteY9" fmla="*/ 33021 h 212795"/>
                <a:gd name="connsiteX10" fmla="*/ 30956 w 319087"/>
                <a:gd name="connsiteY10" fmla="*/ 180659 h 212795"/>
                <a:gd name="connsiteX11" fmla="*/ 59531 w 319087"/>
                <a:gd name="connsiteY11" fmla="*/ 185421 h 212795"/>
                <a:gd name="connsiteX12" fmla="*/ 309562 w 319087"/>
                <a:gd name="connsiteY12" fmla="*/ 42546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1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1"/>
                    <a:pt x="157163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7" y="142559"/>
                    <a:pt x="309562" y="42546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72E11E8F-DB5B-C4EC-0BBD-74A5F625FDFA}"/>
                </a:ext>
              </a:extLst>
            </p:cNvPr>
            <p:cNvSpPr/>
            <p:nvPr/>
          </p:nvSpPr>
          <p:spPr>
            <a:xfrm>
              <a:off x="10163175" y="5430610"/>
              <a:ext cx="321468" cy="213814"/>
            </a:xfrm>
            <a:custGeom>
              <a:avLst/>
              <a:gdLst>
                <a:gd name="connsiteX0" fmla="*/ 0 w 321468"/>
                <a:gd name="connsiteY0" fmla="*/ 191521 h 213814"/>
                <a:gd name="connsiteX1" fmla="*/ 95250 w 321468"/>
                <a:gd name="connsiteY1" fmla="*/ 51027 h 213814"/>
                <a:gd name="connsiteX2" fmla="*/ 311944 w 321468"/>
                <a:gd name="connsiteY2" fmla="*/ 8164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1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1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1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7" y="236764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3902"/>
                    <a:pt x="0" y="191521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0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8DDE4F73-E074-2C06-8C78-C9E8F597ADDA}"/>
                </a:ext>
              </a:extLst>
            </p:cNvPr>
            <p:cNvSpPr/>
            <p:nvPr/>
          </p:nvSpPr>
          <p:spPr>
            <a:xfrm>
              <a:off x="8208168" y="5430610"/>
              <a:ext cx="321468" cy="213814"/>
            </a:xfrm>
            <a:custGeom>
              <a:avLst/>
              <a:gdLst>
                <a:gd name="connsiteX0" fmla="*/ 0 w 321468"/>
                <a:gd name="connsiteY0" fmla="*/ 191521 h 213814"/>
                <a:gd name="connsiteX1" fmla="*/ 95250 w 321468"/>
                <a:gd name="connsiteY1" fmla="*/ 51027 h 213814"/>
                <a:gd name="connsiteX2" fmla="*/ 311944 w 321468"/>
                <a:gd name="connsiteY2" fmla="*/ 8164 h 213814"/>
                <a:gd name="connsiteX3" fmla="*/ 321469 w 321468"/>
                <a:gd name="connsiteY3" fmla="*/ 12927 h 213814"/>
                <a:gd name="connsiteX4" fmla="*/ 319088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1 h 213814"/>
                <a:gd name="connsiteX8" fmla="*/ 33338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3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1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1"/>
                  </a:moveTo>
                  <a:cubicBezTo>
                    <a:pt x="14288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8" y="10546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1"/>
                    <a:pt x="147638" y="236764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6"/>
                    <a:pt x="2381" y="193902"/>
                    <a:pt x="0" y="191521"/>
                  </a:cubicBezTo>
                  <a:cubicBezTo>
                    <a:pt x="7144" y="203427"/>
                    <a:pt x="21431" y="201046"/>
                    <a:pt x="33338" y="203427"/>
                  </a:cubicBezTo>
                  <a:cubicBezTo>
                    <a:pt x="114300" y="210570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3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9525" y="177233"/>
                    <a:pt x="4763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B7914D1E-8797-2542-7B19-5348922755E9}"/>
                </a:ext>
              </a:extLst>
            </p:cNvPr>
            <p:cNvSpPr/>
            <p:nvPr/>
          </p:nvSpPr>
          <p:spPr>
            <a:xfrm>
              <a:off x="6255543" y="5430610"/>
              <a:ext cx="321468" cy="213814"/>
            </a:xfrm>
            <a:custGeom>
              <a:avLst/>
              <a:gdLst>
                <a:gd name="connsiteX0" fmla="*/ 0 w 321468"/>
                <a:gd name="connsiteY0" fmla="*/ 191521 h 213814"/>
                <a:gd name="connsiteX1" fmla="*/ 95250 w 321468"/>
                <a:gd name="connsiteY1" fmla="*/ 51027 h 213814"/>
                <a:gd name="connsiteX2" fmla="*/ 311944 w 321468"/>
                <a:gd name="connsiteY2" fmla="*/ 8164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1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1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1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8" y="236764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3902"/>
                    <a:pt x="0" y="191521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0"/>
                    <a:pt x="183356" y="184377"/>
                    <a:pt x="238125" y="124846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331576D6-7F59-64C4-F358-31D22E1428EF}"/>
                </a:ext>
              </a:extLst>
            </p:cNvPr>
            <p:cNvSpPr/>
            <p:nvPr/>
          </p:nvSpPr>
          <p:spPr>
            <a:xfrm>
              <a:off x="11144250" y="654843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7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6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71630E57-D67A-95FD-0413-43EE6EE4D327}"/>
                </a:ext>
              </a:extLst>
            </p:cNvPr>
            <p:cNvSpPr/>
            <p:nvPr/>
          </p:nvSpPr>
          <p:spPr>
            <a:xfrm>
              <a:off x="9191625" y="654843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7F0B7307-B016-2B3B-AA7B-BEAA810D5BBB}"/>
                </a:ext>
              </a:extLst>
            </p:cNvPr>
            <p:cNvSpPr/>
            <p:nvPr/>
          </p:nvSpPr>
          <p:spPr>
            <a:xfrm>
              <a:off x="7236618" y="654843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C31CF63D-1A74-69F1-8679-462F4102C385}"/>
                </a:ext>
              </a:extLst>
            </p:cNvPr>
            <p:cNvSpPr/>
            <p:nvPr/>
          </p:nvSpPr>
          <p:spPr>
            <a:xfrm>
              <a:off x="10163175" y="3177948"/>
              <a:ext cx="321468" cy="211432"/>
            </a:xfrm>
            <a:custGeom>
              <a:avLst/>
              <a:gdLst>
                <a:gd name="connsiteX0" fmla="*/ 0 w 321468"/>
                <a:gd name="connsiteY0" fmla="*/ 191520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2 w 321468"/>
                <a:gd name="connsiteY7" fmla="*/ 201045 h 211432"/>
                <a:gd name="connsiteX8" fmla="*/ 0 w 321468"/>
                <a:gd name="connsiteY8" fmla="*/ 191520 h 211432"/>
                <a:gd name="connsiteX9" fmla="*/ 21431 w 321468"/>
                <a:gd name="connsiteY9" fmla="*/ 201045 h 211432"/>
                <a:gd name="connsiteX10" fmla="*/ 240506 w 321468"/>
                <a:gd name="connsiteY10" fmla="*/ 120083 h 211432"/>
                <a:gd name="connsiteX11" fmla="*/ 288131 w 321468"/>
                <a:gd name="connsiteY11" fmla="*/ 31977 h 211432"/>
                <a:gd name="connsiteX12" fmla="*/ 271462 w 321468"/>
                <a:gd name="connsiteY12" fmla="*/ 27214 h 211432"/>
                <a:gd name="connsiteX13" fmla="*/ 11906 w 321468"/>
                <a:gd name="connsiteY13" fmla="*/ 170089 h 211432"/>
                <a:gd name="connsiteX14" fmla="*/ 0 w 321468"/>
                <a:gd name="connsiteY14" fmla="*/ 191520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0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2" y="201045"/>
                  </a:cubicBezTo>
                  <a:cubicBezTo>
                    <a:pt x="0" y="201045"/>
                    <a:pt x="0" y="193902"/>
                    <a:pt x="0" y="191520"/>
                  </a:cubicBezTo>
                  <a:cubicBezTo>
                    <a:pt x="4762" y="201045"/>
                    <a:pt x="14287" y="201045"/>
                    <a:pt x="21431" y="201045"/>
                  </a:cubicBezTo>
                  <a:cubicBezTo>
                    <a:pt x="109537" y="212952"/>
                    <a:pt x="183356" y="186758"/>
                    <a:pt x="240506" y="120083"/>
                  </a:cubicBezTo>
                  <a:cubicBezTo>
                    <a:pt x="261938" y="93889"/>
                    <a:pt x="278606" y="67696"/>
                    <a:pt x="288131" y="31977"/>
                  </a:cubicBezTo>
                  <a:cubicBezTo>
                    <a:pt x="280988" y="29595"/>
                    <a:pt x="276225" y="27214"/>
                    <a:pt x="271462" y="27214"/>
                  </a:cubicBezTo>
                  <a:cubicBezTo>
                    <a:pt x="159544" y="10545"/>
                    <a:pt x="59531" y="67696"/>
                    <a:pt x="11906" y="170089"/>
                  </a:cubicBezTo>
                  <a:cubicBezTo>
                    <a:pt x="7144" y="177233"/>
                    <a:pt x="2381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51875745-ECA8-E9AD-C22F-4E79730AA121}"/>
                </a:ext>
              </a:extLst>
            </p:cNvPr>
            <p:cNvSpPr/>
            <p:nvPr/>
          </p:nvSpPr>
          <p:spPr>
            <a:xfrm>
              <a:off x="8208168" y="3177948"/>
              <a:ext cx="321468" cy="213813"/>
            </a:xfrm>
            <a:custGeom>
              <a:avLst/>
              <a:gdLst>
                <a:gd name="connsiteX0" fmla="*/ 0 w 321468"/>
                <a:gd name="connsiteY0" fmla="*/ 191520 h 213813"/>
                <a:gd name="connsiteX1" fmla="*/ 95250 w 321468"/>
                <a:gd name="connsiteY1" fmla="*/ 51027 h 213813"/>
                <a:gd name="connsiteX2" fmla="*/ 311944 w 321468"/>
                <a:gd name="connsiteY2" fmla="*/ 8164 h 213813"/>
                <a:gd name="connsiteX3" fmla="*/ 321469 w 321468"/>
                <a:gd name="connsiteY3" fmla="*/ 12927 h 213813"/>
                <a:gd name="connsiteX4" fmla="*/ 319088 w 321468"/>
                <a:gd name="connsiteY4" fmla="*/ 27214 h 213813"/>
                <a:gd name="connsiteX5" fmla="*/ 21431 w 321468"/>
                <a:gd name="connsiteY5" fmla="*/ 208189 h 213813"/>
                <a:gd name="connsiteX6" fmla="*/ 2381 w 321468"/>
                <a:gd name="connsiteY6" fmla="*/ 203427 h 213813"/>
                <a:gd name="connsiteX7" fmla="*/ 0 w 321468"/>
                <a:gd name="connsiteY7" fmla="*/ 191520 h 213813"/>
                <a:gd name="connsiteX8" fmla="*/ 21431 w 321468"/>
                <a:gd name="connsiteY8" fmla="*/ 201045 h 213813"/>
                <a:gd name="connsiteX9" fmla="*/ 240506 w 321468"/>
                <a:gd name="connsiteY9" fmla="*/ 120083 h 213813"/>
                <a:gd name="connsiteX10" fmla="*/ 288131 w 321468"/>
                <a:gd name="connsiteY10" fmla="*/ 31977 h 213813"/>
                <a:gd name="connsiteX11" fmla="*/ 271463 w 321468"/>
                <a:gd name="connsiteY11" fmla="*/ 27214 h 213813"/>
                <a:gd name="connsiteX12" fmla="*/ 11906 w 321468"/>
                <a:gd name="connsiteY12" fmla="*/ 170089 h 213813"/>
                <a:gd name="connsiteX13" fmla="*/ 0 w 321468"/>
                <a:gd name="connsiteY13" fmla="*/ 191520 h 2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3">
                  <a:moveTo>
                    <a:pt x="0" y="191520"/>
                  </a:moveTo>
                  <a:cubicBezTo>
                    <a:pt x="14288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8" y="10545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0"/>
                    <a:pt x="147638" y="236764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5"/>
                    <a:pt x="2381" y="193902"/>
                    <a:pt x="0" y="191520"/>
                  </a:cubicBezTo>
                  <a:cubicBezTo>
                    <a:pt x="4763" y="201045"/>
                    <a:pt x="14288" y="201045"/>
                    <a:pt x="21431" y="201045"/>
                  </a:cubicBezTo>
                  <a:cubicBezTo>
                    <a:pt x="109538" y="212952"/>
                    <a:pt x="183356" y="186758"/>
                    <a:pt x="240506" y="120083"/>
                  </a:cubicBezTo>
                  <a:cubicBezTo>
                    <a:pt x="261938" y="93889"/>
                    <a:pt x="278606" y="67696"/>
                    <a:pt x="288131" y="31977"/>
                  </a:cubicBezTo>
                  <a:cubicBezTo>
                    <a:pt x="280988" y="29595"/>
                    <a:pt x="276225" y="27214"/>
                    <a:pt x="271463" y="27214"/>
                  </a:cubicBezTo>
                  <a:cubicBezTo>
                    <a:pt x="159544" y="10545"/>
                    <a:pt x="59531" y="67696"/>
                    <a:pt x="11906" y="170089"/>
                  </a:cubicBezTo>
                  <a:cubicBezTo>
                    <a:pt x="9525" y="177233"/>
                    <a:pt x="4763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591916F9-2CF8-B00C-ADF0-A7B5917FE4C6}"/>
                </a:ext>
              </a:extLst>
            </p:cNvPr>
            <p:cNvSpPr/>
            <p:nvPr/>
          </p:nvSpPr>
          <p:spPr>
            <a:xfrm>
              <a:off x="6255543" y="3177948"/>
              <a:ext cx="321468" cy="211432"/>
            </a:xfrm>
            <a:custGeom>
              <a:avLst/>
              <a:gdLst>
                <a:gd name="connsiteX0" fmla="*/ 0 w 321468"/>
                <a:gd name="connsiteY0" fmla="*/ 191520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3 w 321468"/>
                <a:gd name="connsiteY7" fmla="*/ 201045 h 211432"/>
                <a:gd name="connsiteX8" fmla="*/ 0 w 321468"/>
                <a:gd name="connsiteY8" fmla="*/ 191520 h 211432"/>
                <a:gd name="connsiteX9" fmla="*/ 33337 w 321468"/>
                <a:gd name="connsiteY9" fmla="*/ 203427 h 211432"/>
                <a:gd name="connsiteX10" fmla="*/ 238125 w 321468"/>
                <a:gd name="connsiteY10" fmla="*/ 124845 h 211432"/>
                <a:gd name="connsiteX11" fmla="*/ 288131 w 321468"/>
                <a:gd name="connsiteY11" fmla="*/ 34358 h 211432"/>
                <a:gd name="connsiteX12" fmla="*/ 271462 w 321468"/>
                <a:gd name="connsiteY12" fmla="*/ 29595 h 211432"/>
                <a:gd name="connsiteX13" fmla="*/ 11906 w 321468"/>
                <a:gd name="connsiteY13" fmla="*/ 172470 h 211432"/>
                <a:gd name="connsiteX14" fmla="*/ 0 w 321468"/>
                <a:gd name="connsiteY14" fmla="*/ 191520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0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3" y="201045"/>
                  </a:cubicBezTo>
                  <a:cubicBezTo>
                    <a:pt x="0" y="201045"/>
                    <a:pt x="0" y="193902"/>
                    <a:pt x="0" y="191520"/>
                  </a:cubicBezTo>
                  <a:cubicBezTo>
                    <a:pt x="7144" y="203427"/>
                    <a:pt x="21431" y="201045"/>
                    <a:pt x="33337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5"/>
                    <a:pt x="271462" y="29595"/>
                  </a:cubicBezTo>
                  <a:cubicBezTo>
                    <a:pt x="159544" y="12927"/>
                    <a:pt x="59531" y="70077"/>
                    <a:pt x="11906" y="172470"/>
                  </a:cubicBezTo>
                  <a:cubicBezTo>
                    <a:pt x="7144" y="177233"/>
                    <a:pt x="2381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9CE34B0A-C123-7CFD-11F6-327FE3FE9E8A}"/>
                </a:ext>
              </a:extLst>
            </p:cNvPr>
            <p:cNvSpPr/>
            <p:nvPr/>
          </p:nvSpPr>
          <p:spPr>
            <a:xfrm>
              <a:off x="8208168" y="2051616"/>
              <a:ext cx="321468" cy="211432"/>
            </a:xfrm>
            <a:custGeom>
              <a:avLst/>
              <a:gdLst>
                <a:gd name="connsiteX0" fmla="*/ 0 w 321468"/>
                <a:gd name="connsiteY0" fmla="*/ 191520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8 w 321468"/>
                <a:gd name="connsiteY3" fmla="*/ 10546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3 w 321468"/>
                <a:gd name="connsiteY7" fmla="*/ 201046 h 211432"/>
                <a:gd name="connsiteX8" fmla="*/ 0 w 321468"/>
                <a:gd name="connsiteY8" fmla="*/ 191520 h 211432"/>
                <a:gd name="connsiteX9" fmla="*/ 33338 w 321468"/>
                <a:gd name="connsiteY9" fmla="*/ 203427 h 211432"/>
                <a:gd name="connsiteX10" fmla="*/ 238125 w 321468"/>
                <a:gd name="connsiteY10" fmla="*/ 124846 h 211432"/>
                <a:gd name="connsiteX11" fmla="*/ 288131 w 321468"/>
                <a:gd name="connsiteY11" fmla="*/ 34358 h 211432"/>
                <a:gd name="connsiteX12" fmla="*/ 271463 w 321468"/>
                <a:gd name="connsiteY12" fmla="*/ 29596 h 211432"/>
                <a:gd name="connsiteX13" fmla="*/ 11906 w 321468"/>
                <a:gd name="connsiteY13" fmla="*/ 172471 h 211432"/>
                <a:gd name="connsiteX14" fmla="*/ 0 w 321468"/>
                <a:gd name="connsiteY14" fmla="*/ 191520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0"/>
                  </a:moveTo>
                  <a:cubicBezTo>
                    <a:pt x="14288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6706" y="10546"/>
                    <a:pt x="319088" y="10546"/>
                  </a:cubicBezTo>
                  <a:cubicBezTo>
                    <a:pt x="319088" y="10546"/>
                    <a:pt x="321469" y="10546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3" y="201046"/>
                  </a:cubicBezTo>
                  <a:cubicBezTo>
                    <a:pt x="2381" y="201046"/>
                    <a:pt x="2381" y="193902"/>
                    <a:pt x="0" y="191520"/>
                  </a:cubicBezTo>
                  <a:cubicBezTo>
                    <a:pt x="7144" y="203427"/>
                    <a:pt x="21431" y="201046"/>
                    <a:pt x="33338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3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9525" y="177233"/>
                    <a:pt x="4763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7C60DE9C-4384-CE98-3A7B-2CABB6EB36C0}"/>
                </a:ext>
              </a:extLst>
            </p:cNvPr>
            <p:cNvSpPr/>
            <p:nvPr/>
          </p:nvSpPr>
          <p:spPr>
            <a:xfrm>
              <a:off x="10163175" y="2051616"/>
              <a:ext cx="321468" cy="211432"/>
            </a:xfrm>
            <a:custGeom>
              <a:avLst/>
              <a:gdLst>
                <a:gd name="connsiteX0" fmla="*/ 0 w 321468"/>
                <a:gd name="connsiteY0" fmla="*/ 191520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6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2 w 321468"/>
                <a:gd name="connsiteY7" fmla="*/ 201046 h 211432"/>
                <a:gd name="connsiteX8" fmla="*/ 0 w 321468"/>
                <a:gd name="connsiteY8" fmla="*/ 191520 h 211432"/>
                <a:gd name="connsiteX9" fmla="*/ 33337 w 321468"/>
                <a:gd name="connsiteY9" fmla="*/ 203427 h 211432"/>
                <a:gd name="connsiteX10" fmla="*/ 238125 w 321468"/>
                <a:gd name="connsiteY10" fmla="*/ 124846 h 211432"/>
                <a:gd name="connsiteX11" fmla="*/ 288131 w 321468"/>
                <a:gd name="connsiteY11" fmla="*/ 34358 h 211432"/>
                <a:gd name="connsiteX12" fmla="*/ 271462 w 321468"/>
                <a:gd name="connsiteY12" fmla="*/ 29596 h 211432"/>
                <a:gd name="connsiteX13" fmla="*/ 11906 w 321468"/>
                <a:gd name="connsiteY13" fmla="*/ 172471 h 211432"/>
                <a:gd name="connsiteX14" fmla="*/ 0 w 321468"/>
                <a:gd name="connsiteY14" fmla="*/ 191520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0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6706" y="10546"/>
                    <a:pt x="319087" y="10546"/>
                  </a:cubicBezTo>
                  <a:cubicBezTo>
                    <a:pt x="319087" y="10546"/>
                    <a:pt x="321469" y="10546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2" y="201046"/>
                  </a:cubicBezTo>
                  <a:cubicBezTo>
                    <a:pt x="0" y="201046"/>
                    <a:pt x="0" y="193902"/>
                    <a:pt x="0" y="191520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7233"/>
                    <a:pt x="2381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19C34885-EBED-F986-802E-2A093044B321}"/>
                </a:ext>
              </a:extLst>
            </p:cNvPr>
            <p:cNvSpPr/>
            <p:nvPr/>
          </p:nvSpPr>
          <p:spPr>
            <a:xfrm>
              <a:off x="11606212" y="925456"/>
              <a:ext cx="323946" cy="210454"/>
            </a:xfrm>
            <a:custGeom>
              <a:avLst/>
              <a:gdLst>
                <a:gd name="connsiteX0" fmla="*/ 321469 w 323946"/>
                <a:gd name="connsiteY0" fmla="*/ 188969 h 210454"/>
                <a:gd name="connsiteX1" fmla="*/ 316707 w 323946"/>
                <a:gd name="connsiteY1" fmla="*/ 200875 h 210454"/>
                <a:gd name="connsiteX2" fmla="*/ 254794 w 323946"/>
                <a:gd name="connsiteY2" fmla="*/ 210400 h 210454"/>
                <a:gd name="connsiteX3" fmla="*/ 4763 w 323946"/>
                <a:gd name="connsiteY3" fmla="*/ 29425 h 210454"/>
                <a:gd name="connsiteX4" fmla="*/ 0 w 323946"/>
                <a:gd name="connsiteY4" fmla="*/ 12756 h 210454"/>
                <a:gd name="connsiteX5" fmla="*/ 57150 w 323946"/>
                <a:gd name="connsiteY5" fmla="*/ 850 h 210454"/>
                <a:gd name="connsiteX6" fmla="*/ 316707 w 323946"/>
                <a:gd name="connsiteY6" fmla="*/ 169919 h 210454"/>
                <a:gd name="connsiteX7" fmla="*/ 321469 w 323946"/>
                <a:gd name="connsiteY7" fmla="*/ 188969 h 210454"/>
                <a:gd name="connsiteX8" fmla="*/ 309563 w 323946"/>
                <a:gd name="connsiteY8" fmla="*/ 167537 h 210454"/>
                <a:gd name="connsiteX9" fmla="*/ 50006 w 323946"/>
                <a:gd name="connsiteY9" fmla="*/ 24662 h 210454"/>
                <a:gd name="connsiteX10" fmla="*/ 33337 w 323946"/>
                <a:gd name="connsiteY10" fmla="*/ 29425 h 210454"/>
                <a:gd name="connsiteX11" fmla="*/ 109538 w 323946"/>
                <a:gd name="connsiteY11" fmla="*/ 146106 h 210454"/>
                <a:gd name="connsiteX12" fmla="*/ 300038 w 323946"/>
                <a:gd name="connsiteY12" fmla="*/ 198494 h 210454"/>
                <a:gd name="connsiteX13" fmla="*/ 321469 w 323946"/>
                <a:gd name="connsiteY13" fmla="*/ 188969 h 21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4">
                  <a:moveTo>
                    <a:pt x="321469" y="188969"/>
                  </a:moveTo>
                  <a:cubicBezTo>
                    <a:pt x="326232" y="196112"/>
                    <a:pt x="323850" y="200875"/>
                    <a:pt x="316707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7" y="62762"/>
                    <a:pt x="316707" y="169919"/>
                  </a:cubicBezTo>
                  <a:cubicBezTo>
                    <a:pt x="319087" y="177062"/>
                    <a:pt x="321469" y="184206"/>
                    <a:pt x="321469" y="188969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4"/>
                    <a:pt x="33337" y="29425"/>
                  </a:cubicBezTo>
                  <a:cubicBezTo>
                    <a:pt x="45244" y="77050"/>
                    <a:pt x="78582" y="122294"/>
                    <a:pt x="109538" y="146106"/>
                  </a:cubicBezTo>
                  <a:cubicBezTo>
                    <a:pt x="164306" y="191350"/>
                    <a:pt x="228600" y="208019"/>
                    <a:pt x="300038" y="198494"/>
                  </a:cubicBezTo>
                  <a:cubicBezTo>
                    <a:pt x="309563" y="198494"/>
                    <a:pt x="319087" y="200875"/>
                    <a:pt x="321469" y="1889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44965DF7-7A9E-19E1-9343-1F4E83085172}"/>
                </a:ext>
              </a:extLst>
            </p:cNvPr>
            <p:cNvSpPr/>
            <p:nvPr/>
          </p:nvSpPr>
          <p:spPr>
            <a:xfrm>
              <a:off x="10627518" y="5160484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2 h 210092"/>
                <a:gd name="connsiteX10" fmla="*/ 30956 w 319087"/>
                <a:gd name="connsiteY10" fmla="*/ 180659 h 210092"/>
                <a:gd name="connsiteX11" fmla="*/ 59531 w 319087"/>
                <a:gd name="connsiteY11" fmla="*/ 185422 h 210092"/>
                <a:gd name="connsiteX12" fmla="*/ 309563 w 319087"/>
                <a:gd name="connsiteY12" fmla="*/ 42547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7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2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2"/>
                    <a:pt x="157162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4325" y="37784"/>
                    <a:pt x="316706" y="33022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8428B2C5-84CE-79C7-4B77-BF591806A18F}"/>
                </a:ext>
              </a:extLst>
            </p:cNvPr>
            <p:cNvSpPr/>
            <p:nvPr/>
          </p:nvSpPr>
          <p:spPr>
            <a:xfrm>
              <a:off x="8674893" y="5160484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2 h 210092"/>
                <a:gd name="connsiteX10" fmla="*/ 30956 w 319087"/>
                <a:gd name="connsiteY10" fmla="*/ 180659 h 210092"/>
                <a:gd name="connsiteX11" fmla="*/ 59531 w 319087"/>
                <a:gd name="connsiteY11" fmla="*/ 185422 h 210092"/>
                <a:gd name="connsiteX12" fmla="*/ 309563 w 319087"/>
                <a:gd name="connsiteY12" fmla="*/ 42547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7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2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2"/>
                    <a:pt x="157162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1944" y="37784"/>
                    <a:pt x="316706" y="33022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AD373A31-4D1C-5F7D-9C59-3D5284BAFC33}"/>
                </a:ext>
              </a:extLst>
            </p:cNvPr>
            <p:cNvSpPr/>
            <p:nvPr/>
          </p:nvSpPr>
          <p:spPr>
            <a:xfrm>
              <a:off x="6722268" y="5160484"/>
              <a:ext cx="316706" cy="211533"/>
            </a:xfrm>
            <a:custGeom>
              <a:avLst/>
              <a:gdLst>
                <a:gd name="connsiteX0" fmla="*/ 316706 w 316706"/>
                <a:gd name="connsiteY0" fmla="*/ 28259 h 211533"/>
                <a:gd name="connsiteX1" fmla="*/ 314325 w 316706"/>
                <a:gd name="connsiteY1" fmla="*/ 47309 h 211533"/>
                <a:gd name="connsiteX2" fmla="*/ 97631 w 316706"/>
                <a:gd name="connsiteY2" fmla="*/ 209234 h 211533"/>
                <a:gd name="connsiteX3" fmla="*/ 0 w 316706"/>
                <a:gd name="connsiteY3" fmla="*/ 199709 h 211533"/>
                <a:gd name="connsiteX4" fmla="*/ 4763 w 316706"/>
                <a:gd name="connsiteY4" fmla="*/ 178278 h 211533"/>
                <a:gd name="connsiteX5" fmla="*/ 300038 w 316706"/>
                <a:gd name="connsiteY5" fmla="*/ 4446 h 211533"/>
                <a:gd name="connsiteX6" fmla="*/ 307181 w 316706"/>
                <a:gd name="connsiteY6" fmla="*/ 9209 h 211533"/>
                <a:gd name="connsiteX7" fmla="*/ 307181 w 316706"/>
                <a:gd name="connsiteY7" fmla="*/ 9209 h 211533"/>
                <a:gd name="connsiteX8" fmla="*/ 276225 w 316706"/>
                <a:gd name="connsiteY8" fmla="*/ 9209 h 211533"/>
                <a:gd name="connsiteX9" fmla="*/ 157163 w 316706"/>
                <a:gd name="connsiteY9" fmla="*/ 33022 h 211533"/>
                <a:gd name="connsiteX10" fmla="*/ 30956 w 316706"/>
                <a:gd name="connsiteY10" fmla="*/ 180659 h 211533"/>
                <a:gd name="connsiteX11" fmla="*/ 59531 w 316706"/>
                <a:gd name="connsiteY11" fmla="*/ 185422 h 211533"/>
                <a:gd name="connsiteX12" fmla="*/ 309563 w 316706"/>
                <a:gd name="connsiteY12" fmla="*/ 42547 h 211533"/>
                <a:gd name="connsiteX13" fmla="*/ 316706 w 316706"/>
                <a:gd name="connsiteY13" fmla="*/ 28259 h 211533"/>
                <a:gd name="connsiteX14" fmla="*/ 316706 w 316706"/>
                <a:gd name="connsiteY14" fmla="*/ 28259 h 21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6706" h="211533">
                  <a:moveTo>
                    <a:pt x="316706" y="28259"/>
                  </a:moveTo>
                  <a:cubicBezTo>
                    <a:pt x="316706" y="35403"/>
                    <a:pt x="316706" y="40165"/>
                    <a:pt x="314325" y="47309"/>
                  </a:cubicBezTo>
                  <a:cubicBezTo>
                    <a:pt x="273844" y="142559"/>
                    <a:pt x="200025" y="197328"/>
                    <a:pt x="97631" y="209234"/>
                  </a:cubicBezTo>
                  <a:cubicBezTo>
                    <a:pt x="64294" y="213996"/>
                    <a:pt x="33338" y="211615"/>
                    <a:pt x="0" y="199709"/>
                  </a:cubicBezTo>
                  <a:cubicBezTo>
                    <a:pt x="2381" y="192565"/>
                    <a:pt x="2381" y="185422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2"/>
                    <a:pt x="157163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1944" y="37784"/>
                    <a:pt x="314325" y="33022"/>
                    <a:pt x="316706" y="28259"/>
                  </a:cubicBezTo>
                  <a:lnTo>
                    <a:pt x="316706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5F2D8BA2-9652-304D-55E8-FB0D2253FEED}"/>
                </a:ext>
              </a:extLst>
            </p:cNvPr>
            <p:cNvSpPr/>
            <p:nvPr/>
          </p:nvSpPr>
          <p:spPr>
            <a:xfrm>
              <a:off x="5745956" y="2051811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3338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9"/>
                    <a:pt x="323850" y="200851"/>
                    <a:pt x="316706" y="200851"/>
                  </a:cubicBezTo>
                  <a:cubicBezTo>
                    <a:pt x="295275" y="205614"/>
                    <a:pt x="273844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9"/>
                    <a:pt x="319088" y="184182"/>
                    <a:pt x="321469" y="188945"/>
                  </a:cubicBezTo>
                  <a:cubicBezTo>
                    <a:pt x="319088" y="181801"/>
                    <a:pt x="314325" y="177039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3338" y="29401"/>
                  </a:cubicBezTo>
                  <a:cubicBezTo>
                    <a:pt x="45244" y="77026"/>
                    <a:pt x="78581" y="122270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E23F6B3A-88FA-E234-9796-6F04400B7632}"/>
                </a:ext>
              </a:extLst>
            </p:cNvPr>
            <p:cNvSpPr/>
            <p:nvPr/>
          </p:nvSpPr>
          <p:spPr>
            <a:xfrm>
              <a:off x="7698581" y="2051811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2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3337 w 323946"/>
                <a:gd name="connsiteY10" fmla="*/ 29401 h 210430"/>
                <a:gd name="connsiteX11" fmla="*/ 109537 w 323946"/>
                <a:gd name="connsiteY11" fmla="*/ 146082 h 210430"/>
                <a:gd name="connsiteX12" fmla="*/ 300037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9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2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7" y="65120"/>
                    <a:pt x="316706" y="172276"/>
                  </a:cubicBezTo>
                  <a:cubicBezTo>
                    <a:pt x="319087" y="177039"/>
                    <a:pt x="321469" y="184182"/>
                    <a:pt x="321469" y="188945"/>
                  </a:cubicBezTo>
                  <a:cubicBezTo>
                    <a:pt x="319087" y="181801"/>
                    <a:pt x="314325" y="177039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3337" y="29401"/>
                  </a:cubicBezTo>
                  <a:cubicBezTo>
                    <a:pt x="45244" y="77026"/>
                    <a:pt x="78581" y="122270"/>
                    <a:pt x="109537" y="146082"/>
                  </a:cubicBezTo>
                  <a:cubicBezTo>
                    <a:pt x="164306" y="191326"/>
                    <a:pt x="228600" y="207995"/>
                    <a:pt x="300037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3BFAFECC-DBBC-3532-ADEF-C7632E152E9D}"/>
                </a:ext>
              </a:extLst>
            </p:cNvPr>
            <p:cNvSpPr/>
            <p:nvPr/>
          </p:nvSpPr>
          <p:spPr>
            <a:xfrm>
              <a:off x="9653587" y="2051811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3338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9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9"/>
                    <a:pt x="319088" y="184182"/>
                    <a:pt x="321469" y="188945"/>
                  </a:cubicBezTo>
                  <a:cubicBezTo>
                    <a:pt x="319088" y="181801"/>
                    <a:pt x="314325" y="177039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3338" y="29401"/>
                  </a:cubicBezTo>
                  <a:cubicBezTo>
                    <a:pt x="45244" y="77026"/>
                    <a:pt x="78581" y="122270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EECBA888-B84F-05E8-EC61-1DA31A9CC39E}"/>
                </a:ext>
              </a:extLst>
            </p:cNvPr>
            <p:cNvSpPr/>
            <p:nvPr/>
          </p:nvSpPr>
          <p:spPr>
            <a:xfrm>
              <a:off x="11606212" y="2051811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7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7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7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9"/>
                    <a:pt x="323850" y="200851"/>
                    <a:pt x="316707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7" y="172276"/>
                  </a:cubicBezTo>
                  <a:cubicBezTo>
                    <a:pt x="319087" y="177039"/>
                    <a:pt x="321469" y="184182"/>
                    <a:pt x="321469" y="188945"/>
                  </a:cubicBezTo>
                  <a:cubicBezTo>
                    <a:pt x="319087" y="181801"/>
                    <a:pt x="314325" y="177039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7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59155CFD-ED9F-D3A4-26CB-021FB9453858}"/>
                </a:ext>
              </a:extLst>
            </p:cNvPr>
            <p:cNvSpPr/>
            <p:nvPr/>
          </p:nvSpPr>
          <p:spPr>
            <a:xfrm>
              <a:off x="11144250" y="5160168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8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6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C3E8EE69-417C-15EE-A5DF-49B3C5A5F67C}"/>
                </a:ext>
              </a:extLst>
            </p:cNvPr>
            <p:cNvSpPr/>
            <p:nvPr/>
          </p:nvSpPr>
          <p:spPr>
            <a:xfrm>
              <a:off x="9191625" y="5160168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B94CB7D8-89CF-0E72-99BF-C36B7DC5A6C2}"/>
                </a:ext>
              </a:extLst>
            </p:cNvPr>
            <p:cNvSpPr/>
            <p:nvPr/>
          </p:nvSpPr>
          <p:spPr>
            <a:xfrm>
              <a:off x="7236618" y="5160168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EBABB6E9-4340-49F5-2846-DA738783C331}"/>
                </a:ext>
              </a:extLst>
            </p:cNvPr>
            <p:cNvSpPr/>
            <p:nvPr/>
          </p:nvSpPr>
          <p:spPr>
            <a:xfrm>
              <a:off x="7236618" y="4033837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7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38703E8D-7E4E-CA76-6B51-5FF0AD8422FE}"/>
                </a:ext>
              </a:extLst>
            </p:cNvPr>
            <p:cNvSpPr/>
            <p:nvPr/>
          </p:nvSpPr>
          <p:spPr>
            <a:xfrm>
              <a:off x="9191625" y="4033837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7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F61DDE1C-2429-9603-6C86-3653590898AB}"/>
                </a:ext>
              </a:extLst>
            </p:cNvPr>
            <p:cNvSpPr/>
            <p:nvPr/>
          </p:nvSpPr>
          <p:spPr>
            <a:xfrm>
              <a:off x="11144250" y="4033837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8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7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03F2E25D-9E00-D977-0BC0-58D53FAD8AD8}"/>
                </a:ext>
              </a:extLst>
            </p:cNvPr>
            <p:cNvSpPr/>
            <p:nvPr/>
          </p:nvSpPr>
          <p:spPr>
            <a:xfrm>
              <a:off x="8674893" y="6286816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3 h 210092"/>
                <a:gd name="connsiteX3" fmla="*/ 0 w 319087"/>
                <a:gd name="connsiteY3" fmla="*/ 199709 h 210092"/>
                <a:gd name="connsiteX4" fmla="*/ 4762 w 319087"/>
                <a:gd name="connsiteY4" fmla="*/ 178277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2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3"/>
                  </a:cubicBezTo>
                  <a:cubicBezTo>
                    <a:pt x="64294" y="211615"/>
                    <a:pt x="30956" y="209233"/>
                    <a:pt x="0" y="199709"/>
                  </a:cubicBezTo>
                  <a:cubicBezTo>
                    <a:pt x="2381" y="192565"/>
                    <a:pt x="2381" y="185421"/>
                    <a:pt x="4762" y="178277"/>
                  </a:cubicBezTo>
                  <a:cubicBezTo>
                    <a:pt x="45244" y="54452"/>
                    <a:pt x="171450" y="-19366"/>
                    <a:pt x="300037" y="4446"/>
                  </a:cubicBezTo>
                  <a:cubicBezTo>
                    <a:pt x="302419" y="4446"/>
                    <a:pt x="304800" y="6827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7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D6670981-E156-DA63-02B4-E96F834BBE25}"/>
                </a:ext>
              </a:extLst>
            </p:cNvPr>
            <p:cNvSpPr/>
            <p:nvPr/>
          </p:nvSpPr>
          <p:spPr>
            <a:xfrm>
              <a:off x="10627518" y="6286816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3 h 210092"/>
                <a:gd name="connsiteX3" fmla="*/ 0 w 319087"/>
                <a:gd name="connsiteY3" fmla="*/ 199709 h 210092"/>
                <a:gd name="connsiteX4" fmla="*/ 4762 w 319087"/>
                <a:gd name="connsiteY4" fmla="*/ 178277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2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3"/>
                  </a:cubicBezTo>
                  <a:cubicBezTo>
                    <a:pt x="64294" y="211615"/>
                    <a:pt x="30956" y="209233"/>
                    <a:pt x="0" y="199709"/>
                  </a:cubicBezTo>
                  <a:cubicBezTo>
                    <a:pt x="2381" y="192565"/>
                    <a:pt x="2381" y="185421"/>
                    <a:pt x="4762" y="178277"/>
                  </a:cubicBezTo>
                  <a:cubicBezTo>
                    <a:pt x="45244" y="54452"/>
                    <a:pt x="171450" y="-19366"/>
                    <a:pt x="300037" y="4446"/>
                  </a:cubicBezTo>
                  <a:cubicBezTo>
                    <a:pt x="302419" y="4446"/>
                    <a:pt x="304800" y="6827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7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4325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3EAA2F3E-892A-9EB7-4F80-425E2082A0DC}"/>
                </a:ext>
              </a:extLst>
            </p:cNvPr>
            <p:cNvSpPr/>
            <p:nvPr/>
          </p:nvSpPr>
          <p:spPr>
            <a:xfrm>
              <a:off x="6255543" y="6554560"/>
              <a:ext cx="321468" cy="213814"/>
            </a:xfrm>
            <a:custGeom>
              <a:avLst/>
              <a:gdLst>
                <a:gd name="connsiteX0" fmla="*/ 0 w 321468"/>
                <a:gd name="connsiteY0" fmla="*/ 191520 h 213814"/>
                <a:gd name="connsiteX1" fmla="*/ 95250 w 321468"/>
                <a:gd name="connsiteY1" fmla="*/ 51027 h 213814"/>
                <a:gd name="connsiteX2" fmla="*/ 311944 w 321468"/>
                <a:gd name="connsiteY2" fmla="*/ 8165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0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0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0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2" y="-10886"/>
                    <a:pt x="311944" y="8165"/>
                  </a:cubicBezTo>
                  <a:cubicBezTo>
                    <a:pt x="314325" y="8165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8" y="236765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6283"/>
                    <a:pt x="0" y="191520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9614"/>
                    <a:pt x="2381" y="186758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66C54DA8-8715-2F6C-976E-83BC06FDC9FD}"/>
                </a:ext>
              </a:extLst>
            </p:cNvPr>
            <p:cNvSpPr/>
            <p:nvPr/>
          </p:nvSpPr>
          <p:spPr>
            <a:xfrm>
              <a:off x="8208168" y="6554560"/>
              <a:ext cx="321468" cy="213814"/>
            </a:xfrm>
            <a:custGeom>
              <a:avLst/>
              <a:gdLst>
                <a:gd name="connsiteX0" fmla="*/ 0 w 321468"/>
                <a:gd name="connsiteY0" fmla="*/ 191520 h 213814"/>
                <a:gd name="connsiteX1" fmla="*/ 95250 w 321468"/>
                <a:gd name="connsiteY1" fmla="*/ 51027 h 213814"/>
                <a:gd name="connsiteX2" fmla="*/ 311944 w 321468"/>
                <a:gd name="connsiteY2" fmla="*/ 8165 h 213814"/>
                <a:gd name="connsiteX3" fmla="*/ 321469 w 321468"/>
                <a:gd name="connsiteY3" fmla="*/ 12927 h 213814"/>
                <a:gd name="connsiteX4" fmla="*/ 319088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0 h 213814"/>
                <a:gd name="connsiteX8" fmla="*/ 33338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3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0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0"/>
                  </a:moveTo>
                  <a:cubicBezTo>
                    <a:pt x="14288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5"/>
                  </a:cubicBezTo>
                  <a:cubicBezTo>
                    <a:pt x="314325" y="8165"/>
                    <a:pt x="319088" y="10546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1"/>
                    <a:pt x="147638" y="236765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6"/>
                    <a:pt x="2381" y="196283"/>
                    <a:pt x="0" y="191520"/>
                  </a:cubicBezTo>
                  <a:cubicBezTo>
                    <a:pt x="7144" y="203427"/>
                    <a:pt x="21431" y="201046"/>
                    <a:pt x="33338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3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9525" y="179614"/>
                    <a:pt x="4763" y="186758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78118604-FDFD-985A-0A15-0D91C802E2FF}"/>
                </a:ext>
              </a:extLst>
            </p:cNvPr>
            <p:cNvSpPr/>
            <p:nvPr/>
          </p:nvSpPr>
          <p:spPr>
            <a:xfrm>
              <a:off x="10163175" y="6554560"/>
              <a:ext cx="321468" cy="213814"/>
            </a:xfrm>
            <a:custGeom>
              <a:avLst/>
              <a:gdLst>
                <a:gd name="connsiteX0" fmla="*/ 0 w 321468"/>
                <a:gd name="connsiteY0" fmla="*/ 191520 h 213814"/>
                <a:gd name="connsiteX1" fmla="*/ 95250 w 321468"/>
                <a:gd name="connsiteY1" fmla="*/ 51027 h 213814"/>
                <a:gd name="connsiteX2" fmla="*/ 311944 w 321468"/>
                <a:gd name="connsiteY2" fmla="*/ 8165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0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0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0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5"/>
                  </a:cubicBezTo>
                  <a:cubicBezTo>
                    <a:pt x="314325" y="8165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7" y="236765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6283"/>
                    <a:pt x="0" y="191520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9614"/>
                    <a:pt x="2381" y="186758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85FEB7A7-DD89-F5BC-D3EE-F9795EC466EF}"/>
                </a:ext>
              </a:extLst>
            </p:cNvPr>
            <p:cNvSpPr/>
            <p:nvPr/>
          </p:nvSpPr>
          <p:spPr>
            <a:xfrm>
              <a:off x="9653587" y="925480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200851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BC40E6D7-D10D-470F-779E-AA7A6D2C6255}"/>
                </a:ext>
              </a:extLst>
            </p:cNvPr>
            <p:cNvSpPr/>
            <p:nvPr/>
          </p:nvSpPr>
          <p:spPr>
            <a:xfrm>
              <a:off x="7698581" y="925480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2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3337 w 323946"/>
                <a:gd name="connsiteY10" fmla="*/ 29401 h 210430"/>
                <a:gd name="connsiteX11" fmla="*/ 109537 w 323946"/>
                <a:gd name="connsiteY11" fmla="*/ 146082 h 210430"/>
                <a:gd name="connsiteX12" fmla="*/ 300037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2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7" y="65120"/>
                    <a:pt x="316706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3337" y="29401"/>
                  </a:cubicBezTo>
                  <a:cubicBezTo>
                    <a:pt x="45244" y="77026"/>
                    <a:pt x="78581" y="122270"/>
                    <a:pt x="109537" y="146082"/>
                  </a:cubicBezTo>
                  <a:cubicBezTo>
                    <a:pt x="164306" y="191326"/>
                    <a:pt x="228600" y="207995"/>
                    <a:pt x="300037" y="198470"/>
                  </a:cubicBezTo>
                  <a:cubicBezTo>
                    <a:pt x="309563" y="198470"/>
                    <a:pt x="319087" y="200851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A60150DA-88F6-7053-42B0-6FD4428D31A5}"/>
                </a:ext>
              </a:extLst>
            </p:cNvPr>
            <p:cNvSpPr/>
            <p:nvPr/>
          </p:nvSpPr>
          <p:spPr>
            <a:xfrm>
              <a:off x="5745956" y="925480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200851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377C9179-B51A-F123-1A25-BB9E52CEF6F9}"/>
                </a:ext>
              </a:extLst>
            </p:cNvPr>
            <p:cNvSpPr/>
            <p:nvPr/>
          </p:nvSpPr>
          <p:spPr>
            <a:xfrm>
              <a:off x="10163175" y="925285"/>
              <a:ext cx="321468" cy="213813"/>
            </a:xfrm>
            <a:custGeom>
              <a:avLst/>
              <a:gdLst>
                <a:gd name="connsiteX0" fmla="*/ 0 w 321468"/>
                <a:gd name="connsiteY0" fmla="*/ 191521 h 213813"/>
                <a:gd name="connsiteX1" fmla="*/ 95250 w 321468"/>
                <a:gd name="connsiteY1" fmla="*/ 51027 h 213813"/>
                <a:gd name="connsiteX2" fmla="*/ 311944 w 321468"/>
                <a:gd name="connsiteY2" fmla="*/ 8164 h 213813"/>
                <a:gd name="connsiteX3" fmla="*/ 321469 w 321468"/>
                <a:gd name="connsiteY3" fmla="*/ 12927 h 213813"/>
                <a:gd name="connsiteX4" fmla="*/ 319087 w 321468"/>
                <a:gd name="connsiteY4" fmla="*/ 27214 h 213813"/>
                <a:gd name="connsiteX5" fmla="*/ 21431 w 321468"/>
                <a:gd name="connsiteY5" fmla="*/ 208189 h 213813"/>
                <a:gd name="connsiteX6" fmla="*/ 2381 w 321468"/>
                <a:gd name="connsiteY6" fmla="*/ 203427 h 213813"/>
                <a:gd name="connsiteX7" fmla="*/ 0 w 321468"/>
                <a:gd name="connsiteY7" fmla="*/ 191521 h 213813"/>
                <a:gd name="connsiteX8" fmla="*/ 33337 w 321468"/>
                <a:gd name="connsiteY8" fmla="*/ 203427 h 213813"/>
                <a:gd name="connsiteX9" fmla="*/ 238125 w 321468"/>
                <a:gd name="connsiteY9" fmla="*/ 124845 h 213813"/>
                <a:gd name="connsiteX10" fmla="*/ 288131 w 321468"/>
                <a:gd name="connsiteY10" fmla="*/ 34358 h 213813"/>
                <a:gd name="connsiteX11" fmla="*/ 271462 w 321468"/>
                <a:gd name="connsiteY11" fmla="*/ 29595 h 213813"/>
                <a:gd name="connsiteX12" fmla="*/ 11906 w 321468"/>
                <a:gd name="connsiteY12" fmla="*/ 172470 h 213813"/>
                <a:gd name="connsiteX13" fmla="*/ 0 w 321468"/>
                <a:gd name="connsiteY13" fmla="*/ 191521 h 2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3">
                  <a:moveTo>
                    <a:pt x="0" y="191521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7" y="10545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7" y="236764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3902"/>
                    <a:pt x="0" y="191521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5"/>
                    <a:pt x="271462" y="29595"/>
                  </a:cubicBezTo>
                  <a:cubicBezTo>
                    <a:pt x="159544" y="12927"/>
                    <a:pt x="59531" y="70077"/>
                    <a:pt x="11906" y="172470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363457CD-0C0F-C1F1-07D6-509EE65AEF4D}"/>
                </a:ext>
              </a:extLst>
            </p:cNvPr>
            <p:cNvSpPr/>
            <p:nvPr/>
          </p:nvSpPr>
          <p:spPr>
            <a:xfrm>
              <a:off x="8208168" y="925285"/>
              <a:ext cx="321468" cy="213813"/>
            </a:xfrm>
            <a:custGeom>
              <a:avLst/>
              <a:gdLst>
                <a:gd name="connsiteX0" fmla="*/ 0 w 321468"/>
                <a:gd name="connsiteY0" fmla="*/ 191521 h 213813"/>
                <a:gd name="connsiteX1" fmla="*/ 95250 w 321468"/>
                <a:gd name="connsiteY1" fmla="*/ 51027 h 213813"/>
                <a:gd name="connsiteX2" fmla="*/ 311944 w 321468"/>
                <a:gd name="connsiteY2" fmla="*/ 8164 h 213813"/>
                <a:gd name="connsiteX3" fmla="*/ 321469 w 321468"/>
                <a:gd name="connsiteY3" fmla="*/ 12927 h 213813"/>
                <a:gd name="connsiteX4" fmla="*/ 319088 w 321468"/>
                <a:gd name="connsiteY4" fmla="*/ 27214 h 213813"/>
                <a:gd name="connsiteX5" fmla="*/ 21431 w 321468"/>
                <a:gd name="connsiteY5" fmla="*/ 208189 h 213813"/>
                <a:gd name="connsiteX6" fmla="*/ 2381 w 321468"/>
                <a:gd name="connsiteY6" fmla="*/ 203427 h 213813"/>
                <a:gd name="connsiteX7" fmla="*/ 0 w 321468"/>
                <a:gd name="connsiteY7" fmla="*/ 191521 h 213813"/>
                <a:gd name="connsiteX8" fmla="*/ 33338 w 321468"/>
                <a:gd name="connsiteY8" fmla="*/ 203427 h 213813"/>
                <a:gd name="connsiteX9" fmla="*/ 238125 w 321468"/>
                <a:gd name="connsiteY9" fmla="*/ 124845 h 213813"/>
                <a:gd name="connsiteX10" fmla="*/ 288131 w 321468"/>
                <a:gd name="connsiteY10" fmla="*/ 34358 h 213813"/>
                <a:gd name="connsiteX11" fmla="*/ 271463 w 321468"/>
                <a:gd name="connsiteY11" fmla="*/ 29595 h 213813"/>
                <a:gd name="connsiteX12" fmla="*/ 11906 w 321468"/>
                <a:gd name="connsiteY12" fmla="*/ 172470 h 213813"/>
                <a:gd name="connsiteX13" fmla="*/ 0 w 321468"/>
                <a:gd name="connsiteY13" fmla="*/ 191521 h 2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3">
                  <a:moveTo>
                    <a:pt x="0" y="191521"/>
                  </a:moveTo>
                  <a:cubicBezTo>
                    <a:pt x="14288" y="131989"/>
                    <a:pt x="47625" y="86746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8" y="10545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1"/>
                    <a:pt x="147638" y="236764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6"/>
                    <a:pt x="2381" y="193902"/>
                    <a:pt x="0" y="191521"/>
                  </a:cubicBezTo>
                  <a:cubicBezTo>
                    <a:pt x="7144" y="203427"/>
                    <a:pt x="21431" y="201046"/>
                    <a:pt x="33338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8" y="70077"/>
                    <a:pt x="288131" y="34358"/>
                  </a:cubicBezTo>
                  <a:cubicBezTo>
                    <a:pt x="280988" y="31977"/>
                    <a:pt x="276225" y="29595"/>
                    <a:pt x="271463" y="29595"/>
                  </a:cubicBezTo>
                  <a:cubicBezTo>
                    <a:pt x="159544" y="12927"/>
                    <a:pt x="59531" y="70077"/>
                    <a:pt x="11906" y="172470"/>
                  </a:cubicBezTo>
                  <a:cubicBezTo>
                    <a:pt x="9525" y="177233"/>
                    <a:pt x="4763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6AC2C4A5-F66D-16D6-F922-1B88A687EB74}"/>
                </a:ext>
              </a:extLst>
            </p:cNvPr>
            <p:cNvSpPr/>
            <p:nvPr/>
          </p:nvSpPr>
          <p:spPr>
            <a:xfrm>
              <a:off x="6255543" y="925285"/>
              <a:ext cx="321468" cy="211432"/>
            </a:xfrm>
            <a:custGeom>
              <a:avLst/>
              <a:gdLst>
                <a:gd name="connsiteX0" fmla="*/ 0 w 321468"/>
                <a:gd name="connsiteY0" fmla="*/ 191521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3 w 321468"/>
                <a:gd name="connsiteY7" fmla="*/ 201046 h 211432"/>
                <a:gd name="connsiteX8" fmla="*/ 0 w 321468"/>
                <a:gd name="connsiteY8" fmla="*/ 191521 h 211432"/>
                <a:gd name="connsiteX9" fmla="*/ 33337 w 321468"/>
                <a:gd name="connsiteY9" fmla="*/ 203427 h 211432"/>
                <a:gd name="connsiteX10" fmla="*/ 238125 w 321468"/>
                <a:gd name="connsiteY10" fmla="*/ 124845 h 211432"/>
                <a:gd name="connsiteX11" fmla="*/ 288131 w 321468"/>
                <a:gd name="connsiteY11" fmla="*/ 34358 h 211432"/>
                <a:gd name="connsiteX12" fmla="*/ 269081 w 321468"/>
                <a:gd name="connsiteY12" fmla="*/ 27214 h 211432"/>
                <a:gd name="connsiteX13" fmla="*/ 9525 w 321468"/>
                <a:gd name="connsiteY13" fmla="*/ 170089 h 211432"/>
                <a:gd name="connsiteX14" fmla="*/ 0 w 321468"/>
                <a:gd name="connsiteY14" fmla="*/ 191521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1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3" y="201046"/>
                  </a:cubicBezTo>
                  <a:cubicBezTo>
                    <a:pt x="0" y="201046"/>
                    <a:pt x="0" y="193902"/>
                    <a:pt x="0" y="191521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5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29595"/>
                    <a:pt x="276225" y="27214"/>
                    <a:pt x="269081" y="27214"/>
                  </a:cubicBezTo>
                  <a:cubicBezTo>
                    <a:pt x="157162" y="10545"/>
                    <a:pt x="57150" y="67696"/>
                    <a:pt x="9525" y="170089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7C4A560C-4F74-0708-32DB-FD92AD61001A}"/>
                </a:ext>
              </a:extLst>
            </p:cNvPr>
            <p:cNvSpPr/>
            <p:nvPr/>
          </p:nvSpPr>
          <p:spPr>
            <a:xfrm>
              <a:off x="6719887" y="4031772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3 w 319087"/>
                <a:gd name="connsiteY4" fmla="*/ 178278 h 212795"/>
                <a:gd name="connsiteX5" fmla="*/ 300038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3 w 319087"/>
                <a:gd name="connsiteY9" fmla="*/ 33021 h 212795"/>
                <a:gd name="connsiteX10" fmla="*/ 30956 w 319087"/>
                <a:gd name="connsiteY10" fmla="*/ 180659 h 212795"/>
                <a:gd name="connsiteX11" fmla="*/ 59531 w 319087"/>
                <a:gd name="connsiteY11" fmla="*/ 185422 h 212795"/>
                <a:gd name="connsiteX12" fmla="*/ 309562 w 319087"/>
                <a:gd name="connsiteY12" fmla="*/ 42547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2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1"/>
                    <a:pt x="157163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7" y="142559"/>
                    <a:pt x="309562" y="42547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6BD5C292-BA2A-C262-11A2-F5BCA4B10758}"/>
                </a:ext>
              </a:extLst>
            </p:cNvPr>
            <p:cNvSpPr/>
            <p:nvPr/>
          </p:nvSpPr>
          <p:spPr>
            <a:xfrm>
              <a:off x="8674893" y="4034153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7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2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7"/>
                  </a:cubicBezTo>
                  <a:cubicBezTo>
                    <a:pt x="45244" y="54452"/>
                    <a:pt x="171450" y="-19366"/>
                    <a:pt x="300037" y="4446"/>
                  </a:cubicBezTo>
                  <a:cubicBezTo>
                    <a:pt x="302419" y="4446"/>
                    <a:pt x="304800" y="6827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7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9BFE8D75-E053-EEAD-F756-2C5A1BB0D8AD}"/>
                </a:ext>
              </a:extLst>
            </p:cNvPr>
            <p:cNvSpPr/>
            <p:nvPr/>
          </p:nvSpPr>
          <p:spPr>
            <a:xfrm>
              <a:off x="10627518" y="4031772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2 w 319087"/>
                <a:gd name="connsiteY4" fmla="*/ 178278 h 212795"/>
                <a:gd name="connsiteX5" fmla="*/ 300037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2 w 319087"/>
                <a:gd name="connsiteY9" fmla="*/ 33021 h 212795"/>
                <a:gd name="connsiteX10" fmla="*/ 30956 w 319087"/>
                <a:gd name="connsiteY10" fmla="*/ 180659 h 212795"/>
                <a:gd name="connsiteX11" fmla="*/ 59531 w 319087"/>
                <a:gd name="connsiteY11" fmla="*/ 185422 h 212795"/>
                <a:gd name="connsiteX12" fmla="*/ 309563 w 319087"/>
                <a:gd name="connsiteY12" fmla="*/ 42547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2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E2B50C69-CF95-FEAB-B03F-BE237D278FFC}"/>
                </a:ext>
              </a:extLst>
            </p:cNvPr>
            <p:cNvSpPr/>
            <p:nvPr/>
          </p:nvSpPr>
          <p:spPr>
            <a:xfrm>
              <a:off x="11608593" y="92596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6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6"/>
                  </a:cubicBezTo>
                  <a:cubicBezTo>
                    <a:pt x="161925" y="207441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9797"/>
                    <a:pt x="319087" y="16941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3609"/>
                    <a:pt x="316706" y="26466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C3201C45-03DF-4D55-455A-9BCD3424AB08}"/>
                </a:ext>
              </a:extLst>
            </p:cNvPr>
            <p:cNvSpPr/>
            <p:nvPr/>
          </p:nvSpPr>
          <p:spPr>
            <a:xfrm>
              <a:off x="6252415" y="2345068"/>
              <a:ext cx="324597" cy="212091"/>
            </a:xfrm>
            <a:custGeom>
              <a:avLst/>
              <a:gdLst>
                <a:gd name="connsiteX0" fmla="*/ 3128 w 324597"/>
                <a:gd name="connsiteY0" fmla="*/ 21894 h 212091"/>
                <a:gd name="connsiteX1" fmla="*/ 7891 w 324597"/>
                <a:gd name="connsiteY1" fmla="*/ 9988 h 212091"/>
                <a:gd name="connsiteX2" fmla="*/ 60278 w 324597"/>
                <a:gd name="connsiteY2" fmla="*/ 462 h 212091"/>
                <a:gd name="connsiteX3" fmla="*/ 322216 w 324597"/>
                <a:gd name="connsiteY3" fmla="*/ 188581 h 212091"/>
                <a:gd name="connsiteX4" fmla="*/ 324597 w 324597"/>
                <a:gd name="connsiteY4" fmla="*/ 200488 h 212091"/>
                <a:gd name="connsiteX5" fmla="*/ 296022 w 324597"/>
                <a:gd name="connsiteY5" fmla="*/ 207631 h 212091"/>
                <a:gd name="connsiteX6" fmla="*/ 5509 w 324597"/>
                <a:gd name="connsiteY6" fmla="*/ 40944 h 212091"/>
                <a:gd name="connsiteX7" fmla="*/ 3128 w 324597"/>
                <a:gd name="connsiteY7" fmla="*/ 21894 h 212091"/>
                <a:gd name="connsiteX8" fmla="*/ 15035 w 324597"/>
                <a:gd name="connsiteY8" fmla="*/ 40944 h 212091"/>
                <a:gd name="connsiteX9" fmla="*/ 188866 w 324597"/>
                <a:gd name="connsiteY9" fmla="*/ 181437 h 212091"/>
                <a:gd name="connsiteX10" fmla="*/ 291260 w 324597"/>
                <a:gd name="connsiteY10" fmla="*/ 179056 h 212091"/>
                <a:gd name="connsiteX11" fmla="*/ 284116 w 324597"/>
                <a:gd name="connsiteY11" fmla="*/ 160006 h 212091"/>
                <a:gd name="connsiteX12" fmla="*/ 212678 w 324597"/>
                <a:gd name="connsiteY12" fmla="*/ 62375 h 212091"/>
                <a:gd name="connsiteX13" fmla="*/ 31703 w 324597"/>
                <a:gd name="connsiteY13" fmla="*/ 9988 h 212091"/>
                <a:gd name="connsiteX14" fmla="*/ 3128 w 324597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091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09" y="40944"/>
                  </a:cubicBezTo>
                  <a:cubicBezTo>
                    <a:pt x="5509" y="33800"/>
                    <a:pt x="5509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3FAF32F6-3C49-079F-A349-82CB5BC02E03}"/>
                </a:ext>
              </a:extLst>
            </p:cNvPr>
            <p:cNvSpPr/>
            <p:nvPr/>
          </p:nvSpPr>
          <p:spPr>
            <a:xfrm>
              <a:off x="8207421" y="2345068"/>
              <a:ext cx="324597" cy="212091"/>
            </a:xfrm>
            <a:custGeom>
              <a:avLst/>
              <a:gdLst>
                <a:gd name="connsiteX0" fmla="*/ 3128 w 324597"/>
                <a:gd name="connsiteY0" fmla="*/ 21894 h 212091"/>
                <a:gd name="connsiteX1" fmla="*/ 7891 w 324597"/>
                <a:gd name="connsiteY1" fmla="*/ 9988 h 212091"/>
                <a:gd name="connsiteX2" fmla="*/ 60278 w 324597"/>
                <a:gd name="connsiteY2" fmla="*/ 462 h 212091"/>
                <a:gd name="connsiteX3" fmla="*/ 322216 w 324597"/>
                <a:gd name="connsiteY3" fmla="*/ 188581 h 212091"/>
                <a:gd name="connsiteX4" fmla="*/ 324597 w 324597"/>
                <a:gd name="connsiteY4" fmla="*/ 200488 h 212091"/>
                <a:gd name="connsiteX5" fmla="*/ 296022 w 324597"/>
                <a:gd name="connsiteY5" fmla="*/ 207631 h 212091"/>
                <a:gd name="connsiteX6" fmla="*/ 5510 w 324597"/>
                <a:gd name="connsiteY6" fmla="*/ 40944 h 212091"/>
                <a:gd name="connsiteX7" fmla="*/ 3128 w 324597"/>
                <a:gd name="connsiteY7" fmla="*/ 21894 h 212091"/>
                <a:gd name="connsiteX8" fmla="*/ 15035 w 324597"/>
                <a:gd name="connsiteY8" fmla="*/ 40944 h 212091"/>
                <a:gd name="connsiteX9" fmla="*/ 188866 w 324597"/>
                <a:gd name="connsiteY9" fmla="*/ 181437 h 212091"/>
                <a:gd name="connsiteX10" fmla="*/ 291259 w 324597"/>
                <a:gd name="connsiteY10" fmla="*/ 179056 h 212091"/>
                <a:gd name="connsiteX11" fmla="*/ 284116 w 324597"/>
                <a:gd name="connsiteY11" fmla="*/ 160006 h 212091"/>
                <a:gd name="connsiteX12" fmla="*/ 212678 w 324597"/>
                <a:gd name="connsiteY12" fmla="*/ 62375 h 212091"/>
                <a:gd name="connsiteX13" fmla="*/ 31703 w 324597"/>
                <a:gd name="connsiteY13" fmla="*/ 9988 h 212091"/>
                <a:gd name="connsiteX14" fmla="*/ 3128 w 324597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091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10" y="40944"/>
                  </a:cubicBezTo>
                  <a:cubicBezTo>
                    <a:pt x="3128" y="33800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98084603-B47F-8D52-2DF1-C1B34D4B0123}"/>
                </a:ext>
              </a:extLst>
            </p:cNvPr>
            <p:cNvSpPr/>
            <p:nvPr/>
          </p:nvSpPr>
          <p:spPr>
            <a:xfrm>
              <a:off x="10160046" y="2345068"/>
              <a:ext cx="324596" cy="212091"/>
            </a:xfrm>
            <a:custGeom>
              <a:avLst/>
              <a:gdLst>
                <a:gd name="connsiteX0" fmla="*/ 3128 w 324596"/>
                <a:gd name="connsiteY0" fmla="*/ 21894 h 212091"/>
                <a:gd name="connsiteX1" fmla="*/ 7891 w 324596"/>
                <a:gd name="connsiteY1" fmla="*/ 9988 h 212091"/>
                <a:gd name="connsiteX2" fmla="*/ 60278 w 324596"/>
                <a:gd name="connsiteY2" fmla="*/ 462 h 212091"/>
                <a:gd name="connsiteX3" fmla="*/ 322216 w 324596"/>
                <a:gd name="connsiteY3" fmla="*/ 188581 h 212091"/>
                <a:gd name="connsiteX4" fmla="*/ 324597 w 324596"/>
                <a:gd name="connsiteY4" fmla="*/ 200488 h 212091"/>
                <a:gd name="connsiteX5" fmla="*/ 296022 w 324596"/>
                <a:gd name="connsiteY5" fmla="*/ 207631 h 212091"/>
                <a:gd name="connsiteX6" fmla="*/ 5509 w 324596"/>
                <a:gd name="connsiteY6" fmla="*/ 40944 h 212091"/>
                <a:gd name="connsiteX7" fmla="*/ 3128 w 324596"/>
                <a:gd name="connsiteY7" fmla="*/ 21894 h 212091"/>
                <a:gd name="connsiteX8" fmla="*/ 15034 w 324596"/>
                <a:gd name="connsiteY8" fmla="*/ 40944 h 212091"/>
                <a:gd name="connsiteX9" fmla="*/ 188866 w 324596"/>
                <a:gd name="connsiteY9" fmla="*/ 181437 h 212091"/>
                <a:gd name="connsiteX10" fmla="*/ 291259 w 324596"/>
                <a:gd name="connsiteY10" fmla="*/ 179056 h 212091"/>
                <a:gd name="connsiteX11" fmla="*/ 284116 w 324596"/>
                <a:gd name="connsiteY11" fmla="*/ 160006 h 212091"/>
                <a:gd name="connsiteX12" fmla="*/ 212678 w 324596"/>
                <a:gd name="connsiteY12" fmla="*/ 62375 h 212091"/>
                <a:gd name="connsiteX13" fmla="*/ 31703 w 324596"/>
                <a:gd name="connsiteY13" fmla="*/ 9988 h 212091"/>
                <a:gd name="connsiteX14" fmla="*/ 3128 w 324596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091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09" y="40944"/>
                  </a:cubicBezTo>
                  <a:cubicBezTo>
                    <a:pt x="5509" y="33800"/>
                    <a:pt x="5509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6E6D753B-86EB-CAFB-8C62-8897AA4C305F}"/>
                </a:ext>
              </a:extLst>
            </p:cNvPr>
            <p:cNvSpPr/>
            <p:nvPr/>
          </p:nvSpPr>
          <p:spPr>
            <a:xfrm>
              <a:off x="9655968" y="90215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6706" y="19322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1"/>
                    <a:pt x="314325" y="28847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DEFD6B3D-585E-E186-41DD-652851891445}"/>
                </a:ext>
              </a:extLst>
            </p:cNvPr>
            <p:cNvSpPr/>
            <p:nvPr/>
          </p:nvSpPr>
          <p:spPr>
            <a:xfrm>
              <a:off x="10160046" y="1218737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7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7 h 212900"/>
                <a:gd name="connsiteX5" fmla="*/ 300784 w 324596"/>
                <a:gd name="connsiteY5" fmla="*/ 207631 h 212900"/>
                <a:gd name="connsiteX6" fmla="*/ 5509 w 324596"/>
                <a:gd name="connsiteY6" fmla="*/ 38562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7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7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D902F8FE-5DF6-43BC-4580-A8667FAA8647}"/>
                </a:ext>
              </a:extLst>
            </p:cNvPr>
            <p:cNvSpPr/>
            <p:nvPr/>
          </p:nvSpPr>
          <p:spPr>
            <a:xfrm>
              <a:off x="8207421" y="1218737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10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2"/>
                  </a:cubicBezTo>
                  <a:cubicBezTo>
                    <a:pt x="3128" y="31419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FEF473F8-FB5E-44A5-F48B-683C4E06D2C5}"/>
                </a:ext>
              </a:extLst>
            </p:cNvPr>
            <p:cNvSpPr/>
            <p:nvPr/>
          </p:nvSpPr>
          <p:spPr>
            <a:xfrm>
              <a:off x="6252415" y="1218737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09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60 w 324597"/>
                <a:gd name="connsiteY10" fmla="*/ 179056 h 212900"/>
                <a:gd name="connsiteX11" fmla="*/ 291260 w 324597"/>
                <a:gd name="connsiteY11" fmla="*/ 169531 h 212900"/>
                <a:gd name="connsiteX12" fmla="*/ 286497 w 324597"/>
                <a:gd name="connsiteY12" fmla="*/ 157625 h 212900"/>
                <a:gd name="connsiteX13" fmla="*/ 215059 w 324597"/>
                <a:gd name="connsiteY13" fmla="*/ 59994 h 212900"/>
                <a:gd name="connsiteX14" fmla="*/ 34085 w 324597"/>
                <a:gd name="connsiteY14" fmla="*/ 7606 h 212900"/>
                <a:gd name="connsiteX15" fmla="*/ 3128 w 324597"/>
                <a:gd name="connsiteY15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91260" y="174294"/>
                    <a:pt x="291260" y="171913"/>
                    <a:pt x="291260" y="169531"/>
                  </a:cubicBezTo>
                  <a:cubicBezTo>
                    <a:pt x="291260" y="164769"/>
                    <a:pt x="288878" y="162387"/>
                    <a:pt x="286497" y="157625"/>
                  </a:cubicBezTo>
                  <a:cubicBezTo>
                    <a:pt x="269828" y="119525"/>
                    <a:pt x="246016" y="86187"/>
                    <a:pt x="215059" y="59994"/>
                  </a:cubicBezTo>
                  <a:cubicBezTo>
                    <a:pt x="162672" y="17131"/>
                    <a:pt x="100759" y="462"/>
                    <a:pt x="34085" y="7606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81E19C96-A1D9-50FF-752A-A5C8E6334F5B}"/>
                </a:ext>
              </a:extLst>
            </p:cNvPr>
            <p:cNvSpPr/>
            <p:nvPr/>
          </p:nvSpPr>
          <p:spPr>
            <a:xfrm>
              <a:off x="11608593" y="5721871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6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6"/>
                  </a:cubicBezTo>
                  <a:cubicBezTo>
                    <a:pt x="161925" y="207441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60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9087" y="19322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5991"/>
                    <a:pt x="316706" y="28847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8EFC50CE-8B6A-51CF-9386-B83EFE8E2D9B}"/>
                </a:ext>
              </a:extLst>
            </p:cNvPr>
            <p:cNvSpPr/>
            <p:nvPr/>
          </p:nvSpPr>
          <p:spPr>
            <a:xfrm>
              <a:off x="9655968" y="5719490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4559"/>
                    <a:pt x="316706" y="21703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8372"/>
                    <a:pt x="314325" y="31228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6974A2E1-6E22-1558-A590-514A7776A1F3}"/>
                </a:ext>
              </a:extLst>
            </p:cNvPr>
            <p:cNvSpPr/>
            <p:nvPr/>
          </p:nvSpPr>
          <p:spPr>
            <a:xfrm>
              <a:off x="7700962" y="5719490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4559"/>
                    <a:pt x="319088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8372"/>
                    <a:pt x="316706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7D745CDC-9D1F-190D-E71F-D19914588500}"/>
                </a:ext>
              </a:extLst>
            </p:cNvPr>
            <p:cNvSpPr/>
            <p:nvPr/>
          </p:nvSpPr>
          <p:spPr>
            <a:xfrm>
              <a:off x="5748337" y="5721871"/>
              <a:ext cx="319087" cy="210842"/>
            </a:xfrm>
            <a:custGeom>
              <a:avLst/>
              <a:gdLst>
                <a:gd name="connsiteX0" fmla="*/ 319088 w 319087"/>
                <a:gd name="connsiteY0" fmla="*/ 21703 h 210842"/>
                <a:gd name="connsiteX1" fmla="*/ 226219 w 319087"/>
                <a:gd name="connsiteY1" fmla="*/ 159816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8 w 319087"/>
                <a:gd name="connsiteY7" fmla="*/ 12178 h 210842"/>
                <a:gd name="connsiteX8" fmla="*/ 319088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8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8" y="21703"/>
                  </a:moveTo>
                  <a:cubicBezTo>
                    <a:pt x="304800" y="81234"/>
                    <a:pt x="273844" y="126478"/>
                    <a:pt x="226219" y="159816"/>
                  </a:cubicBezTo>
                  <a:cubicBezTo>
                    <a:pt x="161925" y="207441"/>
                    <a:pt x="88106" y="221728"/>
                    <a:pt x="9525" y="202678"/>
                  </a:cubicBezTo>
                  <a:cubicBezTo>
                    <a:pt x="7144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2178"/>
                    <a:pt x="316706" y="19322"/>
                    <a:pt x="319088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8" y="272"/>
                    <a:pt x="90488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3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09563" y="35991"/>
                    <a:pt x="314325" y="28847"/>
                    <a:pt x="319088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7FC6997E-ADD1-0D47-9A08-482836856363}"/>
                </a:ext>
              </a:extLst>
            </p:cNvPr>
            <p:cNvSpPr/>
            <p:nvPr/>
          </p:nvSpPr>
          <p:spPr>
            <a:xfrm>
              <a:off x="7700962" y="90215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2178"/>
                    <a:pt x="319088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5991"/>
                    <a:pt x="316706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27C081C3-25F4-4D8E-A203-A1C59FB3A677}"/>
                </a:ext>
              </a:extLst>
            </p:cNvPr>
            <p:cNvSpPr/>
            <p:nvPr/>
          </p:nvSpPr>
          <p:spPr>
            <a:xfrm>
              <a:off x="5748337" y="2342878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2178"/>
                    <a:pt x="316706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1"/>
                    <a:pt x="314325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5D20220B-2D3E-C9A5-E2E7-4C24248F66DA}"/>
                </a:ext>
              </a:extLst>
            </p:cNvPr>
            <p:cNvSpPr/>
            <p:nvPr/>
          </p:nvSpPr>
          <p:spPr>
            <a:xfrm>
              <a:off x="7700962" y="2342878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2178"/>
                    <a:pt x="319088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5991"/>
                    <a:pt x="316706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73185B9D-2239-8466-D03F-E913A9252807}"/>
                </a:ext>
              </a:extLst>
            </p:cNvPr>
            <p:cNvSpPr/>
            <p:nvPr/>
          </p:nvSpPr>
          <p:spPr>
            <a:xfrm>
              <a:off x="9655968" y="2342878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5"/>
                    <a:pt x="311944" y="7415"/>
                    <a:pt x="319087" y="12178"/>
                  </a:cubicBezTo>
                  <a:cubicBezTo>
                    <a:pt x="319087" y="12178"/>
                    <a:pt x="316706" y="19322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1"/>
                    <a:pt x="314325" y="28847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875C4C7C-6B28-D35D-B30C-F2F0876D72EA}"/>
                </a:ext>
              </a:extLst>
            </p:cNvPr>
            <p:cNvSpPr/>
            <p:nvPr/>
          </p:nvSpPr>
          <p:spPr>
            <a:xfrm>
              <a:off x="11608593" y="2345259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6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6"/>
                  </a:cubicBezTo>
                  <a:cubicBezTo>
                    <a:pt x="161925" y="207441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9797"/>
                    <a:pt x="319087" y="16941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3609"/>
                    <a:pt x="316706" y="26466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E166C339-8AFB-7E56-463F-32613F691591}"/>
                </a:ext>
              </a:extLst>
            </p:cNvPr>
            <p:cNvSpPr/>
            <p:nvPr/>
          </p:nvSpPr>
          <p:spPr>
            <a:xfrm>
              <a:off x="5748337" y="90997"/>
              <a:ext cx="319087" cy="212441"/>
            </a:xfrm>
            <a:custGeom>
              <a:avLst/>
              <a:gdLst>
                <a:gd name="connsiteX0" fmla="*/ 319088 w 319087"/>
                <a:gd name="connsiteY0" fmla="*/ 23302 h 212441"/>
                <a:gd name="connsiteX1" fmla="*/ 226219 w 319087"/>
                <a:gd name="connsiteY1" fmla="*/ 161415 h 212441"/>
                <a:gd name="connsiteX2" fmla="*/ 9525 w 319087"/>
                <a:gd name="connsiteY2" fmla="*/ 204277 h 212441"/>
                <a:gd name="connsiteX3" fmla="*/ 0 w 319087"/>
                <a:gd name="connsiteY3" fmla="*/ 199515 h 212441"/>
                <a:gd name="connsiteX4" fmla="*/ 2381 w 319087"/>
                <a:gd name="connsiteY4" fmla="*/ 180465 h 212441"/>
                <a:gd name="connsiteX5" fmla="*/ 295275 w 319087"/>
                <a:gd name="connsiteY5" fmla="*/ 4252 h 212441"/>
                <a:gd name="connsiteX6" fmla="*/ 316706 w 319087"/>
                <a:gd name="connsiteY6" fmla="*/ 11396 h 212441"/>
                <a:gd name="connsiteX7" fmla="*/ 319088 w 319087"/>
                <a:gd name="connsiteY7" fmla="*/ 23302 h 212441"/>
                <a:gd name="connsiteX8" fmla="*/ 285750 w 319087"/>
                <a:gd name="connsiteY8" fmla="*/ 11396 h 212441"/>
                <a:gd name="connsiteX9" fmla="*/ 45244 w 319087"/>
                <a:gd name="connsiteY9" fmla="*/ 139983 h 212441"/>
                <a:gd name="connsiteX10" fmla="*/ 28575 w 319087"/>
                <a:gd name="connsiteY10" fmla="*/ 180465 h 212441"/>
                <a:gd name="connsiteX11" fmla="*/ 50006 w 319087"/>
                <a:gd name="connsiteY11" fmla="*/ 185227 h 212441"/>
                <a:gd name="connsiteX12" fmla="*/ 307181 w 319087"/>
                <a:gd name="connsiteY12" fmla="*/ 42352 h 212441"/>
                <a:gd name="connsiteX13" fmla="*/ 319088 w 319087"/>
                <a:gd name="connsiteY13" fmla="*/ 23302 h 21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2441">
                  <a:moveTo>
                    <a:pt x="319088" y="23302"/>
                  </a:moveTo>
                  <a:cubicBezTo>
                    <a:pt x="304800" y="82833"/>
                    <a:pt x="273844" y="128077"/>
                    <a:pt x="226219" y="161415"/>
                  </a:cubicBezTo>
                  <a:cubicBezTo>
                    <a:pt x="161925" y="209040"/>
                    <a:pt x="88106" y="223327"/>
                    <a:pt x="9525" y="204277"/>
                  </a:cubicBezTo>
                  <a:cubicBezTo>
                    <a:pt x="7144" y="204277"/>
                    <a:pt x="2381" y="201896"/>
                    <a:pt x="0" y="199515"/>
                  </a:cubicBezTo>
                  <a:cubicBezTo>
                    <a:pt x="0" y="192371"/>
                    <a:pt x="2381" y="187608"/>
                    <a:pt x="2381" y="180465"/>
                  </a:cubicBezTo>
                  <a:cubicBezTo>
                    <a:pt x="38100" y="59021"/>
                    <a:pt x="169069" y="-19560"/>
                    <a:pt x="295275" y="4252"/>
                  </a:cubicBezTo>
                  <a:cubicBezTo>
                    <a:pt x="302419" y="6633"/>
                    <a:pt x="309563" y="6633"/>
                    <a:pt x="316706" y="11396"/>
                  </a:cubicBezTo>
                  <a:cubicBezTo>
                    <a:pt x="319088" y="11396"/>
                    <a:pt x="316706" y="18540"/>
                    <a:pt x="319088" y="23302"/>
                  </a:cubicBezTo>
                  <a:cubicBezTo>
                    <a:pt x="311944" y="9015"/>
                    <a:pt x="297656" y="13777"/>
                    <a:pt x="285750" y="11396"/>
                  </a:cubicBezTo>
                  <a:cubicBezTo>
                    <a:pt x="185738" y="-510"/>
                    <a:pt x="90488" y="51877"/>
                    <a:pt x="45244" y="139983"/>
                  </a:cubicBezTo>
                  <a:cubicBezTo>
                    <a:pt x="38100" y="151890"/>
                    <a:pt x="35719" y="163796"/>
                    <a:pt x="28575" y="180465"/>
                  </a:cubicBezTo>
                  <a:cubicBezTo>
                    <a:pt x="38100" y="182846"/>
                    <a:pt x="42863" y="185227"/>
                    <a:pt x="50006" y="185227"/>
                  </a:cubicBezTo>
                  <a:cubicBezTo>
                    <a:pt x="159544" y="199515"/>
                    <a:pt x="259556" y="144746"/>
                    <a:pt x="307181" y="42352"/>
                  </a:cubicBezTo>
                  <a:cubicBezTo>
                    <a:pt x="309563" y="35208"/>
                    <a:pt x="314325" y="28065"/>
                    <a:pt x="319088" y="2330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0E8DA91B-D7F1-E559-7115-E6926FA39B4B}"/>
                </a:ext>
              </a:extLst>
            </p:cNvPr>
            <p:cNvSpPr/>
            <p:nvPr/>
          </p:nvSpPr>
          <p:spPr>
            <a:xfrm>
              <a:off x="8674893" y="2907822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9E5E5ECD-0CD1-342E-8F6C-D94703002CD8}"/>
                </a:ext>
              </a:extLst>
            </p:cNvPr>
            <p:cNvSpPr/>
            <p:nvPr/>
          </p:nvSpPr>
          <p:spPr>
            <a:xfrm>
              <a:off x="11608593" y="4595540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5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5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5"/>
                  </a:cubicBezTo>
                  <a:cubicBezTo>
                    <a:pt x="161925" y="207440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9087" y="19322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5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5991"/>
                    <a:pt x="316706" y="28847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B3A6540D-3E51-4887-F7D5-EA9A746B5162}"/>
                </a:ext>
              </a:extLst>
            </p:cNvPr>
            <p:cNvSpPr/>
            <p:nvPr/>
          </p:nvSpPr>
          <p:spPr>
            <a:xfrm>
              <a:off x="10160046" y="92406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7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7 h 212900"/>
                <a:gd name="connsiteX5" fmla="*/ 300784 w 324596"/>
                <a:gd name="connsiteY5" fmla="*/ 207631 h 212900"/>
                <a:gd name="connsiteX6" fmla="*/ 5509 w 324596"/>
                <a:gd name="connsiteY6" fmla="*/ 38562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7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7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3996071B-E909-3EED-3385-0F25F226D6F3}"/>
                </a:ext>
              </a:extLst>
            </p:cNvPr>
            <p:cNvSpPr/>
            <p:nvPr/>
          </p:nvSpPr>
          <p:spPr>
            <a:xfrm>
              <a:off x="8207421" y="92406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10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2"/>
                  </a:cubicBezTo>
                  <a:cubicBezTo>
                    <a:pt x="3128" y="31419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14EA4226-5603-5237-A0D4-32DC38579942}"/>
                </a:ext>
              </a:extLst>
            </p:cNvPr>
            <p:cNvSpPr/>
            <p:nvPr/>
          </p:nvSpPr>
          <p:spPr>
            <a:xfrm>
              <a:off x="6252415" y="92406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09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60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4085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2"/>
                    <a:pt x="100759" y="2844"/>
                    <a:pt x="34085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AAF9BE3B-6938-52D6-2BBE-C31D58E7FD94}"/>
                </a:ext>
              </a:extLst>
            </p:cNvPr>
            <p:cNvSpPr/>
            <p:nvPr/>
          </p:nvSpPr>
          <p:spPr>
            <a:xfrm>
              <a:off x="6252415" y="3471400"/>
              <a:ext cx="324597" cy="212091"/>
            </a:xfrm>
            <a:custGeom>
              <a:avLst/>
              <a:gdLst>
                <a:gd name="connsiteX0" fmla="*/ 3128 w 324597"/>
                <a:gd name="connsiteY0" fmla="*/ 21894 h 212091"/>
                <a:gd name="connsiteX1" fmla="*/ 7891 w 324597"/>
                <a:gd name="connsiteY1" fmla="*/ 9987 h 212091"/>
                <a:gd name="connsiteX2" fmla="*/ 60278 w 324597"/>
                <a:gd name="connsiteY2" fmla="*/ 462 h 212091"/>
                <a:gd name="connsiteX3" fmla="*/ 322216 w 324597"/>
                <a:gd name="connsiteY3" fmla="*/ 188581 h 212091"/>
                <a:gd name="connsiteX4" fmla="*/ 324597 w 324597"/>
                <a:gd name="connsiteY4" fmla="*/ 200487 h 212091"/>
                <a:gd name="connsiteX5" fmla="*/ 296022 w 324597"/>
                <a:gd name="connsiteY5" fmla="*/ 207631 h 212091"/>
                <a:gd name="connsiteX6" fmla="*/ 5509 w 324597"/>
                <a:gd name="connsiteY6" fmla="*/ 40944 h 212091"/>
                <a:gd name="connsiteX7" fmla="*/ 3128 w 324597"/>
                <a:gd name="connsiteY7" fmla="*/ 21894 h 212091"/>
                <a:gd name="connsiteX8" fmla="*/ 15035 w 324597"/>
                <a:gd name="connsiteY8" fmla="*/ 40944 h 212091"/>
                <a:gd name="connsiteX9" fmla="*/ 188866 w 324597"/>
                <a:gd name="connsiteY9" fmla="*/ 181437 h 212091"/>
                <a:gd name="connsiteX10" fmla="*/ 291260 w 324597"/>
                <a:gd name="connsiteY10" fmla="*/ 179056 h 212091"/>
                <a:gd name="connsiteX11" fmla="*/ 284116 w 324597"/>
                <a:gd name="connsiteY11" fmla="*/ 160006 h 212091"/>
                <a:gd name="connsiteX12" fmla="*/ 212678 w 324597"/>
                <a:gd name="connsiteY12" fmla="*/ 62375 h 212091"/>
                <a:gd name="connsiteX13" fmla="*/ 31703 w 324597"/>
                <a:gd name="connsiteY13" fmla="*/ 9987 h 212091"/>
                <a:gd name="connsiteX14" fmla="*/ 3128 w 324597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091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09" y="40944"/>
                  </a:cubicBezTo>
                  <a:cubicBezTo>
                    <a:pt x="5509" y="33800"/>
                    <a:pt x="5509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3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6774FDD9-0FAF-4551-A693-46E7ABEE3C10}"/>
                </a:ext>
              </a:extLst>
            </p:cNvPr>
            <p:cNvSpPr/>
            <p:nvPr/>
          </p:nvSpPr>
          <p:spPr>
            <a:xfrm>
              <a:off x="9655968" y="4593159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7" y="12178"/>
                  </a:cubicBezTo>
                  <a:cubicBezTo>
                    <a:pt x="319087" y="14559"/>
                    <a:pt x="316706" y="21703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09563" y="38372"/>
                    <a:pt x="314325" y="31228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536F18C0-2CB7-F6F3-6FF5-06D5104A77EC}"/>
                </a:ext>
              </a:extLst>
            </p:cNvPr>
            <p:cNvSpPr/>
            <p:nvPr/>
          </p:nvSpPr>
          <p:spPr>
            <a:xfrm>
              <a:off x="7700962" y="4593159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4559"/>
                    <a:pt x="319088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11944" y="38372"/>
                    <a:pt x="316706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CBE526A0-00FC-65E5-C107-A78CEA2863E5}"/>
                </a:ext>
              </a:extLst>
            </p:cNvPr>
            <p:cNvSpPr/>
            <p:nvPr/>
          </p:nvSpPr>
          <p:spPr>
            <a:xfrm>
              <a:off x="5748337" y="4593159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4559"/>
                    <a:pt x="316706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09563" y="38372"/>
                    <a:pt x="314325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7336EADC-3E26-E5EB-3EA0-DEC1639B7F9E}"/>
                </a:ext>
              </a:extLst>
            </p:cNvPr>
            <p:cNvSpPr/>
            <p:nvPr/>
          </p:nvSpPr>
          <p:spPr>
            <a:xfrm>
              <a:off x="7236618" y="6286500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3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7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3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3"/>
                    <a:pt x="26194" y="7143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377B75AB-54DD-7A8C-D966-203F10CA9F2D}"/>
                </a:ext>
              </a:extLst>
            </p:cNvPr>
            <p:cNvSpPr/>
            <p:nvPr/>
          </p:nvSpPr>
          <p:spPr>
            <a:xfrm>
              <a:off x="8207421" y="3471400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10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2"/>
                  </a:cubicBezTo>
                  <a:cubicBezTo>
                    <a:pt x="3128" y="31419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7"/>
                  </a:cubicBezTo>
                  <a:cubicBezTo>
                    <a:pt x="22178" y="9987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D5C75E97-7D39-A35D-8953-99FA212D31ED}"/>
                </a:ext>
              </a:extLst>
            </p:cNvPr>
            <p:cNvSpPr/>
            <p:nvPr/>
          </p:nvSpPr>
          <p:spPr>
            <a:xfrm>
              <a:off x="10160046" y="3471400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7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7 h 212900"/>
                <a:gd name="connsiteX5" fmla="*/ 300784 w 324596"/>
                <a:gd name="connsiteY5" fmla="*/ 207631 h 212900"/>
                <a:gd name="connsiteX6" fmla="*/ 5509 w 324596"/>
                <a:gd name="connsiteY6" fmla="*/ 38562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7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7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3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0AB08B85-6DC8-D836-C2D1-AED4B11E485D}"/>
                </a:ext>
              </a:extLst>
            </p:cNvPr>
            <p:cNvSpPr/>
            <p:nvPr/>
          </p:nvSpPr>
          <p:spPr>
            <a:xfrm>
              <a:off x="10627518" y="2905441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2 w 319087"/>
                <a:gd name="connsiteY4" fmla="*/ 178278 h 212795"/>
                <a:gd name="connsiteX5" fmla="*/ 300037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2 w 319087"/>
                <a:gd name="connsiteY9" fmla="*/ 33022 h 212795"/>
                <a:gd name="connsiteX10" fmla="*/ 30956 w 319087"/>
                <a:gd name="connsiteY10" fmla="*/ 180659 h 212795"/>
                <a:gd name="connsiteX11" fmla="*/ 59531 w 319087"/>
                <a:gd name="connsiteY11" fmla="*/ 185422 h 212795"/>
                <a:gd name="connsiteX12" fmla="*/ 309563 w 319087"/>
                <a:gd name="connsiteY12" fmla="*/ 42547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2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8" y="142559"/>
                    <a:pt x="309563" y="42547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93D4BA64-854F-884D-B756-584697E753E8}"/>
                </a:ext>
              </a:extLst>
            </p:cNvPr>
            <p:cNvSpPr/>
            <p:nvPr/>
          </p:nvSpPr>
          <p:spPr>
            <a:xfrm>
              <a:off x="9191625" y="6286500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3 h 212539"/>
                <a:gd name="connsiteX3" fmla="*/ 304800 w 316706"/>
                <a:gd name="connsiteY3" fmla="*/ 204788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7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3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3"/>
                    <a:pt x="26194" y="7143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7C7978A1-9DB0-E823-3E59-2AE5AA929516}"/>
                </a:ext>
              </a:extLst>
            </p:cNvPr>
            <p:cNvSpPr/>
            <p:nvPr/>
          </p:nvSpPr>
          <p:spPr>
            <a:xfrm>
              <a:off x="11608593" y="1216546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7" y="224109"/>
                    <a:pt x="9525" y="205059"/>
                  </a:cubicBezTo>
                  <a:cubicBezTo>
                    <a:pt x="7143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9087" y="19322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5990"/>
                    <a:pt x="316706" y="28847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F19A2488-D964-314B-99AF-166D56E9FE68}"/>
                </a:ext>
              </a:extLst>
            </p:cNvPr>
            <p:cNvSpPr/>
            <p:nvPr/>
          </p:nvSpPr>
          <p:spPr>
            <a:xfrm>
              <a:off x="9655968" y="1216546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6706" y="19322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0"/>
                    <a:pt x="314325" y="28847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0BB195F6-D688-1052-89B8-CCAB435D0D4D}"/>
                </a:ext>
              </a:extLst>
            </p:cNvPr>
            <p:cNvSpPr/>
            <p:nvPr/>
          </p:nvSpPr>
          <p:spPr>
            <a:xfrm>
              <a:off x="10160046" y="5724062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8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8 h 212900"/>
                <a:gd name="connsiteX5" fmla="*/ 300784 w 324596"/>
                <a:gd name="connsiteY5" fmla="*/ 207631 h 212900"/>
                <a:gd name="connsiteX6" fmla="*/ 5509 w 324596"/>
                <a:gd name="connsiteY6" fmla="*/ 38563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8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8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3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8"/>
                    <a:pt x="10272" y="33800"/>
                    <a:pt x="15034" y="40944"/>
                  </a:cubicBezTo>
                  <a:cubicBezTo>
                    <a:pt x="50753" y="114763"/>
                    <a:pt x="107903" y="164769"/>
                    <a:pt x="188866" y="181438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799A37A8-CFEF-4181-FF8A-1DC4F98BE8CD}"/>
                </a:ext>
              </a:extLst>
            </p:cNvPr>
            <p:cNvSpPr/>
            <p:nvPr/>
          </p:nvSpPr>
          <p:spPr>
            <a:xfrm>
              <a:off x="7236618" y="1781175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E43CCDEA-F5E2-12DD-FB2F-D71B8603AE28}"/>
                </a:ext>
              </a:extLst>
            </p:cNvPr>
            <p:cNvSpPr/>
            <p:nvPr/>
          </p:nvSpPr>
          <p:spPr>
            <a:xfrm>
              <a:off x="6722268" y="6286816"/>
              <a:ext cx="316706" cy="211533"/>
            </a:xfrm>
            <a:custGeom>
              <a:avLst/>
              <a:gdLst>
                <a:gd name="connsiteX0" fmla="*/ 316706 w 316706"/>
                <a:gd name="connsiteY0" fmla="*/ 28259 h 211533"/>
                <a:gd name="connsiteX1" fmla="*/ 314325 w 316706"/>
                <a:gd name="connsiteY1" fmla="*/ 47309 h 211533"/>
                <a:gd name="connsiteX2" fmla="*/ 97631 w 316706"/>
                <a:gd name="connsiteY2" fmla="*/ 209233 h 211533"/>
                <a:gd name="connsiteX3" fmla="*/ 0 w 316706"/>
                <a:gd name="connsiteY3" fmla="*/ 199709 h 211533"/>
                <a:gd name="connsiteX4" fmla="*/ 4763 w 316706"/>
                <a:gd name="connsiteY4" fmla="*/ 178277 h 211533"/>
                <a:gd name="connsiteX5" fmla="*/ 300038 w 316706"/>
                <a:gd name="connsiteY5" fmla="*/ 4446 h 211533"/>
                <a:gd name="connsiteX6" fmla="*/ 307181 w 316706"/>
                <a:gd name="connsiteY6" fmla="*/ 9209 h 211533"/>
                <a:gd name="connsiteX7" fmla="*/ 307181 w 316706"/>
                <a:gd name="connsiteY7" fmla="*/ 9209 h 211533"/>
                <a:gd name="connsiteX8" fmla="*/ 276225 w 316706"/>
                <a:gd name="connsiteY8" fmla="*/ 9209 h 211533"/>
                <a:gd name="connsiteX9" fmla="*/ 157163 w 316706"/>
                <a:gd name="connsiteY9" fmla="*/ 33021 h 211533"/>
                <a:gd name="connsiteX10" fmla="*/ 30956 w 316706"/>
                <a:gd name="connsiteY10" fmla="*/ 180659 h 211533"/>
                <a:gd name="connsiteX11" fmla="*/ 59531 w 316706"/>
                <a:gd name="connsiteY11" fmla="*/ 185421 h 211533"/>
                <a:gd name="connsiteX12" fmla="*/ 309563 w 316706"/>
                <a:gd name="connsiteY12" fmla="*/ 42546 h 211533"/>
                <a:gd name="connsiteX13" fmla="*/ 316706 w 316706"/>
                <a:gd name="connsiteY13" fmla="*/ 28259 h 211533"/>
                <a:gd name="connsiteX14" fmla="*/ 316706 w 316706"/>
                <a:gd name="connsiteY14" fmla="*/ 28259 h 211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6706" h="211533">
                  <a:moveTo>
                    <a:pt x="316706" y="28259"/>
                  </a:moveTo>
                  <a:cubicBezTo>
                    <a:pt x="316706" y="35402"/>
                    <a:pt x="316706" y="40165"/>
                    <a:pt x="314325" y="47309"/>
                  </a:cubicBezTo>
                  <a:cubicBezTo>
                    <a:pt x="273844" y="142559"/>
                    <a:pt x="200025" y="197327"/>
                    <a:pt x="97631" y="209233"/>
                  </a:cubicBezTo>
                  <a:cubicBezTo>
                    <a:pt x="64294" y="213996"/>
                    <a:pt x="33338" y="211615"/>
                    <a:pt x="0" y="199709"/>
                  </a:cubicBezTo>
                  <a:cubicBezTo>
                    <a:pt x="2381" y="192565"/>
                    <a:pt x="2381" y="185421"/>
                    <a:pt x="4763" y="178277"/>
                  </a:cubicBezTo>
                  <a:cubicBezTo>
                    <a:pt x="45244" y="54452"/>
                    <a:pt x="171450" y="-19366"/>
                    <a:pt x="300038" y="4446"/>
                  </a:cubicBezTo>
                  <a:cubicBezTo>
                    <a:pt x="302419" y="4446"/>
                    <a:pt x="304800" y="6827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7"/>
                    <a:pt x="195263" y="13971"/>
                    <a:pt x="157163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4325" y="33021"/>
                    <a:pt x="316706" y="28259"/>
                  </a:cubicBezTo>
                  <a:lnTo>
                    <a:pt x="316706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685569E7-D6A5-4349-55F6-83823B9DDC60}"/>
                </a:ext>
              </a:extLst>
            </p:cNvPr>
            <p:cNvSpPr/>
            <p:nvPr/>
          </p:nvSpPr>
          <p:spPr>
            <a:xfrm>
              <a:off x="10160046" y="4597731"/>
              <a:ext cx="324596" cy="212900"/>
            </a:xfrm>
            <a:custGeom>
              <a:avLst/>
              <a:gdLst>
                <a:gd name="connsiteX0" fmla="*/ 3128 w 324596"/>
                <a:gd name="connsiteY0" fmla="*/ 21894 h 212900"/>
                <a:gd name="connsiteX1" fmla="*/ 7891 w 324596"/>
                <a:gd name="connsiteY1" fmla="*/ 9987 h 212900"/>
                <a:gd name="connsiteX2" fmla="*/ 60278 w 324596"/>
                <a:gd name="connsiteY2" fmla="*/ 462 h 212900"/>
                <a:gd name="connsiteX3" fmla="*/ 322216 w 324596"/>
                <a:gd name="connsiteY3" fmla="*/ 188581 h 212900"/>
                <a:gd name="connsiteX4" fmla="*/ 324597 w 324596"/>
                <a:gd name="connsiteY4" fmla="*/ 200487 h 212900"/>
                <a:gd name="connsiteX5" fmla="*/ 300784 w 324596"/>
                <a:gd name="connsiteY5" fmla="*/ 207631 h 212900"/>
                <a:gd name="connsiteX6" fmla="*/ 5509 w 324596"/>
                <a:gd name="connsiteY6" fmla="*/ 38562 h 212900"/>
                <a:gd name="connsiteX7" fmla="*/ 3128 w 324596"/>
                <a:gd name="connsiteY7" fmla="*/ 21894 h 212900"/>
                <a:gd name="connsiteX8" fmla="*/ 15034 w 324596"/>
                <a:gd name="connsiteY8" fmla="*/ 40944 h 212900"/>
                <a:gd name="connsiteX9" fmla="*/ 188866 w 324596"/>
                <a:gd name="connsiteY9" fmla="*/ 181437 h 212900"/>
                <a:gd name="connsiteX10" fmla="*/ 291259 w 324596"/>
                <a:gd name="connsiteY10" fmla="*/ 179056 h 212900"/>
                <a:gd name="connsiteX11" fmla="*/ 284116 w 324596"/>
                <a:gd name="connsiteY11" fmla="*/ 160006 h 212900"/>
                <a:gd name="connsiteX12" fmla="*/ 212678 w 324596"/>
                <a:gd name="connsiteY12" fmla="*/ 62375 h 212900"/>
                <a:gd name="connsiteX13" fmla="*/ 31703 w 324596"/>
                <a:gd name="connsiteY13" fmla="*/ 9987 h 212900"/>
                <a:gd name="connsiteX14" fmla="*/ 3128 w 324596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6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09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4" y="207631"/>
                  </a:cubicBezTo>
                  <a:cubicBezTo>
                    <a:pt x="176960" y="233825"/>
                    <a:pt x="45991" y="160006"/>
                    <a:pt x="5509" y="38562"/>
                  </a:cubicBezTo>
                  <a:cubicBezTo>
                    <a:pt x="5509" y="31418"/>
                    <a:pt x="3128" y="26656"/>
                    <a:pt x="3128" y="21894"/>
                  </a:cubicBezTo>
                  <a:cubicBezTo>
                    <a:pt x="5509" y="29037"/>
                    <a:pt x="10272" y="33800"/>
                    <a:pt x="15034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8134F66A-1258-AA61-2130-7B8FA424E24F}"/>
                </a:ext>
              </a:extLst>
            </p:cNvPr>
            <p:cNvSpPr/>
            <p:nvPr/>
          </p:nvSpPr>
          <p:spPr>
            <a:xfrm>
              <a:off x="8207421" y="4597731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7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7 h 212900"/>
                <a:gd name="connsiteX5" fmla="*/ 300785 w 324597"/>
                <a:gd name="connsiteY5" fmla="*/ 207631 h 212900"/>
                <a:gd name="connsiteX6" fmla="*/ 5510 w 324597"/>
                <a:gd name="connsiteY6" fmla="*/ 38562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7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7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2"/>
                  </a:cubicBezTo>
                  <a:cubicBezTo>
                    <a:pt x="3128" y="31418"/>
                    <a:pt x="3128" y="26656"/>
                    <a:pt x="3128" y="21894"/>
                  </a:cubicBezTo>
                  <a:cubicBezTo>
                    <a:pt x="5510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60CFDBE9-F8AA-38F1-E773-7F8580A2073C}"/>
                </a:ext>
              </a:extLst>
            </p:cNvPr>
            <p:cNvSpPr/>
            <p:nvPr/>
          </p:nvSpPr>
          <p:spPr>
            <a:xfrm>
              <a:off x="6252415" y="4597731"/>
              <a:ext cx="324597" cy="212091"/>
            </a:xfrm>
            <a:custGeom>
              <a:avLst/>
              <a:gdLst>
                <a:gd name="connsiteX0" fmla="*/ 3128 w 324597"/>
                <a:gd name="connsiteY0" fmla="*/ 21894 h 212091"/>
                <a:gd name="connsiteX1" fmla="*/ 7891 w 324597"/>
                <a:gd name="connsiteY1" fmla="*/ 9987 h 212091"/>
                <a:gd name="connsiteX2" fmla="*/ 60278 w 324597"/>
                <a:gd name="connsiteY2" fmla="*/ 462 h 212091"/>
                <a:gd name="connsiteX3" fmla="*/ 322216 w 324597"/>
                <a:gd name="connsiteY3" fmla="*/ 188581 h 212091"/>
                <a:gd name="connsiteX4" fmla="*/ 324597 w 324597"/>
                <a:gd name="connsiteY4" fmla="*/ 200487 h 212091"/>
                <a:gd name="connsiteX5" fmla="*/ 296022 w 324597"/>
                <a:gd name="connsiteY5" fmla="*/ 207631 h 212091"/>
                <a:gd name="connsiteX6" fmla="*/ 5509 w 324597"/>
                <a:gd name="connsiteY6" fmla="*/ 40944 h 212091"/>
                <a:gd name="connsiteX7" fmla="*/ 3128 w 324597"/>
                <a:gd name="connsiteY7" fmla="*/ 21894 h 212091"/>
                <a:gd name="connsiteX8" fmla="*/ 15035 w 324597"/>
                <a:gd name="connsiteY8" fmla="*/ 40944 h 212091"/>
                <a:gd name="connsiteX9" fmla="*/ 188866 w 324597"/>
                <a:gd name="connsiteY9" fmla="*/ 181437 h 212091"/>
                <a:gd name="connsiteX10" fmla="*/ 291260 w 324597"/>
                <a:gd name="connsiteY10" fmla="*/ 179056 h 212091"/>
                <a:gd name="connsiteX11" fmla="*/ 284116 w 324597"/>
                <a:gd name="connsiteY11" fmla="*/ 160006 h 212091"/>
                <a:gd name="connsiteX12" fmla="*/ 212678 w 324597"/>
                <a:gd name="connsiteY12" fmla="*/ 62375 h 212091"/>
                <a:gd name="connsiteX13" fmla="*/ 31703 w 324597"/>
                <a:gd name="connsiteY13" fmla="*/ 9987 h 212091"/>
                <a:gd name="connsiteX14" fmla="*/ 3128 w 324597"/>
                <a:gd name="connsiteY14" fmla="*/ 21894 h 2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091">
                  <a:moveTo>
                    <a:pt x="3128" y="21894"/>
                  </a:moveTo>
                  <a:cubicBezTo>
                    <a:pt x="-1634" y="14750"/>
                    <a:pt x="-1634" y="9987"/>
                    <a:pt x="7891" y="9987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7"/>
                  </a:cubicBezTo>
                  <a:cubicBezTo>
                    <a:pt x="315072" y="202869"/>
                    <a:pt x="305547" y="205250"/>
                    <a:pt x="296022" y="207631"/>
                  </a:cubicBezTo>
                  <a:cubicBezTo>
                    <a:pt x="174578" y="231444"/>
                    <a:pt x="45991" y="157625"/>
                    <a:pt x="5509" y="40944"/>
                  </a:cubicBezTo>
                  <a:cubicBezTo>
                    <a:pt x="5509" y="33800"/>
                    <a:pt x="5509" y="26656"/>
                    <a:pt x="3128" y="21894"/>
                  </a:cubicBezTo>
                  <a:cubicBezTo>
                    <a:pt x="5509" y="29037"/>
                    <a:pt x="10272" y="33800"/>
                    <a:pt x="15035" y="40944"/>
                  </a:cubicBezTo>
                  <a:cubicBezTo>
                    <a:pt x="50753" y="114762"/>
                    <a:pt x="107903" y="164769"/>
                    <a:pt x="188866" y="181437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2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2"/>
                    <a:pt x="98378" y="2844"/>
                    <a:pt x="31703" y="9987"/>
                  </a:cubicBezTo>
                  <a:cubicBezTo>
                    <a:pt x="22178" y="9987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80B36EE3-64CD-01E3-BA66-41C1D5A74F98}"/>
                </a:ext>
              </a:extLst>
            </p:cNvPr>
            <p:cNvSpPr/>
            <p:nvPr/>
          </p:nvSpPr>
          <p:spPr>
            <a:xfrm>
              <a:off x="11606212" y="4304474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7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7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7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7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7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7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25485394-2D3D-8111-824E-4F0A72D9358A}"/>
                </a:ext>
              </a:extLst>
            </p:cNvPr>
            <p:cNvSpPr/>
            <p:nvPr/>
          </p:nvSpPr>
          <p:spPr>
            <a:xfrm>
              <a:off x="9653587" y="4304474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C2C5CF65-8EF6-F969-13A3-8CE5377ECA29}"/>
                </a:ext>
              </a:extLst>
            </p:cNvPr>
            <p:cNvSpPr/>
            <p:nvPr/>
          </p:nvSpPr>
          <p:spPr>
            <a:xfrm>
              <a:off x="7698581" y="4304474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2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7 w 323946"/>
                <a:gd name="connsiteY11" fmla="*/ 146082 h 210430"/>
                <a:gd name="connsiteX12" fmla="*/ 300037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2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7" y="65120"/>
                    <a:pt x="316706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7" y="146082"/>
                  </a:cubicBezTo>
                  <a:cubicBezTo>
                    <a:pt x="164306" y="191326"/>
                    <a:pt x="228600" y="207995"/>
                    <a:pt x="300037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2772B448-FE1D-890C-DC9F-AADE6BC021DB}"/>
                </a:ext>
              </a:extLst>
            </p:cNvPr>
            <p:cNvSpPr/>
            <p:nvPr/>
          </p:nvSpPr>
          <p:spPr>
            <a:xfrm>
              <a:off x="5745956" y="4304474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1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1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D9363A63-B0A5-1B2A-95BE-4B3602478E4E}"/>
                </a:ext>
              </a:extLst>
            </p:cNvPr>
            <p:cNvSpPr/>
            <p:nvPr/>
          </p:nvSpPr>
          <p:spPr>
            <a:xfrm>
              <a:off x="6255543" y="2051616"/>
              <a:ext cx="321468" cy="213814"/>
            </a:xfrm>
            <a:custGeom>
              <a:avLst/>
              <a:gdLst>
                <a:gd name="connsiteX0" fmla="*/ 0 w 321468"/>
                <a:gd name="connsiteY0" fmla="*/ 191520 h 213814"/>
                <a:gd name="connsiteX1" fmla="*/ 95250 w 321468"/>
                <a:gd name="connsiteY1" fmla="*/ 51027 h 213814"/>
                <a:gd name="connsiteX2" fmla="*/ 311944 w 321468"/>
                <a:gd name="connsiteY2" fmla="*/ 8164 h 213814"/>
                <a:gd name="connsiteX3" fmla="*/ 321469 w 321468"/>
                <a:gd name="connsiteY3" fmla="*/ 12927 h 213814"/>
                <a:gd name="connsiteX4" fmla="*/ 319087 w 321468"/>
                <a:gd name="connsiteY4" fmla="*/ 27214 h 213814"/>
                <a:gd name="connsiteX5" fmla="*/ 21431 w 321468"/>
                <a:gd name="connsiteY5" fmla="*/ 208189 h 213814"/>
                <a:gd name="connsiteX6" fmla="*/ 2381 w 321468"/>
                <a:gd name="connsiteY6" fmla="*/ 203427 h 213814"/>
                <a:gd name="connsiteX7" fmla="*/ 0 w 321468"/>
                <a:gd name="connsiteY7" fmla="*/ 191520 h 213814"/>
                <a:gd name="connsiteX8" fmla="*/ 33337 w 321468"/>
                <a:gd name="connsiteY8" fmla="*/ 203427 h 213814"/>
                <a:gd name="connsiteX9" fmla="*/ 238125 w 321468"/>
                <a:gd name="connsiteY9" fmla="*/ 124846 h 213814"/>
                <a:gd name="connsiteX10" fmla="*/ 288131 w 321468"/>
                <a:gd name="connsiteY10" fmla="*/ 34358 h 213814"/>
                <a:gd name="connsiteX11" fmla="*/ 271462 w 321468"/>
                <a:gd name="connsiteY11" fmla="*/ 29596 h 213814"/>
                <a:gd name="connsiteX12" fmla="*/ 11906 w 321468"/>
                <a:gd name="connsiteY12" fmla="*/ 172471 h 213814"/>
                <a:gd name="connsiteX13" fmla="*/ 0 w 321468"/>
                <a:gd name="connsiteY13" fmla="*/ 191520 h 21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4">
                  <a:moveTo>
                    <a:pt x="0" y="191520"/>
                  </a:moveTo>
                  <a:cubicBezTo>
                    <a:pt x="14287" y="131989"/>
                    <a:pt x="47625" y="86746"/>
                    <a:pt x="95250" y="51027"/>
                  </a:cubicBezTo>
                  <a:cubicBezTo>
                    <a:pt x="159544" y="3402"/>
                    <a:pt x="233362" y="-10886"/>
                    <a:pt x="311944" y="8164"/>
                  </a:cubicBezTo>
                  <a:cubicBezTo>
                    <a:pt x="314325" y="8164"/>
                    <a:pt x="319087" y="10546"/>
                    <a:pt x="321469" y="12927"/>
                  </a:cubicBezTo>
                  <a:cubicBezTo>
                    <a:pt x="321469" y="17689"/>
                    <a:pt x="321469" y="22452"/>
                    <a:pt x="319087" y="27214"/>
                  </a:cubicBezTo>
                  <a:cubicBezTo>
                    <a:pt x="285750" y="153421"/>
                    <a:pt x="147638" y="236764"/>
                    <a:pt x="21431" y="208189"/>
                  </a:cubicBezTo>
                  <a:cubicBezTo>
                    <a:pt x="14287" y="205808"/>
                    <a:pt x="9525" y="205808"/>
                    <a:pt x="2381" y="203427"/>
                  </a:cubicBezTo>
                  <a:cubicBezTo>
                    <a:pt x="0" y="201046"/>
                    <a:pt x="0" y="193902"/>
                    <a:pt x="0" y="191520"/>
                  </a:cubicBezTo>
                  <a:cubicBezTo>
                    <a:pt x="7144" y="203427"/>
                    <a:pt x="21431" y="201046"/>
                    <a:pt x="33337" y="203427"/>
                  </a:cubicBezTo>
                  <a:cubicBezTo>
                    <a:pt x="114300" y="210571"/>
                    <a:pt x="183356" y="184377"/>
                    <a:pt x="238125" y="124846"/>
                  </a:cubicBezTo>
                  <a:cubicBezTo>
                    <a:pt x="261938" y="98652"/>
                    <a:pt x="280987" y="70077"/>
                    <a:pt x="288131" y="34358"/>
                  </a:cubicBezTo>
                  <a:cubicBezTo>
                    <a:pt x="280987" y="31977"/>
                    <a:pt x="276225" y="29596"/>
                    <a:pt x="271462" y="29596"/>
                  </a:cubicBezTo>
                  <a:cubicBezTo>
                    <a:pt x="159544" y="12927"/>
                    <a:pt x="59531" y="70077"/>
                    <a:pt x="11906" y="172471"/>
                  </a:cubicBezTo>
                  <a:cubicBezTo>
                    <a:pt x="7144" y="177233"/>
                    <a:pt x="2381" y="184377"/>
                    <a:pt x="0" y="19152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9805E190-0B75-9EAC-EDD7-8327526CB713}"/>
                </a:ext>
              </a:extLst>
            </p:cNvPr>
            <p:cNvSpPr/>
            <p:nvPr/>
          </p:nvSpPr>
          <p:spPr>
            <a:xfrm>
              <a:off x="6719887" y="2905441"/>
              <a:ext cx="319087" cy="212795"/>
            </a:xfrm>
            <a:custGeom>
              <a:avLst/>
              <a:gdLst>
                <a:gd name="connsiteX0" fmla="*/ 319087 w 319087"/>
                <a:gd name="connsiteY0" fmla="*/ 30640 h 212795"/>
                <a:gd name="connsiteX1" fmla="*/ 314325 w 319087"/>
                <a:gd name="connsiteY1" fmla="*/ 52071 h 212795"/>
                <a:gd name="connsiteX2" fmla="*/ 95250 w 319087"/>
                <a:gd name="connsiteY2" fmla="*/ 211615 h 212795"/>
                <a:gd name="connsiteX3" fmla="*/ 0 w 319087"/>
                <a:gd name="connsiteY3" fmla="*/ 199709 h 212795"/>
                <a:gd name="connsiteX4" fmla="*/ 4763 w 319087"/>
                <a:gd name="connsiteY4" fmla="*/ 178278 h 212795"/>
                <a:gd name="connsiteX5" fmla="*/ 300038 w 319087"/>
                <a:gd name="connsiteY5" fmla="*/ 4446 h 212795"/>
                <a:gd name="connsiteX6" fmla="*/ 307181 w 319087"/>
                <a:gd name="connsiteY6" fmla="*/ 9209 h 212795"/>
                <a:gd name="connsiteX7" fmla="*/ 307181 w 319087"/>
                <a:gd name="connsiteY7" fmla="*/ 9209 h 212795"/>
                <a:gd name="connsiteX8" fmla="*/ 276225 w 319087"/>
                <a:gd name="connsiteY8" fmla="*/ 9209 h 212795"/>
                <a:gd name="connsiteX9" fmla="*/ 157163 w 319087"/>
                <a:gd name="connsiteY9" fmla="*/ 33022 h 212795"/>
                <a:gd name="connsiteX10" fmla="*/ 30956 w 319087"/>
                <a:gd name="connsiteY10" fmla="*/ 180659 h 212795"/>
                <a:gd name="connsiteX11" fmla="*/ 59531 w 319087"/>
                <a:gd name="connsiteY11" fmla="*/ 185422 h 212795"/>
                <a:gd name="connsiteX12" fmla="*/ 309562 w 319087"/>
                <a:gd name="connsiteY12" fmla="*/ 42547 h 212795"/>
                <a:gd name="connsiteX13" fmla="*/ 319087 w 319087"/>
                <a:gd name="connsiteY13" fmla="*/ 30640 h 212795"/>
                <a:gd name="connsiteX14" fmla="*/ 319087 w 319087"/>
                <a:gd name="connsiteY14" fmla="*/ 30640 h 21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2795">
                  <a:moveTo>
                    <a:pt x="319087" y="30640"/>
                  </a:moveTo>
                  <a:cubicBezTo>
                    <a:pt x="316706" y="37784"/>
                    <a:pt x="316706" y="44928"/>
                    <a:pt x="314325" y="52071"/>
                  </a:cubicBezTo>
                  <a:cubicBezTo>
                    <a:pt x="271462" y="147321"/>
                    <a:pt x="200025" y="202090"/>
                    <a:pt x="95250" y="211615"/>
                  </a:cubicBezTo>
                  <a:cubicBezTo>
                    <a:pt x="64294" y="213996"/>
                    <a:pt x="30956" y="213996"/>
                    <a:pt x="0" y="199709"/>
                  </a:cubicBezTo>
                  <a:cubicBezTo>
                    <a:pt x="2381" y="192565"/>
                    <a:pt x="2381" y="185422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1"/>
                    <a:pt x="157163" y="33022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2"/>
                    <a:pt x="59531" y="185422"/>
                  </a:cubicBezTo>
                  <a:cubicBezTo>
                    <a:pt x="169069" y="194946"/>
                    <a:pt x="261937" y="142559"/>
                    <a:pt x="309562" y="42547"/>
                  </a:cubicBezTo>
                  <a:cubicBezTo>
                    <a:pt x="314325" y="40165"/>
                    <a:pt x="316706" y="35403"/>
                    <a:pt x="319087" y="30640"/>
                  </a:cubicBezTo>
                  <a:lnTo>
                    <a:pt x="319087" y="3064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2C88616A-3CEE-FC16-0F3D-7A44225A1B2D}"/>
                </a:ext>
              </a:extLst>
            </p:cNvPr>
            <p:cNvSpPr/>
            <p:nvPr/>
          </p:nvSpPr>
          <p:spPr>
            <a:xfrm>
              <a:off x="9191625" y="1781175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006C4E95-DCF0-96A4-7135-61FC8993C99F}"/>
                </a:ext>
              </a:extLst>
            </p:cNvPr>
            <p:cNvSpPr/>
            <p:nvPr/>
          </p:nvSpPr>
          <p:spPr>
            <a:xfrm>
              <a:off x="11144250" y="1781175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7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6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21523FA3-C195-83D9-4718-F3587B039476}"/>
                </a:ext>
              </a:extLst>
            </p:cNvPr>
            <p:cNvSpPr/>
            <p:nvPr/>
          </p:nvSpPr>
          <p:spPr>
            <a:xfrm>
              <a:off x="8207421" y="5724062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8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8 h 212900"/>
                <a:gd name="connsiteX5" fmla="*/ 300785 w 324597"/>
                <a:gd name="connsiteY5" fmla="*/ 207631 h 212900"/>
                <a:gd name="connsiteX6" fmla="*/ 5510 w 324597"/>
                <a:gd name="connsiteY6" fmla="*/ 38563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8 h 212900"/>
                <a:gd name="connsiteX10" fmla="*/ 291259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8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10" y="38563"/>
                  </a:cubicBezTo>
                  <a:cubicBezTo>
                    <a:pt x="3128" y="31419"/>
                    <a:pt x="3128" y="26656"/>
                    <a:pt x="3128" y="21894"/>
                  </a:cubicBezTo>
                  <a:cubicBezTo>
                    <a:pt x="5510" y="29038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8"/>
                  </a:cubicBezTo>
                  <a:cubicBezTo>
                    <a:pt x="222203" y="188581"/>
                    <a:pt x="255541" y="188581"/>
                    <a:pt x="291259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4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7891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17002B32-7641-5E1E-3526-761728405D3C}"/>
                </a:ext>
              </a:extLst>
            </p:cNvPr>
            <p:cNvSpPr/>
            <p:nvPr/>
          </p:nvSpPr>
          <p:spPr>
            <a:xfrm>
              <a:off x="6252415" y="5724062"/>
              <a:ext cx="324597" cy="212900"/>
            </a:xfrm>
            <a:custGeom>
              <a:avLst/>
              <a:gdLst>
                <a:gd name="connsiteX0" fmla="*/ 3128 w 324597"/>
                <a:gd name="connsiteY0" fmla="*/ 21894 h 212900"/>
                <a:gd name="connsiteX1" fmla="*/ 7891 w 324597"/>
                <a:gd name="connsiteY1" fmla="*/ 9988 h 212900"/>
                <a:gd name="connsiteX2" fmla="*/ 60278 w 324597"/>
                <a:gd name="connsiteY2" fmla="*/ 462 h 212900"/>
                <a:gd name="connsiteX3" fmla="*/ 322216 w 324597"/>
                <a:gd name="connsiteY3" fmla="*/ 188581 h 212900"/>
                <a:gd name="connsiteX4" fmla="*/ 324597 w 324597"/>
                <a:gd name="connsiteY4" fmla="*/ 200488 h 212900"/>
                <a:gd name="connsiteX5" fmla="*/ 300785 w 324597"/>
                <a:gd name="connsiteY5" fmla="*/ 207631 h 212900"/>
                <a:gd name="connsiteX6" fmla="*/ 5509 w 324597"/>
                <a:gd name="connsiteY6" fmla="*/ 38563 h 212900"/>
                <a:gd name="connsiteX7" fmla="*/ 3128 w 324597"/>
                <a:gd name="connsiteY7" fmla="*/ 21894 h 212900"/>
                <a:gd name="connsiteX8" fmla="*/ 15035 w 324597"/>
                <a:gd name="connsiteY8" fmla="*/ 40944 h 212900"/>
                <a:gd name="connsiteX9" fmla="*/ 188866 w 324597"/>
                <a:gd name="connsiteY9" fmla="*/ 181438 h 212900"/>
                <a:gd name="connsiteX10" fmla="*/ 291260 w 324597"/>
                <a:gd name="connsiteY10" fmla="*/ 179056 h 212900"/>
                <a:gd name="connsiteX11" fmla="*/ 284116 w 324597"/>
                <a:gd name="connsiteY11" fmla="*/ 160006 h 212900"/>
                <a:gd name="connsiteX12" fmla="*/ 212678 w 324597"/>
                <a:gd name="connsiteY12" fmla="*/ 62375 h 212900"/>
                <a:gd name="connsiteX13" fmla="*/ 31703 w 324597"/>
                <a:gd name="connsiteY13" fmla="*/ 9988 h 212900"/>
                <a:gd name="connsiteX14" fmla="*/ 3128 w 324597"/>
                <a:gd name="connsiteY14" fmla="*/ 21894 h 2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4597" h="212900">
                  <a:moveTo>
                    <a:pt x="3128" y="21894"/>
                  </a:moveTo>
                  <a:cubicBezTo>
                    <a:pt x="-1634" y="14750"/>
                    <a:pt x="-1634" y="9988"/>
                    <a:pt x="7891" y="9988"/>
                  </a:cubicBezTo>
                  <a:cubicBezTo>
                    <a:pt x="24559" y="7606"/>
                    <a:pt x="43610" y="2844"/>
                    <a:pt x="60278" y="462"/>
                  </a:cubicBezTo>
                  <a:cubicBezTo>
                    <a:pt x="179341" y="-6681"/>
                    <a:pt x="288878" y="69519"/>
                    <a:pt x="322216" y="188581"/>
                  </a:cubicBezTo>
                  <a:cubicBezTo>
                    <a:pt x="322216" y="190962"/>
                    <a:pt x="322216" y="195725"/>
                    <a:pt x="324597" y="200488"/>
                  </a:cubicBezTo>
                  <a:cubicBezTo>
                    <a:pt x="317453" y="202869"/>
                    <a:pt x="310309" y="205250"/>
                    <a:pt x="300785" y="207631"/>
                  </a:cubicBezTo>
                  <a:cubicBezTo>
                    <a:pt x="176960" y="233825"/>
                    <a:pt x="45991" y="160006"/>
                    <a:pt x="5509" y="38563"/>
                  </a:cubicBezTo>
                  <a:cubicBezTo>
                    <a:pt x="5509" y="31419"/>
                    <a:pt x="3128" y="26656"/>
                    <a:pt x="3128" y="21894"/>
                  </a:cubicBezTo>
                  <a:cubicBezTo>
                    <a:pt x="5509" y="29038"/>
                    <a:pt x="10272" y="33800"/>
                    <a:pt x="15035" y="40944"/>
                  </a:cubicBezTo>
                  <a:cubicBezTo>
                    <a:pt x="50753" y="114763"/>
                    <a:pt x="107903" y="164769"/>
                    <a:pt x="188866" y="181438"/>
                  </a:cubicBezTo>
                  <a:cubicBezTo>
                    <a:pt x="222203" y="188581"/>
                    <a:pt x="255541" y="188581"/>
                    <a:pt x="291260" y="179056"/>
                  </a:cubicBezTo>
                  <a:cubicBezTo>
                    <a:pt x="288878" y="171913"/>
                    <a:pt x="286497" y="164769"/>
                    <a:pt x="284116" y="160006"/>
                  </a:cubicBezTo>
                  <a:cubicBezTo>
                    <a:pt x="269828" y="121906"/>
                    <a:pt x="243635" y="88569"/>
                    <a:pt x="212678" y="62375"/>
                  </a:cubicBezTo>
                  <a:cubicBezTo>
                    <a:pt x="160291" y="19513"/>
                    <a:pt x="98378" y="2844"/>
                    <a:pt x="31703" y="9988"/>
                  </a:cubicBezTo>
                  <a:cubicBezTo>
                    <a:pt x="22178" y="9988"/>
                    <a:pt x="10272" y="7606"/>
                    <a:pt x="3128" y="218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A0292314-7C28-A0EB-A00C-9F71B1F5643C}"/>
                </a:ext>
              </a:extLst>
            </p:cNvPr>
            <p:cNvSpPr/>
            <p:nvPr/>
          </p:nvSpPr>
          <p:spPr>
            <a:xfrm>
              <a:off x="11606212" y="5430781"/>
              <a:ext cx="323946" cy="210453"/>
            </a:xfrm>
            <a:custGeom>
              <a:avLst/>
              <a:gdLst>
                <a:gd name="connsiteX0" fmla="*/ 321469 w 323946"/>
                <a:gd name="connsiteY0" fmla="*/ 188969 h 210453"/>
                <a:gd name="connsiteX1" fmla="*/ 316707 w 323946"/>
                <a:gd name="connsiteY1" fmla="*/ 200875 h 210453"/>
                <a:gd name="connsiteX2" fmla="*/ 254794 w 323946"/>
                <a:gd name="connsiteY2" fmla="*/ 210400 h 210453"/>
                <a:gd name="connsiteX3" fmla="*/ 4763 w 323946"/>
                <a:gd name="connsiteY3" fmla="*/ 29425 h 210453"/>
                <a:gd name="connsiteX4" fmla="*/ 0 w 323946"/>
                <a:gd name="connsiteY4" fmla="*/ 12756 h 210453"/>
                <a:gd name="connsiteX5" fmla="*/ 57150 w 323946"/>
                <a:gd name="connsiteY5" fmla="*/ 850 h 210453"/>
                <a:gd name="connsiteX6" fmla="*/ 316707 w 323946"/>
                <a:gd name="connsiteY6" fmla="*/ 169918 h 210453"/>
                <a:gd name="connsiteX7" fmla="*/ 321469 w 323946"/>
                <a:gd name="connsiteY7" fmla="*/ 188969 h 210453"/>
                <a:gd name="connsiteX8" fmla="*/ 309563 w 323946"/>
                <a:gd name="connsiteY8" fmla="*/ 167537 h 210453"/>
                <a:gd name="connsiteX9" fmla="*/ 50006 w 323946"/>
                <a:gd name="connsiteY9" fmla="*/ 24662 h 210453"/>
                <a:gd name="connsiteX10" fmla="*/ 30957 w 323946"/>
                <a:gd name="connsiteY10" fmla="*/ 29425 h 210453"/>
                <a:gd name="connsiteX11" fmla="*/ 109538 w 323946"/>
                <a:gd name="connsiteY11" fmla="*/ 146106 h 210453"/>
                <a:gd name="connsiteX12" fmla="*/ 300038 w 323946"/>
                <a:gd name="connsiteY12" fmla="*/ 198493 h 210453"/>
                <a:gd name="connsiteX13" fmla="*/ 321469 w 323946"/>
                <a:gd name="connsiteY13" fmla="*/ 188969 h 21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3">
                  <a:moveTo>
                    <a:pt x="321469" y="188969"/>
                  </a:moveTo>
                  <a:cubicBezTo>
                    <a:pt x="326232" y="196112"/>
                    <a:pt x="323850" y="200875"/>
                    <a:pt x="316707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7" y="62762"/>
                    <a:pt x="316707" y="169918"/>
                  </a:cubicBezTo>
                  <a:cubicBezTo>
                    <a:pt x="319087" y="177062"/>
                    <a:pt x="321469" y="184206"/>
                    <a:pt x="321469" y="188969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3"/>
                    <a:pt x="30957" y="29425"/>
                  </a:cubicBezTo>
                  <a:cubicBezTo>
                    <a:pt x="45244" y="77050"/>
                    <a:pt x="71438" y="115150"/>
                    <a:pt x="109538" y="146106"/>
                  </a:cubicBezTo>
                  <a:cubicBezTo>
                    <a:pt x="164306" y="191350"/>
                    <a:pt x="228600" y="208019"/>
                    <a:pt x="300038" y="198493"/>
                  </a:cubicBezTo>
                  <a:cubicBezTo>
                    <a:pt x="309563" y="198493"/>
                    <a:pt x="319087" y="198493"/>
                    <a:pt x="321469" y="1889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F43A18F0-B4FB-E7D0-4457-501E1FF32E18}"/>
                </a:ext>
              </a:extLst>
            </p:cNvPr>
            <p:cNvSpPr/>
            <p:nvPr/>
          </p:nvSpPr>
          <p:spPr>
            <a:xfrm>
              <a:off x="9653587" y="5430805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4 h 210430"/>
                <a:gd name="connsiteX9" fmla="*/ 50006 w 323946"/>
                <a:gd name="connsiteY9" fmla="*/ 24639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9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4"/>
                  </a:cubicBezTo>
                  <a:cubicBezTo>
                    <a:pt x="264319" y="65120"/>
                    <a:pt x="161925" y="10351"/>
                    <a:pt x="50006" y="24639"/>
                  </a:cubicBezTo>
                  <a:cubicBezTo>
                    <a:pt x="45244" y="24639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A8BB3144-A16E-EAAB-1CAA-E7F22EB4D626}"/>
                </a:ext>
              </a:extLst>
            </p:cNvPr>
            <p:cNvSpPr/>
            <p:nvPr/>
          </p:nvSpPr>
          <p:spPr>
            <a:xfrm>
              <a:off x="7698581" y="5430781"/>
              <a:ext cx="323946" cy="210453"/>
            </a:xfrm>
            <a:custGeom>
              <a:avLst/>
              <a:gdLst>
                <a:gd name="connsiteX0" fmla="*/ 321469 w 323946"/>
                <a:gd name="connsiteY0" fmla="*/ 188969 h 210453"/>
                <a:gd name="connsiteX1" fmla="*/ 316706 w 323946"/>
                <a:gd name="connsiteY1" fmla="*/ 200875 h 210453"/>
                <a:gd name="connsiteX2" fmla="*/ 254794 w 323946"/>
                <a:gd name="connsiteY2" fmla="*/ 210400 h 210453"/>
                <a:gd name="connsiteX3" fmla="*/ 4762 w 323946"/>
                <a:gd name="connsiteY3" fmla="*/ 29425 h 210453"/>
                <a:gd name="connsiteX4" fmla="*/ 0 w 323946"/>
                <a:gd name="connsiteY4" fmla="*/ 12756 h 210453"/>
                <a:gd name="connsiteX5" fmla="*/ 57150 w 323946"/>
                <a:gd name="connsiteY5" fmla="*/ 850 h 210453"/>
                <a:gd name="connsiteX6" fmla="*/ 316706 w 323946"/>
                <a:gd name="connsiteY6" fmla="*/ 169918 h 210453"/>
                <a:gd name="connsiteX7" fmla="*/ 321469 w 323946"/>
                <a:gd name="connsiteY7" fmla="*/ 188969 h 210453"/>
                <a:gd name="connsiteX8" fmla="*/ 309563 w 323946"/>
                <a:gd name="connsiteY8" fmla="*/ 167537 h 210453"/>
                <a:gd name="connsiteX9" fmla="*/ 50006 w 323946"/>
                <a:gd name="connsiteY9" fmla="*/ 24662 h 210453"/>
                <a:gd name="connsiteX10" fmla="*/ 30956 w 323946"/>
                <a:gd name="connsiteY10" fmla="*/ 29425 h 210453"/>
                <a:gd name="connsiteX11" fmla="*/ 109537 w 323946"/>
                <a:gd name="connsiteY11" fmla="*/ 146106 h 210453"/>
                <a:gd name="connsiteX12" fmla="*/ 300037 w 323946"/>
                <a:gd name="connsiteY12" fmla="*/ 198493 h 210453"/>
                <a:gd name="connsiteX13" fmla="*/ 321469 w 323946"/>
                <a:gd name="connsiteY13" fmla="*/ 188969 h 21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3">
                  <a:moveTo>
                    <a:pt x="321469" y="188969"/>
                  </a:moveTo>
                  <a:cubicBezTo>
                    <a:pt x="326231" y="196112"/>
                    <a:pt x="323850" y="200875"/>
                    <a:pt x="316706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2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6" y="62762"/>
                    <a:pt x="316706" y="169918"/>
                  </a:cubicBezTo>
                  <a:cubicBezTo>
                    <a:pt x="319087" y="177062"/>
                    <a:pt x="321469" y="184206"/>
                    <a:pt x="321469" y="188969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3"/>
                    <a:pt x="30956" y="29425"/>
                  </a:cubicBezTo>
                  <a:cubicBezTo>
                    <a:pt x="45244" y="77050"/>
                    <a:pt x="71438" y="115150"/>
                    <a:pt x="109537" y="146106"/>
                  </a:cubicBezTo>
                  <a:cubicBezTo>
                    <a:pt x="164306" y="191350"/>
                    <a:pt x="228600" y="208019"/>
                    <a:pt x="300037" y="198493"/>
                  </a:cubicBezTo>
                  <a:cubicBezTo>
                    <a:pt x="309563" y="198493"/>
                    <a:pt x="319087" y="198493"/>
                    <a:pt x="321469" y="1889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093CE873-ACA9-FDA7-6A0E-9772B3F6FEE9}"/>
                </a:ext>
              </a:extLst>
            </p:cNvPr>
            <p:cNvSpPr/>
            <p:nvPr/>
          </p:nvSpPr>
          <p:spPr>
            <a:xfrm>
              <a:off x="5745956" y="5430781"/>
              <a:ext cx="323946" cy="210453"/>
            </a:xfrm>
            <a:custGeom>
              <a:avLst/>
              <a:gdLst>
                <a:gd name="connsiteX0" fmla="*/ 321469 w 323946"/>
                <a:gd name="connsiteY0" fmla="*/ 188969 h 210453"/>
                <a:gd name="connsiteX1" fmla="*/ 316706 w 323946"/>
                <a:gd name="connsiteY1" fmla="*/ 200875 h 210453"/>
                <a:gd name="connsiteX2" fmla="*/ 254794 w 323946"/>
                <a:gd name="connsiteY2" fmla="*/ 210400 h 210453"/>
                <a:gd name="connsiteX3" fmla="*/ 4763 w 323946"/>
                <a:gd name="connsiteY3" fmla="*/ 29425 h 210453"/>
                <a:gd name="connsiteX4" fmla="*/ 0 w 323946"/>
                <a:gd name="connsiteY4" fmla="*/ 12756 h 210453"/>
                <a:gd name="connsiteX5" fmla="*/ 57150 w 323946"/>
                <a:gd name="connsiteY5" fmla="*/ 850 h 210453"/>
                <a:gd name="connsiteX6" fmla="*/ 316706 w 323946"/>
                <a:gd name="connsiteY6" fmla="*/ 169918 h 210453"/>
                <a:gd name="connsiteX7" fmla="*/ 321469 w 323946"/>
                <a:gd name="connsiteY7" fmla="*/ 188969 h 210453"/>
                <a:gd name="connsiteX8" fmla="*/ 309563 w 323946"/>
                <a:gd name="connsiteY8" fmla="*/ 167537 h 210453"/>
                <a:gd name="connsiteX9" fmla="*/ 50006 w 323946"/>
                <a:gd name="connsiteY9" fmla="*/ 24662 h 210453"/>
                <a:gd name="connsiteX10" fmla="*/ 33338 w 323946"/>
                <a:gd name="connsiteY10" fmla="*/ 29425 h 210453"/>
                <a:gd name="connsiteX11" fmla="*/ 109538 w 323946"/>
                <a:gd name="connsiteY11" fmla="*/ 146106 h 210453"/>
                <a:gd name="connsiteX12" fmla="*/ 300038 w 323946"/>
                <a:gd name="connsiteY12" fmla="*/ 198493 h 210453"/>
                <a:gd name="connsiteX13" fmla="*/ 321469 w 323946"/>
                <a:gd name="connsiteY13" fmla="*/ 188969 h 21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3">
                  <a:moveTo>
                    <a:pt x="321469" y="188969"/>
                  </a:moveTo>
                  <a:cubicBezTo>
                    <a:pt x="326231" y="196112"/>
                    <a:pt x="323850" y="200875"/>
                    <a:pt x="316706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6" y="62762"/>
                    <a:pt x="316706" y="169918"/>
                  </a:cubicBezTo>
                  <a:cubicBezTo>
                    <a:pt x="319088" y="177062"/>
                    <a:pt x="319088" y="184206"/>
                    <a:pt x="321469" y="188969"/>
                  </a:cubicBezTo>
                  <a:cubicBezTo>
                    <a:pt x="319088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3"/>
                    <a:pt x="33338" y="29425"/>
                  </a:cubicBezTo>
                  <a:cubicBezTo>
                    <a:pt x="45244" y="77050"/>
                    <a:pt x="78581" y="122293"/>
                    <a:pt x="109538" y="146106"/>
                  </a:cubicBezTo>
                  <a:cubicBezTo>
                    <a:pt x="164306" y="191350"/>
                    <a:pt x="228600" y="208019"/>
                    <a:pt x="300038" y="198493"/>
                  </a:cubicBezTo>
                  <a:cubicBezTo>
                    <a:pt x="307181" y="198493"/>
                    <a:pt x="316706" y="198493"/>
                    <a:pt x="321469" y="1889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9780DF28-3ECC-AED5-1FFE-D9C8CF320108}"/>
                </a:ext>
              </a:extLst>
            </p:cNvPr>
            <p:cNvSpPr/>
            <p:nvPr/>
          </p:nvSpPr>
          <p:spPr>
            <a:xfrm>
              <a:off x="6719887" y="1781491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3 w 319087"/>
                <a:gd name="connsiteY4" fmla="*/ 178278 h 210092"/>
                <a:gd name="connsiteX5" fmla="*/ 300038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3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2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3" y="178278"/>
                  </a:cubicBezTo>
                  <a:cubicBezTo>
                    <a:pt x="45244" y="54453"/>
                    <a:pt x="171450" y="-19366"/>
                    <a:pt x="300038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3" y="13971"/>
                    <a:pt x="157163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7" y="142559"/>
                    <a:pt x="309562" y="42546"/>
                  </a:cubicBezTo>
                  <a:cubicBezTo>
                    <a:pt x="314325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97DF56A1-0151-FE54-FE01-CF5602C37FEA}"/>
                </a:ext>
              </a:extLst>
            </p:cNvPr>
            <p:cNvSpPr/>
            <p:nvPr/>
          </p:nvSpPr>
          <p:spPr>
            <a:xfrm>
              <a:off x="8674893" y="1781491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1944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3DA7C4B7-553B-9EF6-8281-90CFBE78BB06}"/>
                </a:ext>
              </a:extLst>
            </p:cNvPr>
            <p:cNvSpPr/>
            <p:nvPr/>
          </p:nvSpPr>
          <p:spPr>
            <a:xfrm>
              <a:off x="10627518" y="1781491"/>
              <a:ext cx="319087" cy="210092"/>
            </a:xfrm>
            <a:custGeom>
              <a:avLst/>
              <a:gdLst>
                <a:gd name="connsiteX0" fmla="*/ 319087 w 319087"/>
                <a:gd name="connsiteY0" fmla="*/ 28259 h 210092"/>
                <a:gd name="connsiteX1" fmla="*/ 314325 w 319087"/>
                <a:gd name="connsiteY1" fmla="*/ 49690 h 210092"/>
                <a:gd name="connsiteX2" fmla="*/ 95250 w 319087"/>
                <a:gd name="connsiteY2" fmla="*/ 209234 h 210092"/>
                <a:gd name="connsiteX3" fmla="*/ 0 w 319087"/>
                <a:gd name="connsiteY3" fmla="*/ 199709 h 210092"/>
                <a:gd name="connsiteX4" fmla="*/ 4762 w 319087"/>
                <a:gd name="connsiteY4" fmla="*/ 178278 h 210092"/>
                <a:gd name="connsiteX5" fmla="*/ 300037 w 319087"/>
                <a:gd name="connsiteY5" fmla="*/ 4446 h 210092"/>
                <a:gd name="connsiteX6" fmla="*/ 307181 w 319087"/>
                <a:gd name="connsiteY6" fmla="*/ 9209 h 210092"/>
                <a:gd name="connsiteX7" fmla="*/ 307181 w 319087"/>
                <a:gd name="connsiteY7" fmla="*/ 9209 h 210092"/>
                <a:gd name="connsiteX8" fmla="*/ 276225 w 319087"/>
                <a:gd name="connsiteY8" fmla="*/ 9209 h 210092"/>
                <a:gd name="connsiteX9" fmla="*/ 157162 w 319087"/>
                <a:gd name="connsiteY9" fmla="*/ 33021 h 210092"/>
                <a:gd name="connsiteX10" fmla="*/ 30956 w 319087"/>
                <a:gd name="connsiteY10" fmla="*/ 180659 h 210092"/>
                <a:gd name="connsiteX11" fmla="*/ 59531 w 319087"/>
                <a:gd name="connsiteY11" fmla="*/ 185421 h 210092"/>
                <a:gd name="connsiteX12" fmla="*/ 309563 w 319087"/>
                <a:gd name="connsiteY12" fmla="*/ 42546 h 210092"/>
                <a:gd name="connsiteX13" fmla="*/ 319087 w 319087"/>
                <a:gd name="connsiteY13" fmla="*/ 28259 h 210092"/>
                <a:gd name="connsiteX14" fmla="*/ 319087 w 319087"/>
                <a:gd name="connsiteY14" fmla="*/ 28259 h 210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092">
                  <a:moveTo>
                    <a:pt x="319087" y="28259"/>
                  </a:moveTo>
                  <a:cubicBezTo>
                    <a:pt x="316706" y="35403"/>
                    <a:pt x="316706" y="42546"/>
                    <a:pt x="314325" y="49690"/>
                  </a:cubicBezTo>
                  <a:cubicBezTo>
                    <a:pt x="271462" y="144940"/>
                    <a:pt x="200025" y="199709"/>
                    <a:pt x="95250" y="209234"/>
                  </a:cubicBezTo>
                  <a:cubicBezTo>
                    <a:pt x="64294" y="211615"/>
                    <a:pt x="30956" y="209234"/>
                    <a:pt x="0" y="199709"/>
                  </a:cubicBezTo>
                  <a:cubicBezTo>
                    <a:pt x="2381" y="192565"/>
                    <a:pt x="2381" y="185421"/>
                    <a:pt x="4762" y="178278"/>
                  </a:cubicBezTo>
                  <a:cubicBezTo>
                    <a:pt x="45244" y="54453"/>
                    <a:pt x="171450" y="-19366"/>
                    <a:pt x="300037" y="4446"/>
                  </a:cubicBezTo>
                  <a:cubicBezTo>
                    <a:pt x="302419" y="4446"/>
                    <a:pt x="304800" y="6828"/>
                    <a:pt x="307181" y="9209"/>
                  </a:cubicBezTo>
                  <a:lnTo>
                    <a:pt x="307181" y="9209"/>
                  </a:lnTo>
                  <a:cubicBezTo>
                    <a:pt x="297656" y="9209"/>
                    <a:pt x="285750" y="9209"/>
                    <a:pt x="276225" y="9209"/>
                  </a:cubicBezTo>
                  <a:cubicBezTo>
                    <a:pt x="235744" y="6828"/>
                    <a:pt x="195262" y="13971"/>
                    <a:pt x="157162" y="33021"/>
                  </a:cubicBezTo>
                  <a:cubicBezTo>
                    <a:pt x="95250" y="63978"/>
                    <a:pt x="54769" y="111603"/>
                    <a:pt x="30956" y="180659"/>
                  </a:cubicBezTo>
                  <a:cubicBezTo>
                    <a:pt x="40481" y="183040"/>
                    <a:pt x="50006" y="185421"/>
                    <a:pt x="59531" y="185421"/>
                  </a:cubicBezTo>
                  <a:cubicBezTo>
                    <a:pt x="169069" y="194946"/>
                    <a:pt x="261938" y="142559"/>
                    <a:pt x="309563" y="42546"/>
                  </a:cubicBezTo>
                  <a:cubicBezTo>
                    <a:pt x="314325" y="37784"/>
                    <a:pt x="316706" y="33021"/>
                    <a:pt x="319087" y="28259"/>
                  </a:cubicBezTo>
                  <a:lnTo>
                    <a:pt x="319087" y="2825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948CF282-067A-8446-1732-A799C0ACECC0}"/>
                </a:ext>
              </a:extLst>
            </p:cNvPr>
            <p:cNvSpPr/>
            <p:nvPr/>
          </p:nvSpPr>
          <p:spPr>
            <a:xfrm>
              <a:off x="7700962" y="1216546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2178"/>
                    <a:pt x="319088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11944" y="35990"/>
                    <a:pt x="316706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5A8A82F9-6B38-11B0-DD49-1D23C0E0D6DF}"/>
                </a:ext>
              </a:extLst>
            </p:cNvPr>
            <p:cNvSpPr/>
            <p:nvPr/>
          </p:nvSpPr>
          <p:spPr>
            <a:xfrm>
              <a:off x="11144250" y="2907506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4 h 212539"/>
                <a:gd name="connsiteX3" fmla="*/ 304800 w 316705"/>
                <a:gd name="connsiteY3" fmla="*/ 204787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6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C526EDE4-20D0-BD0F-AA97-5A9F22823E5A}"/>
                </a:ext>
              </a:extLst>
            </p:cNvPr>
            <p:cNvSpPr/>
            <p:nvPr/>
          </p:nvSpPr>
          <p:spPr>
            <a:xfrm>
              <a:off x="9191625" y="2907506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2863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EECE9CB4-9291-1264-9A73-1EFF51324A39}"/>
                </a:ext>
              </a:extLst>
            </p:cNvPr>
            <p:cNvSpPr/>
            <p:nvPr/>
          </p:nvSpPr>
          <p:spPr>
            <a:xfrm>
              <a:off x="5748337" y="1216546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6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5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8" y="12178"/>
                  </a:cubicBezTo>
                  <a:cubicBezTo>
                    <a:pt x="319088" y="12178"/>
                    <a:pt x="316706" y="19322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6"/>
                  </a:cubicBezTo>
                  <a:cubicBezTo>
                    <a:pt x="309563" y="35990"/>
                    <a:pt x="314325" y="28847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4F766565-DFF0-5672-90F2-DE6512BA2F3C}"/>
                </a:ext>
              </a:extLst>
            </p:cNvPr>
            <p:cNvSpPr/>
            <p:nvPr/>
          </p:nvSpPr>
          <p:spPr>
            <a:xfrm>
              <a:off x="11144250" y="6286500"/>
              <a:ext cx="316705" cy="212539"/>
            </a:xfrm>
            <a:custGeom>
              <a:avLst/>
              <a:gdLst>
                <a:gd name="connsiteX0" fmla="*/ 9525 w 316705"/>
                <a:gd name="connsiteY0" fmla="*/ 9525 h 212539"/>
                <a:gd name="connsiteX1" fmla="*/ 73819 w 316705"/>
                <a:gd name="connsiteY1" fmla="*/ 0 h 212539"/>
                <a:gd name="connsiteX2" fmla="*/ 316706 w 316705"/>
                <a:gd name="connsiteY2" fmla="*/ 197643 h 212539"/>
                <a:gd name="connsiteX3" fmla="*/ 304800 w 316705"/>
                <a:gd name="connsiteY3" fmla="*/ 204788 h 212539"/>
                <a:gd name="connsiteX4" fmla="*/ 7144 w 316705"/>
                <a:gd name="connsiteY4" fmla="*/ 57150 h 212539"/>
                <a:gd name="connsiteX5" fmla="*/ 0 w 316705"/>
                <a:gd name="connsiteY5" fmla="*/ 28575 h 212539"/>
                <a:gd name="connsiteX6" fmla="*/ 0 w 316705"/>
                <a:gd name="connsiteY6" fmla="*/ 28575 h 212539"/>
                <a:gd name="connsiteX7" fmla="*/ 9525 w 316705"/>
                <a:gd name="connsiteY7" fmla="*/ 45244 h 212539"/>
                <a:gd name="connsiteX8" fmla="*/ 188119 w 316705"/>
                <a:gd name="connsiteY8" fmla="*/ 183357 h 212539"/>
                <a:gd name="connsiteX9" fmla="*/ 285750 w 316705"/>
                <a:gd name="connsiteY9" fmla="*/ 180975 h 212539"/>
                <a:gd name="connsiteX10" fmla="*/ 283369 w 316705"/>
                <a:gd name="connsiteY10" fmla="*/ 169069 h 212539"/>
                <a:gd name="connsiteX11" fmla="*/ 64294 w 316705"/>
                <a:gd name="connsiteY11" fmla="*/ 9525 h 212539"/>
                <a:gd name="connsiteX12" fmla="*/ 9525 w 316705"/>
                <a:gd name="connsiteY12" fmla="*/ 9525 h 212539"/>
                <a:gd name="connsiteX13" fmla="*/ 9525 w 316705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5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3" y="85725"/>
                    <a:pt x="316706" y="197643"/>
                  </a:cubicBezTo>
                  <a:cubicBezTo>
                    <a:pt x="311944" y="200025"/>
                    <a:pt x="309563" y="202406"/>
                    <a:pt x="304800" y="204788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7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7"/>
                  </a:cubicBezTo>
                  <a:cubicBezTo>
                    <a:pt x="219075" y="190500"/>
                    <a:pt x="252413" y="188119"/>
                    <a:pt x="285750" y="180975"/>
                  </a:cubicBezTo>
                  <a:cubicBezTo>
                    <a:pt x="285750" y="176212"/>
                    <a:pt x="283369" y="173831"/>
                    <a:pt x="283369" y="169069"/>
                  </a:cubicBezTo>
                  <a:cubicBezTo>
                    <a:pt x="252413" y="76200"/>
                    <a:pt x="161925" y="11906"/>
                    <a:pt x="64294" y="9525"/>
                  </a:cubicBezTo>
                  <a:cubicBezTo>
                    <a:pt x="45244" y="7143"/>
                    <a:pt x="26194" y="7143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A93CCB75-EA80-002F-50EF-2D26B632238A}"/>
                </a:ext>
              </a:extLst>
            </p:cNvPr>
            <p:cNvSpPr/>
            <p:nvPr/>
          </p:nvSpPr>
          <p:spPr>
            <a:xfrm>
              <a:off x="5745956" y="6557112"/>
              <a:ext cx="323946" cy="210454"/>
            </a:xfrm>
            <a:custGeom>
              <a:avLst/>
              <a:gdLst>
                <a:gd name="connsiteX0" fmla="*/ 321469 w 323946"/>
                <a:gd name="connsiteY0" fmla="*/ 188968 h 210454"/>
                <a:gd name="connsiteX1" fmla="*/ 316706 w 323946"/>
                <a:gd name="connsiteY1" fmla="*/ 200875 h 210454"/>
                <a:gd name="connsiteX2" fmla="*/ 254794 w 323946"/>
                <a:gd name="connsiteY2" fmla="*/ 210400 h 210454"/>
                <a:gd name="connsiteX3" fmla="*/ 4763 w 323946"/>
                <a:gd name="connsiteY3" fmla="*/ 29425 h 210454"/>
                <a:gd name="connsiteX4" fmla="*/ 0 w 323946"/>
                <a:gd name="connsiteY4" fmla="*/ 12756 h 210454"/>
                <a:gd name="connsiteX5" fmla="*/ 57150 w 323946"/>
                <a:gd name="connsiteY5" fmla="*/ 850 h 210454"/>
                <a:gd name="connsiteX6" fmla="*/ 316706 w 323946"/>
                <a:gd name="connsiteY6" fmla="*/ 169919 h 210454"/>
                <a:gd name="connsiteX7" fmla="*/ 321469 w 323946"/>
                <a:gd name="connsiteY7" fmla="*/ 188968 h 210454"/>
                <a:gd name="connsiteX8" fmla="*/ 309563 w 323946"/>
                <a:gd name="connsiteY8" fmla="*/ 167537 h 210454"/>
                <a:gd name="connsiteX9" fmla="*/ 50006 w 323946"/>
                <a:gd name="connsiteY9" fmla="*/ 24662 h 210454"/>
                <a:gd name="connsiteX10" fmla="*/ 33338 w 323946"/>
                <a:gd name="connsiteY10" fmla="*/ 29425 h 210454"/>
                <a:gd name="connsiteX11" fmla="*/ 109538 w 323946"/>
                <a:gd name="connsiteY11" fmla="*/ 146106 h 210454"/>
                <a:gd name="connsiteX12" fmla="*/ 300038 w 323946"/>
                <a:gd name="connsiteY12" fmla="*/ 198494 h 210454"/>
                <a:gd name="connsiteX13" fmla="*/ 321469 w 323946"/>
                <a:gd name="connsiteY13" fmla="*/ 188968 h 21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4">
                  <a:moveTo>
                    <a:pt x="321469" y="188968"/>
                  </a:moveTo>
                  <a:cubicBezTo>
                    <a:pt x="326231" y="196113"/>
                    <a:pt x="323850" y="200875"/>
                    <a:pt x="316706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6" y="62763"/>
                    <a:pt x="316706" y="169919"/>
                  </a:cubicBezTo>
                  <a:cubicBezTo>
                    <a:pt x="319088" y="174682"/>
                    <a:pt x="319088" y="184206"/>
                    <a:pt x="321469" y="188968"/>
                  </a:cubicBezTo>
                  <a:cubicBezTo>
                    <a:pt x="319088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4"/>
                    <a:pt x="33338" y="29425"/>
                  </a:cubicBezTo>
                  <a:cubicBezTo>
                    <a:pt x="45244" y="77050"/>
                    <a:pt x="78581" y="122294"/>
                    <a:pt x="109538" y="146106"/>
                  </a:cubicBezTo>
                  <a:cubicBezTo>
                    <a:pt x="164306" y="191350"/>
                    <a:pt x="228600" y="208019"/>
                    <a:pt x="300038" y="198494"/>
                  </a:cubicBezTo>
                  <a:cubicBezTo>
                    <a:pt x="307181" y="198494"/>
                    <a:pt x="316706" y="198494"/>
                    <a:pt x="321469" y="1889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EBD299C0-34E5-C8CD-CC04-3819C5C69C03}"/>
                </a:ext>
              </a:extLst>
            </p:cNvPr>
            <p:cNvSpPr/>
            <p:nvPr/>
          </p:nvSpPr>
          <p:spPr>
            <a:xfrm>
              <a:off x="7698581" y="6557112"/>
              <a:ext cx="323946" cy="210454"/>
            </a:xfrm>
            <a:custGeom>
              <a:avLst/>
              <a:gdLst>
                <a:gd name="connsiteX0" fmla="*/ 321469 w 323946"/>
                <a:gd name="connsiteY0" fmla="*/ 188968 h 210454"/>
                <a:gd name="connsiteX1" fmla="*/ 316706 w 323946"/>
                <a:gd name="connsiteY1" fmla="*/ 200875 h 210454"/>
                <a:gd name="connsiteX2" fmla="*/ 254794 w 323946"/>
                <a:gd name="connsiteY2" fmla="*/ 210400 h 210454"/>
                <a:gd name="connsiteX3" fmla="*/ 4762 w 323946"/>
                <a:gd name="connsiteY3" fmla="*/ 29425 h 210454"/>
                <a:gd name="connsiteX4" fmla="*/ 0 w 323946"/>
                <a:gd name="connsiteY4" fmla="*/ 12756 h 210454"/>
                <a:gd name="connsiteX5" fmla="*/ 57150 w 323946"/>
                <a:gd name="connsiteY5" fmla="*/ 850 h 210454"/>
                <a:gd name="connsiteX6" fmla="*/ 316706 w 323946"/>
                <a:gd name="connsiteY6" fmla="*/ 169919 h 210454"/>
                <a:gd name="connsiteX7" fmla="*/ 321469 w 323946"/>
                <a:gd name="connsiteY7" fmla="*/ 188968 h 210454"/>
                <a:gd name="connsiteX8" fmla="*/ 309563 w 323946"/>
                <a:gd name="connsiteY8" fmla="*/ 167537 h 210454"/>
                <a:gd name="connsiteX9" fmla="*/ 50006 w 323946"/>
                <a:gd name="connsiteY9" fmla="*/ 24662 h 210454"/>
                <a:gd name="connsiteX10" fmla="*/ 30956 w 323946"/>
                <a:gd name="connsiteY10" fmla="*/ 29425 h 210454"/>
                <a:gd name="connsiteX11" fmla="*/ 109537 w 323946"/>
                <a:gd name="connsiteY11" fmla="*/ 146106 h 210454"/>
                <a:gd name="connsiteX12" fmla="*/ 300037 w 323946"/>
                <a:gd name="connsiteY12" fmla="*/ 198494 h 210454"/>
                <a:gd name="connsiteX13" fmla="*/ 321469 w 323946"/>
                <a:gd name="connsiteY13" fmla="*/ 188968 h 21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4">
                  <a:moveTo>
                    <a:pt x="321469" y="188968"/>
                  </a:moveTo>
                  <a:cubicBezTo>
                    <a:pt x="326231" y="196113"/>
                    <a:pt x="323850" y="200875"/>
                    <a:pt x="316706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2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6" y="62763"/>
                    <a:pt x="316706" y="169919"/>
                  </a:cubicBezTo>
                  <a:cubicBezTo>
                    <a:pt x="319087" y="174682"/>
                    <a:pt x="321469" y="184206"/>
                    <a:pt x="321469" y="188968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4"/>
                    <a:pt x="30956" y="29425"/>
                  </a:cubicBezTo>
                  <a:cubicBezTo>
                    <a:pt x="45244" y="77050"/>
                    <a:pt x="71438" y="115150"/>
                    <a:pt x="109537" y="146106"/>
                  </a:cubicBezTo>
                  <a:cubicBezTo>
                    <a:pt x="164306" y="191350"/>
                    <a:pt x="228600" y="208019"/>
                    <a:pt x="300037" y="198494"/>
                  </a:cubicBezTo>
                  <a:cubicBezTo>
                    <a:pt x="309563" y="198494"/>
                    <a:pt x="319087" y="198494"/>
                    <a:pt x="321469" y="1889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5B40AEAE-41A7-682D-728C-0637A28855F0}"/>
                </a:ext>
              </a:extLst>
            </p:cNvPr>
            <p:cNvSpPr/>
            <p:nvPr/>
          </p:nvSpPr>
          <p:spPr>
            <a:xfrm>
              <a:off x="9653587" y="6557136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9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8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3"/>
                    <a:pt x="321469" y="188945"/>
                  </a:cubicBezTo>
                  <a:cubicBezTo>
                    <a:pt x="319088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F6DA3A43-BD44-BFF8-022A-183C9F7B5D9D}"/>
                </a:ext>
              </a:extLst>
            </p:cNvPr>
            <p:cNvSpPr/>
            <p:nvPr/>
          </p:nvSpPr>
          <p:spPr>
            <a:xfrm>
              <a:off x="11606212" y="6557112"/>
              <a:ext cx="323946" cy="210454"/>
            </a:xfrm>
            <a:custGeom>
              <a:avLst/>
              <a:gdLst>
                <a:gd name="connsiteX0" fmla="*/ 321469 w 323946"/>
                <a:gd name="connsiteY0" fmla="*/ 188968 h 210454"/>
                <a:gd name="connsiteX1" fmla="*/ 316707 w 323946"/>
                <a:gd name="connsiteY1" fmla="*/ 200875 h 210454"/>
                <a:gd name="connsiteX2" fmla="*/ 254794 w 323946"/>
                <a:gd name="connsiteY2" fmla="*/ 210400 h 210454"/>
                <a:gd name="connsiteX3" fmla="*/ 4763 w 323946"/>
                <a:gd name="connsiteY3" fmla="*/ 29425 h 210454"/>
                <a:gd name="connsiteX4" fmla="*/ 0 w 323946"/>
                <a:gd name="connsiteY4" fmla="*/ 12756 h 210454"/>
                <a:gd name="connsiteX5" fmla="*/ 57150 w 323946"/>
                <a:gd name="connsiteY5" fmla="*/ 850 h 210454"/>
                <a:gd name="connsiteX6" fmla="*/ 316707 w 323946"/>
                <a:gd name="connsiteY6" fmla="*/ 169919 h 210454"/>
                <a:gd name="connsiteX7" fmla="*/ 321469 w 323946"/>
                <a:gd name="connsiteY7" fmla="*/ 188968 h 210454"/>
                <a:gd name="connsiteX8" fmla="*/ 309563 w 323946"/>
                <a:gd name="connsiteY8" fmla="*/ 167537 h 210454"/>
                <a:gd name="connsiteX9" fmla="*/ 50006 w 323946"/>
                <a:gd name="connsiteY9" fmla="*/ 24662 h 210454"/>
                <a:gd name="connsiteX10" fmla="*/ 30957 w 323946"/>
                <a:gd name="connsiteY10" fmla="*/ 29425 h 210454"/>
                <a:gd name="connsiteX11" fmla="*/ 109538 w 323946"/>
                <a:gd name="connsiteY11" fmla="*/ 146106 h 210454"/>
                <a:gd name="connsiteX12" fmla="*/ 300038 w 323946"/>
                <a:gd name="connsiteY12" fmla="*/ 198494 h 210454"/>
                <a:gd name="connsiteX13" fmla="*/ 321469 w 323946"/>
                <a:gd name="connsiteY13" fmla="*/ 188968 h 21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54">
                  <a:moveTo>
                    <a:pt x="321469" y="188968"/>
                  </a:moveTo>
                  <a:cubicBezTo>
                    <a:pt x="326232" y="196113"/>
                    <a:pt x="323850" y="200875"/>
                    <a:pt x="316707" y="200875"/>
                  </a:cubicBezTo>
                  <a:cubicBezTo>
                    <a:pt x="295275" y="203256"/>
                    <a:pt x="276225" y="210400"/>
                    <a:pt x="254794" y="210400"/>
                  </a:cubicBezTo>
                  <a:cubicBezTo>
                    <a:pt x="142875" y="212781"/>
                    <a:pt x="35719" y="136581"/>
                    <a:pt x="4763" y="29425"/>
                  </a:cubicBezTo>
                  <a:cubicBezTo>
                    <a:pt x="2381" y="24662"/>
                    <a:pt x="2381" y="17519"/>
                    <a:pt x="0" y="12756"/>
                  </a:cubicBezTo>
                  <a:cubicBezTo>
                    <a:pt x="19050" y="3231"/>
                    <a:pt x="38100" y="3231"/>
                    <a:pt x="57150" y="850"/>
                  </a:cubicBezTo>
                  <a:cubicBezTo>
                    <a:pt x="169069" y="-8675"/>
                    <a:pt x="278607" y="62763"/>
                    <a:pt x="316707" y="169919"/>
                  </a:cubicBezTo>
                  <a:cubicBezTo>
                    <a:pt x="319087" y="174682"/>
                    <a:pt x="321469" y="184206"/>
                    <a:pt x="321469" y="188968"/>
                  </a:cubicBezTo>
                  <a:cubicBezTo>
                    <a:pt x="319087" y="181825"/>
                    <a:pt x="314325" y="177062"/>
                    <a:pt x="309563" y="167537"/>
                  </a:cubicBezTo>
                  <a:cubicBezTo>
                    <a:pt x="264319" y="65144"/>
                    <a:pt x="161925" y="10375"/>
                    <a:pt x="50006" y="24662"/>
                  </a:cubicBezTo>
                  <a:cubicBezTo>
                    <a:pt x="45244" y="24662"/>
                    <a:pt x="38100" y="27044"/>
                    <a:pt x="30957" y="29425"/>
                  </a:cubicBezTo>
                  <a:cubicBezTo>
                    <a:pt x="45244" y="77050"/>
                    <a:pt x="71438" y="115150"/>
                    <a:pt x="109538" y="146106"/>
                  </a:cubicBezTo>
                  <a:cubicBezTo>
                    <a:pt x="164306" y="191350"/>
                    <a:pt x="228600" y="208019"/>
                    <a:pt x="300038" y="198494"/>
                  </a:cubicBezTo>
                  <a:cubicBezTo>
                    <a:pt x="309563" y="198494"/>
                    <a:pt x="319087" y="198494"/>
                    <a:pt x="321469" y="18896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CAFF55BD-B80B-3EDD-5537-A445C96050B8}"/>
                </a:ext>
              </a:extLst>
            </p:cNvPr>
            <p:cNvSpPr/>
            <p:nvPr/>
          </p:nvSpPr>
          <p:spPr>
            <a:xfrm>
              <a:off x="7236618" y="2907506"/>
              <a:ext cx="316706" cy="212539"/>
            </a:xfrm>
            <a:custGeom>
              <a:avLst/>
              <a:gdLst>
                <a:gd name="connsiteX0" fmla="*/ 9525 w 316706"/>
                <a:gd name="connsiteY0" fmla="*/ 9525 h 212539"/>
                <a:gd name="connsiteX1" fmla="*/ 73819 w 316706"/>
                <a:gd name="connsiteY1" fmla="*/ 0 h 212539"/>
                <a:gd name="connsiteX2" fmla="*/ 316706 w 316706"/>
                <a:gd name="connsiteY2" fmla="*/ 197644 h 212539"/>
                <a:gd name="connsiteX3" fmla="*/ 304800 w 316706"/>
                <a:gd name="connsiteY3" fmla="*/ 204787 h 212539"/>
                <a:gd name="connsiteX4" fmla="*/ 7144 w 316706"/>
                <a:gd name="connsiteY4" fmla="*/ 57150 h 212539"/>
                <a:gd name="connsiteX5" fmla="*/ 0 w 316706"/>
                <a:gd name="connsiteY5" fmla="*/ 28575 h 212539"/>
                <a:gd name="connsiteX6" fmla="*/ 0 w 316706"/>
                <a:gd name="connsiteY6" fmla="*/ 28575 h 212539"/>
                <a:gd name="connsiteX7" fmla="*/ 9525 w 316706"/>
                <a:gd name="connsiteY7" fmla="*/ 45244 h 212539"/>
                <a:gd name="connsiteX8" fmla="*/ 188119 w 316706"/>
                <a:gd name="connsiteY8" fmla="*/ 183356 h 212539"/>
                <a:gd name="connsiteX9" fmla="*/ 285750 w 316706"/>
                <a:gd name="connsiteY9" fmla="*/ 180975 h 212539"/>
                <a:gd name="connsiteX10" fmla="*/ 283369 w 316706"/>
                <a:gd name="connsiteY10" fmla="*/ 169069 h 212539"/>
                <a:gd name="connsiteX11" fmla="*/ 64294 w 316706"/>
                <a:gd name="connsiteY11" fmla="*/ 9525 h 212539"/>
                <a:gd name="connsiteX12" fmla="*/ 9525 w 316706"/>
                <a:gd name="connsiteY12" fmla="*/ 9525 h 212539"/>
                <a:gd name="connsiteX13" fmla="*/ 9525 w 316706"/>
                <a:gd name="connsiteY13" fmla="*/ 9525 h 2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6706" h="212539">
                  <a:moveTo>
                    <a:pt x="9525" y="9525"/>
                  </a:moveTo>
                  <a:cubicBezTo>
                    <a:pt x="30956" y="0"/>
                    <a:pt x="52387" y="0"/>
                    <a:pt x="73819" y="0"/>
                  </a:cubicBezTo>
                  <a:cubicBezTo>
                    <a:pt x="190500" y="2381"/>
                    <a:pt x="292894" y="85725"/>
                    <a:pt x="316706" y="197644"/>
                  </a:cubicBezTo>
                  <a:cubicBezTo>
                    <a:pt x="311944" y="200025"/>
                    <a:pt x="309563" y="202406"/>
                    <a:pt x="304800" y="204787"/>
                  </a:cubicBezTo>
                  <a:cubicBezTo>
                    <a:pt x="183356" y="235744"/>
                    <a:pt x="54769" y="171450"/>
                    <a:pt x="7144" y="57150"/>
                  </a:cubicBezTo>
                  <a:cubicBezTo>
                    <a:pt x="2381" y="47625"/>
                    <a:pt x="2381" y="38100"/>
                    <a:pt x="0" y="28575"/>
                  </a:cubicBezTo>
                  <a:lnTo>
                    <a:pt x="0" y="28575"/>
                  </a:lnTo>
                  <a:cubicBezTo>
                    <a:pt x="2381" y="33338"/>
                    <a:pt x="7144" y="38100"/>
                    <a:pt x="9525" y="45244"/>
                  </a:cubicBezTo>
                  <a:cubicBezTo>
                    <a:pt x="45244" y="121444"/>
                    <a:pt x="104775" y="166688"/>
                    <a:pt x="188119" y="183356"/>
                  </a:cubicBezTo>
                  <a:cubicBezTo>
                    <a:pt x="219075" y="190500"/>
                    <a:pt x="252412" y="188119"/>
                    <a:pt x="285750" y="180975"/>
                  </a:cubicBezTo>
                  <a:cubicBezTo>
                    <a:pt x="285750" y="176213"/>
                    <a:pt x="283369" y="173831"/>
                    <a:pt x="283369" y="169069"/>
                  </a:cubicBezTo>
                  <a:cubicBezTo>
                    <a:pt x="252412" y="76200"/>
                    <a:pt x="161925" y="11906"/>
                    <a:pt x="64294" y="9525"/>
                  </a:cubicBezTo>
                  <a:cubicBezTo>
                    <a:pt x="45244" y="7144"/>
                    <a:pt x="26194" y="7144"/>
                    <a:pt x="9525" y="9525"/>
                  </a:cubicBezTo>
                  <a:lnTo>
                    <a:pt x="9525" y="952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7F7D050B-5545-15D6-3AD4-7AFEEB64F00D}"/>
                </a:ext>
              </a:extLst>
            </p:cNvPr>
            <p:cNvSpPr/>
            <p:nvPr/>
          </p:nvSpPr>
          <p:spPr>
            <a:xfrm>
              <a:off x="5748337" y="3466828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4559"/>
                    <a:pt x="316706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09563" y="38372"/>
                    <a:pt x="314325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3D1D3D2B-CBAB-2AB8-0F9C-DF73BF9E38DA}"/>
                </a:ext>
              </a:extLst>
            </p:cNvPr>
            <p:cNvSpPr/>
            <p:nvPr/>
          </p:nvSpPr>
          <p:spPr>
            <a:xfrm>
              <a:off x="7700962" y="3466828"/>
              <a:ext cx="319087" cy="213223"/>
            </a:xfrm>
            <a:custGeom>
              <a:avLst/>
              <a:gdLst>
                <a:gd name="connsiteX0" fmla="*/ 319088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8 w 319087"/>
                <a:gd name="connsiteY6" fmla="*/ 12178 h 213223"/>
                <a:gd name="connsiteX7" fmla="*/ 319088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8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8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8" y="12178"/>
                  </a:cubicBezTo>
                  <a:cubicBezTo>
                    <a:pt x="319088" y="14559"/>
                    <a:pt x="319088" y="21703"/>
                    <a:pt x="319088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7" y="2653"/>
                    <a:pt x="90487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2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11944" y="38372"/>
                    <a:pt x="316706" y="31228"/>
                    <a:pt x="319088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2BB87A88-932B-64A3-87AC-E6870368C96E}"/>
                </a:ext>
              </a:extLst>
            </p:cNvPr>
            <p:cNvSpPr/>
            <p:nvPr/>
          </p:nvSpPr>
          <p:spPr>
            <a:xfrm>
              <a:off x="9655968" y="3466828"/>
              <a:ext cx="319087" cy="213223"/>
            </a:xfrm>
            <a:custGeom>
              <a:avLst/>
              <a:gdLst>
                <a:gd name="connsiteX0" fmla="*/ 319087 w 319087"/>
                <a:gd name="connsiteY0" fmla="*/ 24084 h 213223"/>
                <a:gd name="connsiteX1" fmla="*/ 226219 w 319087"/>
                <a:gd name="connsiteY1" fmla="*/ 162197 h 213223"/>
                <a:gd name="connsiteX2" fmla="*/ 9525 w 319087"/>
                <a:gd name="connsiteY2" fmla="*/ 205059 h 213223"/>
                <a:gd name="connsiteX3" fmla="*/ 0 w 319087"/>
                <a:gd name="connsiteY3" fmla="*/ 200297 h 213223"/>
                <a:gd name="connsiteX4" fmla="*/ 2381 w 319087"/>
                <a:gd name="connsiteY4" fmla="*/ 181247 h 213223"/>
                <a:gd name="connsiteX5" fmla="*/ 297656 w 319087"/>
                <a:gd name="connsiteY5" fmla="*/ 5034 h 213223"/>
                <a:gd name="connsiteX6" fmla="*/ 319087 w 319087"/>
                <a:gd name="connsiteY6" fmla="*/ 12178 h 213223"/>
                <a:gd name="connsiteX7" fmla="*/ 319087 w 319087"/>
                <a:gd name="connsiteY7" fmla="*/ 24084 h 213223"/>
                <a:gd name="connsiteX8" fmla="*/ 285750 w 319087"/>
                <a:gd name="connsiteY8" fmla="*/ 12178 h 213223"/>
                <a:gd name="connsiteX9" fmla="*/ 45244 w 319087"/>
                <a:gd name="connsiteY9" fmla="*/ 143147 h 213223"/>
                <a:gd name="connsiteX10" fmla="*/ 28575 w 319087"/>
                <a:gd name="connsiteY10" fmla="*/ 183628 h 213223"/>
                <a:gd name="connsiteX11" fmla="*/ 50006 w 319087"/>
                <a:gd name="connsiteY11" fmla="*/ 188391 h 213223"/>
                <a:gd name="connsiteX12" fmla="*/ 307181 w 319087"/>
                <a:gd name="connsiteY12" fmla="*/ 45515 h 213223"/>
                <a:gd name="connsiteX13" fmla="*/ 319087 w 319087"/>
                <a:gd name="connsiteY13" fmla="*/ 24084 h 21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087" h="213223">
                  <a:moveTo>
                    <a:pt x="319087" y="24084"/>
                  </a:moveTo>
                  <a:cubicBezTo>
                    <a:pt x="304800" y="83616"/>
                    <a:pt x="273844" y="128859"/>
                    <a:pt x="226219" y="162197"/>
                  </a:cubicBezTo>
                  <a:cubicBezTo>
                    <a:pt x="161925" y="209822"/>
                    <a:pt x="88106" y="224109"/>
                    <a:pt x="9525" y="205059"/>
                  </a:cubicBezTo>
                  <a:cubicBezTo>
                    <a:pt x="7144" y="205059"/>
                    <a:pt x="2381" y="202678"/>
                    <a:pt x="0" y="200297"/>
                  </a:cubicBezTo>
                  <a:cubicBezTo>
                    <a:pt x="0" y="193153"/>
                    <a:pt x="2381" y="188391"/>
                    <a:pt x="2381" y="181247"/>
                  </a:cubicBezTo>
                  <a:cubicBezTo>
                    <a:pt x="40481" y="57422"/>
                    <a:pt x="169069" y="-21160"/>
                    <a:pt x="297656" y="5034"/>
                  </a:cubicBezTo>
                  <a:cubicBezTo>
                    <a:pt x="304800" y="7415"/>
                    <a:pt x="311944" y="7415"/>
                    <a:pt x="319087" y="12178"/>
                  </a:cubicBezTo>
                  <a:cubicBezTo>
                    <a:pt x="319087" y="14559"/>
                    <a:pt x="316706" y="21703"/>
                    <a:pt x="319087" y="24084"/>
                  </a:cubicBezTo>
                  <a:cubicBezTo>
                    <a:pt x="311944" y="9797"/>
                    <a:pt x="297656" y="14559"/>
                    <a:pt x="285750" y="12178"/>
                  </a:cubicBezTo>
                  <a:cubicBezTo>
                    <a:pt x="185738" y="2653"/>
                    <a:pt x="90488" y="52659"/>
                    <a:pt x="45244" y="143147"/>
                  </a:cubicBezTo>
                  <a:cubicBezTo>
                    <a:pt x="38100" y="155053"/>
                    <a:pt x="35719" y="166959"/>
                    <a:pt x="28575" y="183628"/>
                  </a:cubicBezTo>
                  <a:cubicBezTo>
                    <a:pt x="38100" y="186009"/>
                    <a:pt x="42863" y="188391"/>
                    <a:pt x="50006" y="188391"/>
                  </a:cubicBezTo>
                  <a:cubicBezTo>
                    <a:pt x="159544" y="202678"/>
                    <a:pt x="259556" y="147909"/>
                    <a:pt x="307181" y="45515"/>
                  </a:cubicBezTo>
                  <a:cubicBezTo>
                    <a:pt x="309563" y="38372"/>
                    <a:pt x="314325" y="31228"/>
                    <a:pt x="319087" y="2408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AEA18511-2DDB-5F8A-710E-6FEAE8EC9ACF}"/>
                </a:ext>
              </a:extLst>
            </p:cNvPr>
            <p:cNvSpPr/>
            <p:nvPr/>
          </p:nvSpPr>
          <p:spPr>
            <a:xfrm>
              <a:off x="11608593" y="3469209"/>
              <a:ext cx="319087" cy="210842"/>
            </a:xfrm>
            <a:custGeom>
              <a:avLst/>
              <a:gdLst>
                <a:gd name="connsiteX0" fmla="*/ 319087 w 319087"/>
                <a:gd name="connsiteY0" fmla="*/ 21703 h 210842"/>
                <a:gd name="connsiteX1" fmla="*/ 226219 w 319087"/>
                <a:gd name="connsiteY1" fmla="*/ 159815 h 210842"/>
                <a:gd name="connsiteX2" fmla="*/ 9525 w 319087"/>
                <a:gd name="connsiteY2" fmla="*/ 202678 h 210842"/>
                <a:gd name="connsiteX3" fmla="*/ 2381 w 319087"/>
                <a:gd name="connsiteY3" fmla="*/ 200297 h 210842"/>
                <a:gd name="connsiteX4" fmla="*/ 0 w 319087"/>
                <a:gd name="connsiteY4" fmla="*/ 197916 h 210842"/>
                <a:gd name="connsiteX5" fmla="*/ 2381 w 319087"/>
                <a:gd name="connsiteY5" fmla="*/ 181247 h 210842"/>
                <a:gd name="connsiteX6" fmla="*/ 297656 w 319087"/>
                <a:gd name="connsiteY6" fmla="*/ 5034 h 210842"/>
                <a:gd name="connsiteX7" fmla="*/ 319087 w 319087"/>
                <a:gd name="connsiteY7" fmla="*/ 12178 h 210842"/>
                <a:gd name="connsiteX8" fmla="*/ 319087 w 319087"/>
                <a:gd name="connsiteY8" fmla="*/ 21703 h 210842"/>
                <a:gd name="connsiteX9" fmla="*/ 285750 w 319087"/>
                <a:gd name="connsiteY9" fmla="*/ 9797 h 210842"/>
                <a:gd name="connsiteX10" fmla="*/ 45244 w 319087"/>
                <a:gd name="connsiteY10" fmla="*/ 140766 h 210842"/>
                <a:gd name="connsiteX11" fmla="*/ 28575 w 319087"/>
                <a:gd name="connsiteY11" fmla="*/ 181247 h 210842"/>
                <a:gd name="connsiteX12" fmla="*/ 50006 w 319087"/>
                <a:gd name="connsiteY12" fmla="*/ 186009 h 210842"/>
                <a:gd name="connsiteX13" fmla="*/ 307181 w 319087"/>
                <a:gd name="connsiteY13" fmla="*/ 43134 h 210842"/>
                <a:gd name="connsiteX14" fmla="*/ 319087 w 319087"/>
                <a:gd name="connsiteY14" fmla="*/ 21703 h 210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9087" h="210842">
                  <a:moveTo>
                    <a:pt x="319087" y="21703"/>
                  </a:moveTo>
                  <a:cubicBezTo>
                    <a:pt x="304800" y="81234"/>
                    <a:pt x="273844" y="126478"/>
                    <a:pt x="226219" y="159815"/>
                  </a:cubicBezTo>
                  <a:cubicBezTo>
                    <a:pt x="161925" y="207440"/>
                    <a:pt x="88107" y="221728"/>
                    <a:pt x="9525" y="202678"/>
                  </a:cubicBezTo>
                  <a:cubicBezTo>
                    <a:pt x="7143" y="202678"/>
                    <a:pt x="4763" y="200297"/>
                    <a:pt x="2381" y="200297"/>
                  </a:cubicBezTo>
                  <a:cubicBezTo>
                    <a:pt x="2381" y="200297"/>
                    <a:pt x="0" y="200297"/>
                    <a:pt x="0" y="197916"/>
                  </a:cubicBezTo>
                  <a:cubicBezTo>
                    <a:pt x="0" y="193153"/>
                    <a:pt x="2381" y="186009"/>
                    <a:pt x="2381" y="181247"/>
                  </a:cubicBezTo>
                  <a:cubicBezTo>
                    <a:pt x="40482" y="57422"/>
                    <a:pt x="169069" y="-21159"/>
                    <a:pt x="297656" y="5034"/>
                  </a:cubicBezTo>
                  <a:cubicBezTo>
                    <a:pt x="304800" y="7416"/>
                    <a:pt x="311944" y="7416"/>
                    <a:pt x="319087" y="12178"/>
                  </a:cubicBezTo>
                  <a:cubicBezTo>
                    <a:pt x="319087" y="12178"/>
                    <a:pt x="319087" y="19322"/>
                    <a:pt x="319087" y="21703"/>
                  </a:cubicBezTo>
                  <a:cubicBezTo>
                    <a:pt x="311944" y="7416"/>
                    <a:pt x="297656" y="12178"/>
                    <a:pt x="285750" y="9797"/>
                  </a:cubicBezTo>
                  <a:cubicBezTo>
                    <a:pt x="185737" y="272"/>
                    <a:pt x="90487" y="50278"/>
                    <a:pt x="45244" y="140766"/>
                  </a:cubicBezTo>
                  <a:cubicBezTo>
                    <a:pt x="38100" y="152672"/>
                    <a:pt x="35719" y="164578"/>
                    <a:pt x="28575" y="181247"/>
                  </a:cubicBezTo>
                  <a:cubicBezTo>
                    <a:pt x="38100" y="183628"/>
                    <a:pt x="42862" y="186009"/>
                    <a:pt x="50006" y="186009"/>
                  </a:cubicBezTo>
                  <a:cubicBezTo>
                    <a:pt x="159544" y="200297"/>
                    <a:pt x="259556" y="145528"/>
                    <a:pt x="307181" y="43134"/>
                  </a:cubicBezTo>
                  <a:cubicBezTo>
                    <a:pt x="311944" y="35991"/>
                    <a:pt x="316706" y="28847"/>
                    <a:pt x="319087" y="2170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C7D8E749-0BE3-C6D2-2F0A-063F69C239B4}"/>
                </a:ext>
              </a:extLst>
            </p:cNvPr>
            <p:cNvSpPr/>
            <p:nvPr/>
          </p:nvSpPr>
          <p:spPr>
            <a:xfrm>
              <a:off x="8208168" y="4304279"/>
              <a:ext cx="321468" cy="213813"/>
            </a:xfrm>
            <a:custGeom>
              <a:avLst/>
              <a:gdLst>
                <a:gd name="connsiteX0" fmla="*/ 0 w 321468"/>
                <a:gd name="connsiteY0" fmla="*/ 191521 h 213813"/>
                <a:gd name="connsiteX1" fmla="*/ 95250 w 321468"/>
                <a:gd name="connsiteY1" fmla="*/ 51027 h 213813"/>
                <a:gd name="connsiteX2" fmla="*/ 311944 w 321468"/>
                <a:gd name="connsiteY2" fmla="*/ 8164 h 213813"/>
                <a:gd name="connsiteX3" fmla="*/ 321469 w 321468"/>
                <a:gd name="connsiteY3" fmla="*/ 12927 h 213813"/>
                <a:gd name="connsiteX4" fmla="*/ 319088 w 321468"/>
                <a:gd name="connsiteY4" fmla="*/ 27214 h 213813"/>
                <a:gd name="connsiteX5" fmla="*/ 21431 w 321468"/>
                <a:gd name="connsiteY5" fmla="*/ 208189 h 213813"/>
                <a:gd name="connsiteX6" fmla="*/ 2381 w 321468"/>
                <a:gd name="connsiteY6" fmla="*/ 203427 h 213813"/>
                <a:gd name="connsiteX7" fmla="*/ 0 w 321468"/>
                <a:gd name="connsiteY7" fmla="*/ 191521 h 213813"/>
                <a:gd name="connsiteX8" fmla="*/ 21431 w 321468"/>
                <a:gd name="connsiteY8" fmla="*/ 201045 h 213813"/>
                <a:gd name="connsiteX9" fmla="*/ 240506 w 321468"/>
                <a:gd name="connsiteY9" fmla="*/ 120083 h 213813"/>
                <a:gd name="connsiteX10" fmla="*/ 288131 w 321468"/>
                <a:gd name="connsiteY10" fmla="*/ 31977 h 213813"/>
                <a:gd name="connsiteX11" fmla="*/ 271463 w 321468"/>
                <a:gd name="connsiteY11" fmla="*/ 27214 h 213813"/>
                <a:gd name="connsiteX12" fmla="*/ 11906 w 321468"/>
                <a:gd name="connsiteY12" fmla="*/ 170089 h 213813"/>
                <a:gd name="connsiteX13" fmla="*/ 0 w 321468"/>
                <a:gd name="connsiteY13" fmla="*/ 191521 h 213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1468" h="213813">
                  <a:moveTo>
                    <a:pt x="0" y="191521"/>
                  </a:moveTo>
                  <a:cubicBezTo>
                    <a:pt x="14288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9088" y="10545"/>
                    <a:pt x="321469" y="12927"/>
                  </a:cubicBezTo>
                  <a:cubicBezTo>
                    <a:pt x="321469" y="17689"/>
                    <a:pt x="321469" y="22452"/>
                    <a:pt x="319088" y="27214"/>
                  </a:cubicBezTo>
                  <a:cubicBezTo>
                    <a:pt x="285750" y="153420"/>
                    <a:pt x="147638" y="236764"/>
                    <a:pt x="21431" y="208189"/>
                  </a:cubicBezTo>
                  <a:cubicBezTo>
                    <a:pt x="14288" y="205808"/>
                    <a:pt x="9525" y="205808"/>
                    <a:pt x="2381" y="203427"/>
                  </a:cubicBezTo>
                  <a:cubicBezTo>
                    <a:pt x="2381" y="201045"/>
                    <a:pt x="2381" y="193902"/>
                    <a:pt x="0" y="191521"/>
                  </a:cubicBezTo>
                  <a:cubicBezTo>
                    <a:pt x="4763" y="201045"/>
                    <a:pt x="14288" y="201045"/>
                    <a:pt x="21431" y="201045"/>
                  </a:cubicBezTo>
                  <a:cubicBezTo>
                    <a:pt x="109538" y="212952"/>
                    <a:pt x="183356" y="186758"/>
                    <a:pt x="240506" y="120083"/>
                  </a:cubicBezTo>
                  <a:cubicBezTo>
                    <a:pt x="261938" y="93889"/>
                    <a:pt x="278606" y="67696"/>
                    <a:pt x="288131" y="31977"/>
                  </a:cubicBezTo>
                  <a:cubicBezTo>
                    <a:pt x="280988" y="29595"/>
                    <a:pt x="276225" y="27214"/>
                    <a:pt x="271463" y="27214"/>
                  </a:cubicBezTo>
                  <a:cubicBezTo>
                    <a:pt x="159544" y="10545"/>
                    <a:pt x="59531" y="67696"/>
                    <a:pt x="11906" y="170089"/>
                  </a:cubicBezTo>
                  <a:cubicBezTo>
                    <a:pt x="9525" y="177233"/>
                    <a:pt x="4763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99634CAB-548E-FC2F-399B-6B29F95065F6}"/>
                </a:ext>
              </a:extLst>
            </p:cNvPr>
            <p:cNvSpPr/>
            <p:nvPr/>
          </p:nvSpPr>
          <p:spPr>
            <a:xfrm>
              <a:off x="10163175" y="4304279"/>
              <a:ext cx="321468" cy="211432"/>
            </a:xfrm>
            <a:custGeom>
              <a:avLst/>
              <a:gdLst>
                <a:gd name="connsiteX0" fmla="*/ 0 w 321468"/>
                <a:gd name="connsiteY0" fmla="*/ 191521 h 211432"/>
                <a:gd name="connsiteX1" fmla="*/ 95250 w 321468"/>
                <a:gd name="connsiteY1" fmla="*/ 51027 h 211432"/>
                <a:gd name="connsiteX2" fmla="*/ 311944 w 321468"/>
                <a:gd name="connsiteY2" fmla="*/ 8164 h 211432"/>
                <a:gd name="connsiteX3" fmla="*/ 319087 w 321468"/>
                <a:gd name="connsiteY3" fmla="*/ 10545 h 211432"/>
                <a:gd name="connsiteX4" fmla="*/ 321469 w 321468"/>
                <a:gd name="connsiteY4" fmla="*/ 12927 h 211432"/>
                <a:gd name="connsiteX5" fmla="*/ 321469 w 321468"/>
                <a:gd name="connsiteY5" fmla="*/ 24833 h 211432"/>
                <a:gd name="connsiteX6" fmla="*/ 23813 w 321468"/>
                <a:gd name="connsiteY6" fmla="*/ 205808 h 211432"/>
                <a:gd name="connsiteX7" fmla="*/ 4762 w 321468"/>
                <a:gd name="connsiteY7" fmla="*/ 201045 h 211432"/>
                <a:gd name="connsiteX8" fmla="*/ 0 w 321468"/>
                <a:gd name="connsiteY8" fmla="*/ 191521 h 211432"/>
                <a:gd name="connsiteX9" fmla="*/ 21431 w 321468"/>
                <a:gd name="connsiteY9" fmla="*/ 201045 h 211432"/>
                <a:gd name="connsiteX10" fmla="*/ 240506 w 321468"/>
                <a:gd name="connsiteY10" fmla="*/ 120083 h 211432"/>
                <a:gd name="connsiteX11" fmla="*/ 288131 w 321468"/>
                <a:gd name="connsiteY11" fmla="*/ 31977 h 211432"/>
                <a:gd name="connsiteX12" fmla="*/ 271462 w 321468"/>
                <a:gd name="connsiteY12" fmla="*/ 27214 h 211432"/>
                <a:gd name="connsiteX13" fmla="*/ 11906 w 321468"/>
                <a:gd name="connsiteY13" fmla="*/ 170089 h 211432"/>
                <a:gd name="connsiteX14" fmla="*/ 0 w 321468"/>
                <a:gd name="connsiteY14" fmla="*/ 191521 h 21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1468" h="211432">
                  <a:moveTo>
                    <a:pt x="0" y="191521"/>
                  </a:moveTo>
                  <a:cubicBezTo>
                    <a:pt x="14287" y="131989"/>
                    <a:pt x="47625" y="86745"/>
                    <a:pt x="95250" y="51027"/>
                  </a:cubicBezTo>
                  <a:cubicBezTo>
                    <a:pt x="159544" y="3402"/>
                    <a:pt x="233363" y="-10886"/>
                    <a:pt x="311944" y="8164"/>
                  </a:cubicBezTo>
                  <a:cubicBezTo>
                    <a:pt x="314325" y="8164"/>
                    <a:pt x="316706" y="10545"/>
                    <a:pt x="319087" y="10545"/>
                  </a:cubicBezTo>
                  <a:cubicBezTo>
                    <a:pt x="319087" y="10545"/>
                    <a:pt x="321469" y="10545"/>
                    <a:pt x="321469" y="12927"/>
                  </a:cubicBezTo>
                  <a:cubicBezTo>
                    <a:pt x="321469" y="15308"/>
                    <a:pt x="321469" y="20071"/>
                    <a:pt x="321469" y="24833"/>
                  </a:cubicBezTo>
                  <a:cubicBezTo>
                    <a:pt x="288131" y="151039"/>
                    <a:pt x="150019" y="234383"/>
                    <a:pt x="23813" y="205808"/>
                  </a:cubicBezTo>
                  <a:cubicBezTo>
                    <a:pt x="16669" y="203427"/>
                    <a:pt x="11906" y="203427"/>
                    <a:pt x="4762" y="201045"/>
                  </a:cubicBezTo>
                  <a:cubicBezTo>
                    <a:pt x="0" y="201045"/>
                    <a:pt x="0" y="193902"/>
                    <a:pt x="0" y="191521"/>
                  </a:cubicBezTo>
                  <a:cubicBezTo>
                    <a:pt x="4762" y="201045"/>
                    <a:pt x="14287" y="201045"/>
                    <a:pt x="21431" y="201045"/>
                  </a:cubicBezTo>
                  <a:cubicBezTo>
                    <a:pt x="109537" y="212952"/>
                    <a:pt x="183356" y="186758"/>
                    <a:pt x="240506" y="120083"/>
                  </a:cubicBezTo>
                  <a:cubicBezTo>
                    <a:pt x="261938" y="93889"/>
                    <a:pt x="278606" y="67696"/>
                    <a:pt x="288131" y="31977"/>
                  </a:cubicBezTo>
                  <a:cubicBezTo>
                    <a:pt x="280988" y="29595"/>
                    <a:pt x="276225" y="27214"/>
                    <a:pt x="271462" y="27214"/>
                  </a:cubicBezTo>
                  <a:cubicBezTo>
                    <a:pt x="159544" y="10545"/>
                    <a:pt x="59531" y="67696"/>
                    <a:pt x="11906" y="170089"/>
                  </a:cubicBezTo>
                  <a:cubicBezTo>
                    <a:pt x="7144" y="177233"/>
                    <a:pt x="2381" y="184377"/>
                    <a:pt x="0" y="1915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ECA9E18C-C073-4FC7-C948-F8DBF73A99A9}"/>
                </a:ext>
              </a:extLst>
            </p:cNvPr>
            <p:cNvSpPr/>
            <p:nvPr/>
          </p:nvSpPr>
          <p:spPr>
            <a:xfrm>
              <a:off x="11606212" y="3178142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7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7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7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7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7" y="172276"/>
                  </a:cubicBezTo>
                  <a:cubicBezTo>
                    <a:pt x="319087" y="177038"/>
                    <a:pt x="321469" y="184182"/>
                    <a:pt x="321469" y="188945"/>
                  </a:cubicBezTo>
                  <a:cubicBezTo>
                    <a:pt x="319087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7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9563" y="198470"/>
                    <a:pt x="319087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C17BFE3A-4F93-856F-3326-F32BDE66C7BB}"/>
                </a:ext>
              </a:extLst>
            </p:cNvPr>
            <p:cNvSpPr/>
            <p:nvPr/>
          </p:nvSpPr>
          <p:spPr>
            <a:xfrm>
              <a:off x="9653587" y="3178142"/>
              <a:ext cx="323946" cy="210430"/>
            </a:xfrm>
            <a:custGeom>
              <a:avLst/>
              <a:gdLst>
                <a:gd name="connsiteX0" fmla="*/ 321469 w 323946"/>
                <a:gd name="connsiteY0" fmla="*/ 188945 h 210430"/>
                <a:gd name="connsiteX1" fmla="*/ 316706 w 323946"/>
                <a:gd name="connsiteY1" fmla="*/ 200851 h 210430"/>
                <a:gd name="connsiteX2" fmla="*/ 254794 w 323946"/>
                <a:gd name="connsiteY2" fmla="*/ 210376 h 210430"/>
                <a:gd name="connsiteX3" fmla="*/ 4763 w 323946"/>
                <a:gd name="connsiteY3" fmla="*/ 29401 h 210430"/>
                <a:gd name="connsiteX4" fmla="*/ 0 w 323946"/>
                <a:gd name="connsiteY4" fmla="*/ 12732 h 210430"/>
                <a:gd name="connsiteX5" fmla="*/ 59531 w 323946"/>
                <a:gd name="connsiteY5" fmla="*/ 826 h 210430"/>
                <a:gd name="connsiteX6" fmla="*/ 316706 w 323946"/>
                <a:gd name="connsiteY6" fmla="*/ 172276 h 210430"/>
                <a:gd name="connsiteX7" fmla="*/ 321469 w 323946"/>
                <a:gd name="connsiteY7" fmla="*/ 188945 h 210430"/>
                <a:gd name="connsiteX8" fmla="*/ 309563 w 323946"/>
                <a:gd name="connsiteY8" fmla="*/ 167513 h 210430"/>
                <a:gd name="connsiteX9" fmla="*/ 50006 w 323946"/>
                <a:gd name="connsiteY9" fmla="*/ 24638 h 210430"/>
                <a:gd name="connsiteX10" fmla="*/ 30956 w 323946"/>
                <a:gd name="connsiteY10" fmla="*/ 29401 h 210430"/>
                <a:gd name="connsiteX11" fmla="*/ 109538 w 323946"/>
                <a:gd name="connsiteY11" fmla="*/ 146082 h 210430"/>
                <a:gd name="connsiteX12" fmla="*/ 300038 w 323946"/>
                <a:gd name="connsiteY12" fmla="*/ 198470 h 210430"/>
                <a:gd name="connsiteX13" fmla="*/ 321469 w 323946"/>
                <a:gd name="connsiteY13" fmla="*/ 188945 h 21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3946" h="210430">
                  <a:moveTo>
                    <a:pt x="321469" y="188945"/>
                  </a:moveTo>
                  <a:cubicBezTo>
                    <a:pt x="326232" y="196088"/>
                    <a:pt x="323850" y="200851"/>
                    <a:pt x="316706" y="200851"/>
                  </a:cubicBezTo>
                  <a:cubicBezTo>
                    <a:pt x="295275" y="203232"/>
                    <a:pt x="276225" y="210376"/>
                    <a:pt x="254794" y="210376"/>
                  </a:cubicBezTo>
                  <a:cubicBezTo>
                    <a:pt x="142875" y="212757"/>
                    <a:pt x="35719" y="136557"/>
                    <a:pt x="4763" y="29401"/>
                  </a:cubicBezTo>
                  <a:cubicBezTo>
                    <a:pt x="2381" y="24638"/>
                    <a:pt x="2381" y="17495"/>
                    <a:pt x="0" y="12732"/>
                  </a:cubicBezTo>
                  <a:cubicBezTo>
                    <a:pt x="19050" y="3207"/>
                    <a:pt x="40482" y="826"/>
                    <a:pt x="59531" y="826"/>
                  </a:cubicBezTo>
                  <a:cubicBezTo>
                    <a:pt x="171450" y="-8699"/>
                    <a:pt x="280988" y="65120"/>
                    <a:pt x="316706" y="172276"/>
                  </a:cubicBezTo>
                  <a:cubicBezTo>
                    <a:pt x="319088" y="177038"/>
                    <a:pt x="319088" y="184182"/>
                    <a:pt x="321469" y="188945"/>
                  </a:cubicBezTo>
                  <a:cubicBezTo>
                    <a:pt x="319088" y="181801"/>
                    <a:pt x="314325" y="177038"/>
                    <a:pt x="309563" y="167513"/>
                  </a:cubicBezTo>
                  <a:cubicBezTo>
                    <a:pt x="264319" y="65120"/>
                    <a:pt x="161925" y="10351"/>
                    <a:pt x="50006" y="24638"/>
                  </a:cubicBezTo>
                  <a:cubicBezTo>
                    <a:pt x="45244" y="24638"/>
                    <a:pt x="38100" y="27020"/>
                    <a:pt x="30956" y="29401"/>
                  </a:cubicBezTo>
                  <a:cubicBezTo>
                    <a:pt x="45244" y="77026"/>
                    <a:pt x="71438" y="115126"/>
                    <a:pt x="109538" y="146082"/>
                  </a:cubicBezTo>
                  <a:cubicBezTo>
                    <a:pt x="164306" y="191326"/>
                    <a:pt x="228600" y="207995"/>
                    <a:pt x="300038" y="198470"/>
                  </a:cubicBezTo>
                  <a:cubicBezTo>
                    <a:pt x="307181" y="198470"/>
                    <a:pt x="316706" y="198470"/>
                    <a:pt x="321469" y="18894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B69CF225-DB97-05AA-5A6D-71C176271E55}"/>
                </a:ext>
              </a:extLst>
            </p:cNvPr>
            <p:cNvSpPr/>
            <p:nvPr/>
          </p:nvSpPr>
          <p:spPr>
            <a:xfrm>
              <a:off x="9010431" y="2386012"/>
              <a:ext cx="161071" cy="361950"/>
            </a:xfrm>
            <a:custGeom>
              <a:avLst/>
              <a:gdLst>
                <a:gd name="connsiteX0" fmla="*/ 95468 w 161071"/>
                <a:gd name="connsiteY0" fmla="*/ 361950 h 361950"/>
                <a:gd name="connsiteX1" fmla="*/ 109756 w 161071"/>
                <a:gd name="connsiteY1" fmla="*/ 335756 h 361950"/>
                <a:gd name="connsiteX2" fmla="*/ 83562 w 161071"/>
                <a:gd name="connsiteY2" fmla="*/ 40481 h 361950"/>
                <a:gd name="connsiteX3" fmla="*/ 69275 w 161071"/>
                <a:gd name="connsiteY3" fmla="*/ 52388 h 361950"/>
                <a:gd name="connsiteX4" fmla="*/ 50225 w 161071"/>
                <a:gd name="connsiteY4" fmla="*/ 328613 h 361950"/>
                <a:gd name="connsiteX5" fmla="*/ 69275 w 161071"/>
                <a:gd name="connsiteY5" fmla="*/ 357188 h 361950"/>
                <a:gd name="connsiteX6" fmla="*/ 54987 w 161071"/>
                <a:gd name="connsiteY6" fmla="*/ 345281 h 361950"/>
                <a:gd name="connsiteX7" fmla="*/ 76419 w 161071"/>
                <a:gd name="connsiteY7" fmla="*/ 2381 h 361950"/>
                <a:gd name="connsiteX8" fmla="*/ 81181 w 161071"/>
                <a:gd name="connsiteY8" fmla="*/ 0 h 361950"/>
                <a:gd name="connsiteX9" fmla="*/ 95468 w 161071"/>
                <a:gd name="connsiteY9" fmla="*/ 14288 h 361950"/>
                <a:gd name="connsiteX10" fmla="*/ 104994 w 161071"/>
                <a:gd name="connsiteY10" fmla="*/ 347663 h 361950"/>
                <a:gd name="connsiteX11" fmla="*/ 95468 w 161071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50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8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8" y="14288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4994" y="352425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39102A14-6784-5D5C-AC91-4F221704B810}"/>
                </a:ext>
              </a:extLst>
            </p:cNvPr>
            <p:cNvSpPr/>
            <p:nvPr/>
          </p:nvSpPr>
          <p:spPr>
            <a:xfrm>
              <a:off x="10965437" y="2386012"/>
              <a:ext cx="161071" cy="361950"/>
            </a:xfrm>
            <a:custGeom>
              <a:avLst/>
              <a:gdLst>
                <a:gd name="connsiteX0" fmla="*/ 95469 w 161071"/>
                <a:gd name="connsiteY0" fmla="*/ 361950 h 361950"/>
                <a:gd name="connsiteX1" fmla="*/ 109756 w 161071"/>
                <a:gd name="connsiteY1" fmla="*/ 335756 h 361950"/>
                <a:gd name="connsiteX2" fmla="*/ 83562 w 161071"/>
                <a:gd name="connsiteY2" fmla="*/ 40481 h 361950"/>
                <a:gd name="connsiteX3" fmla="*/ 69275 w 161071"/>
                <a:gd name="connsiteY3" fmla="*/ 52388 h 361950"/>
                <a:gd name="connsiteX4" fmla="*/ 50225 w 161071"/>
                <a:gd name="connsiteY4" fmla="*/ 328613 h 361950"/>
                <a:gd name="connsiteX5" fmla="*/ 69275 w 161071"/>
                <a:gd name="connsiteY5" fmla="*/ 357188 h 361950"/>
                <a:gd name="connsiteX6" fmla="*/ 54987 w 161071"/>
                <a:gd name="connsiteY6" fmla="*/ 345281 h 361950"/>
                <a:gd name="connsiteX7" fmla="*/ 76418 w 161071"/>
                <a:gd name="connsiteY7" fmla="*/ 2381 h 361950"/>
                <a:gd name="connsiteX8" fmla="*/ 81181 w 161071"/>
                <a:gd name="connsiteY8" fmla="*/ 0 h 361950"/>
                <a:gd name="connsiteX9" fmla="*/ 95469 w 161071"/>
                <a:gd name="connsiteY9" fmla="*/ 14288 h 361950"/>
                <a:gd name="connsiteX10" fmla="*/ 104993 w 161071"/>
                <a:gd name="connsiteY10" fmla="*/ 347663 h 361950"/>
                <a:gd name="connsiteX11" fmla="*/ 95469 w 161071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50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8"/>
                    <a:pt x="62131" y="347663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9" y="14288"/>
                  </a:cubicBezTo>
                  <a:cubicBezTo>
                    <a:pt x="178812" y="107156"/>
                    <a:pt x="183575" y="250031"/>
                    <a:pt x="104993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EACDC605-9E70-132C-9836-938CDF8AE8B8}"/>
                </a:ext>
              </a:extLst>
            </p:cNvPr>
            <p:cNvSpPr/>
            <p:nvPr/>
          </p:nvSpPr>
          <p:spPr>
            <a:xfrm>
              <a:off x="10965437" y="4638675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3 w 161071"/>
                <a:gd name="connsiteY10" fmla="*/ 347662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3" y="347662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69EE1EA6-94DE-C2FF-C0D3-A84B95EC74F3}"/>
                </a:ext>
              </a:extLst>
            </p:cNvPr>
            <p:cNvSpPr/>
            <p:nvPr/>
          </p:nvSpPr>
          <p:spPr>
            <a:xfrm>
              <a:off x="9010431" y="4638675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7 h 361949"/>
                <a:gd name="connsiteX10" fmla="*/ 104994 w 161071"/>
                <a:gd name="connsiteY10" fmla="*/ 347662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8" y="14287"/>
                  </a:cubicBezTo>
                  <a:cubicBezTo>
                    <a:pt x="178812" y="107156"/>
                    <a:pt x="183575" y="250031"/>
                    <a:pt x="104994" y="347662"/>
                  </a:cubicBezTo>
                  <a:cubicBezTo>
                    <a:pt x="104994" y="352425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30403FE1-6D8B-48B7-018B-653F7154AC2C}"/>
                </a:ext>
              </a:extLst>
            </p:cNvPr>
            <p:cNvSpPr/>
            <p:nvPr/>
          </p:nvSpPr>
          <p:spPr>
            <a:xfrm>
              <a:off x="7057806" y="4638675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4 w 161071"/>
                <a:gd name="connsiteY10" fmla="*/ 347662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4" y="347662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3F918E1D-EAB8-467F-750C-9CA7C75B914D}"/>
                </a:ext>
              </a:extLst>
            </p:cNvPr>
            <p:cNvSpPr/>
            <p:nvPr/>
          </p:nvSpPr>
          <p:spPr>
            <a:xfrm>
              <a:off x="7057806" y="3512343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8 h 361949"/>
                <a:gd name="connsiteX10" fmla="*/ 104994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8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FC733904-4F82-78B6-9585-2199F1487490}"/>
                </a:ext>
              </a:extLst>
            </p:cNvPr>
            <p:cNvSpPr/>
            <p:nvPr/>
          </p:nvSpPr>
          <p:spPr>
            <a:xfrm>
              <a:off x="10965437" y="5765006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3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8" y="350043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3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6007F0A1-C196-63E9-0D65-45AA0FC05304}"/>
                </a:ext>
              </a:extLst>
            </p:cNvPr>
            <p:cNvSpPr/>
            <p:nvPr/>
          </p:nvSpPr>
          <p:spPr>
            <a:xfrm>
              <a:off x="10965437" y="3512343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8 h 361949"/>
                <a:gd name="connsiteX10" fmla="*/ 104993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8"/>
                  </a:cubicBezTo>
                  <a:cubicBezTo>
                    <a:pt x="178812" y="107156"/>
                    <a:pt x="183575" y="250031"/>
                    <a:pt x="104993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39A9EE18-8D4F-2ACF-1C7A-B8E4203DB432}"/>
                </a:ext>
              </a:extLst>
            </p:cNvPr>
            <p:cNvSpPr/>
            <p:nvPr/>
          </p:nvSpPr>
          <p:spPr>
            <a:xfrm>
              <a:off x="10965437" y="1259681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3 w 161071"/>
                <a:gd name="connsiteY10" fmla="*/ 347662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3" y="347662"/>
                  </a:cubicBezTo>
                  <a:cubicBezTo>
                    <a:pt x="102612" y="354806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650732CE-95C0-6039-D607-D8A3B3AE2AD4}"/>
                </a:ext>
              </a:extLst>
            </p:cNvPr>
            <p:cNvSpPr/>
            <p:nvPr/>
          </p:nvSpPr>
          <p:spPr>
            <a:xfrm>
              <a:off x="7057806" y="1259681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4 w 161071"/>
                <a:gd name="connsiteY10" fmla="*/ 347662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4" y="347662"/>
                  </a:cubicBezTo>
                  <a:cubicBezTo>
                    <a:pt x="102612" y="354806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01FC73F0-6674-F570-E3F8-80D74328879C}"/>
                </a:ext>
              </a:extLst>
            </p:cNvPr>
            <p:cNvSpPr/>
            <p:nvPr/>
          </p:nvSpPr>
          <p:spPr>
            <a:xfrm>
              <a:off x="10965437" y="133349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8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8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3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8" y="350044"/>
                    <a:pt x="54987" y="345281"/>
                  </a:cubicBezTo>
                  <a:cubicBezTo>
                    <a:pt x="-25975" y="247650"/>
                    <a:pt x="-16450" y="88106"/>
                    <a:pt x="76418" y="2381"/>
                  </a:cubicBezTo>
                  <a:cubicBezTo>
                    <a:pt x="76418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3" y="347663"/>
                  </a:cubicBezTo>
                  <a:cubicBezTo>
                    <a:pt x="102612" y="354806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D60218F9-8969-1E6C-96AB-464DF4255E58}"/>
                </a:ext>
              </a:extLst>
            </p:cNvPr>
            <p:cNvSpPr/>
            <p:nvPr/>
          </p:nvSpPr>
          <p:spPr>
            <a:xfrm>
              <a:off x="9010431" y="133349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8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7 h 361949"/>
                <a:gd name="connsiteX10" fmla="*/ 104994 w 161071"/>
                <a:gd name="connsiteY10" fmla="*/ 347663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8" y="14287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4994" y="354806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3CDA76B3-42A4-C1F9-2DD4-D565864574B1}"/>
                </a:ext>
              </a:extLst>
            </p:cNvPr>
            <p:cNvSpPr/>
            <p:nvPr/>
          </p:nvSpPr>
          <p:spPr>
            <a:xfrm>
              <a:off x="9010431" y="3512343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8 h 361949"/>
                <a:gd name="connsiteX10" fmla="*/ 104994 w 161071"/>
                <a:gd name="connsiteY10" fmla="*/ 347663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8" y="14288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4994" y="352425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24F03146-678E-5591-F424-74F5AC76031C}"/>
                </a:ext>
              </a:extLst>
            </p:cNvPr>
            <p:cNvSpPr/>
            <p:nvPr/>
          </p:nvSpPr>
          <p:spPr>
            <a:xfrm>
              <a:off x="7057806" y="2386012"/>
              <a:ext cx="161071" cy="361950"/>
            </a:xfrm>
            <a:custGeom>
              <a:avLst/>
              <a:gdLst>
                <a:gd name="connsiteX0" fmla="*/ 95469 w 161071"/>
                <a:gd name="connsiteY0" fmla="*/ 361950 h 361950"/>
                <a:gd name="connsiteX1" fmla="*/ 109756 w 161071"/>
                <a:gd name="connsiteY1" fmla="*/ 335756 h 361950"/>
                <a:gd name="connsiteX2" fmla="*/ 83562 w 161071"/>
                <a:gd name="connsiteY2" fmla="*/ 40481 h 361950"/>
                <a:gd name="connsiteX3" fmla="*/ 69275 w 161071"/>
                <a:gd name="connsiteY3" fmla="*/ 52388 h 361950"/>
                <a:gd name="connsiteX4" fmla="*/ 50225 w 161071"/>
                <a:gd name="connsiteY4" fmla="*/ 328613 h 361950"/>
                <a:gd name="connsiteX5" fmla="*/ 69275 w 161071"/>
                <a:gd name="connsiteY5" fmla="*/ 357188 h 361950"/>
                <a:gd name="connsiteX6" fmla="*/ 54987 w 161071"/>
                <a:gd name="connsiteY6" fmla="*/ 345281 h 361950"/>
                <a:gd name="connsiteX7" fmla="*/ 76419 w 161071"/>
                <a:gd name="connsiteY7" fmla="*/ 2381 h 361950"/>
                <a:gd name="connsiteX8" fmla="*/ 81181 w 161071"/>
                <a:gd name="connsiteY8" fmla="*/ 0 h 361950"/>
                <a:gd name="connsiteX9" fmla="*/ 95469 w 161071"/>
                <a:gd name="connsiteY9" fmla="*/ 14288 h 361950"/>
                <a:gd name="connsiteX10" fmla="*/ 104994 w 161071"/>
                <a:gd name="connsiteY10" fmla="*/ 347663 h 361950"/>
                <a:gd name="connsiteX11" fmla="*/ 95469 w 161071"/>
                <a:gd name="connsiteY11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50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8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9" y="14288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2030AF3A-3051-BFBE-A48D-06CC03D7782F}"/>
                </a:ext>
              </a:extLst>
            </p:cNvPr>
            <p:cNvSpPr/>
            <p:nvPr/>
          </p:nvSpPr>
          <p:spPr>
            <a:xfrm>
              <a:off x="7057806" y="133349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8 h 361949"/>
                <a:gd name="connsiteX4" fmla="*/ 50225 w 161071"/>
                <a:gd name="connsiteY4" fmla="*/ 328613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4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8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8"/>
                  </a:cubicBezTo>
                  <a:cubicBezTo>
                    <a:pt x="4981" y="130969"/>
                    <a:pt x="-2163" y="242888"/>
                    <a:pt x="50225" y="328613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3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2612" y="354806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CB21AF37-3B37-F857-8920-0ACCDA12461F}"/>
                </a:ext>
              </a:extLst>
            </p:cNvPr>
            <p:cNvSpPr/>
            <p:nvPr/>
          </p:nvSpPr>
          <p:spPr>
            <a:xfrm>
              <a:off x="9010431" y="1259681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7 h 361949"/>
                <a:gd name="connsiteX10" fmla="*/ 104994 w 161071"/>
                <a:gd name="connsiteY10" fmla="*/ 347662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2"/>
                    <a:pt x="69275" y="357188"/>
                  </a:cubicBezTo>
                  <a:cubicBezTo>
                    <a:pt x="64512" y="354806"/>
                    <a:pt x="57369" y="350044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8" y="14287"/>
                  </a:cubicBezTo>
                  <a:cubicBezTo>
                    <a:pt x="178812" y="107156"/>
                    <a:pt x="183575" y="250031"/>
                    <a:pt x="104994" y="347662"/>
                  </a:cubicBezTo>
                  <a:cubicBezTo>
                    <a:pt x="104994" y="354806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44ED5762-4C8F-8FEE-7119-F6AF0FF89700}"/>
                </a:ext>
              </a:extLst>
            </p:cNvPr>
            <p:cNvSpPr/>
            <p:nvPr/>
          </p:nvSpPr>
          <p:spPr>
            <a:xfrm>
              <a:off x="7057806" y="5765006"/>
              <a:ext cx="161071" cy="361949"/>
            </a:xfrm>
            <a:custGeom>
              <a:avLst/>
              <a:gdLst>
                <a:gd name="connsiteX0" fmla="*/ 95469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9 w 161071"/>
                <a:gd name="connsiteY9" fmla="*/ 14287 h 361949"/>
                <a:gd name="connsiteX10" fmla="*/ 104994 w 161071"/>
                <a:gd name="connsiteY10" fmla="*/ 347663 h 361949"/>
                <a:gd name="connsiteX11" fmla="*/ 95469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9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3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9" y="14287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2612" y="352425"/>
                    <a:pt x="97850" y="357188"/>
                    <a:pt x="95469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1A063351-2A6C-52F4-F630-3ED85A1DA2F5}"/>
                </a:ext>
              </a:extLst>
            </p:cNvPr>
            <p:cNvSpPr/>
            <p:nvPr/>
          </p:nvSpPr>
          <p:spPr>
            <a:xfrm>
              <a:off x="9010431" y="5765006"/>
              <a:ext cx="161071" cy="361949"/>
            </a:xfrm>
            <a:custGeom>
              <a:avLst/>
              <a:gdLst>
                <a:gd name="connsiteX0" fmla="*/ 95468 w 161071"/>
                <a:gd name="connsiteY0" fmla="*/ 361950 h 361949"/>
                <a:gd name="connsiteX1" fmla="*/ 109756 w 161071"/>
                <a:gd name="connsiteY1" fmla="*/ 335756 h 361949"/>
                <a:gd name="connsiteX2" fmla="*/ 83562 w 161071"/>
                <a:gd name="connsiteY2" fmla="*/ 40481 h 361949"/>
                <a:gd name="connsiteX3" fmla="*/ 69275 w 161071"/>
                <a:gd name="connsiteY3" fmla="*/ 52387 h 361949"/>
                <a:gd name="connsiteX4" fmla="*/ 50225 w 161071"/>
                <a:gd name="connsiteY4" fmla="*/ 328612 h 361949"/>
                <a:gd name="connsiteX5" fmla="*/ 69275 w 161071"/>
                <a:gd name="connsiteY5" fmla="*/ 357188 h 361949"/>
                <a:gd name="connsiteX6" fmla="*/ 54987 w 161071"/>
                <a:gd name="connsiteY6" fmla="*/ 345281 h 361949"/>
                <a:gd name="connsiteX7" fmla="*/ 76419 w 161071"/>
                <a:gd name="connsiteY7" fmla="*/ 2381 h 361949"/>
                <a:gd name="connsiteX8" fmla="*/ 81181 w 161071"/>
                <a:gd name="connsiteY8" fmla="*/ 0 h 361949"/>
                <a:gd name="connsiteX9" fmla="*/ 95468 w 161071"/>
                <a:gd name="connsiteY9" fmla="*/ 14287 h 361949"/>
                <a:gd name="connsiteX10" fmla="*/ 104994 w 161071"/>
                <a:gd name="connsiteY10" fmla="*/ 347663 h 361949"/>
                <a:gd name="connsiteX11" fmla="*/ 95468 w 161071"/>
                <a:gd name="connsiteY11" fmla="*/ 361950 h 361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071" h="361949">
                  <a:moveTo>
                    <a:pt x="95468" y="361950"/>
                  </a:moveTo>
                  <a:cubicBezTo>
                    <a:pt x="100231" y="352425"/>
                    <a:pt x="102612" y="345281"/>
                    <a:pt x="109756" y="335756"/>
                  </a:cubicBezTo>
                  <a:cubicBezTo>
                    <a:pt x="169287" y="242887"/>
                    <a:pt x="159762" y="119063"/>
                    <a:pt x="83562" y="40481"/>
                  </a:cubicBezTo>
                  <a:cubicBezTo>
                    <a:pt x="78800" y="45244"/>
                    <a:pt x="74037" y="47625"/>
                    <a:pt x="69275" y="52387"/>
                  </a:cubicBezTo>
                  <a:cubicBezTo>
                    <a:pt x="4981" y="130969"/>
                    <a:pt x="-2163" y="242887"/>
                    <a:pt x="50225" y="328612"/>
                  </a:cubicBezTo>
                  <a:cubicBezTo>
                    <a:pt x="54987" y="338137"/>
                    <a:pt x="62131" y="347663"/>
                    <a:pt x="69275" y="357188"/>
                  </a:cubicBezTo>
                  <a:cubicBezTo>
                    <a:pt x="64512" y="354806"/>
                    <a:pt x="57369" y="350043"/>
                    <a:pt x="54987" y="345281"/>
                  </a:cubicBezTo>
                  <a:cubicBezTo>
                    <a:pt x="-25975" y="247650"/>
                    <a:pt x="-16450" y="88106"/>
                    <a:pt x="76419" y="2381"/>
                  </a:cubicBezTo>
                  <a:cubicBezTo>
                    <a:pt x="76419" y="2381"/>
                    <a:pt x="78800" y="0"/>
                    <a:pt x="81181" y="0"/>
                  </a:cubicBezTo>
                  <a:cubicBezTo>
                    <a:pt x="85944" y="4762"/>
                    <a:pt x="90706" y="9525"/>
                    <a:pt x="95468" y="14287"/>
                  </a:cubicBezTo>
                  <a:cubicBezTo>
                    <a:pt x="178812" y="107156"/>
                    <a:pt x="183575" y="250031"/>
                    <a:pt x="104994" y="347663"/>
                  </a:cubicBezTo>
                  <a:cubicBezTo>
                    <a:pt x="104994" y="352425"/>
                    <a:pt x="100231" y="357188"/>
                    <a:pt x="95468" y="3619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2F001A0A-B323-D944-70B7-17CFD89EBF78}"/>
                </a:ext>
              </a:extLst>
            </p:cNvPr>
            <p:cNvSpPr/>
            <p:nvPr/>
          </p:nvSpPr>
          <p:spPr>
            <a:xfrm>
              <a:off x="7058713" y="4114800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7"/>
                    <a:pt x="32649" y="264319"/>
                    <a:pt x="80274" y="319087"/>
                  </a:cubicBezTo>
                  <a:cubicBezTo>
                    <a:pt x="111230" y="288131"/>
                    <a:pt x="127899" y="252412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7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54B5ECEC-1AF5-BFD6-6AEC-3076FD119B18}"/>
                </a:ext>
              </a:extLst>
            </p:cNvPr>
            <p:cNvSpPr/>
            <p:nvPr/>
          </p:nvSpPr>
          <p:spPr>
            <a:xfrm>
              <a:off x="10963963" y="2988468"/>
              <a:ext cx="164581" cy="357187"/>
            </a:xfrm>
            <a:custGeom>
              <a:avLst/>
              <a:gdLst>
                <a:gd name="connsiteX0" fmla="*/ 70749 w 164581"/>
                <a:gd name="connsiteY0" fmla="*/ 0 h 357187"/>
                <a:gd name="connsiteX1" fmla="*/ 15981 w 164581"/>
                <a:gd name="connsiteY1" fmla="*/ 135731 h 357187"/>
                <a:gd name="connsiteX2" fmla="*/ 82655 w 164581"/>
                <a:gd name="connsiteY2" fmla="*/ 316706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70749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70749" y="0"/>
                  </a:moveTo>
                  <a:cubicBezTo>
                    <a:pt x="39793" y="40481"/>
                    <a:pt x="20743" y="85725"/>
                    <a:pt x="15981" y="135731"/>
                  </a:cubicBezTo>
                  <a:cubicBezTo>
                    <a:pt x="11218" y="192881"/>
                    <a:pt x="35030" y="276225"/>
                    <a:pt x="82655" y="316706"/>
                  </a:cubicBezTo>
                  <a:cubicBezTo>
                    <a:pt x="111231" y="288131"/>
                    <a:pt x="130280" y="252413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0" y="14287"/>
                    <a:pt x="61224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36F9DD8B-712C-8849-1EA8-7D76484612A0}"/>
                </a:ext>
              </a:extLst>
            </p:cNvPr>
            <p:cNvSpPr/>
            <p:nvPr/>
          </p:nvSpPr>
          <p:spPr>
            <a:xfrm>
              <a:off x="10966344" y="1862137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8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8"/>
                    <a:pt x="32649" y="264319"/>
                    <a:pt x="80274" y="319088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1" y="350044"/>
                    <a:pt x="68368" y="345281"/>
                  </a:cubicBezTo>
                  <a:cubicBezTo>
                    <a:pt x="-14976" y="254794"/>
                    <a:pt x="-22119" y="119063"/>
                    <a:pt x="46937" y="21431"/>
                  </a:cubicBezTo>
                  <a:cubicBezTo>
                    <a:pt x="51699" y="14288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EB7F9AB1-AB32-6D84-ADE2-89A395E8E78A}"/>
                </a:ext>
              </a:extLst>
            </p:cNvPr>
            <p:cNvSpPr/>
            <p:nvPr/>
          </p:nvSpPr>
          <p:spPr>
            <a:xfrm>
              <a:off x="9011338" y="4114800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1" y="135731"/>
                  </a:cubicBezTo>
                  <a:cubicBezTo>
                    <a:pt x="11218" y="204787"/>
                    <a:pt x="32649" y="264319"/>
                    <a:pt x="80274" y="319087"/>
                  </a:cubicBezTo>
                  <a:cubicBezTo>
                    <a:pt x="111231" y="288131"/>
                    <a:pt x="127899" y="252412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7"/>
                    <a:pt x="61224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3AE5C742-3890-E18C-118F-86FEFF489B7A}"/>
                </a:ext>
              </a:extLst>
            </p:cNvPr>
            <p:cNvSpPr/>
            <p:nvPr/>
          </p:nvSpPr>
          <p:spPr>
            <a:xfrm>
              <a:off x="9011338" y="2988468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1" y="135731"/>
                  </a:cubicBezTo>
                  <a:cubicBezTo>
                    <a:pt x="11218" y="204788"/>
                    <a:pt x="32649" y="264319"/>
                    <a:pt x="80274" y="319087"/>
                  </a:cubicBezTo>
                  <a:cubicBezTo>
                    <a:pt x="111231" y="288131"/>
                    <a:pt x="127899" y="252413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7"/>
                    <a:pt x="61224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AEBA0BF9-6A41-DEA6-A4D4-DF8803D2546A}"/>
                </a:ext>
              </a:extLst>
            </p:cNvPr>
            <p:cNvSpPr/>
            <p:nvPr/>
          </p:nvSpPr>
          <p:spPr>
            <a:xfrm>
              <a:off x="7058713" y="2988468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8"/>
                    <a:pt x="32649" y="264319"/>
                    <a:pt x="80274" y="319087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7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3194196E-101C-4AC9-AF00-B65CDD0A932F}"/>
                </a:ext>
              </a:extLst>
            </p:cNvPr>
            <p:cNvSpPr/>
            <p:nvPr/>
          </p:nvSpPr>
          <p:spPr>
            <a:xfrm>
              <a:off x="10966344" y="735806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8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8"/>
                    <a:pt x="32649" y="264319"/>
                    <a:pt x="80274" y="319088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1" y="350044"/>
                    <a:pt x="68368" y="345281"/>
                  </a:cubicBezTo>
                  <a:cubicBezTo>
                    <a:pt x="-14976" y="254794"/>
                    <a:pt x="-22119" y="119063"/>
                    <a:pt x="46937" y="21431"/>
                  </a:cubicBezTo>
                  <a:cubicBezTo>
                    <a:pt x="51699" y="14288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435FF741-BCF7-694B-C750-7F8F99B4A518}"/>
                </a:ext>
              </a:extLst>
            </p:cNvPr>
            <p:cNvSpPr/>
            <p:nvPr/>
          </p:nvSpPr>
          <p:spPr>
            <a:xfrm>
              <a:off x="10963963" y="6367462"/>
              <a:ext cx="164581" cy="357187"/>
            </a:xfrm>
            <a:custGeom>
              <a:avLst/>
              <a:gdLst>
                <a:gd name="connsiteX0" fmla="*/ 70749 w 164581"/>
                <a:gd name="connsiteY0" fmla="*/ 0 h 357187"/>
                <a:gd name="connsiteX1" fmla="*/ 15981 w 164581"/>
                <a:gd name="connsiteY1" fmla="*/ 135732 h 357187"/>
                <a:gd name="connsiteX2" fmla="*/ 82655 w 164581"/>
                <a:gd name="connsiteY2" fmla="*/ 31670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70749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70749" y="0"/>
                  </a:moveTo>
                  <a:cubicBezTo>
                    <a:pt x="39793" y="40482"/>
                    <a:pt x="20743" y="85725"/>
                    <a:pt x="15981" y="135732"/>
                  </a:cubicBezTo>
                  <a:cubicBezTo>
                    <a:pt x="11218" y="192881"/>
                    <a:pt x="35030" y="276225"/>
                    <a:pt x="82655" y="316707"/>
                  </a:cubicBezTo>
                  <a:cubicBezTo>
                    <a:pt x="111231" y="288131"/>
                    <a:pt x="130280" y="252413"/>
                    <a:pt x="139805" y="214313"/>
                  </a:cubicBezTo>
                  <a:cubicBezTo>
                    <a:pt x="158856" y="135732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0" y="11906"/>
                    <a:pt x="61224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6579C66F-4030-FF73-7B4E-3B7D8567C0FA}"/>
                </a:ext>
              </a:extLst>
            </p:cNvPr>
            <p:cNvSpPr/>
            <p:nvPr/>
          </p:nvSpPr>
          <p:spPr>
            <a:xfrm>
              <a:off x="9011338" y="1862137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1 h 357187"/>
                <a:gd name="connsiteX2" fmla="*/ 80274 w 164581"/>
                <a:gd name="connsiteY2" fmla="*/ 319088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1" y="135731"/>
                  </a:cubicBezTo>
                  <a:cubicBezTo>
                    <a:pt x="11218" y="204788"/>
                    <a:pt x="32649" y="264319"/>
                    <a:pt x="80274" y="319088"/>
                  </a:cubicBezTo>
                  <a:cubicBezTo>
                    <a:pt x="111231" y="288131"/>
                    <a:pt x="127899" y="252413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8"/>
                    <a:pt x="61224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25071861-1648-DD3C-B68F-46695E3E9C8C}"/>
                </a:ext>
              </a:extLst>
            </p:cNvPr>
            <p:cNvSpPr/>
            <p:nvPr/>
          </p:nvSpPr>
          <p:spPr>
            <a:xfrm>
              <a:off x="7056332" y="1862137"/>
              <a:ext cx="164581" cy="359568"/>
            </a:xfrm>
            <a:custGeom>
              <a:avLst/>
              <a:gdLst>
                <a:gd name="connsiteX0" fmla="*/ 70749 w 164581"/>
                <a:gd name="connsiteY0" fmla="*/ 0 h 359568"/>
                <a:gd name="connsiteX1" fmla="*/ 15980 w 164581"/>
                <a:gd name="connsiteY1" fmla="*/ 138113 h 359568"/>
                <a:gd name="connsiteX2" fmla="*/ 82656 w 164581"/>
                <a:gd name="connsiteY2" fmla="*/ 319088 h 359568"/>
                <a:gd name="connsiteX3" fmla="*/ 139805 w 164581"/>
                <a:gd name="connsiteY3" fmla="*/ 216694 h 359568"/>
                <a:gd name="connsiteX4" fmla="*/ 94562 w 164581"/>
                <a:gd name="connsiteY4" fmla="*/ 2381 h 359568"/>
                <a:gd name="connsiteX5" fmla="*/ 106468 w 164581"/>
                <a:gd name="connsiteY5" fmla="*/ 9525 h 359568"/>
                <a:gd name="connsiteX6" fmla="*/ 82656 w 164581"/>
                <a:gd name="connsiteY6" fmla="*/ 359569 h 359568"/>
                <a:gd name="connsiteX7" fmla="*/ 68368 w 164581"/>
                <a:gd name="connsiteY7" fmla="*/ 347663 h 359568"/>
                <a:gd name="connsiteX8" fmla="*/ 46937 w 164581"/>
                <a:gd name="connsiteY8" fmla="*/ 23813 h 359568"/>
                <a:gd name="connsiteX9" fmla="*/ 70749 w 164581"/>
                <a:gd name="connsiteY9" fmla="*/ 0 h 35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9568">
                  <a:moveTo>
                    <a:pt x="70749" y="0"/>
                  </a:moveTo>
                  <a:cubicBezTo>
                    <a:pt x="39793" y="40481"/>
                    <a:pt x="20743" y="85725"/>
                    <a:pt x="15980" y="138113"/>
                  </a:cubicBezTo>
                  <a:cubicBezTo>
                    <a:pt x="11218" y="195263"/>
                    <a:pt x="35030" y="278606"/>
                    <a:pt x="82656" y="319088"/>
                  </a:cubicBezTo>
                  <a:cubicBezTo>
                    <a:pt x="111230" y="290513"/>
                    <a:pt x="130281" y="254794"/>
                    <a:pt x="139805" y="216694"/>
                  </a:cubicBezTo>
                  <a:cubicBezTo>
                    <a:pt x="158855" y="138113"/>
                    <a:pt x="142187" y="66675"/>
                    <a:pt x="94562" y="2381"/>
                  </a:cubicBezTo>
                  <a:cubicBezTo>
                    <a:pt x="99324" y="4763"/>
                    <a:pt x="104087" y="4763"/>
                    <a:pt x="106468" y="9525"/>
                  </a:cubicBezTo>
                  <a:cubicBezTo>
                    <a:pt x="199337" y="121444"/>
                    <a:pt x="173143" y="278606"/>
                    <a:pt x="82656" y="359569"/>
                  </a:cubicBezTo>
                  <a:cubicBezTo>
                    <a:pt x="77893" y="354806"/>
                    <a:pt x="73130" y="352425"/>
                    <a:pt x="68368" y="347663"/>
                  </a:cubicBezTo>
                  <a:cubicBezTo>
                    <a:pt x="-14976" y="257175"/>
                    <a:pt x="-22120" y="121444"/>
                    <a:pt x="46937" y="23813"/>
                  </a:cubicBezTo>
                  <a:cubicBezTo>
                    <a:pt x="54080" y="14288"/>
                    <a:pt x="61224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475AE1F0-0CB8-7491-3E16-D56E53CC038B}"/>
                </a:ext>
              </a:extLst>
            </p:cNvPr>
            <p:cNvSpPr/>
            <p:nvPr/>
          </p:nvSpPr>
          <p:spPr>
            <a:xfrm>
              <a:off x="10963963" y="4114800"/>
              <a:ext cx="164581" cy="357187"/>
            </a:xfrm>
            <a:custGeom>
              <a:avLst/>
              <a:gdLst>
                <a:gd name="connsiteX0" fmla="*/ 70749 w 164581"/>
                <a:gd name="connsiteY0" fmla="*/ 0 h 357187"/>
                <a:gd name="connsiteX1" fmla="*/ 15981 w 164581"/>
                <a:gd name="connsiteY1" fmla="*/ 135731 h 357187"/>
                <a:gd name="connsiteX2" fmla="*/ 82655 w 164581"/>
                <a:gd name="connsiteY2" fmla="*/ 316706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70749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70749" y="0"/>
                  </a:moveTo>
                  <a:cubicBezTo>
                    <a:pt x="39793" y="40481"/>
                    <a:pt x="20743" y="85725"/>
                    <a:pt x="15981" y="135731"/>
                  </a:cubicBezTo>
                  <a:cubicBezTo>
                    <a:pt x="11218" y="192881"/>
                    <a:pt x="35030" y="276225"/>
                    <a:pt x="82655" y="316706"/>
                  </a:cubicBezTo>
                  <a:cubicBezTo>
                    <a:pt x="111231" y="288131"/>
                    <a:pt x="130280" y="252412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0" y="14287"/>
                    <a:pt x="61224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09F15D2D-DA6F-9F12-BF7B-E1AE0707515B}"/>
                </a:ext>
              </a:extLst>
            </p:cNvPr>
            <p:cNvSpPr/>
            <p:nvPr/>
          </p:nvSpPr>
          <p:spPr>
            <a:xfrm>
              <a:off x="9011338" y="6367462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2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2"/>
                    <a:pt x="18362" y="85725"/>
                    <a:pt x="15981" y="135732"/>
                  </a:cubicBezTo>
                  <a:cubicBezTo>
                    <a:pt x="11218" y="204788"/>
                    <a:pt x="32649" y="264319"/>
                    <a:pt x="80274" y="319087"/>
                  </a:cubicBezTo>
                  <a:cubicBezTo>
                    <a:pt x="111231" y="288131"/>
                    <a:pt x="127899" y="252413"/>
                    <a:pt x="139805" y="214313"/>
                  </a:cubicBezTo>
                  <a:cubicBezTo>
                    <a:pt x="158856" y="135732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1906"/>
                    <a:pt x="61224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8DFF856E-A9E3-9F56-A5C7-1097427C115F}"/>
                </a:ext>
              </a:extLst>
            </p:cNvPr>
            <p:cNvSpPr/>
            <p:nvPr/>
          </p:nvSpPr>
          <p:spPr>
            <a:xfrm>
              <a:off x="7058713" y="5241131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3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7"/>
                    <a:pt x="32649" y="264319"/>
                    <a:pt x="80274" y="319087"/>
                  </a:cubicBezTo>
                  <a:cubicBezTo>
                    <a:pt x="111230" y="288131"/>
                    <a:pt x="127899" y="252412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3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1906"/>
                    <a:pt x="58843" y="7143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5983A6FB-3024-0448-3E7D-09D21391AD2E}"/>
                </a:ext>
              </a:extLst>
            </p:cNvPr>
            <p:cNvSpPr/>
            <p:nvPr/>
          </p:nvSpPr>
          <p:spPr>
            <a:xfrm>
              <a:off x="9011338" y="5241131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1 w 164581"/>
                <a:gd name="connsiteY1" fmla="*/ 135731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3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1" y="135731"/>
                  </a:cubicBezTo>
                  <a:cubicBezTo>
                    <a:pt x="11218" y="204787"/>
                    <a:pt x="32649" y="264319"/>
                    <a:pt x="80274" y="319087"/>
                  </a:cubicBezTo>
                  <a:cubicBezTo>
                    <a:pt x="111231" y="288131"/>
                    <a:pt x="127899" y="252412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3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1906"/>
                    <a:pt x="61224" y="7143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97E3ECDE-CAF5-1688-CB67-F867076143FC}"/>
                </a:ext>
              </a:extLst>
            </p:cNvPr>
            <p:cNvSpPr/>
            <p:nvPr/>
          </p:nvSpPr>
          <p:spPr>
            <a:xfrm>
              <a:off x="10963963" y="5241131"/>
              <a:ext cx="164581" cy="357187"/>
            </a:xfrm>
            <a:custGeom>
              <a:avLst/>
              <a:gdLst>
                <a:gd name="connsiteX0" fmla="*/ 70749 w 164581"/>
                <a:gd name="connsiteY0" fmla="*/ 0 h 357187"/>
                <a:gd name="connsiteX1" fmla="*/ 15981 w 164581"/>
                <a:gd name="connsiteY1" fmla="*/ 135731 h 357187"/>
                <a:gd name="connsiteX2" fmla="*/ 82655 w 164581"/>
                <a:gd name="connsiteY2" fmla="*/ 316706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3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70749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70749" y="0"/>
                  </a:moveTo>
                  <a:cubicBezTo>
                    <a:pt x="39793" y="40481"/>
                    <a:pt x="20743" y="85725"/>
                    <a:pt x="15981" y="135731"/>
                  </a:cubicBezTo>
                  <a:cubicBezTo>
                    <a:pt x="11218" y="192881"/>
                    <a:pt x="35030" y="276225"/>
                    <a:pt x="82655" y="316706"/>
                  </a:cubicBezTo>
                  <a:cubicBezTo>
                    <a:pt x="111231" y="288131"/>
                    <a:pt x="130280" y="252412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3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0" y="11906"/>
                    <a:pt x="61224" y="7143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3FE28D0A-192C-EADB-2566-49CEB55B8026}"/>
                </a:ext>
              </a:extLst>
            </p:cNvPr>
            <p:cNvSpPr/>
            <p:nvPr/>
          </p:nvSpPr>
          <p:spPr>
            <a:xfrm>
              <a:off x="7058713" y="6367462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2 h 357187"/>
                <a:gd name="connsiteX2" fmla="*/ 80274 w 164581"/>
                <a:gd name="connsiteY2" fmla="*/ 319087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2"/>
                    <a:pt x="18362" y="85725"/>
                    <a:pt x="15980" y="135732"/>
                  </a:cubicBezTo>
                  <a:cubicBezTo>
                    <a:pt x="11218" y="204788"/>
                    <a:pt x="32649" y="264319"/>
                    <a:pt x="80274" y="319087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2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1906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FCF96BD2-81DE-833C-DA18-E34AD2D155EF}"/>
                </a:ext>
              </a:extLst>
            </p:cNvPr>
            <p:cNvSpPr/>
            <p:nvPr/>
          </p:nvSpPr>
          <p:spPr>
            <a:xfrm>
              <a:off x="7058713" y="735806"/>
              <a:ext cx="164581" cy="357187"/>
            </a:xfrm>
            <a:custGeom>
              <a:avLst/>
              <a:gdLst>
                <a:gd name="connsiteX0" fmla="*/ 68368 w 164581"/>
                <a:gd name="connsiteY0" fmla="*/ 0 h 357187"/>
                <a:gd name="connsiteX1" fmla="*/ 15980 w 164581"/>
                <a:gd name="connsiteY1" fmla="*/ 135731 h 357187"/>
                <a:gd name="connsiteX2" fmla="*/ 80274 w 164581"/>
                <a:gd name="connsiteY2" fmla="*/ 319088 h 357187"/>
                <a:gd name="connsiteX3" fmla="*/ 139805 w 164581"/>
                <a:gd name="connsiteY3" fmla="*/ 214313 h 357187"/>
                <a:gd name="connsiteX4" fmla="*/ 94562 w 164581"/>
                <a:gd name="connsiteY4" fmla="*/ 0 h 357187"/>
                <a:gd name="connsiteX5" fmla="*/ 106468 w 164581"/>
                <a:gd name="connsiteY5" fmla="*/ 7144 h 357187"/>
                <a:gd name="connsiteX6" fmla="*/ 82655 w 164581"/>
                <a:gd name="connsiteY6" fmla="*/ 357188 h 357187"/>
                <a:gd name="connsiteX7" fmla="*/ 68368 w 164581"/>
                <a:gd name="connsiteY7" fmla="*/ 345281 h 357187"/>
                <a:gd name="connsiteX8" fmla="*/ 46937 w 164581"/>
                <a:gd name="connsiteY8" fmla="*/ 21431 h 357187"/>
                <a:gd name="connsiteX9" fmla="*/ 68368 w 164581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1" h="357187">
                  <a:moveTo>
                    <a:pt x="68368" y="0"/>
                  </a:moveTo>
                  <a:cubicBezTo>
                    <a:pt x="37412" y="40481"/>
                    <a:pt x="18362" y="85725"/>
                    <a:pt x="15980" y="135731"/>
                  </a:cubicBezTo>
                  <a:cubicBezTo>
                    <a:pt x="11218" y="204788"/>
                    <a:pt x="32649" y="264319"/>
                    <a:pt x="80274" y="319088"/>
                  </a:cubicBezTo>
                  <a:cubicBezTo>
                    <a:pt x="111230" y="288131"/>
                    <a:pt x="127899" y="252413"/>
                    <a:pt x="139805" y="214313"/>
                  </a:cubicBezTo>
                  <a:cubicBezTo>
                    <a:pt x="158855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5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1699" y="14288"/>
                    <a:pt x="58843" y="7144"/>
                    <a:pt x="6836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030A72B5-9E18-BC14-EADA-574B45AA37EC}"/>
                </a:ext>
              </a:extLst>
            </p:cNvPr>
            <p:cNvSpPr/>
            <p:nvPr/>
          </p:nvSpPr>
          <p:spPr>
            <a:xfrm>
              <a:off x="9008957" y="735806"/>
              <a:ext cx="164582" cy="357187"/>
            </a:xfrm>
            <a:custGeom>
              <a:avLst/>
              <a:gdLst>
                <a:gd name="connsiteX0" fmla="*/ 70749 w 164582"/>
                <a:gd name="connsiteY0" fmla="*/ 0 h 357187"/>
                <a:gd name="connsiteX1" fmla="*/ 15980 w 164582"/>
                <a:gd name="connsiteY1" fmla="*/ 135731 h 357187"/>
                <a:gd name="connsiteX2" fmla="*/ 82656 w 164582"/>
                <a:gd name="connsiteY2" fmla="*/ 316706 h 357187"/>
                <a:gd name="connsiteX3" fmla="*/ 139805 w 164582"/>
                <a:gd name="connsiteY3" fmla="*/ 214313 h 357187"/>
                <a:gd name="connsiteX4" fmla="*/ 94562 w 164582"/>
                <a:gd name="connsiteY4" fmla="*/ 0 h 357187"/>
                <a:gd name="connsiteX5" fmla="*/ 106468 w 164582"/>
                <a:gd name="connsiteY5" fmla="*/ 7144 h 357187"/>
                <a:gd name="connsiteX6" fmla="*/ 82656 w 164582"/>
                <a:gd name="connsiteY6" fmla="*/ 357188 h 357187"/>
                <a:gd name="connsiteX7" fmla="*/ 68368 w 164582"/>
                <a:gd name="connsiteY7" fmla="*/ 345281 h 357187"/>
                <a:gd name="connsiteX8" fmla="*/ 46937 w 164582"/>
                <a:gd name="connsiteY8" fmla="*/ 21431 h 357187"/>
                <a:gd name="connsiteX9" fmla="*/ 70749 w 164582"/>
                <a:gd name="connsiteY9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582" h="357187">
                  <a:moveTo>
                    <a:pt x="70749" y="0"/>
                  </a:moveTo>
                  <a:cubicBezTo>
                    <a:pt x="39793" y="40481"/>
                    <a:pt x="20743" y="85725"/>
                    <a:pt x="15980" y="135731"/>
                  </a:cubicBezTo>
                  <a:cubicBezTo>
                    <a:pt x="11218" y="192881"/>
                    <a:pt x="35031" y="276225"/>
                    <a:pt x="82656" y="316706"/>
                  </a:cubicBezTo>
                  <a:cubicBezTo>
                    <a:pt x="111231" y="288131"/>
                    <a:pt x="130281" y="252413"/>
                    <a:pt x="139805" y="214313"/>
                  </a:cubicBezTo>
                  <a:cubicBezTo>
                    <a:pt x="158856" y="135731"/>
                    <a:pt x="142187" y="64294"/>
                    <a:pt x="94562" y="0"/>
                  </a:cubicBezTo>
                  <a:cubicBezTo>
                    <a:pt x="99324" y="2381"/>
                    <a:pt x="104087" y="2381"/>
                    <a:pt x="106468" y="7144"/>
                  </a:cubicBezTo>
                  <a:cubicBezTo>
                    <a:pt x="199337" y="119063"/>
                    <a:pt x="173143" y="276225"/>
                    <a:pt x="82656" y="357188"/>
                  </a:cubicBezTo>
                  <a:cubicBezTo>
                    <a:pt x="77893" y="352425"/>
                    <a:pt x="73130" y="350044"/>
                    <a:pt x="68368" y="345281"/>
                  </a:cubicBezTo>
                  <a:cubicBezTo>
                    <a:pt x="-14976" y="254794"/>
                    <a:pt x="-22120" y="119063"/>
                    <a:pt x="46937" y="21431"/>
                  </a:cubicBezTo>
                  <a:cubicBezTo>
                    <a:pt x="54081" y="14288"/>
                    <a:pt x="63606" y="7144"/>
                    <a:pt x="7074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1AF3EC09-0430-39D1-71F9-D93EB9DA1430}"/>
                </a:ext>
              </a:extLst>
            </p:cNvPr>
            <p:cNvSpPr/>
            <p:nvPr/>
          </p:nvSpPr>
          <p:spPr>
            <a:xfrm>
              <a:off x="6078174" y="5203031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7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4A5357DB-50A0-C067-982C-48878752D18E}"/>
                </a:ext>
              </a:extLst>
            </p:cNvPr>
            <p:cNvSpPr/>
            <p:nvPr/>
          </p:nvSpPr>
          <p:spPr>
            <a:xfrm>
              <a:off x="8033180" y="5203031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7"/>
                    <a:pt x="1157" y="235744"/>
                    <a:pt x="48782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5BCF89DE-2CD8-948E-8EFC-0AA634F6DC18}"/>
                </a:ext>
              </a:extLst>
            </p:cNvPr>
            <p:cNvSpPr/>
            <p:nvPr/>
          </p:nvSpPr>
          <p:spPr>
            <a:xfrm>
              <a:off x="6078174" y="697706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1EBB21DE-39A0-016F-766E-4BB38D529860}"/>
                </a:ext>
              </a:extLst>
            </p:cNvPr>
            <p:cNvSpPr/>
            <p:nvPr/>
          </p:nvSpPr>
          <p:spPr>
            <a:xfrm>
              <a:off x="8033180" y="697706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A6011233-1384-AE3B-1F4B-89F3B95D81D6}"/>
                </a:ext>
              </a:extLst>
            </p:cNvPr>
            <p:cNvSpPr/>
            <p:nvPr/>
          </p:nvSpPr>
          <p:spPr>
            <a:xfrm>
              <a:off x="9985805" y="697706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1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6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19" y="147638"/>
                    <a:pt x="1156" y="235744"/>
                    <a:pt x="48781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099DC55A-8D61-6501-98CB-3F9285BB83B5}"/>
                </a:ext>
              </a:extLst>
            </p:cNvPr>
            <p:cNvSpPr/>
            <p:nvPr/>
          </p:nvSpPr>
          <p:spPr>
            <a:xfrm>
              <a:off x="11940811" y="697706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3 h 347662"/>
                <a:gd name="connsiteX12" fmla="*/ 46400 w 164381"/>
                <a:gd name="connsiteY12" fmla="*/ 321469 h 347662"/>
                <a:gd name="connsiteX13" fmla="*/ 60688 w 164381"/>
                <a:gd name="connsiteY13" fmla="*/ 347663 h 347662"/>
                <a:gd name="connsiteX14" fmla="*/ 60688 w 164381"/>
                <a:gd name="connsiteY14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5" y="345281"/>
                  </a:cubicBezTo>
                  <a:cubicBezTo>
                    <a:pt x="-27419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6" y="338138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6" y="42863"/>
                    <a:pt x="72594" y="45244"/>
                  </a:cubicBezTo>
                  <a:cubicBezTo>
                    <a:pt x="67831" y="52388"/>
                    <a:pt x="63069" y="57150"/>
                    <a:pt x="58307" y="61913"/>
                  </a:cubicBezTo>
                  <a:cubicBezTo>
                    <a:pt x="3538" y="145256"/>
                    <a:pt x="-1225" y="233362"/>
                    <a:pt x="46400" y="321469"/>
                  </a:cubicBezTo>
                  <a:cubicBezTo>
                    <a:pt x="53545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768228E4-95FE-513F-3CC3-662FE7CF5A12}"/>
                </a:ext>
              </a:extLst>
            </p:cNvPr>
            <p:cNvSpPr/>
            <p:nvPr/>
          </p:nvSpPr>
          <p:spPr>
            <a:xfrm>
              <a:off x="9985805" y="5203031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1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6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19" y="147637"/>
                    <a:pt x="1156" y="235744"/>
                    <a:pt x="48781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E507BC81-B49D-1005-268D-0E0AAF2195BA}"/>
                </a:ext>
              </a:extLst>
            </p:cNvPr>
            <p:cNvSpPr/>
            <p:nvPr/>
          </p:nvSpPr>
          <p:spPr>
            <a:xfrm>
              <a:off x="6078174" y="6329362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2"/>
                    <a:pt x="120219" y="330994"/>
                  </a:cubicBezTo>
                  <a:cubicBezTo>
                    <a:pt x="115457" y="338138"/>
                    <a:pt x="108313" y="342901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8728E198-D108-6230-BF1E-A3365C9C6770}"/>
                </a:ext>
              </a:extLst>
            </p:cNvPr>
            <p:cNvSpPr/>
            <p:nvPr/>
          </p:nvSpPr>
          <p:spPr>
            <a:xfrm>
              <a:off x="8033180" y="6329362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2"/>
                    <a:pt x="120219" y="330994"/>
                  </a:cubicBezTo>
                  <a:cubicBezTo>
                    <a:pt x="115457" y="338138"/>
                    <a:pt x="108313" y="342901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3D198490-88DD-DE34-911D-CA1BCE73170C}"/>
                </a:ext>
              </a:extLst>
            </p:cNvPr>
            <p:cNvSpPr/>
            <p:nvPr/>
          </p:nvSpPr>
          <p:spPr>
            <a:xfrm>
              <a:off x="9985805" y="6329362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1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6" y="11906"/>
                  </a:cubicBezTo>
                  <a:cubicBezTo>
                    <a:pt x="177369" y="100013"/>
                    <a:pt x="186894" y="230982"/>
                    <a:pt x="120219" y="330994"/>
                  </a:cubicBezTo>
                  <a:cubicBezTo>
                    <a:pt x="115457" y="338138"/>
                    <a:pt x="108313" y="342901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19" y="147638"/>
                    <a:pt x="1156" y="235744"/>
                    <a:pt x="48781" y="323850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43C3625B-4521-274A-9578-7373B13958CA}"/>
                </a:ext>
              </a:extLst>
            </p:cNvPr>
            <p:cNvSpPr/>
            <p:nvPr/>
          </p:nvSpPr>
          <p:spPr>
            <a:xfrm>
              <a:off x="11940811" y="6329362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5" y="345281"/>
                  </a:cubicBezTo>
                  <a:cubicBezTo>
                    <a:pt x="-27419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2"/>
                    <a:pt x="120219" y="330994"/>
                  </a:cubicBezTo>
                  <a:cubicBezTo>
                    <a:pt x="115456" y="338138"/>
                    <a:pt x="108313" y="342901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20" y="147638"/>
                    <a:pt x="1157" y="235744"/>
                    <a:pt x="48782" y="323850"/>
                  </a:cubicBezTo>
                  <a:cubicBezTo>
                    <a:pt x="53545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5449836F-0D99-9E66-3FCA-E54B4C32FF80}"/>
                </a:ext>
              </a:extLst>
            </p:cNvPr>
            <p:cNvSpPr/>
            <p:nvPr/>
          </p:nvSpPr>
          <p:spPr>
            <a:xfrm>
              <a:off x="6078174" y="1824037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2 h 347662"/>
                <a:gd name="connsiteX13" fmla="*/ 60688 w 164381"/>
                <a:gd name="connsiteY13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DE1D8FC3-A834-7449-D73B-E48C126EEF77}"/>
                </a:ext>
              </a:extLst>
            </p:cNvPr>
            <p:cNvSpPr/>
            <p:nvPr/>
          </p:nvSpPr>
          <p:spPr>
            <a:xfrm>
              <a:off x="8033180" y="1824037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2 h 347662"/>
                <a:gd name="connsiteX13" fmla="*/ 60688 w 164381"/>
                <a:gd name="connsiteY13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3789E04F-535E-3963-7352-7DF31FE94258}"/>
                </a:ext>
              </a:extLst>
            </p:cNvPr>
            <p:cNvSpPr/>
            <p:nvPr/>
          </p:nvSpPr>
          <p:spPr>
            <a:xfrm>
              <a:off x="9985805" y="1824037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1 w 164381"/>
                <a:gd name="connsiteY11" fmla="*/ 323850 h 347662"/>
                <a:gd name="connsiteX12" fmla="*/ 60688 w 164381"/>
                <a:gd name="connsiteY12" fmla="*/ 347662 h 347662"/>
                <a:gd name="connsiteX13" fmla="*/ 60688 w 164381"/>
                <a:gd name="connsiteY13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6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19" y="147638"/>
                    <a:pt x="1156" y="235744"/>
                    <a:pt x="48781" y="323850"/>
                  </a:cubicBezTo>
                  <a:cubicBezTo>
                    <a:pt x="53544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C96713A1-79D8-6011-0CDD-F80954637678}"/>
                </a:ext>
              </a:extLst>
            </p:cNvPr>
            <p:cNvSpPr/>
            <p:nvPr/>
          </p:nvSpPr>
          <p:spPr>
            <a:xfrm>
              <a:off x="11940811" y="1824037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2 h 347662"/>
                <a:gd name="connsiteX12" fmla="*/ 46400 w 164381"/>
                <a:gd name="connsiteY12" fmla="*/ 321469 h 347662"/>
                <a:gd name="connsiteX13" fmla="*/ 60688 w 164381"/>
                <a:gd name="connsiteY13" fmla="*/ 347662 h 347662"/>
                <a:gd name="connsiteX14" fmla="*/ 60688 w 164381"/>
                <a:gd name="connsiteY14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5" y="345281"/>
                  </a:cubicBezTo>
                  <a:cubicBezTo>
                    <a:pt x="-27419" y="242888"/>
                    <a:pt x="-15512" y="85725"/>
                    <a:pt x="82119" y="0"/>
                  </a:cubicBezTo>
                  <a:cubicBezTo>
                    <a:pt x="86882" y="4763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6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6" y="42863"/>
                    <a:pt x="72594" y="45244"/>
                  </a:cubicBezTo>
                  <a:cubicBezTo>
                    <a:pt x="67831" y="52388"/>
                    <a:pt x="63069" y="57150"/>
                    <a:pt x="58307" y="61912"/>
                  </a:cubicBezTo>
                  <a:cubicBezTo>
                    <a:pt x="3538" y="145256"/>
                    <a:pt x="-1225" y="233363"/>
                    <a:pt x="46400" y="321469"/>
                  </a:cubicBezTo>
                  <a:cubicBezTo>
                    <a:pt x="53545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D1086B51-E279-B04B-D5F7-09E0B4E6E24F}"/>
                </a:ext>
              </a:extLst>
            </p:cNvPr>
            <p:cNvSpPr/>
            <p:nvPr/>
          </p:nvSpPr>
          <p:spPr>
            <a:xfrm>
              <a:off x="6078174" y="2950368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2 h 347662"/>
                <a:gd name="connsiteX13" fmla="*/ 60688 w 164381"/>
                <a:gd name="connsiteY13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8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1C3179B2-4D76-89EA-A9E7-2370ADBA6496}"/>
                </a:ext>
              </a:extLst>
            </p:cNvPr>
            <p:cNvSpPr/>
            <p:nvPr/>
          </p:nvSpPr>
          <p:spPr>
            <a:xfrm>
              <a:off x="8033180" y="2950368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2 h 347662"/>
                <a:gd name="connsiteX12" fmla="*/ 46400 w 164381"/>
                <a:gd name="connsiteY12" fmla="*/ 321469 h 347662"/>
                <a:gd name="connsiteX13" fmla="*/ 60688 w 164381"/>
                <a:gd name="connsiteY13" fmla="*/ 347662 h 347662"/>
                <a:gd name="connsiteX14" fmla="*/ 60688 w 164381"/>
                <a:gd name="connsiteY14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5" y="42862"/>
                    <a:pt x="72594" y="45244"/>
                  </a:cubicBezTo>
                  <a:cubicBezTo>
                    <a:pt x="67832" y="52387"/>
                    <a:pt x="63069" y="57150"/>
                    <a:pt x="58307" y="61912"/>
                  </a:cubicBezTo>
                  <a:cubicBezTo>
                    <a:pt x="3538" y="145256"/>
                    <a:pt x="-1225" y="233362"/>
                    <a:pt x="46400" y="321469"/>
                  </a:cubicBezTo>
                  <a:cubicBezTo>
                    <a:pt x="53544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5DA31F79-3B17-3E55-BAB1-7C52B9C691D8}"/>
                </a:ext>
              </a:extLst>
            </p:cNvPr>
            <p:cNvSpPr/>
            <p:nvPr/>
          </p:nvSpPr>
          <p:spPr>
            <a:xfrm>
              <a:off x="9985805" y="2950368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2 h 347662"/>
                <a:gd name="connsiteX12" fmla="*/ 46400 w 164381"/>
                <a:gd name="connsiteY12" fmla="*/ 321469 h 347662"/>
                <a:gd name="connsiteX13" fmla="*/ 60688 w 164381"/>
                <a:gd name="connsiteY13" fmla="*/ 347662 h 347662"/>
                <a:gd name="connsiteX14" fmla="*/ 60688 w 164381"/>
                <a:gd name="connsiteY14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4" y="345281"/>
                  </a:cubicBezTo>
                  <a:cubicBezTo>
                    <a:pt x="-27418" y="242888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6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7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79738" y="33338"/>
                  </a:cubicBezTo>
                  <a:cubicBezTo>
                    <a:pt x="77357" y="38100"/>
                    <a:pt x="74975" y="42862"/>
                    <a:pt x="72594" y="45244"/>
                  </a:cubicBezTo>
                  <a:cubicBezTo>
                    <a:pt x="67832" y="52387"/>
                    <a:pt x="63069" y="57150"/>
                    <a:pt x="58307" y="61912"/>
                  </a:cubicBezTo>
                  <a:cubicBezTo>
                    <a:pt x="3538" y="145256"/>
                    <a:pt x="-1225" y="233362"/>
                    <a:pt x="46400" y="321469"/>
                  </a:cubicBezTo>
                  <a:cubicBezTo>
                    <a:pt x="53544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5BF2BEBF-E69B-202D-705C-4825A8E5BBD4}"/>
                </a:ext>
              </a:extLst>
            </p:cNvPr>
            <p:cNvSpPr/>
            <p:nvPr/>
          </p:nvSpPr>
          <p:spPr>
            <a:xfrm>
              <a:off x="11940811" y="2950368"/>
              <a:ext cx="164381" cy="347662"/>
            </a:xfrm>
            <a:custGeom>
              <a:avLst/>
              <a:gdLst>
                <a:gd name="connsiteX0" fmla="*/ 60688 w 164381"/>
                <a:gd name="connsiteY0" fmla="*/ 347662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2 h 347662"/>
                <a:gd name="connsiteX6" fmla="*/ 103550 w 164381"/>
                <a:gd name="connsiteY6" fmla="*/ 347662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7625 h 347662"/>
                <a:gd name="connsiteX11" fmla="*/ 58307 w 164381"/>
                <a:gd name="connsiteY11" fmla="*/ 64294 h 347662"/>
                <a:gd name="connsiteX12" fmla="*/ 46400 w 164381"/>
                <a:gd name="connsiteY12" fmla="*/ 323850 h 347662"/>
                <a:gd name="connsiteX13" fmla="*/ 60688 w 164381"/>
                <a:gd name="connsiteY13" fmla="*/ 347662 h 347662"/>
                <a:gd name="connsiteX14" fmla="*/ 60688 w 164381"/>
                <a:gd name="connsiteY14" fmla="*/ 347662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2"/>
                  </a:moveTo>
                  <a:cubicBezTo>
                    <a:pt x="58307" y="347662"/>
                    <a:pt x="55925" y="345281"/>
                    <a:pt x="53545" y="345281"/>
                  </a:cubicBezTo>
                  <a:cubicBezTo>
                    <a:pt x="-27419" y="242888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3"/>
                    <a:pt x="186894" y="230981"/>
                    <a:pt x="120219" y="330994"/>
                  </a:cubicBezTo>
                  <a:cubicBezTo>
                    <a:pt x="115456" y="338138"/>
                    <a:pt x="108313" y="342900"/>
                    <a:pt x="103550" y="347662"/>
                  </a:cubicBezTo>
                  <a:lnTo>
                    <a:pt x="103550" y="347662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6" y="42862"/>
                    <a:pt x="72594" y="47625"/>
                  </a:cubicBezTo>
                  <a:cubicBezTo>
                    <a:pt x="67831" y="54769"/>
                    <a:pt x="63069" y="59531"/>
                    <a:pt x="58307" y="64294"/>
                  </a:cubicBezTo>
                  <a:cubicBezTo>
                    <a:pt x="3538" y="147638"/>
                    <a:pt x="-1225" y="235744"/>
                    <a:pt x="46400" y="323850"/>
                  </a:cubicBezTo>
                  <a:cubicBezTo>
                    <a:pt x="53545" y="330994"/>
                    <a:pt x="55925" y="340519"/>
                    <a:pt x="60688" y="347662"/>
                  </a:cubicBezTo>
                  <a:lnTo>
                    <a:pt x="60688" y="34766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6E0CD860-B012-C3AD-FC9A-4C53B5203F5D}"/>
                </a:ext>
              </a:extLst>
            </p:cNvPr>
            <p:cNvSpPr/>
            <p:nvPr/>
          </p:nvSpPr>
          <p:spPr>
            <a:xfrm>
              <a:off x="11940811" y="5203031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5" y="345281"/>
                  </a:cubicBezTo>
                  <a:cubicBezTo>
                    <a:pt x="-27419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6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1" y="54769"/>
                    <a:pt x="60688" y="64294"/>
                  </a:cubicBezTo>
                  <a:cubicBezTo>
                    <a:pt x="5920" y="147637"/>
                    <a:pt x="1157" y="235744"/>
                    <a:pt x="48782" y="323850"/>
                  </a:cubicBezTo>
                  <a:cubicBezTo>
                    <a:pt x="53545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ECA2CC16-99A8-D201-199F-674005C7B4FF}"/>
                </a:ext>
              </a:extLst>
            </p:cNvPr>
            <p:cNvSpPr/>
            <p:nvPr/>
          </p:nvSpPr>
          <p:spPr>
            <a:xfrm>
              <a:off x="6078174" y="4076699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82119 w 164381"/>
                <a:gd name="connsiteY9" fmla="*/ 35719 h 347662"/>
                <a:gd name="connsiteX10" fmla="*/ 60688 w 164381"/>
                <a:gd name="connsiteY10" fmla="*/ 64294 h 347662"/>
                <a:gd name="connsiteX11" fmla="*/ 48782 w 164381"/>
                <a:gd name="connsiteY11" fmla="*/ 323850 h 347662"/>
                <a:gd name="connsiteX12" fmla="*/ 60688 w 164381"/>
                <a:gd name="connsiteY12" fmla="*/ 347663 h 347662"/>
                <a:gd name="connsiteX13" fmla="*/ 60688 w 164381"/>
                <a:gd name="connsiteY13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82119" y="35719"/>
                  </a:cubicBezTo>
                  <a:cubicBezTo>
                    <a:pt x="72594" y="45244"/>
                    <a:pt x="65450" y="54769"/>
                    <a:pt x="60688" y="64294"/>
                  </a:cubicBezTo>
                  <a:cubicBezTo>
                    <a:pt x="5919" y="147637"/>
                    <a:pt x="1157" y="235744"/>
                    <a:pt x="48782" y="323850"/>
                  </a:cubicBezTo>
                  <a:cubicBezTo>
                    <a:pt x="53544" y="330994"/>
                    <a:pt x="58307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EF73A9CC-AFEE-C49A-9B12-9C66C3111D06}"/>
                </a:ext>
              </a:extLst>
            </p:cNvPr>
            <p:cNvSpPr/>
            <p:nvPr/>
          </p:nvSpPr>
          <p:spPr>
            <a:xfrm>
              <a:off x="8033180" y="4076699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3 h 347662"/>
                <a:gd name="connsiteX12" fmla="*/ 46400 w 164381"/>
                <a:gd name="connsiteY12" fmla="*/ 321469 h 347662"/>
                <a:gd name="connsiteX13" fmla="*/ 60688 w 164381"/>
                <a:gd name="connsiteY13" fmla="*/ 347663 h 347662"/>
                <a:gd name="connsiteX14" fmla="*/ 60688 w 164381"/>
                <a:gd name="connsiteY14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5" y="42863"/>
                    <a:pt x="72594" y="45244"/>
                  </a:cubicBezTo>
                  <a:cubicBezTo>
                    <a:pt x="67832" y="52387"/>
                    <a:pt x="63069" y="57150"/>
                    <a:pt x="58307" y="61913"/>
                  </a:cubicBezTo>
                  <a:cubicBezTo>
                    <a:pt x="3538" y="145256"/>
                    <a:pt x="-1225" y="233363"/>
                    <a:pt x="46400" y="321469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9BD6BEEC-0B49-21E4-AC8B-5924B42ED000}"/>
                </a:ext>
              </a:extLst>
            </p:cNvPr>
            <p:cNvSpPr/>
            <p:nvPr/>
          </p:nvSpPr>
          <p:spPr>
            <a:xfrm>
              <a:off x="9985805" y="4076699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4 w 164381"/>
                <a:gd name="connsiteY1" fmla="*/ 345281 h 347662"/>
                <a:gd name="connsiteX2" fmla="*/ 82119 w 164381"/>
                <a:gd name="connsiteY2" fmla="*/ 0 h 347662"/>
                <a:gd name="connsiteX3" fmla="*/ 96406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7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5244 h 347662"/>
                <a:gd name="connsiteX11" fmla="*/ 58307 w 164381"/>
                <a:gd name="connsiteY11" fmla="*/ 61913 h 347662"/>
                <a:gd name="connsiteX12" fmla="*/ 46400 w 164381"/>
                <a:gd name="connsiteY12" fmla="*/ 321469 h 347662"/>
                <a:gd name="connsiteX13" fmla="*/ 60688 w 164381"/>
                <a:gd name="connsiteY13" fmla="*/ 347663 h 347662"/>
                <a:gd name="connsiteX14" fmla="*/ 60688 w 164381"/>
                <a:gd name="connsiteY14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4" y="345281"/>
                  </a:cubicBezTo>
                  <a:cubicBezTo>
                    <a:pt x="-27418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6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7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7" y="323850"/>
                  </a:cubicBezTo>
                  <a:cubicBezTo>
                    <a:pt x="163082" y="235744"/>
                    <a:pt x="158319" y="150019"/>
                    <a:pt x="103550" y="64294"/>
                  </a:cubicBezTo>
                  <a:cubicBezTo>
                    <a:pt x="96406" y="54769"/>
                    <a:pt x="89263" y="47625"/>
                    <a:pt x="79738" y="33338"/>
                  </a:cubicBezTo>
                  <a:cubicBezTo>
                    <a:pt x="77357" y="38100"/>
                    <a:pt x="74975" y="42863"/>
                    <a:pt x="72594" y="45244"/>
                  </a:cubicBezTo>
                  <a:cubicBezTo>
                    <a:pt x="67832" y="52387"/>
                    <a:pt x="63069" y="57150"/>
                    <a:pt x="58307" y="61913"/>
                  </a:cubicBezTo>
                  <a:cubicBezTo>
                    <a:pt x="3538" y="145256"/>
                    <a:pt x="-1225" y="233363"/>
                    <a:pt x="46400" y="321469"/>
                  </a:cubicBezTo>
                  <a:cubicBezTo>
                    <a:pt x="53544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FC305FBF-3AF0-5ECD-8BCA-24B3B5287FA3}"/>
                </a:ext>
              </a:extLst>
            </p:cNvPr>
            <p:cNvSpPr/>
            <p:nvPr/>
          </p:nvSpPr>
          <p:spPr>
            <a:xfrm>
              <a:off x="11940811" y="4076699"/>
              <a:ext cx="164381" cy="347662"/>
            </a:xfrm>
            <a:custGeom>
              <a:avLst/>
              <a:gdLst>
                <a:gd name="connsiteX0" fmla="*/ 60688 w 164381"/>
                <a:gd name="connsiteY0" fmla="*/ 347663 h 347662"/>
                <a:gd name="connsiteX1" fmla="*/ 53545 w 164381"/>
                <a:gd name="connsiteY1" fmla="*/ 345281 h 347662"/>
                <a:gd name="connsiteX2" fmla="*/ 82119 w 164381"/>
                <a:gd name="connsiteY2" fmla="*/ 0 h 347662"/>
                <a:gd name="connsiteX3" fmla="*/ 96407 w 164381"/>
                <a:gd name="connsiteY3" fmla="*/ 11906 h 347662"/>
                <a:gd name="connsiteX4" fmla="*/ 120219 w 164381"/>
                <a:gd name="connsiteY4" fmla="*/ 330994 h 347662"/>
                <a:gd name="connsiteX5" fmla="*/ 103550 w 164381"/>
                <a:gd name="connsiteY5" fmla="*/ 347663 h 347662"/>
                <a:gd name="connsiteX6" fmla="*/ 103550 w 164381"/>
                <a:gd name="connsiteY6" fmla="*/ 347663 h 347662"/>
                <a:gd name="connsiteX7" fmla="*/ 115456 w 164381"/>
                <a:gd name="connsiteY7" fmla="*/ 323850 h 347662"/>
                <a:gd name="connsiteX8" fmla="*/ 103550 w 164381"/>
                <a:gd name="connsiteY8" fmla="*/ 64294 h 347662"/>
                <a:gd name="connsiteX9" fmla="*/ 79738 w 164381"/>
                <a:gd name="connsiteY9" fmla="*/ 33338 h 347662"/>
                <a:gd name="connsiteX10" fmla="*/ 72594 w 164381"/>
                <a:gd name="connsiteY10" fmla="*/ 47625 h 347662"/>
                <a:gd name="connsiteX11" fmla="*/ 58307 w 164381"/>
                <a:gd name="connsiteY11" fmla="*/ 64294 h 347662"/>
                <a:gd name="connsiteX12" fmla="*/ 46400 w 164381"/>
                <a:gd name="connsiteY12" fmla="*/ 323850 h 347662"/>
                <a:gd name="connsiteX13" fmla="*/ 60688 w 164381"/>
                <a:gd name="connsiteY13" fmla="*/ 347663 h 347662"/>
                <a:gd name="connsiteX14" fmla="*/ 60688 w 164381"/>
                <a:gd name="connsiteY14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60688" y="347663"/>
                  </a:moveTo>
                  <a:cubicBezTo>
                    <a:pt x="58307" y="347663"/>
                    <a:pt x="55925" y="345281"/>
                    <a:pt x="53545" y="345281"/>
                  </a:cubicBezTo>
                  <a:cubicBezTo>
                    <a:pt x="-27419" y="242887"/>
                    <a:pt x="-15512" y="85725"/>
                    <a:pt x="82119" y="0"/>
                  </a:cubicBezTo>
                  <a:cubicBezTo>
                    <a:pt x="86882" y="4762"/>
                    <a:pt x="91644" y="7144"/>
                    <a:pt x="96407" y="11906"/>
                  </a:cubicBezTo>
                  <a:cubicBezTo>
                    <a:pt x="177369" y="100012"/>
                    <a:pt x="186894" y="230981"/>
                    <a:pt x="120219" y="330994"/>
                  </a:cubicBezTo>
                  <a:cubicBezTo>
                    <a:pt x="115456" y="338137"/>
                    <a:pt x="108313" y="342900"/>
                    <a:pt x="103550" y="347663"/>
                  </a:cubicBezTo>
                  <a:lnTo>
                    <a:pt x="103550" y="347663"/>
                  </a:lnTo>
                  <a:cubicBezTo>
                    <a:pt x="108313" y="340519"/>
                    <a:pt x="110694" y="330994"/>
                    <a:pt x="115456" y="323850"/>
                  </a:cubicBezTo>
                  <a:cubicBezTo>
                    <a:pt x="163081" y="235744"/>
                    <a:pt x="158319" y="150019"/>
                    <a:pt x="103550" y="64294"/>
                  </a:cubicBezTo>
                  <a:cubicBezTo>
                    <a:pt x="96407" y="54769"/>
                    <a:pt x="89263" y="47625"/>
                    <a:pt x="79738" y="33338"/>
                  </a:cubicBezTo>
                  <a:cubicBezTo>
                    <a:pt x="77357" y="38100"/>
                    <a:pt x="74976" y="42863"/>
                    <a:pt x="72594" y="47625"/>
                  </a:cubicBezTo>
                  <a:cubicBezTo>
                    <a:pt x="67831" y="54769"/>
                    <a:pt x="63069" y="59531"/>
                    <a:pt x="58307" y="64294"/>
                  </a:cubicBezTo>
                  <a:cubicBezTo>
                    <a:pt x="3538" y="147637"/>
                    <a:pt x="-1225" y="235744"/>
                    <a:pt x="46400" y="323850"/>
                  </a:cubicBezTo>
                  <a:cubicBezTo>
                    <a:pt x="53545" y="330994"/>
                    <a:pt x="55925" y="340519"/>
                    <a:pt x="60688" y="347663"/>
                  </a:cubicBezTo>
                  <a:lnTo>
                    <a:pt x="60688" y="34766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17A93F88-4FA6-014A-40D7-1E985552590C}"/>
                </a:ext>
              </a:extLst>
            </p:cNvPr>
            <p:cNvSpPr/>
            <p:nvPr/>
          </p:nvSpPr>
          <p:spPr>
            <a:xfrm>
              <a:off x="8033037" y="1309687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E80DFE44-B59C-3FD8-BBDA-3212A024DF5B}"/>
                </a:ext>
              </a:extLst>
            </p:cNvPr>
            <p:cNvSpPr/>
            <p:nvPr/>
          </p:nvSpPr>
          <p:spPr>
            <a:xfrm>
              <a:off x="8033037" y="4688681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717F98D8-6E87-A6D0-B5BB-6C25515A7C96}"/>
                </a:ext>
              </a:extLst>
            </p:cNvPr>
            <p:cNvSpPr/>
            <p:nvPr/>
          </p:nvSpPr>
          <p:spPr>
            <a:xfrm>
              <a:off x="6080412" y="5815012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91788 w 164381"/>
                <a:gd name="connsiteY10" fmla="*/ 302419 h 347662"/>
                <a:gd name="connsiteX11" fmla="*/ 106075 w 164381"/>
                <a:gd name="connsiteY11" fmla="*/ 285750 h 347662"/>
                <a:gd name="connsiteX12" fmla="*/ 117981 w 164381"/>
                <a:gd name="connsiteY12" fmla="*/ 23813 h 347662"/>
                <a:gd name="connsiteX13" fmla="*/ 103694 w 164381"/>
                <a:gd name="connsiteY13" fmla="*/ 0 h 347662"/>
                <a:gd name="connsiteX14" fmla="*/ 103694 w 164381"/>
                <a:gd name="connsiteY1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7025" y="307181"/>
                    <a:pt x="89406" y="304800"/>
                    <a:pt x="91788" y="302419"/>
                  </a:cubicBezTo>
                  <a:cubicBezTo>
                    <a:pt x="96550" y="297657"/>
                    <a:pt x="101313" y="290512"/>
                    <a:pt x="106075" y="285750"/>
                  </a:cubicBezTo>
                  <a:cubicBezTo>
                    <a:pt x="160844" y="202406"/>
                    <a:pt x="165606" y="114300"/>
                    <a:pt x="117981" y="23813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11200024-8DC6-2033-8864-840775C68241}"/>
                </a:ext>
              </a:extLst>
            </p:cNvPr>
            <p:cNvSpPr/>
            <p:nvPr/>
          </p:nvSpPr>
          <p:spPr>
            <a:xfrm>
              <a:off x="6080412" y="4688681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600826DA-D391-72CA-F0B4-66E82BAA1E3B}"/>
                </a:ext>
              </a:extLst>
            </p:cNvPr>
            <p:cNvSpPr/>
            <p:nvPr/>
          </p:nvSpPr>
          <p:spPr>
            <a:xfrm>
              <a:off x="8033037" y="5815012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CF415646-B441-1F63-F44E-10AC3002C059}"/>
                </a:ext>
              </a:extLst>
            </p:cNvPr>
            <p:cNvSpPr/>
            <p:nvPr/>
          </p:nvSpPr>
          <p:spPr>
            <a:xfrm>
              <a:off x="9988043" y="183356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AF07E1A1-DB13-3E8D-2C6B-B9FD362627A7}"/>
                </a:ext>
              </a:extLst>
            </p:cNvPr>
            <p:cNvSpPr/>
            <p:nvPr/>
          </p:nvSpPr>
          <p:spPr>
            <a:xfrm>
              <a:off x="8033037" y="183356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5E95DA09-A524-63E7-6714-4267D4A02254}"/>
                </a:ext>
              </a:extLst>
            </p:cNvPr>
            <p:cNvSpPr/>
            <p:nvPr/>
          </p:nvSpPr>
          <p:spPr>
            <a:xfrm>
              <a:off x="6080412" y="2436018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91788 w 164381"/>
                <a:gd name="connsiteY10" fmla="*/ 302419 h 347662"/>
                <a:gd name="connsiteX11" fmla="*/ 106075 w 164381"/>
                <a:gd name="connsiteY11" fmla="*/ 285750 h 347662"/>
                <a:gd name="connsiteX12" fmla="*/ 117981 w 164381"/>
                <a:gd name="connsiteY12" fmla="*/ 23813 h 347662"/>
                <a:gd name="connsiteX13" fmla="*/ 103694 w 164381"/>
                <a:gd name="connsiteY13" fmla="*/ 0 h 347662"/>
                <a:gd name="connsiteX14" fmla="*/ 103694 w 164381"/>
                <a:gd name="connsiteY1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7025" y="307181"/>
                    <a:pt x="89406" y="304800"/>
                    <a:pt x="91788" y="302419"/>
                  </a:cubicBezTo>
                  <a:cubicBezTo>
                    <a:pt x="96550" y="297656"/>
                    <a:pt x="101313" y="290512"/>
                    <a:pt x="106075" y="285750"/>
                  </a:cubicBezTo>
                  <a:cubicBezTo>
                    <a:pt x="160844" y="202406"/>
                    <a:pt x="165606" y="114300"/>
                    <a:pt x="117981" y="23813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088B52BB-811D-1FAE-F0BE-E9867160407B}"/>
                </a:ext>
              </a:extLst>
            </p:cNvPr>
            <p:cNvSpPr/>
            <p:nvPr/>
          </p:nvSpPr>
          <p:spPr>
            <a:xfrm>
              <a:off x="6080412" y="183356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9C07B644-ED72-B496-FB0D-97404A4B6213}"/>
                </a:ext>
              </a:extLst>
            </p:cNvPr>
            <p:cNvSpPr/>
            <p:nvPr/>
          </p:nvSpPr>
          <p:spPr>
            <a:xfrm>
              <a:off x="11940668" y="3562350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1" y="342900"/>
                    <a:pt x="72738" y="340518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2" y="0"/>
                  </a:cubicBezTo>
                  <a:lnTo>
                    <a:pt x="60832" y="0"/>
                  </a:lnTo>
                  <a:cubicBezTo>
                    <a:pt x="56069" y="7143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3"/>
                    <a:pt x="75119" y="300037"/>
                    <a:pt x="82263" y="309563"/>
                  </a:cubicBezTo>
                  <a:cubicBezTo>
                    <a:pt x="89407" y="300037"/>
                    <a:pt x="96550" y="292893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3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28FB0D32-C6AD-23CA-912F-0BED3F52F209}"/>
                </a:ext>
              </a:extLst>
            </p:cNvPr>
            <p:cNvSpPr/>
            <p:nvPr/>
          </p:nvSpPr>
          <p:spPr>
            <a:xfrm>
              <a:off x="9988043" y="3562350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8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3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3"/>
                    <a:pt x="75119" y="300037"/>
                    <a:pt x="82263" y="309563"/>
                  </a:cubicBezTo>
                  <a:cubicBezTo>
                    <a:pt x="89406" y="300037"/>
                    <a:pt x="96550" y="292893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3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C81BA92C-8D5C-4AD9-07E0-0FA3E4E524C0}"/>
                </a:ext>
              </a:extLst>
            </p:cNvPr>
            <p:cNvSpPr/>
            <p:nvPr/>
          </p:nvSpPr>
          <p:spPr>
            <a:xfrm>
              <a:off x="8033037" y="3562350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8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3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3"/>
                    <a:pt x="75119" y="300037"/>
                    <a:pt x="82263" y="309563"/>
                  </a:cubicBezTo>
                  <a:cubicBezTo>
                    <a:pt x="89406" y="300037"/>
                    <a:pt x="96550" y="292893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3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5924ABE8-0759-EB5D-5208-B797B6F92EC5}"/>
                </a:ext>
              </a:extLst>
            </p:cNvPr>
            <p:cNvSpPr/>
            <p:nvPr/>
          </p:nvSpPr>
          <p:spPr>
            <a:xfrm>
              <a:off x="9988043" y="5815012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EB53F7B3-38CA-4DAF-9299-DCF8823D602F}"/>
                </a:ext>
              </a:extLst>
            </p:cNvPr>
            <p:cNvSpPr/>
            <p:nvPr/>
          </p:nvSpPr>
          <p:spPr>
            <a:xfrm>
              <a:off x="8033037" y="2436018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6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3802D897-F91D-A468-127F-72FCC21ECC80}"/>
                </a:ext>
              </a:extLst>
            </p:cNvPr>
            <p:cNvSpPr/>
            <p:nvPr/>
          </p:nvSpPr>
          <p:spPr>
            <a:xfrm>
              <a:off x="6080412" y="3562350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8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3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3"/>
                    <a:pt x="75119" y="300037"/>
                    <a:pt x="82263" y="309563"/>
                  </a:cubicBezTo>
                  <a:cubicBezTo>
                    <a:pt x="89406" y="300037"/>
                    <a:pt x="96550" y="292893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3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D1D717BF-59B4-2556-B7BE-3AFF46AE654F}"/>
                </a:ext>
              </a:extLst>
            </p:cNvPr>
            <p:cNvSpPr/>
            <p:nvPr/>
          </p:nvSpPr>
          <p:spPr>
            <a:xfrm>
              <a:off x="9988043" y="1309687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B456B0A8-90B3-E39A-A0F8-23515B1B8D1E}"/>
                </a:ext>
              </a:extLst>
            </p:cNvPr>
            <p:cNvSpPr/>
            <p:nvPr/>
          </p:nvSpPr>
          <p:spPr>
            <a:xfrm>
              <a:off x="11940668" y="5815012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7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8DB1D50E-796B-318E-A7A4-262B40C8ABD1}"/>
                </a:ext>
              </a:extLst>
            </p:cNvPr>
            <p:cNvSpPr/>
            <p:nvPr/>
          </p:nvSpPr>
          <p:spPr>
            <a:xfrm>
              <a:off x="9988043" y="2436018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6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7441D688-A81B-F486-58E7-57F41CEE6EEB}"/>
                </a:ext>
              </a:extLst>
            </p:cNvPr>
            <p:cNvSpPr/>
            <p:nvPr/>
          </p:nvSpPr>
          <p:spPr>
            <a:xfrm>
              <a:off x="11940668" y="1309687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7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BA97056D-02AE-C009-62BF-4B04A525F601}"/>
                </a:ext>
              </a:extLst>
            </p:cNvPr>
            <p:cNvSpPr/>
            <p:nvPr/>
          </p:nvSpPr>
          <p:spPr>
            <a:xfrm>
              <a:off x="11940668" y="183356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7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CB59168A-691B-2748-A46E-B6F760493D2F}"/>
                </a:ext>
              </a:extLst>
            </p:cNvPr>
            <p:cNvSpPr/>
            <p:nvPr/>
          </p:nvSpPr>
          <p:spPr>
            <a:xfrm>
              <a:off x="11940668" y="2436018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2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9407" y="300037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5A2B38FC-2082-0A92-E791-410A17D01BB4}"/>
                </a:ext>
              </a:extLst>
            </p:cNvPr>
            <p:cNvSpPr/>
            <p:nvPr/>
          </p:nvSpPr>
          <p:spPr>
            <a:xfrm>
              <a:off x="6080412" y="1309687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2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91788 w 164381"/>
                <a:gd name="connsiteY10" fmla="*/ 302419 h 347662"/>
                <a:gd name="connsiteX11" fmla="*/ 106075 w 164381"/>
                <a:gd name="connsiteY11" fmla="*/ 285750 h 347662"/>
                <a:gd name="connsiteX12" fmla="*/ 117981 w 164381"/>
                <a:gd name="connsiteY12" fmla="*/ 23813 h 347662"/>
                <a:gd name="connsiteX13" fmla="*/ 103694 w 164381"/>
                <a:gd name="connsiteY13" fmla="*/ 0 h 347662"/>
                <a:gd name="connsiteX14" fmla="*/ 103694 w 164381"/>
                <a:gd name="connsiteY14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2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7"/>
                    <a:pt x="82263" y="309563"/>
                  </a:cubicBezTo>
                  <a:cubicBezTo>
                    <a:pt x="87025" y="307181"/>
                    <a:pt x="89406" y="304800"/>
                    <a:pt x="91788" y="302419"/>
                  </a:cubicBezTo>
                  <a:cubicBezTo>
                    <a:pt x="96550" y="297656"/>
                    <a:pt x="101313" y="290512"/>
                    <a:pt x="106075" y="285750"/>
                  </a:cubicBezTo>
                  <a:cubicBezTo>
                    <a:pt x="160844" y="202406"/>
                    <a:pt x="165606" y="114300"/>
                    <a:pt x="117981" y="23813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B16A31ED-A184-33A2-ADD7-A2CF510CC177}"/>
                </a:ext>
              </a:extLst>
            </p:cNvPr>
            <p:cNvSpPr/>
            <p:nvPr/>
          </p:nvSpPr>
          <p:spPr>
            <a:xfrm>
              <a:off x="9988043" y="4688681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1 w 164381"/>
                <a:gd name="connsiteY5" fmla="*/ 0 h 347662"/>
                <a:gd name="connsiteX6" fmla="*/ 60831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6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0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1" y="0"/>
                  </a:cubicBezTo>
                  <a:lnTo>
                    <a:pt x="60831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6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6075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8C493203-68E4-B7B0-ADE5-7A8ECC2B5F2F}"/>
                </a:ext>
              </a:extLst>
            </p:cNvPr>
            <p:cNvSpPr/>
            <p:nvPr/>
          </p:nvSpPr>
          <p:spPr>
            <a:xfrm>
              <a:off x="11940668" y="4688681"/>
              <a:ext cx="164381" cy="347662"/>
            </a:xfrm>
            <a:custGeom>
              <a:avLst/>
              <a:gdLst>
                <a:gd name="connsiteX0" fmla="*/ 103694 w 164381"/>
                <a:gd name="connsiteY0" fmla="*/ 0 h 347662"/>
                <a:gd name="connsiteX1" fmla="*/ 110838 w 164381"/>
                <a:gd name="connsiteY1" fmla="*/ 2381 h 347662"/>
                <a:gd name="connsiteX2" fmla="*/ 82263 w 164381"/>
                <a:gd name="connsiteY2" fmla="*/ 347663 h 347662"/>
                <a:gd name="connsiteX3" fmla="*/ 67975 w 164381"/>
                <a:gd name="connsiteY3" fmla="*/ 335756 h 347662"/>
                <a:gd name="connsiteX4" fmla="*/ 44163 w 164381"/>
                <a:gd name="connsiteY4" fmla="*/ 16669 h 347662"/>
                <a:gd name="connsiteX5" fmla="*/ 60832 w 164381"/>
                <a:gd name="connsiteY5" fmla="*/ 0 h 347662"/>
                <a:gd name="connsiteX6" fmla="*/ 60832 w 164381"/>
                <a:gd name="connsiteY6" fmla="*/ 0 h 347662"/>
                <a:gd name="connsiteX7" fmla="*/ 48925 w 164381"/>
                <a:gd name="connsiteY7" fmla="*/ 23813 h 347662"/>
                <a:gd name="connsiteX8" fmla="*/ 63213 w 164381"/>
                <a:gd name="connsiteY8" fmla="*/ 285750 h 347662"/>
                <a:gd name="connsiteX9" fmla="*/ 82263 w 164381"/>
                <a:gd name="connsiteY9" fmla="*/ 309563 h 347662"/>
                <a:gd name="connsiteX10" fmla="*/ 103694 w 164381"/>
                <a:gd name="connsiteY10" fmla="*/ 283369 h 347662"/>
                <a:gd name="connsiteX11" fmla="*/ 115600 w 164381"/>
                <a:gd name="connsiteY11" fmla="*/ 21431 h 347662"/>
                <a:gd name="connsiteX12" fmla="*/ 103694 w 164381"/>
                <a:gd name="connsiteY12" fmla="*/ 0 h 347662"/>
                <a:gd name="connsiteX13" fmla="*/ 103694 w 164381"/>
                <a:gd name="connsiteY13" fmla="*/ 0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81" h="347662">
                  <a:moveTo>
                    <a:pt x="103694" y="0"/>
                  </a:moveTo>
                  <a:cubicBezTo>
                    <a:pt x="106075" y="0"/>
                    <a:pt x="108457" y="2381"/>
                    <a:pt x="110838" y="2381"/>
                  </a:cubicBezTo>
                  <a:cubicBezTo>
                    <a:pt x="191800" y="104775"/>
                    <a:pt x="179894" y="261938"/>
                    <a:pt x="82263" y="347663"/>
                  </a:cubicBezTo>
                  <a:cubicBezTo>
                    <a:pt x="77501" y="342900"/>
                    <a:pt x="72738" y="340519"/>
                    <a:pt x="67975" y="335756"/>
                  </a:cubicBezTo>
                  <a:cubicBezTo>
                    <a:pt x="-12987" y="247650"/>
                    <a:pt x="-22512" y="116681"/>
                    <a:pt x="44163" y="16669"/>
                  </a:cubicBezTo>
                  <a:cubicBezTo>
                    <a:pt x="48925" y="9525"/>
                    <a:pt x="56069" y="4763"/>
                    <a:pt x="60832" y="0"/>
                  </a:cubicBezTo>
                  <a:lnTo>
                    <a:pt x="60832" y="0"/>
                  </a:lnTo>
                  <a:cubicBezTo>
                    <a:pt x="56069" y="7144"/>
                    <a:pt x="53688" y="16669"/>
                    <a:pt x="48925" y="23813"/>
                  </a:cubicBezTo>
                  <a:cubicBezTo>
                    <a:pt x="1300" y="114300"/>
                    <a:pt x="6063" y="202406"/>
                    <a:pt x="63213" y="285750"/>
                  </a:cubicBezTo>
                  <a:cubicBezTo>
                    <a:pt x="67975" y="292894"/>
                    <a:pt x="75119" y="300038"/>
                    <a:pt x="82263" y="309563"/>
                  </a:cubicBezTo>
                  <a:cubicBezTo>
                    <a:pt x="89407" y="300038"/>
                    <a:pt x="96550" y="292894"/>
                    <a:pt x="103694" y="283369"/>
                  </a:cubicBezTo>
                  <a:cubicBezTo>
                    <a:pt x="158463" y="200025"/>
                    <a:pt x="163225" y="111919"/>
                    <a:pt x="115600" y="21431"/>
                  </a:cubicBezTo>
                  <a:cubicBezTo>
                    <a:pt x="110838" y="16669"/>
                    <a:pt x="108457" y="7144"/>
                    <a:pt x="103694" y="0"/>
                  </a:cubicBezTo>
                  <a:lnTo>
                    <a:pt x="103694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702480F6-E05E-F016-B360-7F9104E716DE}"/>
                </a:ext>
              </a:extLst>
            </p:cNvPr>
            <p:cNvSpPr/>
            <p:nvPr/>
          </p:nvSpPr>
          <p:spPr>
            <a:xfrm>
              <a:off x="5336381" y="5160305"/>
              <a:ext cx="264318" cy="208118"/>
            </a:xfrm>
            <a:custGeom>
              <a:avLst/>
              <a:gdLst>
                <a:gd name="connsiteX0" fmla="*/ 264319 w 264318"/>
                <a:gd name="connsiteY0" fmla="*/ 197508 h 208118"/>
                <a:gd name="connsiteX1" fmla="*/ 2381 w 264318"/>
                <a:gd name="connsiteY1" fmla="*/ 114164 h 208118"/>
                <a:gd name="connsiteX2" fmla="*/ 230981 w 264318"/>
                <a:gd name="connsiteY2" fmla="*/ 178457 h 208118"/>
                <a:gd name="connsiteX3" fmla="*/ 0 w 264318"/>
                <a:gd name="connsiteY3" fmla="*/ 4626 h 208118"/>
                <a:gd name="connsiteX4" fmla="*/ 140494 w 264318"/>
                <a:gd name="connsiteY4" fmla="*/ 30820 h 208118"/>
                <a:gd name="connsiteX5" fmla="*/ 264319 w 264318"/>
                <a:gd name="connsiteY5" fmla="*/ 197508 h 20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318" h="208118">
                  <a:moveTo>
                    <a:pt x="264319" y="197508"/>
                  </a:moveTo>
                  <a:cubicBezTo>
                    <a:pt x="176213" y="230845"/>
                    <a:pt x="9525" y="180839"/>
                    <a:pt x="2381" y="114164"/>
                  </a:cubicBezTo>
                  <a:cubicBezTo>
                    <a:pt x="69056" y="173695"/>
                    <a:pt x="142875" y="197508"/>
                    <a:pt x="230981" y="178457"/>
                  </a:cubicBezTo>
                  <a:cubicBezTo>
                    <a:pt x="190500" y="68920"/>
                    <a:pt x="114300" y="14151"/>
                    <a:pt x="0" y="4626"/>
                  </a:cubicBezTo>
                  <a:cubicBezTo>
                    <a:pt x="30956" y="-7280"/>
                    <a:pt x="92869" y="4626"/>
                    <a:pt x="140494" y="30820"/>
                  </a:cubicBezTo>
                  <a:cubicBezTo>
                    <a:pt x="204788" y="68920"/>
                    <a:pt x="252413" y="130832"/>
                    <a:pt x="264319" y="19750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A0A8B6F7-1A10-F596-E28A-FD65B7040739}"/>
                </a:ext>
              </a:extLst>
            </p:cNvPr>
            <p:cNvSpPr/>
            <p:nvPr/>
          </p:nvSpPr>
          <p:spPr>
            <a:xfrm>
              <a:off x="5336381" y="2907040"/>
              <a:ext cx="261937" cy="211272"/>
            </a:xfrm>
            <a:custGeom>
              <a:avLst/>
              <a:gdLst>
                <a:gd name="connsiteX0" fmla="*/ 2381 w 261937"/>
                <a:gd name="connsiteY0" fmla="*/ 5229 h 211272"/>
                <a:gd name="connsiteX1" fmla="*/ 261938 w 261937"/>
                <a:gd name="connsiteY1" fmla="*/ 198110 h 211272"/>
                <a:gd name="connsiteX2" fmla="*/ 0 w 261937"/>
                <a:gd name="connsiteY2" fmla="*/ 117147 h 211272"/>
                <a:gd name="connsiteX3" fmla="*/ 69056 w 261937"/>
                <a:gd name="connsiteY3" fmla="*/ 160010 h 211272"/>
                <a:gd name="connsiteX4" fmla="*/ 145256 w 261937"/>
                <a:gd name="connsiteY4" fmla="*/ 181441 h 211272"/>
                <a:gd name="connsiteX5" fmla="*/ 228600 w 261937"/>
                <a:gd name="connsiteY5" fmla="*/ 176679 h 211272"/>
                <a:gd name="connsiteX6" fmla="*/ 2381 w 261937"/>
                <a:gd name="connsiteY6" fmla="*/ 5229 h 211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937" h="211272">
                  <a:moveTo>
                    <a:pt x="2381" y="5229"/>
                  </a:moveTo>
                  <a:cubicBezTo>
                    <a:pt x="97631" y="-25728"/>
                    <a:pt x="247650" y="86191"/>
                    <a:pt x="261938" y="198110"/>
                  </a:cubicBezTo>
                  <a:cubicBezTo>
                    <a:pt x="183356" y="236210"/>
                    <a:pt x="19050" y="186203"/>
                    <a:pt x="0" y="117147"/>
                  </a:cubicBezTo>
                  <a:cubicBezTo>
                    <a:pt x="23813" y="133816"/>
                    <a:pt x="45244" y="150485"/>
                    <a:pt x="69056" y="160010"/>
                  </a:cubicBezTo>
                  <a:cubicBezTo>
                    <a:pt x="92869" y="171916"/>
                    <a:pt x="119063" y="179060"/>
                    <a:pt x="145256" y="181441"/>
                  </a:cubicBezTo>
                  <a:cubicBezTo>
                    <a:pt x="171450" y="186203"/>
                    <a:pt x="200025" y="186203"/>
                    <a:pt x="228600" y="176679"/>
                  </a:cubicBezTo>
                  <a:cubicBezTo>
                    <a:pt x="192881" y="71904"/>
                    <a:pt x="114300" y="14754"/>
                    <a:pt x="2381" y="522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3AF5ABF5-78C1-2872-6B08-CC9F2F78CAD9}"/>
                </a:ext>
              </a:extLst>
            </p:cNvPr>
            <p:cNvSpPr/>
            <p:nvPr/>
          </p:nvSpPr>
          <p:spPr>
            <a:xfrm>
              <a:off x="5334000" y="653723"/>
              <a:ext cx="264318" cy="211926"/>
            </a:xfrm>
            <a:custGeom>
              <a:avLst/>
              <a:gdLst>
                <a:gd name="connsiteX0" fmla="*/ 233363 w 264318"/>
                <a:gd name="connsiteY0" fmla="*/ 179714 h 211926"/>
                <a:gd name="connsiteX1" fmla="*/ 0 w 264318"/>
                <a:gd name="connsiteY1" fmla="*/ 5883 h 211926"/>
                <a:gd name="connsiteX2" fmla="*/ 264319 w 264318"/>
                <a:gd name="connsiteY2" fmla="*/ 198764 h 211926"/>
                <a:gd name="connsiteX3" fmla="*/ 2381 w 264318"/>
                <a:gd name="connsiteY3" fmla="*/ 117802 h 211926"/>
                <a:gd name="connsiteX4" fmla="*/ 71438 w 264318"/>
                <a:gd name="connsiteY4" fmla="*/ 160664 h 211926"/>
                <a:gd name="connsiteX5" fmla="*/ 147638 w 264318"/>
                <a:gd name="connsiteY5" fmla="*/ 182095 h 211926"/>
                <a:gd name="connsiteX6" fmla="*/ 233363 w 264318"/>
                <a:gd name="connsiteY6" fmla="*/ 179714 h 21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318" h="211926">
                  <a:moveTo>
                    <a:pt x="233363" y="179714"/>
                  </a:moveTo>
                  <a:cubicBezTo>
                    <a:pt x="192881" y="72558"/>
                    <a:pt x="116681" y="15408"/>
                    <a:pt x="0" y="5883"/>
                  </a:cubicBezTo>
                  <a:cubicBezTo>
                    <a:pt x="100012" y="-27455"/>
                    <a:pt x="250031" y="86845"/>
                    <a:pt x="264319" y="198764"/>
                  </a:cubicBezTo>
                  <a:cubicBezTo>
                    <a:pt x="188119" y="236864"/>
                    <a:pt x="21431" y="186858"/>
                    <a:pt x="2381" y="117802"/>
                  </a:cubicBezTo>
                  <a:cubicBezTo>
                    <a:pt x="26194" y="134470"/>
                    <a:pt x="47625" y="151139"/>
                    <a:pt x="71438" y="160664"/>
                  </a:cubicBezTo>
                  <a:cubicBezTo>
                    <a:pt x="95250" y="172570"/>
                    <a:pt x="121444" y="179714"/>
                    <a:pt x="147638" y="182095"/>
                  </a:cubicBezTo>
                  <a:cubicBezTo>
                    <a:pt x="176213" y="189239"/>
                    <a:pt x="204788" y="189239"/>
                    <a:pt x="233363" y="17971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46D84392-BAF8-CF0E-8E71-8FA8FA1EDD9B}"/>
                </a:ext>
              </a:extLst>
            </p:cNvPr>
            <p:cNvSpPr/>
            <p:nvPr/>
          </p:nvSpPr>
          <p:spPr>
            <a:xfrm>
              <a:off x="5336381" y="1782497"/>
              <a:ext cx="264318" cy="209515"/>
            </a:xfrm>
            <a:custGeom>
              <a:avLst/>
              <a:gdLst>
                <a:gd name="connsiteX0" fmla="*/ 264319 w 264318"/>
                <a:gd name="connsiteY0" fmla="*/ 196321 h 209515"/>
                <a:gd name="connsiteX1" fmla="*/ 0 w 264318"/>
                <a:gd name="connsiteY1" fmla="*/ 117740 h 209515"/>
                <a:gd name="connsiteX2" fmla="*/ 69056 w 264318"/>
                <a:gd name="connsiteY2" fmla="*/ 160602 h 209515"/>
                <a:gd name="connsiteX3" fmla="*/ 145256 w 264318"/>
                <a:gd name="connsiteY3" fmla="*/ 182033 h 209515"/>
                <a:gd name="connsiteX4" fmla="*/ 228600 w 264318"/>
                <a:gd name="connsiteY4" fmla="*/ 177271 h 209515"/>
                <a:gd name="connsiteX5" fmla="*/ 0 w 264318"/>
                <a:gd name="connsiteY5" fmla="*/ 5821 h 209515"/>
                <a:gd name="connsiteX6" fmla="*/ 114300 w 264318"/>
                <a:gd name="connsiteY6" fmla="*/ 20108 h 209515"/>
                <a:gd name="connsiteX7" fmla="*/ 207169 w 264318"/>
                <a:gd name="connsiteY7" fmla="*/ 89165 h 209515"/>
                <a:gd name="connsiteX8" fmla="*/ 264319 w 264318"/>
                <a:gd name="connsiteY8" fmla="*/ 196321 h 209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318" h="209515">
                  <a:moveTo>
                    <a:pt x="264319" y="196321"/>
                  </a:moveTo>
                  <a:cubicBezTo>
                    <a:pt x="180975" y="234421"/>
                    <a:pt x="16669" y="184415"/>
                    <a:pt x="0" y="117740"/>
                  </a:cubicBezTo>
                  <a:cubicBezTo>
                    <a:pt x="23813" y="132027"/>
                    <a:pt x="45244" y="151077"/>
                    <a:pt x="69056" y="160602"/>
                  </a:cubicBezTo>
                  <a:cubicBezTo>
                    <a:pt x="92869" y="172508"/>
                    <a:pt x="119063" y="179652"/>
                    <a:pt x="145256" y="182033"/>
                  </a:cubicBezTo>
                  <a:cubicBezTo>
                    <a:pt x="171450" y="186796"/>
                    <a:pt x="200025" y="186796"/>
                    <a:pt x="228600" y="177271"/>
                  </a:cubicBezTo>
                  <a:cubicBezTo>
                    <a:pt x="188119" y="70115"/>
                    <a:pt x="111919" y="12965"/>
                    <a:pt x="0" y="5821"/>
                  </a:cubicBezTo>
                  <a:cubicBezTo>
                    <a:pt x="16669" y="-6085"/>
                    <a:pt x="71438" y="1058"/>
                    <a:pt x="114300" y="20108"/>
                  </a:cubicBezTo>
                  <a:cubicBezTo>
                    <a:pt x="150019" y="36777"/>
                    <a:pt x="183356" y="58208"/>
                    <a:pt x="207169" y="89165"/>
                  </a:cubicBezTo>
                  <a:cubicBezTo>
                    <a:pt x="235744" y="120121"/>
                    <a:pt x="254794" y="155840"/>
                    <a:pt x="264319" y="19632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98D33AAB-597E-7716-011A-EC6062E17454}"/>
                </a:ext>
              </a:extLst>
            </p:cNvPr>
            <p:cNvSpPr/>
            <p:nvPr/>
          </p:nvSpPr>
          <p:spPr>
            <a:xfrm>
              <a:off x="5334000" y="6285291"/>
              <a:ext cx="266699" cy="211405"/>
            </a:xfrm>
            <a:custGeom>
              <a:avLst/>
              <a:gdLst>
                <a:gd name="connsiteX0" fmla="*/ 266700 w 266699"/>
                <a:gd name="connsiteY0" fmla="*/ 201233 h 211405"/>
                <a:gd name="connsiteX1" fmla="*/ 61912 w 266699"/>
                <a:gd name="connsiteY1" fmla="*/ 175039 h 211405"/>
                <a:gd name="connsiteX2" fmla="*/ 4763 w 266699"/>
                <a:gd name="connsiteY2" fmla="*/ 115508 h 211405"/>
                <a:gd name="connsiteX3" fmla="*/ 233363 w 266699"/>
                <a:gd name="connsiteY3" fmla="*/ 179802 h 211405"/>
                <a:gd name="connsiteX4" fmla="*/ 0 w 266699"/>
                <a:gd name="connsiteY4" fmla="*/ 5971 h 211405"/>
                <a:gd name="connsiteX5" fmla="*/ 266700 w 266699"/>
                <a:gd name="connsiteY5" fmla="*/ 201233 h 21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699" h="211405">
                  <a:moveTo>
                    <a:pt x="266700" y="201233"/>
                  </a:moveTo>
                  <a:cubicBezTo>
                    <a:pt x="195263" y="220283"/>
                    <a:pt x="126206" y="213139"/>
                    <a:pt x="61912" y="175039"/>
                  </a:cubicBezTo>
                  <a:cubicBezTo>
                    <a:pt x="21431" y="151227"/>
                    <a:pt x="4763" y="134558"/>
                    <a:pt x="4763" y="115508"/>
                  </a:cubicBezTo>
                  <a:cubicBezTo>
                    <a:pt x="71438" y="175039"/>
                    <a:pt x="145256" y="198852"/>
                    <a:pt x="233363" y="179802"/>
                  </a:cubicBezTo>
                  <a:cubicBezTo>
                    <a:pt x="192881" y="70264"/>
                    <a:pt x="116681" y="15496"/>
                    <a:pt x="0" y="5971"/>
                  </a:cubicBezTo>
                  <a:cubicBezTo>
                    <a:pt x="97631" y="-27367"/>
                    <a:pt x="247650" y="84552"/>
                    <a:pt x="266700" y="20123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7F378B1F-B54C-E388-99E8-F9CA4BE3131B}"/>
                </a:ext>
              </a:extLst>
            </p:cNvPr>
            <p:cNvSpPr/>
            <p:nvPr/>
          </p:nvSpPr>
          <p:spPr>
            <a:xfrm>
              <a:off x="5336381" y="4036971"/>
              <a:ext cx="261937" cy="207338"/>
            </a:xfrm>
            <a:custGeom>
              <a:avLst/>
              <a:gdLst>
                <a:gd name="connsiteX0" fmla="*/ 2381 w 261937"/>
                <a:gd name="connsiteY0" fmla="*/ 1629 h 207338"/>
                <a:gd name="connsiteX1" fmla="*/ 261938 w 261937"/>
                <a:gd name="connsiteY1" fmla="*/ 194510 h 207338"/>
                <a:gd name="connsiteX2" fmla="*/ 0 w 261937"/>
                <a:gd name="connsiteY2" fmla="*/ 111166 h 207338"/>
                <a:gd name="connsiteX3" fmla="*/ 147638 w 261937"/>
                <a:gd name="connsiteY3" fmla="*/ 180223 h 207338"/>
                <a:gd name="connsiteX4" fmla="*/ 230981 w 261937"/>
                <a:gd name="connsiteY4" fmla="*/ 173079 h 207338"/>
                <a:gd name="connsiteX5" fmla="*/ 2381 w 261937"/>
                <a:gd name="connsiteY5" fmla="*/ 1629 h 20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37" h="207338">
                  <a:moveTo>
                    <a:pt x="2381" y="1629"/>
                  </a:moveTo>
                  <a:cubicBezTo>
                    <a:pt x="104775" y="-12659"/>
                    <a:pt x="238125" y="68304"/>
                    <a:pt x="261938" y="194510"/>
                  </a:cubicBezTo>
                  <a:cubicBezTo>
                    <a:pt x="185738" y="232610"/>
                    <a:pt x="4763" y="180223"/>
                    <a:pt x="0" y="111166"/>
                  </a:cubicBezTo>
                  <a:cubicBezTo>
                    <a:pt x="42863" y="151648"/>
                    <a:pt x="90488" y="175460"/>
                    <a:pt x="147638" y="180223"/>
                  </a:cubicBezTo>
                  <a:cubicBezTo>
                    <a:pt x="173831" y="182604"/>
                    <a:pt x="202406" y="182604"/>
                    <a:pt x="230981" y="173079"/>
                  </a:cubicBezTo>
                  <a:cubicBezTo>
                    <a:pt x="192881" y="68304"/>
                    <a:pt x="114300" y="11154"/>
                    <a:pt x="2381" y="162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09B22BA9-5E12-8E7A-A39D-895A15991BA3}"/>
                </a:ext>
              </a:extLst>
            </p:cNvPr>
            <p:cNvSpPr/>
            <p:nvPr/>
          </p:nvSpPr>
          <p:spPr>
            <a:xfrm>
              <a:off x="5338121" y="361751"/>
              <a:ext cx="262578" cy="209437"/>
            </a:xfrm>
            <a:custGeom>
              <a:avLst/>
              <a:gdLst>
                <a:gd name="connsiteX0" fmla="*/ 229241 w 262578"/>
                <a:gd name="connsiteY0" fmla="*/ 33536 h 209437"/>
                <a:gd name="connsiteX1" fmla="*/ 107797 w 262578"/>
                <a:gd name="connsiteY1" fmla="*/ 35917 h 209437"/>
                <a:gd name="connsiteX2" fmla="*/ 3022 w 262578"/>
                <a:gd name="connsiteY2" fmla="*/ 97830 h 209437"/>
                <a:gd name="connsiteX3" fmla="*/ 7785 w 262578"/>
                <a:gd name="connsiteY3" fmla="*/ 76398 h 209437"/>
                <a:gd name="connsiteX4" fmla="*/ 81603 w 262578"/>
                <a:gd name="connsiteY4" fmla="*/ 24011 h 209437"/>
                <a:gd name="connsiteX5" fmla="*/ 255435 w 262578"/>
                <a:gd name="connsiteY5" fmla="*/ 9723 h 209437"/>
                <a:gd name="connsiteX6" fmla="*/ 262578 w 262578"/>
                <a:gd name="connsiteY6" fmla="*/ 12105 h 209437"/>
                <a:gd name="connsiteX7" fmla="*/ 3022 w 262578"/>
                <a:gd name="connsiteY7" fmla="*/ 207367 h 209437"/>
                <a:gd name="connsiteX8" fmla="*/ 143516 w 262578"/>
                <a:gd name="connsiteY8" fmla="*/ 157361 h 209437"/>
                <a:gd name="connsiteX9" fmla="*/ 229241 w 262578"/>
                <a:gd name="connsiteY9" fmla="*/ 33536 h 209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2578" h="209437">
                  <a:moveTo>
                    <a:pt x="229241" y="33536"/>
                  </a:moveTo>
                  <a:cubicBezTo>
                    <a:pt x="186378" y="21630"/>
                    <a:pt x="148278" y="24011"/>
                    <a:pt x="107797" y="35917"/>
                  </a:cubicBezTo>
                  <a:cubicBezTo>
                    <a:pt x="67316" y="45442"/>
                    <a:pt x="33978" y="66873"/>
                    <a:pt x="3022" y="97830"/>
                  </a:cubicBezTo>
                  <a:cubicBezTo>
                    <a:pt x="-4122" y="88305"/>
                    <a:pt x="3022" y="83542"/>
                    <a:pt x="7785" y="76398"/>
                  </a:cubicBezTo>
                  <a:cubicBezTo>
                    <a:pt x="29216" y="54967"/>
                    <a:pt x="55410" y="38298"/>
                    <a:pt x="81603" y="24011"/>
                  </a:cubicBezTo>
                  <a:cubicBezTo>
                    <a:pt x="138753" y="-2183"/>
                    <a:pt x="195903" y="-6945"/>
                    <a:pt x="255435" y="9723"/>
                  </a:cubicBezTo>
                  <a:cubicBezTo>
                    <a:pt x="257816" y="9723"/>
                    <a:pt x="260197" y="12105"/>
                    <a:pt x="262578" y="12105"/>
                  </a:cubicBezTo>
                  <a:cubicBezTo>
                    <a:pt x="243528" y="138311"/>
                    <a:pt x="100653" y="224036"/>
                    <a:pt x="3022" y="207367"/>
                  </a:cubicBezTo>
                  <a:cubicBezTo>
                    <a:pt x="53028" y="200223"/>
                    <a:pt x="103035" y="188317"/>
                    <a:pt x="143516" y="157361"/>
                  </a:cubicBezTo>
                  <a:cubicBezTo>
                    <a:pt x="183997" y="124023"/>
                    <a:pt x="212572" y="85923"/>
                    <a:pt x="229241" y="3353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4214FC2F-A056-C07F-038B-4FA2CE27A11B}"/>
                </a:ext>
              </a:extLst>
            </p:cNvPr>
            <p:cNvSpPr/>
            <p:nvPr/>
          </p:nvSpPr>
          <p:spPr>
            <a:xfrm>
              <a:off x="5337191" y="3742080"/>
              <a:ext cx="263508" cy="208355"/>
            </a:xfrm>
            <a:custGeom>
              <a:avLst/>
              <a:gdLst>
                <a:gd name="connsiteX0" fmla="*/ 263508 w 263508"/>
                <a:gd name="connsiteY0" fmla="*/ 10769 h 208355"/>
                <a:gd name="connsiteX1" fmla="*/ 3952 w 263508"/>
                <a:gd name="connsiteY1" fmla="*/ 206032 h 208355"/>
                <a:gd name="connsiteX2" fmla="*/ 99202 w 263508"/>
                <a:gd name="connsiteY2" fmla="*/ 179838 h 208355"/>
                <a:gd name="connsiteX3" fmla="*/ 180164 w 263508"/>
                <a:gd name="connsiteY3" fmla="*/ 120307 h 208355"/>
                <a:gd name="connsiteX4" fmla="*/ 230171 w 263508"/>
                <a:gd name="connsiteY4" fmla="*/ 29819 h 208355"/>
                <a:gd name="connsiteX5" fmla="*/ 106346 w 263508"/>
                <a:gd name="connsiteY5" fmla="*/ 32200 h 208355"/>
                <a:gd name="connsiteX6" fmla="*/ 1571 w 263508"/>
                <a:gd name="connsiteY6" fmla="*/ 94113 h 208355"/>
                <a:gd name="connsiteX7" fmla="*/ 8714 w 263508"/>
                <a:gd name="connsiteY7" fmla="*/ 72682 h 208355"/>
                <a:gd name="connsiteX8" fmla="*/ 161114 w 263508"/>
                <a:gd name="connsiteY8" fmla="*/ 1244 h 208355"/>
                <a:gd name="connsiteX9" fmla="*/ 263508 w 263508"/>
                <a:gd name="connsiteY9" fmla="*/ 10769 h 20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508" h="208355">
                  <a:moveTo>
                    <a:pt x="263508" y="10769"/>
                  </a:moveTo>
                  <a:cubicBezTo>
                    <a:pt x="234933" y="148882"/>
                    <a:pt x="94439" y="222700"/>
                    <a:pt x="3952" y="206032"/>
                  </a:cubicBezTo>
                  <a:cubicBezTo>
                    <a:pt x="37289" y="198888"/>
                    <a:pt x="70627" y="194126"/>
                    <a:pt x="99202" y="179838"/>
                  </a:cubicBezTo>
                  <a:cubicBezTo>
                    <a:pt x="130158" y="165551"/>
                    <a:pt x="156352" y="146501"/>
                    <a:pt x="180164" y="120307"/>
                  </a:cubicBezTo>
                  <a:cubicBezTo>
                    <a:pt x="203977" y="94113"/>
                    <a:pt x="220646" y="65538"/>
                    <a:pt x="230171" y="29819"/>
                  </a:cubicBezTo>
                  <a:cubicBezTo>
                    <a:pt x="187308" y="20294"/>
                    <a:pt x="146827" y="22676"/>
                    <a:pt x="106346" y="32200"/>
                  </a:cubicBezTo>
                  <a:cubicBezTo>
                    <a:pt x="65864" y="44107"/>
                    <a:pt x="32527" y="65538"/>
                    <a:pt x="1571" y="94113"/>
                  </a:cubicBezTo>
                  <a:cubicBezTo>
                    <a:pt x="-3192" y="82207"/>
                    <a:pt x="3952" y="77444"/>
                    <a:pt x="8714" y="72682"/>
                  </a:cubicBezTo>
                  <a:cubicBezTo>
                    <a:pt x="51577" y="32200"/>
                    <a:pt x="101583" y="6007"/>
                    <a:pt x="161114" y="1244"/>
                  </a:cubicBezTo>
                  <a:cubicBezTo>
                    <a:pt x="194452" y="-1137"/>
                    <a:pt x="227789" y="-1137"/>
                    <a:pt x="263508" y="10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288614FE-14DA-3966-A347-6EB0A8467D83}"/>
                </a:ext>
              </a:extLst>
            </p:cNvPr>
            <p:cNvSpPr/>
            <p:nvPr/>
          </p:nvSpPr>
          <p:spPr>
            <a:xfrm>
              <a:off x="5338121" y="2617830"/>
              <a:ext cx="262578" cy="208401"/>
            </a:xfrm>
            <a:custGeom>
              <a:avLst/>
              <a:gdLst>
                <a:gd name="connsiteX0" fmla="*/ 229241 w 262578"/>
                <a:gd name="connsiteY0" fmla="*/ 30119 h 208401"/>
                <a:gd name="connsiteX1" fmla="*/ 3022 w 262578"/>
                <a:gd name="connsiteY1" fmla="*/ 94413 h 208401"/>
                <a:gd name="connsiteX2" fmla="*/ 7785 w 262578"/>
                <a:gd name="connsiteY2" fmla="*/ 75363 h 208401"/>
                <a:gd name="connsiteX3" fmla="*/ 83985 w 262578"/>
                <a:gd name="connsiteY3" fmla="*/ 22976 h 208401"/>
                <a:gd name="connsiteX4" fmla="*/ 255435 w 262578"/>
                <a:gd name="connsiteY4" fmla="*/ 8688 h 208401"/>
                <a:gd name="connsiteX5" fmla="*/ 262578 w 262578"/>
                <a:gd name="connsiteY5" fmla="*/ 11069 h 208401"/>
                <a:gd name="connsiteX6" fmla="*/ 3022 w 262578"/>
                <a:gd name="connsiteY6" fmla="*/ 206332 h 208401"/>
                <a:gd name="connsiteX7" fmla="*/ 143516 w 262578"/>
                <a:gd name="connsiteY7" fmla="*/ 156326 h 208401"/>
                <a:gd name="connsiteX8" fmla="*/ 229241 w 262578"/>
                <a:gd name="connsiteY8" fmla="*/ 30119 h 20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2578" h="208401">
                  <a:moveTo>
                    <a:pt x="229241" y="30119"/>
                  </a:moveTo>
                  <a:cubicBezTo>
                    <a:pt x="141135" y="11069"/>
                    <a:pt x="67316" y="34882"/>
                    <a:pt x="3022" y="94413"/>
                  </a:cubicBezTo>
                  <a:cubicBezTo>
                    <a:pt x="-4122" y="84888"/>
                    <a:pt x="3022" y="80126"/>
                    <a:pt x="7785" y="75363"/>
                  </a:cubicBezTo>
                  <a:cubicBezTo>
                    <a:pt x="29216" y="51551"/>
                    <a:pt x="55410" y="34882"/>
                    <a:pt x="83985" y="22976"/>
                  </a:cubicBezTo>
                  <a:cubicBezTo>
                    <a:pt x="138753" y="-3218"/>
                    <a:pt x="198285" y="-5599"/>
                    <a:pt x="255435" y="8688"/>
                  </a:cubicBezTo>
                  <a:cubicBezTo>
                    <a:pt x="257816" y="8688"/>
                    <a:pt x="260197" y="11069"/>
                    <a:pt x="262578" y="11069"/>
                  </a:cubicBezTo>
                  <a:cubicBezTo>
                    <a:pt x="243528" y="137276"/>
                    <a:pt x="103035" y="223001"/>
                    <a:pt x="3022" y="206332"/>
                  </a:cubicBezTo>
                  <a:cubicBezTo>
                    <a:pt x="53028" y="199188"/>
                    <a:pt x="103035" y="187282"/>
                    <a:pt x="143516" y="156326"/>
                  </a:cubicBezTo>
                  <a:cubicBezTo>
                    <a:pt x="183997" y="120607"/>
                    <a:pt x="212572" y="82507"/>
                    <a:pt x="229241" y="301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ABA7610C-7A64-9F5A-76CB-C8EDD9288E63}"/>
                </a:ext>
              </a:extLst>
            </p:cNvPr>
            <p:cNvSpPr/>
            <p:nvPr/>
          </p:nvSpPr>
          <p:spPr>
            <a:xfrm>
              <a:off x="5334000" y="5992957"/>
              <a:ext cx="264318" cy="211319"/>
            </a:xfrm>
            <a:custGeom>
              <a:avLst/>
              <a:gdLst>
                <a:gd name="connsiteX0" fmla="*/ 264319 w 264318"/>
                <a:gd name="connsiteY0" fmla="*/ 12555 h 211319"/>
                <a:gd name="connsiteX1" fmla="*/ 0 w 264318"/>
                <a:gd name="connsiteY1" fmla="*/ 205436 h 211319"/>
                <a:gd name="connsiteX2" fmla="*/ 233363 w 264318"/>
                <a:gd name="connsiteY2" fmla="*/ 31605 h 211319"/>
                <a:gd name="connsiteX3" fmla="*/ 109538 w 264318"/>
                <a:gd name="connsiteY3" fmla="*/ 33987 h 211319"/>
                <a:gd name="connsiteX4" fmla="*/ 4763 w 264318"/>
                <a:gd name="connsiteY4" fmla="*/ 95899 h 211319"/>
                <a:gd name="connsiteX5" fmla="*/ 11906 w 264318"/>
                <a:gd name="connsiteY5" fmla="*/ 72086 h 211319"/>
                <a:gd name="connsiteX6" fmla="*/ 161925 w 264318"/>
                <a:gd name="connsiteY6" fmla="*/ 649 h 211319"/>
                <a:gd name="connsiteX7" fmla="*/ 252413 w 264318"/>
                <a:gd name="connsiteY7" fmla="*/ 5411 h 211319"/>
                <a:gd name="connsiteX8" fmla="*/ 264319 w 264318"/>
                <a:gd name="connsiteY8" fmla="*/ 12555 h 21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318" h="211319">
                  <a:moveTo>
                    <a:pt x="264319" y="12555"/>
                  </a:moveTo>
                  <a:cubicBezTo>
                    <a:pt x="250031" y="124474"/>
                    <a:pt x="97631" y="238774"/>
                    <a:pt x="0" y="205436"/>
                  </a:cubicBezTo>
                  <a:cubicBezTo>
                    <a:pt x="116681" y="195911"/>
                    <a:pt x="192881" y="141143"/>
                    <a:pt x="233363" y="31605"/>
                  </a:cubicBezTo>
                  <a:cubicBezTo>
                    <a:pt x="190500" y="19699"/>
                    <a:pt x="150019" y="22080"/>
                    <a:pt x="109538" y="33987"/>
                  </a:cubicBezTo>
                  <a:cubicBezTo>
                    <a:pt x="69056" y="45893"/>
                    <a:pt x="35719" y="67324"/>
                    <a:pt x="4763" y="95899"/>
                  </a:cubicBezTo>
                  <a:cubicBezTo>
                    <a:pt x="-2381" y="83993"/>
                    <a:pt x="7144" y="79230"/>
                    <a:pt x="11906" y="72086"/>
                  </a:cubicBezTo>
                  <a:cubicBezTo>
                    <a:pt x="54769" y="31605"/>
                    <a:pt x="104775" y="5411"/>
                    <a:pt x="161925" y="649"/>
                  </a:cubicBezTo>
                  <a:cubicBezTo>
                    <a:pt x="190500" y="-1732"/>
                    <a:pt x="221456" y="3030"/>
                    <a:pt x="252413" y="5411"/>
                  </a:cubicBezTo>
                  <a:cubicBezTo>
                    <a:pt x="257175" y="7793"/>
                    <a:pt x="261938" y="12555"/>
                    <a:pt x="264319" y="1255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2F7DA945-E0B8-90FD-821F-7EDC8F648C4D}"/>
                </a:ext>
              </a:extLst>
            </p:cNvPr>
            <p:cNvSpPr/>
            <p:nvPr/>
          </p:nvSpPr>
          <p:spPr>
            <a:xfrm>
              <a:off x="5337191" y="4867787"/>
              <a:ext cx="261126" cy="208681"/>
            </a:xfrm>
            <a:custGeom>
              <a:avLst/>
              <a:gdLst>
                <a:gd name="connsiteX0" fmla="*/ 1571 w 261126"/>
                <a:gd name="connsiteY0" fmla="*/ 94737 h 208681"/>
                <a:gd name="connsiteX1" fmla="*/ 8714 w 261126"/>
                <a:gd name="connsiteY1" fmla="*/ 73306 h 208681"/>
                <a:gd name="connsiteX2" fmla="*/ 161114 w 261126"/>
                <a:gd name="connsiteY2" fmla="*/ 1868 h 208681"/>
                <a:gd name="connsiteX3" fmla="*/ 261127 w 261126"/>
                <a:gd name="connsiteY3" fmla="*/ 11393 h 208681"/>
                <a:gd name="connsiteX4" fmla="*/ 1571 w 261126"/>
                <a:gd name="connsiteY4" fmla="*/ 206656 h 208681"/>
                <a:gd name="connsiteX5" fmla="*/ 142064 w 261126"/>
                <a:gd name="connsiteY5" fmla="*/ 154268 h 208681"/>
                <a:gd name="connsiteX6" fmla="*/ 230171 w 261126"/>
                <a:gd name="connsiteY6" fmla="*/ 30443 h 208681"/>
                <a:gd name="connsiteX7" fmla="*/ 106346 w 261126"/>
                <a:gd name="connsiteY7" fmla="*/ 32825 h 208681"/>
                <a:gd name="connsiteX8" fmla="*/ 1571 w 261126"/>
                <a:gd name="connsiteY8" fmla="*/ 94737 h 20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126" h="208681">
                  <a:moveTo>
                    <a:pt x="1571" y="94737"/>
                  </a:moveTo>
                  <a:cubicBezTo>
                    <a:pt x="-3192" y="82831"/>
                    <a:pt x="3952" y="78068"/>
                    <a:pt x="8714" y="73306"/>
                  </a:cubicBezTo>
                  <a:cubicBezTo>
                    <a:pt x="51577" y="32825"/>
                    <a:pt x="101583" y="6631"/>
                    <a:pt x="161114" y="1868"/>
                  </a:cubicBezTo>
                  <a:cubicBezTo>
                    <a:pt x="203977" y="-2894"/>
                    <a:pt x="234933" y="1868"/>
                    <a:pt x="261127" y="11393"/>
                  </a:cubicBezTo>
                  <a:cubicBezTo>
                    <a:pt x="244458" y="135218"/>
                    <a:pt x="103964" y="223325"/>
                    <a:pt x="1571" y="206656"/>
                  </a:cubicBezTo>
                  <a:cubicBezTo>
                    <a:pt x="51577" y="199512"/>
                    <a:pt x="101583" y="187606"/>
                    <a:pt x="142064" y="154268"/>
                  </a:cubicBezTo>
                  <a:cubicBezTo>
                    <a:pt x="182546" y="123312"/>
                    <a:pt x="211121" y="82831"/>
                    <a:pt x="230171" y="30443"/>
                  </a:cubicBezTo>
                  <a:cubicBezTo>
                    <a:pt x="187308" y="18537"/>
                    <a:pt x="146827" y="20918"/>
                    <a:pt x="106346" y="32825"/>
                  </a:cubicBezTo>
                  <a:cubicBezTo>
                    <a:pt x="65864" y="44731"/>
                    <a:pt x="32527" y="68543"/>
                    <a:pt x="1571" y="9473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B6AD0E53-C0F2-3030-791F-BCC9BFB2FB88}"/>
                </a:ext>
              </a:extLst>
            </p:cNvPr>
            <p:cNvSpPr/>
            <p:nvPr/>
          </p:nvSpPr>
          <p:spPr>
            <a:xfrm>
              <a:off x="5338184" y="1491257"/>
              <a:ext cx="264896" cy="206960"/>
            </a:xfrm>
            <a:custGeom>
              <a:avLst/>
              <a:gdLst>
                <a:gd name="connsiteX0" fmla="*/ 2959 w 264896"/>
                <a:gd name="connsiteY0" fmla="*/ 204192 h 206960"/>
                <a:gd name="connsiteX1" fmla="*/ 231559 w 264896"/>
                <a:gd name="connsiteY1" fmla="*/ 30361 h 206960"/>
                <a:gd name="connsiteX2" fmla="*/ 107734 w 264896"/>
                <a:gd name="connsiteY2" fmla="*/ 32742 h 206960"/>
                <a:gd name="connsiteX3" fmla="*/ 2959 w 264896"/>
                <a:gd name="connsiteY3" fmla="*/ 94655 h 206960"/>
                <a:gd name="connsiteX4" fmla="*/ 10103 w 264896"/>
                <a:gd name="connsiteY4" fmla="*/ 73223 h 206960"/>
                <a:gd name="connsiteX5" fmla="*/ 124403 w 264896"/>
                <a:gd name="connsiteY5" fmla="*/ 8930 h 206960"/>
                <a:gd name="connsiteX6" fmla="*/ 252990 w 264896"/>
                <a:gd name="connsiteY6" fmla="*/ 8930 h 206960"/>
                <a:gd name="connsiteX7" fmla="*/ 264897 w 264896"/>
                <a:gd name="connsiteY7" fmla="*/ 13692 h 206960"/>
                <a:gd name="connsiteX8" fmla="*/ 2959 w 264896"/>
                <a:gd name="connsiteY8" fmla="*/ 204192 h 206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896" h="206960">
                  <a:moveTo>
                    <a:pt x="2959" y="204192"/>
                  </a:moveTo>
                  <a:cubicBezTo>
                    <a:pt x="114878" y="194667"/>
                    <a:pt x="191078" y="137517"/>
                    <a:pt x="231559" y="30361"/>
                  </a:cubicBezTo>
                  <a:cubicBezTo>
                    <a:pt x="186315" y="18455"/>
                    <a:pt x="148215" y="20836"/>
                    <a:pt x="107734" y="32742"/>
                  </a:cubicBezTo>
                  <a:cubicBezTo>
                    <a:pt x="67253" y="44648"/>
                    <a:pt x="33915" y="63699"/>
                    <a:pt x="2959" y="94655"/>
                  </a:cubicBezTo>
                  <a:cubicBezTo>
                    <a:pt x="-4185" y="82748"/>
                    <a:pt x="2959" y="77986"/>
                    <a:pt x="10103" y="73223"/>
                  </a:cubicBezTo>
                  <a:cubicBezTo>
                    <a:pt x="43440" y="42267"/>
                    <a:pt x="81540" y="20836"/>
                    <a:pt x="124403" y="8930"/>
                  </a:cubicBezTo>
                  <a:cubicBezTo>
                    <a:pt x="167265" y="-2977"/>
                    <a:pt x="210128" y="-2977"/>
                    <a:pt x="252990" y="8930"/>
                  </a:cubicBezTo>
                  <a:cubicBezTo>
                    <a:pt x="257753" y="8930"/>
                    <a:pt x="260134" y="11311"/>
                    <a:pt x="264897" y="13692"/>
                  </a:cubicBezTo>
                  <a:cubicBezTo>
                    <a:pt x="241084" y="142280"/>
                    <a:pt x="93447" y="223242"/>
                    <a:pt x="2959" y="20419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0DA3A038-DC30-8E0E-E291-FEBB0BD82D97}"/>
                </a:ext>
              </a:extLst>
            </p:cNvPr>
            <p:cNvSpPr/>
            <p:nvPr/>
          </p:nvSpPr>
          <p:spPr>
            <a:xfrm>
              <a:off x="10989468" y="3943350"/>
              <a:ext cx="111918" cy="100012"/>
            </a:xfrm>
            <a:custGeom>
              <a:avLst/>
              <a:gdLst>
                <a:gd name="connsiteX0" fmla="*/ 83344 w 111918"/>
                <a:gd name="connsiteY0" fmla="*/ 33337 h 100012"/>
                <a:gd name="connsiteX1" fmla="*/ 111919 w 111918"/>
                <a:gd name="connsiteY1" fmla="*/ 50006 h 100012"/>
                <a:gd name="connsiteX2" fmla="*/ 85725 w 111918"/>
                <a:gd name="connsiteY2" fmla="*/ 64294 h 100012"/>
                <a:gd name="connsiteX3" fmla="*/ 85725 w 111918"/>
                <a:gd name="connsiteY3" fmla="*/ 97631 h 100012"/>
                <a:gd name="connsiteX4" fmla="*/ 57150 w 111918"/>
                <a:gd name="connsiteY4" fmla="*/ 80962 h 100012"/>
                <a:gd name="connsiteX5" fmla="*/ 28575 w 111918"/>
                <a:gd name="connsiteY5" fmla="*/ 100012 h 100012"/>
                <a:gd name="connsiteX6" fmla="*/ 0 w 111918"/>
                <a:gd name="connsiteY6" fmla="*/ 52387 h 100012"/>
                <a:gd name="connsiteX7" fmla="*/ 30956 w 111918"/>
                <a:gd name="connsiteY7" fmla="*/ 33337 h 100012"/>
                <a:gd name="connsiteX8" fmla="*/ 28575 w 111918"/>
                <a:gd name="connsiteY8" fmla="*/ 0 h 100012"/>
                <a:gd name="connsiteX9" fmla="*/ 57150 w 111918"/>
                <a:gd name="connsiteY9" fmla="*/ 16669 h 100012"/>
                <a:gd name="connsiteX10" fmla="*/ 85725 w 111918"/>
                <a:gd name="connsiteY10" fmla="*/ 0 h 100012"/>
                <a:gd name="connsiteX11" fmla="*/ 83344 w 111918"/>
                <a:gd name="connsiteY11" fmla="*/ 33337 h 100012"/>
                <a:gd name="connsiteX12" fmla="*/ 57150 w 111918"/>
                <a:gd name="connsiteY12" fmla="*/ 71438 h 100012"/>
                <a:gd name="connsiteX13" fmla="*/ 78581 w 111918"/>
                <a:gd name="connsiteY13" fmla="*/ 83344 h 100012"/>
                <a:gd name="connsiteX14" fmla="*/ 78581 w 111918"/>
                <a:gd name="connsiteY14" fmla="*/ 59531 h 100012"/>
                <a:gd name="connsiteX15" fmla="*/ 97631 w 111918"/>
                <a:gd name="connsiteY15" fmla="*/ 47625 h 100012"/>
                <a:gd name="connsiteX16" fmla="*/ 78581 w 111918"/>
                <a:gd name="connsiteY16" fmla="*/ 35719 h 100012"/>
                <a:gd name="connsiteX17" fmla="*/ 78581 w 111918"/>
                <a:gd name="connsiteY17" fmla="*/ 14287 h 100012"/>
                <a:gd name="connsiteX18" fmla="*/ 59531 w 111918"/>
                <a:gd name="connsiteY18" fmla="*/ 26194 h 100012"/>
                <a:gd name="connsiteX19" fmla="*/ 38100 w 111918"/>
                <a:gd name="connsiteY19" fmla="*/ 14287 h 100012"/>
                <a:gd name="connsiteX20" fmla="*/ 38100 w 111918"/>
                <a:gd name="connsiteY20" fmla="*/ 38100 h 100012"/>
                <a:gd name="connsiteX21" fmla="*/ 21431 w 111918"/>
                <a:gd name="connsiteY21" fmla="*/ 50006 h 100012"/>
                <a:gd name="connsiteX22" fmla="*/ 40481 w 111918"/>
                <a:gd name="connsiteY22" fmla="*/ 61912 h 100012"/>
                <a:gd name="connsiteX23" fmla="*/ 40481 w 111918"/>
                <a:gd name="connsiteY23" fmla="*/ 85725 h 100012"/>
                <a:gd name="connsiteX24" fmla="*/ 57150 w 111918"/>
                <a:gd name="connsiteY24" fmla="*/ 71438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918" h="100012">
                  <a:moveTo>
                    <a:pt x="83344" y="33337"/>
                  </a:moveTo>
                  <a:cubicBezTo>
                    <a:pt x="92869" y="38100"/>
                    <a:pt x="102394" y="42862"/>
                    <a:pt x="111919" y="50006"/>
                  </a:cubicBezTo>
                  <a:cubicBezTo>
                    <a:pt x="102394" y="54768"/>
                    <a:pt x="92869" y="59531"/>
                    <a:pt x="85725" y="64294"/>
                  </a:cubicBezTo>
                  <a:cubicBezTo>
                    <a:pt x="85725" y="76200"/>
                    <a:pt x="85725" y="85725"/>
                    <a:pt x="85725" y="97631"/>
                  </a:cubicBezTo>
                  <a:cubicBezTo>
                    <a:pt x="76200" y="90487"/>
                    <a:pt x="66675" y="85725"/>
                    <a:pt x="57150" y="80962"/>
                  </a:cubicBezTo>
                  <a:cubicBezTo>
                    <a:pt x="47625" y="85725"/>
                    <a:pt x="40481" y="92869"/>
                    <a:pt x="28575" y="100012"/>
                  </a:cubicBezTo>
                  <a:cubicBezTo>
                    <a:pt x="30956" y="76200"/>
                    <a:pt x="30956" y="57150"/>
                    <a:pt x="0" y="52387"/>
                  </a:cubicBezTo>
                  <a:cubicBezTo>
                    <a:pt x="11906" y="45244"/>
                    <a:pt x="21431" y="40481"/>
                    <a:pt x="30956" y="33337"/>
                  </a:cubicBezTo>
                  <a:cubicBezTo>
                    <a:pt x="30956" y="23813"/>
                    <a:pt x="30956" y="14287"/>
                    <a:pt x="28575" y="0"/>
                  </a:cubicBezTo>
                  <a:cubicBezTo>
                    <a:pt x="38100" y="7143"/>
                    <a:pt x="47625" y="11906"/>
                    <a:pt x="57150" y="16669"/>
                  </a:cubicBezTo>
                  <a:cubicBezTo>
                    <a:pt x="64294" y="11906"/>
                    <a:pt x="73819" y="7143"/>
                    <a:pt x="85725" y="0"/>
                  </a:cubicBezTo>
                  <a:cubicBezTo>
                    <a:pt x="83344" y="11906"/>
                    <a:pt x="83344" y="23813"/>
                    <a:pt x="83344" y="33337"/>
                  </a:cubicBezTo>
                  <a:close/>
                  <a:moveTo>
                    <a:pt x="57150" y="71438"/>
                  </a:moveTo>
                  <a:cubicBezTo>
                    <a:pt x="64294" y="76200"/>
                    <a:pt x="69056" y="78581"/>
                    <a:pt x="78581" y="83344"/>
                  </a:cubicBezTo>
                  <a:cubicBezTo>
                    <a:pt x="78581" y="73819"/>
                    <a:pt x="78581" y="66675"/>
                    <a:pt x="78581" y="59531"/>
                  </a:cubicBezTo>
                  <a:cubicBezTo>
                    <a:pt x="85725" y="54768"/>
                    <a:pt x="90488" y="52387"/>
                    <a:pt x="97631" y="47625"/>
                  </a:cubicBezTo>
                  <a:cubicBezTo>
                    <a:pt x="90488" y="42862"/>
                    <a:pt x="85725" y="38100"/>
                    <a:pt x="78581" y="35719"/>
                  </a:cubicBezTo>
                  <a:cubicBezTo>
                    <a:pt x="78581" y="28575"/>
                    <a:pt x="78581" y="21431"/>
                    <a:pt x="78581" y="14287"/>
                  </a:cubicBezTo>
                  <a:cubicBezTo>
                    <a:pt x="71438" y="19050"/>
                    <a:pt x="64294" y="21431"/>
                    <a:pt x="59531" y="26194"/>
                  </a:cubicBezTo>
                  <a:cubicBezTo>
                    <a:pt x="52387" y="21431"/>
                    <a:pt x="45244" y="19050"/>
                    <a:pt x="38100" y="14287"/>
                  </a:cubicBezTo>
                  <a:cubicBezTo>
                    <a:pt x="38100" y="23813"/>
                    <a:pt x="38100" y="30956"/>
                    <a:pt x="38100" y="38100"/>
                  </a:cubicBezTo>
                  <a:cubicBezTo>
                    <a:pt x="30956" y="42862"/>
                    <a:pt x="26194" y="45244"/>
                    <a:pt x="21431" y="50006"/>
                  </a:cubicBezTo>
                  <a:cubicBezTo>
                    <a:pt x="28575" y="54768"/>
                    <a:pt x="33337" y="57150"/>
                    <a:pt x="40481" y="61912"/>
                  </a:cubicBezTo>
                  <a:cubicBezTo>
                    <a:pt x="40481" y="69056"/>
                    <a:pt x="40481" y="76200"/>
                    <a:pt x="40481" y="85725"/>
                  </a:cubicBezTo>
                  <a:cubicBezTo>
                    <a:pt x="42863" y="80962"/>
                    <a:pt x="50006" y="76200"/>
                    <a:pt x="57150" y="71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A929E58D-C155-0F5B-8B89-9D419DE02A7E}"/>
                </a:ext>
              </a:extLst>
            </p:cNvPr>
            <p:cNvSpPr/>
            <p:nvPr/>
          </p:nvSpPr>
          <p:spPr>
            <a:xfrm>
              <a:off x="7086599" y="1690687"/>
              <a:ext cx="109537" cy="95250"/>
            </a:xfrm>
            <a:custGeom>
              <a:avLst/>
              <a:gdLst>
                <a:gd name="connsiteX0" fmla="*/ 23813 w 109537"/>
                <a:gd name="connsiteY0" fmla="*/ 0 h 95250"/>
                <a:gd name="connsiteX1" fmla="*/ 52388 w 109537"/>
                <a:gd name="connsiteY1" fmla="*/ 16669 h 95250"/>
                <a:gd name="connsiteX2" fmla="*/ 80963 w 109537"/>
                <a:gd name="connsiteY2" fmla="*/ 0 h 95250"/>
                <a:gd name="connsiteX3" fmla="*/ 80963 w 109537"/>
                <a:gd name="connsiteY3" fmla="*/ 33338 h 95250"/>
                <a:gd name="connsiteX4" fmla="*/ 109537 w 109537"/>
                <a:gd name="connsiteY4" fmla="*/ 47625 h 95250"/>
                <a:gd name="connsiteX5" fmla="*/ 88106 w 109537"/>
                <a:gd name="connsiteY5" fmla="*/ 95250 h 95250"/>
                <a:gd name="connsiteX6" fmla="*/ 83344 w 109537"/>
                <a:gd name="connsiteY6" fmla="*/ 95250 h 95250"/>
                <a:gd name="connsiteX7" fmla="*/ 57150 w 109537"/>
                <a:gd name="connsiteY7" fmla="*/ 78581 h 95250"/>
                <a:gd name="connsiteX8" fmla="*/ 28575 w 109537"/>
                <a:gd name="connsiteY8" fmla="*/ 95250 h 95250"/>
                <a:gd name="connsiteX9" fmla="*/ 28575 w 109537"/>
                <a:gd name="connsiteY9" fmla="*/ 61912 h 95250"/>
                <a:gd name="connsiteX10" fmla="*/ 0 w 109537"/>
                <a:gd name="connsiteY10" fmla="*/ 47625 h 95250"/>
                <a:gd name="connsiteX11" fmla="*/ 26194 w 109537"/>
                <a:gd name="connsiteY11" fmla="*/ 33338 h 95250"/>
                <a:gd name="connsiteX12" fmla="*/ 23813 w 109537"/>
                <a:gd name="connsiteY12" fmla="*/ 0 h 95250"/>
                <a:gd name="connsiteX13" fmla="*/ 71438 w 109537"/>
                <a:gd name="connsiteY13" fmla="*/ 61912 h 95250"/>
                <a:gd name="connsiteX14" fmla="*/ 90488 w 109537"/>
                <a:gd name="connsiteY14" fmla="*/ 50006 h 95250"/>
                <a:gd name="connsiteX15" fmla="*/ 71438 w 109537"/>
                <a:gd name="connsiteY15" fmla="*/ 38100 h 95250"/>
                <a:gd name="connsiteX16" fmla="*/ 71438 w 109537"/>
                <a:gd name="connsiteY16" fmla="*/ 14287 h 95250"/>
                <a:gd name="connsiteX17" fmla="*/ 52388 w 109537"/>
                <a:gd name="connsiteY17" fmla="*/ 26194 h 95250"/>
                <a:gd name="connsiteX18" fmla="*/ 30956 w 109537"/>
                <a:gd name="connsiteY18" fmla="*/ 14287 h 95250"/>
                <a:gd name="connsiteX19" fmla="*/ 30956 w 109537"/>
                <a:gd name="connsiteY19" fmla="*/ 38100 h 95250"/>
                <a:gd name="connsiteX20" fmla="*/ 11906 w 109537"/>
                <a:gd name="connsiteY20" fmla="*/ 50006 h 95250"/>
                <a:gd name="connsiteX21" fmla="*/ 30956 w 109537"/>
                <a:gd name="connsiteY21" fmla="*/ 61912 h 95250"/>
                <a:gd name="connsiteX22" fmla="*/ 30956 w 109537"/>
                <a:gd name="connsiteY22" fmla="*/ 83344 h 95250"/>
                <a:gd name="connsiteX23" fmla="*/ 50006 w 109537"/>
                <a:gd name="connsiteY23" fmla="*/ 71438 h 95250"/>
                <a:gd name="connsiteX24" fmla="*/ 71438 w 109537"/>
                <a:gd name="connsiteY24" fmla="*/ 83344 h 95250"/>
                <a:gd name="connsiteX25" fmla="*/ 71438 w 109537"/>
                <a:gd name="connsiteY25" fmla="*/ 6191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537" h="95250">
                  <a:moveTo>
                    <a:pt x="23813" y="0"/>
                  </a:moveTo>
                  <a:cubicBezTo>
                    <a:pt x="35719" y="7144"/>
                    <a:pt x="42863" y="11906"/>
                    <a:pt x="52388" y="16669"/>
                  </a:cubicBezTo>
                  <a:cubicBezTo>
                    <a:pt x="61912" y="11906"/>
                    <a:pt x="69056" y="7144"/>
                    <a:pt x="80963" y="0"/>
                  </a:cubicBezTo>
                  <a:cubicBezTo>
                    <a:pt x="80963" y="11906"/>
                    <a:pt x="80963" y="21431"/>
                    <a:pt x="80963" y="33338"/>
                  </a:cubicBezTo>
                  <a:cubicBezTo>
                    <a:pt x="90488" y="38100"/>
                    <a:pt x="97631" y="42863"/>
                    <a:pt x="109537" y="47625"/>
                  </a:cubicBezTo>
                  <a:cubicBezTo>
                    <a:pt x="88106" y="57150"/>
                    <a:pt x="71438" y="66675"/>
                    <a:pt x="88106" y="95250"/>
                  </a:cubicBezTo>
                  <a:cubicBezTo>
                    <a:pt x="85725" y="95250"/>
                    <a:pt x="83344" y="95250"/>
                    <a:pt x="83344" y="95250"/>
                  </a:cubicBezTo>
                  <a:cubicBezTo>
                    <a:pt x="73819" y="90488"/>
                    <a:pt x="66675" y="85725"/>
                    <a:pt x="57150" y="78581"/>
                  </a:cubicBezTo>
                  <a:cubicBezTo>
                    <a:pt x="50006" y="83344"/>
                    <a:pt x="40481" y="88106"/>
                    <a:pt x="28575" y="95250"/>
                  </a:cubicBezTo>
                  <a:cubicBezTo>
                    <a:pt x="28575" y="83344"/>
                    <a:pt x="28575" y="73819"/>
                    <a:pt x="28575" y="61912"/>
                  </a:cubicBezTo>
                  <a:cubicBezTo>
                    <a:pt x="19050" y="57150"/>
                    <a:pt x="9525" y="52387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3813" y="23813"/>
                    <a:pt x="23813" y="14287"/>
                    <a:pt x="23813" y="0"/>
                  </a:cubicBezTo>
                  <a:close/>
                  <a:moveTo>
                    <a:pt x="71438" y="61912"/>
                  </a:moveTo>
                  <a:cubicBezTo>
                    <a:pt x="78581" y="57150"/>
                    <a:pt x="83344" y="54769"/>
                    <a:pt x="90488" y="50006"/>
                  </a:cubicBezTo>
                  <a:cubicBezTo>
                    <a:pt x="83344" y="45244"/>
                    <a:pt x="78581" y="42863"/>
                    <a:pt x="71438" y="38100"/>
                  </a:cubicBezTo>
                  <a:cubicBezTo>
                    <a:pt x="71438" y="30956"/>
                    <a:pt x="71438" y="23813"/>
                    <a:pt x="71438" y="14287"/>
                  </a:cubicBezTo>
                  <a:cubicBezTo>
                    <a:pt x="64294" y="19050"/>
                    <a:pt x="57150" y="21431"/>
                    <a:pt x="52388" y="26194"/>
                  </a:cubicBezTo>
                  <a:cubicBezTo>
                    <a:pt x="45244" y="21431"/>
                    <a:pt x="40481" y="19050"/>
                    <a:pt x="30956" y="14287"/>
                  </a:cubicBezTo>
                  <a:cubicBezTo>
                    <a:pt x="30956" y="23813"/>
                    <a:pt x="30956" y="30956"/>
                    <a:pt x="30956" y="38100"/>
                  </a:cubicBezTo>
                  <a:cubicBezTo>
                    <a:pt x="23813" y="42863"/>
                    <a:pt x="19050" y="45244"/>
                    <a:pt x="11906" y="50006"/>
                  </a:cubicBezTo>
                  <a:cubicBezTo>
                    <a:pt x="19050" y="54769"/>
                    <a:pt x="23813" y="59531"/>
                    <a:pt x="30956" y="61912"/>
                  </a:cubicBezTo>
                  <a:cubicBezTo>
                    <a:pt x="30956" y="69056"/>
                    <a:pt x="30956" y="76200"/>
                    <a:pt x="30956" y="83344"/>
                  </a:cubicBezTo>
                  <a:cubicBezTo>
                    <a:pt x="38100" y="78581"/>
                    <a:pt x="45244" y="76200"/>
                    <a:pt x="50006" y="71438"/>
                  </a:cubicBezTo>
                  <a:cubicBezTo>
                    <a:pt x="57150" y="76200"/>
                    <a:pt x="61912" y="78581"/>
                    <a:pt x="71438" y="83344"/>
                  </a:cubicBezTo>
                  <a:cubicBezTo>
                    <a:pt x="71438" y="76200"/>
                    <a:pt x="71438" y="69056"/>
                    <a:pt x="71438" y="619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3486F2C5-A388-0455-9BA4-9745149F9410}"/>
                </a:ext>
              </a:extLst>
            </p:cNvPr>
            <p:cNvSpPr/>
            <p:nvPr/>
          </p:nvSpPr>
          <p:spPr>
            <a:xfrm>
              <a:off x="10989468" y="1693068"/>
              <a:ext cx="114300" cy="97631"/>
            </a:xfrm>
            <a:custGeom>
              <a:avLst/>
              <a:gdLst>
                <a:gd name="connsiteX0" fmla="*/ 57150 w 114300"/>
                <a:gd name="connsiteY0" fmla="*/ 16669 h 97631"/>
                <a:gd name="connsiteX1" fmla="*/ 85725 w 114300"/>
                <a:gd name="connsiteY1" fmla="*/ 0 h 97631"/>
                <a:gd name="connsiteX2" fmla="*/ 85725 w 114300"/>
                <a:gd name="connsiteY2" fmla="*/ 33338 h 97631"/>
                <a:gd name="connsiteX3" fmla="*/ 114300 w 114300"/>
                <a:gd name="connsiteY3" fmla="*/ 47625 h 97631"/>
                <a:gd name="connsiteX4" fmla="*/ 90488 w 114300"/>
                <a:gd name="connsiteY4" fmla="*/ 97631 h 97631"/>
                <a:gd name="connsiteX5" fmla="*/ 71438 w 114300"/>
                <a:gd name="connsiteY5" fmla="*/ 88106 h 97631"/>
                <a:gd name="connsiteX6" fmla="*/ 57150 w 114300"/>
                <a:gd name="connsiteY6" fmla="*/ 78581 h 97631"/>
                <a:gd name="connsiteX7" fmla="*/ 28575 w 114300"/>
                <a:gd name="connsiteY7" fmla="*/ 95250 h 97631"/>
                <a:gd name="connsiteX8" fmla="*/ 28575 w 114300"/>
                <a:gd name="connsiteY8" fmla="*/ 61912 h 97631"/>
                <a:gd name="connsiteX9" fmla="*/ 0 w 114300"/>
                <a:gd name="connsiteY9" fmla="*/ 47625 h 97631"/>
                <a:gd name="connsiteX10" fmla="*/ 26194 w 114300"/>
                <a:gd name="connsiteY10" fmla="*/ 33338 h 97631"/>
                <a:gd name="connsiteX11" fmla="*/ 26194 w 114300"/>
                <a:gd name="connsiteY11" fmla="*/ 0 h 97631"/>
                <a:gd name="connsiteX12" fmla="*/ 57150 w 114300"/>
                <a:gd name="connsiteY12" fmla="*/ 16669 h 97631"/>
                <a:gd name="connsiteX13" fmla="*/ 76200 w 114300"/>
                <a:gd name="connsiteY13" fmla="*/ 11906 h 97631"/>
                <a:gd name="connsiteX14" fmla="*/ 54769 w 114300"/>
                <a:gd name="connsiteY14" fmla="*/ 23813 h 97631"/>
                <a:gd name="connsiteX15" fmla="*/ 33337 w 114300"/>
                <a:gd name="connsiteY15" fmla="*/ 11906 h 97631"/>
                <a:gd name="connsiteX16" fmla="*/ 33337 w 114300"/>
                <a:gd name="connsiteY16" fmla="*/ 35719 h 97631"/>
                <a:gd name="connsiteX17" fmla="*/ 16669 w 114300"/>
                <a:gd name="connsiteY17" fmla="*/ 47625 h 97631"/>
                <a:gd name="connsiteX18" fmla="*/ 35719 w 114300"/>
                <a:gd name="connsiteY18" fmla="*/ 59531 h 97631"/>
                <a:gd name="connsiteX19" fmla="*/ 35719 w 114300"/>
                <a:gd name="connsiteY19" fmla="*/ 83344 h 97631"/>
                <a:gd name="connsiteX20" fmla="*/ 54769 w 114300"/>
                <a:gd name="connsiteY20" fmla="*/ 71438 h 97631"/>
                <a:gd name="connsiteX21" fmla="*/ 76200 w 114300"/>
                <a:gd name="connsiteY21" fmla="*/ 83344 h 97631"/>
                <a:gd name="connsiteX22" fmla="*/ 76200 w 114300"/>
                <a:gd name="connsiteY22" fmla="*/ 59531 h 97631"/>
                <a:gd name="connsiteX23" fmla="*/ 95250 w 114300"/>
                <a:gd name="connsiteY23" fmla="*/ 47625 h 97631"/>
                <a:gd name="connsiteX24" fmla="*/ 76200 w 114300"/>
                <a:gd name="connsiteY24" fmla="*/ 35719 h 97631"/>
                <a:gd name="connsiteX25" fmla="*/ 76200 w 114300"/>
                <a:gd name="connsiteY25" fmla="*/ 11906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4300" h="97631">
                  <a:moveTo>
                    <a:pt x="57150" y="16669"/>
                  </a:moveTo>
                  <a:cubicBezTo>
                    <a:pt x="66675" y="9525"/>
                    <a:pt x="73819" y="4763"/>
                    <a:pt x="85725" y="0"/>
                  </a:cubicBezTo>
                  <a:cubicBezTo>
                    <a:pt x="85725" y="11906"/>
                    <a:pt x="85725" y="21431"/>
                    <a:pt x="85725" y="33338"/>
                  </a:cubicBezTo>
                  <a:cubicBezTo>
                    <a:pt x="95250" y="38100"/>
                    <a:pt x="102394" y="42863"/>
                    <a:pt x="114300" y="47625"/>
                  </a:cubicBezTo>
                  <a:cubicBezTo>
                    <a:pt x="90488" y="54769"/>
                    <a:pt x="78581" y="69056"/>
                    <a:pt x="90488" y="97631"/>
                  </a:cubicBezTo>
                  <a:cubicBezTo>
                    <a:pt x="80962" y="92869"/>
                    <a:pt x="76200" y="90488"/>
                    <a:pt x="71438" y="88106"/>
                  </a:cubicBezTo>
                  <a:cubicBezTo>
                    <a:pt x="66675" y="85725"/>
                    <a:pt x="64294" y="83344"/>
                    <a:pt x="57150" y="78581"/>
                  </a:cubicBezTo>
                  <a:cubicBezTo>
                    <a:pt x="47625" y="83344"/>
                    <a:pt x="40481" y="88106"/>
                    <a:pt x="28575" y="95250"/>
                  </a:cubicBezTo>
                  <a:cubicBezTo>
                    <a:pt x="28575" y="83344"/>
                    <a:pt x="28575" y="73819"/>
                    <a:pt x="28575" y="61912"/>
                  </a:cubicBezTo>
                  <a:cubicBezTo>
                    <a:pt x="19050" y="57150"/>
                    <a:pt x="9525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8100" y="4763"/>
                    <a:pt x="45244" y="9525"/>
                    <a:pt x="57150" y="16669"/>
                  </a:cubicBezTo>
                  <a:close/>
                  <a:moveTo>
                    <a:pt x="76200" y="11906"/>
                  </a:moveTo>
                  <a:cubicBezTo>
                    <a:pt x="66675" y="16669"/>
                    <a:pt x="61913" y="21431"/>
                    <a:pt x="54769" y="23813"/>
                  </a:cubicBezTo>
                  <a:cubicBezTo>
                    <a:pt x="47625" y="19050"/>
                    <a:pt x="40481" y="16669"/>
                    <a:pt x="33337" y="11906"/>
                  </a:cubicBezTo>
                  <a:cubicBezTo>
                    <a:pt x="33337" y="21431"/>
                    <a:pt x="33337" y="28575"/>
                    <a:pt x="33337" y="35719"/>
                  </a:cubicBezTo>
                  <a:cubicBezTo>
                    <a:pt x="26194" y="40481"/>
                    <a:pt x="21431" y="42863"/>
                    <a:pt x="16669" y="47625"/>
                  </a:cubicBezTo>
                  <a:cubicBezTo>
                    <a:pt x="23813" y="52388"/>
                    <a:pt x="28575" y="54769"/>
                    <a:pt x="35719" y="59531"/>
                  </a:cubicBezTo>
                  <a:cubicBezTo>
                    <a:pt x="35719" y="66675"/>
                    <a:pt x="35719" y="73819"/>
                    <a:pt x="35719" y="83344"/>
                  </a:cubicBezTo>
                  <a:cubicBezTo>
                    <a:pt x="42863" y="78581"/>
                    <a:pt x="50006" y="76200"/>
                    <a:pt x="54769" y="71438"/>
                  </a:cubicBezTo>
                  <a:cubicBezTo>
                    <a:pt x="61913" y="76200"/>
                    <a:pt x="66675" y="78581"/>
                    <a:pt x="76200" y="83344"/>
                  </a:cubicBezTo>
                  <a:cubicBezTo>
                    <a:pt x="76200" y="73819"/>
                    <a:pt x="76200" y="66675"/>
                    <a:pt x="76200" y="59531"/>
                  </a:cubicBezTo>
                  <a:cubicBezTo>
                    <a:pt x="83344" y="54769"/>
                    <a:pt x="88106" y="52388"/>
                    <a:pt x="95250" y="47625"/>
                  </a:cubicBezTo>
                  <a:cubicBezTo>
                    <a:pt x="88106" y="42863"/>
                    <a:pt x="83344" y="38100"/>
                    <a:pt x="76200" y="35719"/>
                  </a:cubicBezTo>
                  <a:cubicBezTo>
                    <a:pt x="76200" y="28575"/>
                    <a:pt x="76200" y="21431"/>
                    <a:pt x="76200" y="119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55D5C79B-F178-1A2F-3DF2-CEDAFC33C6FA}"/>
                </a:ext>
              </a:extLst>
            </p:cNvPr>
            <p:cNvSpPr/>
            <p:nvPr/>
          </p:nvSpPr>
          <p:spPr>
            <a:xfrm>
              <a:off x="9034462" y="1693068"/>
              <a:ext cx="107156" cy="95250"/>
            </a:xfrm>
            <a:custGeom>
              <a:avLst/>
              <a:gdLst>
                <a:gd name="connsiteX0" fmla="*/ 28575 w 107156"/>
                <a:gd name="connsiteY0" fmla="*/ 61912 h 95250"/>
                <a:gd name="connsiteX1" fmla="*/ 0 w 107156"/>
                <a:gd name="connsiteY1" fmla="*/ 47625 h 95250"/>
                <a:gd name="connsiteX2" fmla="*/ 26194 w 107156"/>
                <a:gd name="connsiteY2" fmla="*/ 33338 h 95250"/>
                <a:gd name="connsiteX3" fmla="*/ 26194 w 107156"/>
                <a:gd name="connsiteY3" fmla="*/ 0 h 95250"/>
                <a:gd name="connsiteX4" fmla="*/ 54769 w 107156"/>
                <a:gd name="connsiteY4" fmla="*/ 16669 h 95250"/>
                <a:gd name="connsiteX5" fmla="*/ 83344 w 107156"/>
                <a:gd name="connsiteY5" fmla="*/ 0 h 95250"/>
                <a:gd name="connsiteX6" fmla="*/ 83344 w 107156"/>
                <a:gd name="connsiteY6" fmla="*/ 30956 h 95250"/>
                <a:gd name="connsiteX7" fmla="*/ 107156 w 107156"/>
                <a:gd name="connsiteY7" fmla="*/ 47625 h 95250"/>
                <a:gd name="connsiteX8" fmla="*/ 80963 w 107156"/>
                <a:gd name="connsiteY8" fmla="*/ 61912 h 95250"/>
                <a:gd name="connsiteX9" fmla="*/ 80963 w 107156"/>
                <a:gd name="connsiteY9" fmla="*/ 95250 h 95250"/>
                <a:gd name="connsiteX10" fmla="*/ 52388 w 107156"/>
                <a:gd name="connsiteY10" fmla="*/ 78581 h 95250"/>
                <a:gd name="connsiteX11" fmla="*/ 23813 w 107156"/>
                <a:gd name="connsiteY11" fmla="*/ 95250 h 95250"/>
                <a:gd name="connsiteX12" fmla="*/ 28575 w 107156"/>
                <a:gd name="connsiteY12" fmla="*/ 61912 h 95250"/>
                <a:gd name="connsiteX13" fmla="*/ 78581 w 107156"/>
                <a:gd name="connsiteY13" fmla="*/ 83344 h 95250"/>
                <a:gd name="connsiteX14" fmla="*/ 95250 w 107156"/>
                <a:gd name="connsiteY14" fmla="*/ 50006 h 95250"/>
                <a:gd name="connsiteX15" fmla="*/ 76200 w 107156"/>
                <a:gd name="connsiteY15" fmla="*/ 35719 h 95250"/>
                <a:gd name="connsiteX16" fmla="*/ 76200 w 107156"/>
                <a:gd name="connsiteY16" fmla="*/ 14287 h 95250"/>
                <a:gd name="connsiteX17" fmla="*/ 57150 w 107156"/>
                <a:gd name="connsiteY17" fmla="*/ 26194 h 95250"/>
                <a:gd name="connsiteX18" fmla="*/ 35719 w 107156"/>
                <a:gd name="connsiteY18" fmla="*/ 14287 h 95250"/>
                <a:gd name="connsiteX19" fmla="*/ 35719 w 107156"/>
                <a:gd name="connsiteY19" fmla="*/ 38100 h 95250"/>
                <a:gd name="connsiteX20" fmla="*/ 19050 w 107156"/>
                <a:gd name="connsiteY20" fmla="*/ 50006 h 95250"/>
                <a:gd name="connsiteX21" fmla="*/ 38100 w 107156"/>
                <a:gd name="connsiteY21" fmla="*/ 61912 h 95250"/>
                <a:gd name="connsiteX22" fmla="*/ 38100 w 107156"/>
                <a:gd name="connsiteY22" fmla="*/ 85725 h 95250"/>
                <a:gd name="connsiteX23" fmla="*/ 57150 w 107156"/>
                <a:gd name="connsiteY23" fmla="*/ 73819 h 95250"/>
                <a:gd name="connsiteX24" fmla="*/ 78581 w 107156"/>
                <a:gd name="connsiteY24" fmla="*/ 833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7156" h="95250">
                  <a:moveTo>
                    <a:pt x="28575" y="61912"/>
                  </a:moveTo>
                  <a:cubicBezTo>
                    <a:pt x="19050" y="57150"/>
                    <a:pt x="11906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0963" y="23813"/>
                    <a:pt x="83344" y="30956"/>
                  </a:cubicBezTo>
                  <a:cubicBezTo>
                    <a:pt x="88107" y="38100"/>
                    <a:pt x="97631" y="42863"/>
                    <a:pt x="107156" y="47625"/>
                  </a:cubicBezTo>
                  <a:cubicBezTo>
                    <a:pt x="97631" y="52388"/>
                    <a:pt x="90488" y="57150"/>
                    <a:pt x="80963" y="61912"/>
                  </a:cubicBezTo>
                  <a:cubicBezTo>
                    <a:pt x="80963" y="73819"/>
                    <a:pt x="80963" y="83344"/>
                    <a:pt x="80963" y="95250"/>
                  </a:cubicBezTo>
                  <a:cubicBezTo>
                    <a:pt x="71438" y="88106"/>
                    <a:pt x="61913" y="83344"/>
                    <a:pt x="52388" y="78581"/>
                  </a:cubicBezTo>
                  <a:cubicBezTo>
                    <a:pt x="42863" y="83344"/>
                    <a:pt x="35719" y="90488"/>
                    <a:pt x="23813" y="95250"/>
                  </a:cubicBezTo>
                  <a:cubicBezTo>
                    <a:pt x="28575" y="83344"/>
                    <a:pt x="28575" y="73819"/>
                    <a:pt x="28575" y="61912"/>
                  </a:cubicBezTo>
                  <a:close/>
                  <a:moveTo>
                    <a:pt x="78581" y="83344"/>
                  </a:moveTo>
                  <a:cubicBezTo>
                    <a:pt x="73819" y="64294"/>
                    <a:pt x="78581" y="54769"/>
                    <a:pt x="95250" y="50006"/>
                  </a:cubicBezTo>
                  <a:cubicBezTo>
                    <a:pt x="88107" y="45244"/>
                    <a:pt x="80963" y="40481"/>
                    <a:pt x="76200" y="35719"/>
                  </a:cubicBezTo>
                  <a:cubicBezTo>
                    <a:pt x="76200" y="28575"/>
                    <a:pt x="76200" y="21431"/>
                    <a:pt x="76200" y="14287"/>
                  </a:cubicBezTo>
                  <a:cubicBezTo>
                    <a:pt x="69056" y="19050"/>
                    <a:pt x="61913" y="21431"/>
                    <a:pt x="57150" y="26194"/>
                  </a:cubicBezTo>
                  <a:cubicBezTo>
                    <a:pt x="50006" y="21431"/>
                    <a:pt x="42863" y="19050"/>
                    <a:pt x="35719" y="14287"/>
                  </a:cubicBezTo>
                  <a:cubicBezTo>
                    <a:pt x="35719" y="23813"/>
                    <a:pt x="35719" y="30956"/>
                    <a:pt x="35719" y="38100"/>
                  </a:cubicBezTo>
                  <a:cubicBezTo>
                    <a:pt x="28575" y="42863"/>
                    <a:pt x="23813" y="45244"/>
                    <a:pt x="19050" y="50006"/>
                  </a:cubicBezTo>
                  <a:cubicBezTo>
                    <a:pt x="26194" y="54769"/>
                    <a:pt x="30956" y="57150"/>
                    <a:pt x="38100" y="61912"/>
                  </a:cubicBezTo>
                  <a:cubicBezTo>
                    <a:pt x="38100" y="69056"/>
                    <a:pt x="38100" y="76200"/>
                    <a:pt x="38100" y="85725"/>
                  </a:cubicBezTo>
                  <a:cubicBezTo>
                    <a:pt x="45244" y="80963"/>
                    <a:pt x="52388" y="78581"/>
                    <a:pt x="57150" y="73819"/>
                  </a:cubicBezTo>
                  <a:cubicBezTo>
                    <a:pt x="64294" y="73819"/>
                    <a:pt x="69056" y="78581"/>
                    <a:pt x="78581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C1A4C46F-70EE-2C89-21CF-8CC3F799230C}"/>
                </a:ext>
              </a:extLst>
            </p:cNvPr>
            <p:cNvSpPr/>
            <p:nvPr/>
          </p:nvSpPr>
          <p:spPr>
            <a:xfrm>
              <a:off x="9036843" y="6196012"/>
              <a:ext cx="111918" cy="100012"/>
            </a:xfrm>
            <a:custGeom>
              <a:avLst/>
              <a:gdLst>
                <a:gd name="connsiteX0" fmla="*/ 26194 w 111918"/>
                <a:gd name="connsiteY0" fmla="*/ 2381 h 100012"/>
                <a:gd name="connsiteX1" fmla="*/ 83344 w 111918"/>
                <a:gd name="connsiteY1" fmla="*/ 0 h 100012"/>
                <a:gd name="connsiteX2" fmla="*/ 83344 w 111918"/>
                <a:gd name="connsiteY2" fmla="*/ 35719 h 100012"/>
                <a:gd name="connsiteX3" fmla="*/ 111919 w 111918"/>
                <a:gd name="connsiteY3" fmla="*/ 50006 h 100012"/>
                <a:gd name="connsiteX4" fmla="*/ 85725 w 111918"/>
                <a:gd name="connsiteY4" fmla="*/ 66675 h 100012"/>
                <a:gd name="connsiteX5" fmla="*/ 85725 w 111918"/>
                <a:gd name="connsiteY5" fmla="*/ 100012 h 100012"/>
                <a:gd name="connsiteX6" fmla="*/ 57150 w 111918"/>
                <a:gd name="connsiteY6" fmla="*/ 83344 h 100012"/>
                <a:gd name="connsiteX7" fmla="*/ 28575 w 111918"/>
                <a:gd name="connsiteY7" fmla="*/ 100012 h 100012"/>
                <a:gd name="connsiteX8" fmla="*/ 28575 w 111918"/>
                <a:gd name="connsiteY8" fmla="*/ 66675 h 100012"/>
                <a:gd name="connsiteX9" fmla="*/ 0 w 111918"/>
                <a:gd name="connsiteY9" fmla="*/ 50006 h 100012"/>
                <a:gd name="connsiteX10" fmla="*/ 26194 w 111918"/>
                <a:gd name="connsiteY10" fmla="*/ 2381 h 100012"/>
                <a:gd name="connsiteX11" fmla="*/ 33337 w 111918"/>
                <a:gd name="connsiteY11" fmla="*/ 85724 h 100012"/>
                <a:gd name="connsiteX12" fmla="*/ 54769 w 111918"/>
                <a:gd name="connsiteY12" fmla="*/ 73818 h 100012"/>
                <a:gd name="connsiteX13" fmla="*/ 76200 w 111918"/>
                <a:gd name="connsiteY13" fmla="*/ 85724 h 100012"/>
                <a:gd name="connsiteX14" fmla="*/ 76200 w 111918"/>
                <a:gd name="connsiteY14" fmla="*/ 61912 h 100012"/>
                <a:gd name="connsiteX15" fmla="*/ 95250 w 111918"/>
                <a:gd name="connsiteY15" fmla="*/ 50006 h 100012"/>
                <a:gd name="connsiteX16" fmla="*/ 76200 w 111918"/>
                <a:gd name="connsiteY16" fmla="*/ 38099 h 100012"/>
                <a:gd name="connsiteX17" fmla="*/ 76200 w 111918"/>
                <a:gd name="connsiteY17" fmla="*/ 14287 h 100012"/>
                <a:gd name="connsiteX18" fmla="*/ 54769 w 111918"/>
                <a:gd name="connsiteY18" fmla="*/ 26193 h 100012"/>
                <a:gd name="connsiteX19" fmla="*/ 35719 w 111918"/>
                <a:gd name="connsiteY19" fmla="*/ 14287 h 100012"/>
                <a:gd name="connsiteX20" fmla="*/ 35719 w 111918"/>
                <a:gd name="connsiteY20" fmla="*/ 38099 h 100012"/>
                <a:gd name="connsiteX21" fmla="*/ 16669 w 111918"/>
                <a:gd name="connsiteY21" fmla="*/ 50006 h 100012"/>
                <a:gd name="connsiteX22" fmla="*/ 35719 w 111918"/>
                <a:gd name="connsiteY22" fmla="*/ 61912 h 100012"/>
                <a:gd name="connsiteX23" fmla="*/ 33337 w 111918"/>
                <a:gd name="connsiteY23" fmla="*/ 85724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1918" h="100012">
                  <a:moveTo>
                    <a:pt x="26194" y="2381"/>
                  </a:moveTo>
                  <a:cubicBezTo>
                    <a:pt x="45244" y="21431"/>
                    <a:pt x="64294" y="21431"/>
                    <a:pt x="83344" y="0"/>
                  </a:cubicBezTo>
                  <a:cubicBezTo>
                    <a:pt x="83344" y="14287"/>
                    <a:pt x="83344" y="23813"/>
                    <a:pt x="83344" y="35719"/>
                  </a:cubicBezTo>
                  <a:cubicBezTo>
                    <a:pt x="92869" y="40481"/>
                    <a:pt x="100012" y="45244"/>
                    <a:pt x="111919" y="50006"/>
                  </a:cubicBezTo>
                  <a:cubicBezTo>
                    <a:pt x="102394" y="54768"/>
                    <a:pt x="92869" y="59531"/>
                    <a:pt x="85725" y="66675"/>
                  </a:cubicBezTo>
                  <a:cubicBezTo>
                    <a:pt x="85725" y="76200"/>
                    <a:pt x="85725" y="88106"/>
                    <a:pt x="85725" y="100012"/>
                  </a:cubicBezTo>
                  <a:cubicBezTo>
                    <a:pt x="76200" y="92869"/>
                    <a:pt x="66675" y="88106"/>
                    <a:pt x="57150" y="83344"/>
                  </a:cubicBezTo>
                  <a:cubicBezTo>
                    <a:pt x="47625" y="88106"/>
                    <a:pt x="40481" y="95250"/>
                    <a:pt x="28575" y="100012"/>
                  </a:cubicBezTo>
                  <a:cubicBezTo>
                    <a:pt x="28575" y="88106"/>
                    <a:pt x="28575" y="76200"/>
                    <a:pt x="28575" y="66675"/>
                  </a:cubicBezTo>
                  <a:cubicBezTo>
                    <a:pt x="19050" y="61912"/>
                    <a:pt x="11906" y="57150"/>
                    <a:pt x="0" y="50006"/>
                  </a:cubicBezTo>
                  <a:cubicBezTo>
                    <a:pt x="26194" y="42862"/>
                    <a:pt x="33337" y="26193"/>
                    <a:pt x="26194" y="2381"/>
                  </a:cubicBezTo>
                  <a:close/>
                  <a:moveTo>
                    <a:pt x="33337" y="85724"/>
                  </a:moveTo>
                  <a:cubicBezTo>
                    <a:pt x="42863" y="80962"/>
                    <a:pt x="47625" y="76200"/>
                    <a:pt x="54769" y="73818"/>
                  </a:cubicBezTo>
                  <a:cubicBezTo>
                    <a:pt x="61913" y="78581"/>
                    <a:pt x="66675" y="80962"/>
                    <a:pt x="76200" y="85724"/>
                  </a:cubicBezTo>
                  <a:cubicBezTo>
                    <a:pt x="76200" y="76200"/>
                    <a:pt x="76200" y="69056"/>
                    <a:pt x="76200" y="61912"/>
                  </a:cubicBezTo>
                  <a:cubicBezTo>
                    <a:pt x="83344" y="57150"/>
                    <a:pt x="88106" y="54768"/>
                    <a:pt x="95250" y="50006"/>
                  </a:cubicBezTo>
                  <a:cubicBezTo>
                    <a:pt x="88106" y="45244"/>
                    <a:pt x="83344" y="42862"/>
                    <a:pt x="76200" y="38099"/>
                  </a:cubicBezTo>
                  <a:cubicBezTo>
                    <a:pt x="76200" y="30956"/>
                    <a:pt x="76200" y="23813"/>
                    <a:pt x="76200" y="14287"/>
                  </a:cubicBezTo>
                  <a:cubicBezTo>
                    <a:pt x="69056" y="19050"/>
                    <a:pt x="61913" y="21431"/>
                    <a:pt x="54769" y="26193"/>
                  </a:cubicBezTo>
                  <a:cubicBezTo>
                    <a:pt x="47625" y="21431"/>
                    <a:pt x="42863" y="19050"/>
                    <a:pt x="35719" y="14287"/>
                  </a:cubicBezTo>
                  <a:cubicBezTo>
                    <a:pt x="35719" y="23813"/>
                    <a:pt x="35719" y="30956"/>
                    <a:pt x="35719" y="38099"/>
                  </a:cubicBezTo>
                  <a:cubicBezTo>
                    <a:pt x="28575" y="42862"/>
                    <a:pt x="23813" y="45244"/>
                    <a:pt x="16669" y="50006"/>
                  </a:cubicBezTo>
                  <a:cubicBezTo>
                    <a:pt x="23813" y="54768"/>
                    <a:pt x="28575" y="59531"/>
                    <a:pt x="35719" y="61912"/>
                  </a:cubicBezTo>
                  <a:cubicBezTo>
                    <a:pt x="35719" y="69056"/>
                    <a:pt x="33337" y="76200"/>
                    <a:pt x="33337" y="8572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331763F5-BF9C-0B7B-C99D-CC710A3AC864}"/>
                </a:ext>
              </a:extLst>
            </p:cNvPr>
            <p:cNvSpPr/>
            <p:nvPr/>
          </p:nvSpPr>
          <p:spPr>
            <a:xfrm>
              <a:off x="10991850" y="6198393"/>
              <a:ext cx="109537" cy="97631"/>
            </a:xfrm>
            <a:custGeom>
              <a:avLst/>
              <a:gdLst>
                <a:gd name="connsiteX0" fmla="*/ 26194 w 109537"/>
                <a:gd name="connsiteY0" fmla="*/ 95250 h 97631"/>
                <a:gd name="connsiteX1" fmla="*/ 26194 w 109537"/>
                <a:gd name="connsiteY1" fmla="*/ 61913 h 97631"/>
                <a:gd name="connsiteX2" fmla="*/ 0 w 109537"/>
                <a:gd name="connsiteY2" fmla="*/ 47625 h 97631"/>
                <a:gd name="connsiteX3" fmla="*/ 26194 w 109537"/>
                <a:gd name="connsiteY3" fmla="*/ 33338 h 97631"/>
                <a:gd name="connsiteX4" fmla="*/ 26194 w 109537"/>
                <a:gd name="connsiteY4" fmla="*/ 0 h 97631"/>
                <a:gd name="connsiteX5" fmla="*/ 54768 w 109537"/>
                <a:gd name="connsiteY5" fmla="*/ 16669 h 97631"/>
                <a:gd name="connsiteX6" fmla="*/ 83344 w 109537"/>
                <a:gd name="connsiteY6" fmla="*/ 0 h 97631"/>
                <a:gd name="connsiteX7" fmla="*/ 83344 w 109537"/>
                <a:gd name="connsiteY7" fmla="*/ 33338 h 97631"/>
                <a:gd name="connsiteX8" fmla="*/ 109537 w 109537"/>
                <a:gd name="connsiteY8" fmla="*/ 47625 h 97631"/>
                <a:gd name="connsiteX9" fmla="*/ 83344 w 109537"/>
                <a:gd name="connsiteY9" fmla="*/ 61913 h 97631"/>
                <a:gd name="connsiteX10" fmla="*/ 83344 w 109537"/>
                <a:gd name="connsiteY10" fmla="*/ 97631 h 97631"/>
                <a:gd name="connsiteX11" fmla="*/ 54768 w 109537"/>
                <a:gd name="connsiteY11" fmla="*/ 78582 h 97631"/>
                <a:gd name="connsiteX12" fmla="*/ 26194 w 109537"/>
                <a:gd name="connsiteY12" fmla="*/ 95250 h 97631"/>
                <a:gd name="connsiteX13" fmla="*/ 73819 w 109537"/>
                <a:gd name="connsiteY13" fmla="*/ 11906 h 97631"/>
                <a:gd name="connsiteX14" fmla="*/ 54768 w 109537"/>
                <a:gd name="connsiteY14" fmla="*/ 23813 h 97631"/>
                <a:gd name="connsiteX15" fmla="*/ 33337 w 109537"/>
                <a:gd name="connsiteY15" fmla="*/ 11906 h 97631"/>
                <a:gd name="connsiteX16" fmla="*/ 33337 w 109537"/>
                <a:gd name="connsiteY16" fmla="*/ 35719 h 97631"/>
                <a:gd name="connsiteX17" fmla="*/ 16669 w 109537"/>
                <a:gd name="connsiteY17" fmla="*/ 47625 h 97631"/>
                <a:gd name="connsiteX18" fmla="*/ 35719 w 109537"/>
                <a:gd name="connsiteY18" fmla="*/ 59531 h 97631"/>
                <a:gd name="connsiteX19" fmla="*/ 35719 w 109537"/>
                <a:gd name="connsiteY19" fmla="*/ 80963 h 97631"/>
                <a:gd name="connsiteX20" fmla="*/ 54768 w 109537"/>
                <a:gd name="connsiteY20" fmla="*/ 69057 h 97631"/>
                <a:gd name="connsiteX21" fmla="*/ 78581 w 109537"/>
                <a:gd name="connsiteY21" fmla="*/ 80963 h 97631"/>
                <a:gd name="connsiteX22" fmla="*/ 92869 w 109537"/>
                <a:gd name="connsiteY22" fmla="*/ 45244 h 97631"/>
                <a:gd name="connsiteX23" fmla="*/ 73819 w 109537"/>
                <a:gd name="connsiteY23" fmla="*/ 33338 h 97631"/>
                <a:gd name="connsiteX24" fmla="*/ 73819 w 109537"/>
                <a:gd name="connsiteY24" fmla="*/ 11906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9537" h="97631">
                  <a:moveTo>
                    <a:pt x="26194" y="95250"/>
                  </a:moveTo>
                  <a:cubicBezTo>
                    <a:pt x="26194" y="83344"/>
                    <a:pt x="26194" y="71438"/>
                    <a:pt x="26194" y="61913"/>
                  </a:cubicBezTo>
                  <a:cubicBezTo>
                    <a:pt x="16669" y="57151"/>
                    <a:pt x="9525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8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2"/>
                    <a:pt x="83344" y="33338"/>
                  </a:cubicBezTo>
                  <a:cubicBezTo>
                    <a:pt x="92869" y="38100"/>
                    <a:pt x="100012" y="42863"/>
                    <a:pt x="109537" y="47625"/>
                  </a:cubicBezTo>
                  <a:cubicBezTo>
                    <a:pt x="100012" y="52388"/>
                    <a:pt x="92869" y="57151"/>
                    <a:pt x="83344" y="61913"/>
                  </a:cubicBezTo>
                  <a:cubicBezTo>
                    <a:pt x="83344" y="71438"/>
                    <a:pt x="83344" y="83344"/>
                    <a:pt x="83344" y="97631"/>
                  </a:cubicBezTo>
                  <a:cubicBezTo>
                    <a:pt x="73819" y="90488"/>
                    <a:pt x="64294" y="85725"/>
                    <a:pt x="54768" y="78582"/>
                  </a:cubicBezTo>
                  <a:cubicBezTo>
                    <a:pt x="45244" y="83344"/>
                    <a:pt x="38100" y="88107"/>
                    <a:pt x="26194" y="95250"/>
                  </a:cubicBezTo>
                  <a:close/>
                  <a:moveTo>
                    <a:pt x="73819" y="11906"/>
                  </a:moveTo>
                  <a:cubicBezTo>
                    <a:pt x="66675" y="16669"/>
                    <a:pt x="59531" y="19050"/>
                    <a:pt x="54768" y="23813"/>
                  </a:cubicBezTo>
                  <a:cubicBezTo>
                    <a:pt x="47625" y="19050"/>
                    <a:pt x="42862" y="16669"/>
                    <a:pt x="33337" y="11906"/>
                  </a:cubicBezTo>
                  <a:cubicBezTo>
                    <a:pt x="33337" y="21432"/>
                    <a:pt x="33337" y="28575"/>
                    <a:pt x="33337" y="35719"/>
                  </a:cubicBezTo>
                  <a:cubicBezTo>
                    <a:pt x="26194" y="40482"/>
                    <a:pt x="21431" y="42863"/>
                    <a:pt x="16669" y="47625"/>
                  </a:cubicBezTo>
                  <a:cubicBezTo>
                    <a:pt x="23813" y="52388"/>
                    <a:pt x="28575" y="57151"/>
                    <a:pt x="35719" y="59531"/>
                  </a:cubicBezTo>
                  <a:cubicBezTo>
                    <a:pt x="35719" y="66675"/>
                    <a:pt x="35719" y="73819"/>
                    <a:pt x="35719" y="80963"/>
                  </a:cubicBezTo>
                  <a:cubicBezTo>
                    <a:pt x="42862" y="76200"/>
                    <a:pt x="50006" y="73819"/>
                    <a:pt x="54768" y="69057"/>
                  </a:cubicBezTo>
                  <a:cubicBezTo>
                    <a:pt x="61912" y="73819"/>
                    <a:pt x="69056" y="76200"/>
                    <a:pt x="78581" y="80963"/>
                  </a:cubicBezTo>
                  <a:cubicBezTo>
                    <a:pt x="69056" y="59531"/>
                    <a:pt x="80962" y="52388"/>
                    <a:pt x="92869" y="45244"/>
                  </a:cubicBezTo>
                  <a:cubicBezTo>
                    <a:pt x="85725" y="40482"/>
                    <a:pt x="80962" y="38100"/>
                    <a:pt x="73819" y="33338"/>
                  </a:cubicBezTo>
                  <a:cubicBezTo>
                    <a:pt x="73819" y="28575"/>
                    <a:pt x="73819" y="21432"/>
                    <a:pt x="73819" y="119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23D0CEEA-1D58-2AE1-49E5-84D088E5560F}"/>
                </a:ext>
              </a:extLst>
            </p:cNvPr>
            <p:cNvSpPr/>
            <p:nvPr/>
          </p:nvSpPr>
          <p:spPr>
            <a:xfrm>
              <a:off x="10989468" y="566737"/>
              <a:ext cx="109537" cy="95250"/>
            </a:xfrm>
            <a:custGeom>
              <a:avLst/>
              <a:gdLst>
                <a:gd name="connsiteX0" fmla="*/ 28575 w 109537"/>
                <a:gd name="connsiteY0" fmla="*/ 61913 h 95250"/>
                <a:gd name="connsiteX1" fmla="*/ 0 w 109537"/>
                <a:gd name="connsiteY1" fmla="*/ 47625 h 95250"/>
                <a:gd name="connsiteX2" fmla="*/ 26194 w 109537"/>
                <a:gd name="connsiteY2" fmla="*/ 33338 h 95250"/>
                <a:gd name="connsiteX3" fmla="*/ 26194 w 109537"/>
                <a:gd name="connsiteY3" fmla="*/ 0 h 95250"/>
                <a:gd name="connsiteX4" fmla="*/ 54769 w 109537"/>
                <a:gd name="connsiteY4" fmla="*/ 16669 h 95250"/>
                <a:gd name="connsiteX5" fmla="*/ 83344 w 109537"/>
                <a:gd name="connsiteY5" fmla="*/ 0 h 95250"/>
                <a:gd name="connsiteX6" fmla="*/ 83344 w 109537"/>
                <a:gd name="connsiteY6" fmla="*/ 33338 h 95250"/>
                <a:gd name="connsiteX7" fmla="*/ 109538 w 109537"/>
                <a:gd name="connsiteY7" fmla="*/ 47625 h 95250"/>
                <a:gd name="connsiteX8" fmla="*/ 85725 w 109537"/>
                <a:gd name="connsiteY8" fmla="*/ 64294 h 95250"/>
                <a:gd name="connsiteX9" fmla="*/ 85725 w 109537"/>
                <a:gd name="connsiteY9" fmla="*/ 95250 h 95250"/>
                <a:gd name="connsiteX10" fmla="*/ 57150 w 109537"/>
                <a:gd name="connsiteY10" fmla="*/ 78581 h 95250"/>
                <a:gd name="connsiteX11" fmla="*/ 28575 w 109537"/>
                <a:gd name="connsiteY11" fmla="*/ 95250 h 95250"/>
                <a:gd name="connsiteX12" fmla="*/ 28575 w 109537"/>
                <a:gd name="connsiteY12" fmla="*/ 61913 h 95250"/>
                <a:gd name="connsiteX13" fmla="*/ 76200 w 109537"/>
                <a:gd name="connsiteY13" fmla="*/ 83344 h 95250"/>
                <a:gd name="connsiteX14" fmla="*/ 76200 w 109537"/>
                <a:gd name="connsiteY14" fmla="*/ 59531 h 95250"/>
                <a:gd name="connsiteX15" fmla="*/ 95250 w 109537"/>
                <a:gd name="connsiteY15" fmla="*/ 47625 h 95250"/>
                <a:gd name="connsiteX16" fmla="*/ 76200 w 109537"/>
                <a:gd name="connsiteY16" fmla="*/ 35719 h 95250"/>
                <a:gd name="connsiteX17" fmla="*/ 76200 w 109537"/>
                <a:gd name="connsiteY17" fmla="*/ 14288 h 95250"/>
                <a:gd name="connsiteX18" fmla="*/ 57150 w 109537"/>
                <a:gd name="connsiteY18" fmla="*/ 26194 h 95250"/>
                <a:gd name="connsiteX19" fmla="*/ 35719 w 109537"/>
                <a:gd name="connsiteY19" fmla="*/ 14288 h 95250"/>
                <a:gd name="connsiteX20" fmla="*/ 35719 w 109537"/>
                <a:gd name="connsiteY20" fmla="*/ 38100 h 95250"/>
                <a:gd name="connsiteX21" fmla="*/ 19050 w 109537"/>
                <a:gd name="connsiteY21" fmla="*/ 50006 h 95250"/>
                <a:gd name="connsiteX22" fmla="*/ 38100 w 109537"/>
                <a:gd name="connsiteY22" fmla="*/ 61913 h 95250"/>
                <a:gd name="connsiteX23" fmla="*/ 38100 w 109537"/>
                <a:gd name="connsiteY23" fmla="*/ 85725 h 95250"/>
                <a:gd name="connsiteX24" fmla="*/ 59531 w 109537"/>
                <a:gd name="connsiteY24" fmla="*/ 73819 h 95250"/>
                <a:gd name="connsiteX25" fmla="*/ 76200 w 109537"/>
                <a:gd name="connsiteY25" fmla="*/ 8334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537" h="95250">
                  <a:moveTo>
                    <a:pt x="28575" y="61913"/>
                  </a:moveTo>
                  <a:cubicBezTo>
                    <a:pt x="19050" y="57150"/>
                    <a:pt x="9525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1431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1"/>
                    <a:pt x="83344" y="33338"/>
                  </a:cubicBezTo>
                  <a:cubicBezTo>
                    <a:pt x="92869" y="38100"/>
                    <a:pt x="100012" y="42863"/>
                    <a:pt x="109538" y="47625"/>
                  </a:cubicBezTo>
                  <a:cubicBezTo>
                    <a:pt x="100012" y="54769"/>
                    <a:pt x="88106" y="57150"/>
                    <a:pt x="85725" y="64294"/>
                  </a:cubicBezTo>
                  <a:cubicBezTo>
                    <a:pt x="80962" y="71438"/>
                    <a:pt x="85725" y="83344"/>
                    <a:pt x="85725" y="95250"/>
                  </a:cubicBezTo>
                  <a:cubicBezTo>
                    <a:pt x="76200" y="90488"/>
                    <a:pt x="66675" y="83344"/>
                    <a:pt x="57150" y="78581"/>
                  </a:cubicBezTo>
                  <a:cubicBezTo>
                    <a:pt x="50006" y="83344"/>
                    <a:pt x="40481" y="88106"/>
                    <a:pt x="28575" y="95250"/>
                  </a:cubicBezTo>
                  <a:cubicBezTo>
                    <a:pt x="28575" y="83344"/>
                    <a:pt x="28575" y="73819"/>
                    <a:pt x="28575" y="61913"/>
                  </a:cubicBezTo>
                  <a:close/>
                  <a:moveTo>
                    <a:pt x="76200" y="83344"/>
                  </a:moveTo>
                  <a:cubicBezTo>
                    <a:pt x="76200" y="73819"/>
                    <a:pt x="76200" y="66675"/>
                    <a:pt x="76200" y="59531"/>
                  </a:cubicBezTo>
                  <a:cubicBezTo>
                    <a:pt x="83344" y="54769"/>
                    <a:pt x="88106" y="52388"/>
                    <a:pt x="95250" y="47625"/>
                  </a:cubicBezTo>
                  <a:cubicBezTo>
                    <a:pt x="88106" y="42863"/>
                    <a:pt x="83344" y="38100"/>
                    <a:pt x="76200" y="35719"/>
                  </a:cubicBezTo>
                  <a:cubicBezTo>
                    <a:pt x="76200" y="28575"/>
                    <a:pt x="76200" y="21431"/>
                    <a:pt x="76200" y="14288"/>
                  </a:cubicBezTo>
                  <a:cubicBezTo>
                    <a:pt x="69056" y="19050"/>
                    <a:pt x="61913" y="21431"/>
                    <a:pt x="57150" y="26194"/>
                  </a:cubicBezTo>
                  <a:cubicBezTo>
                    <a:pt x="50006" y="21431"/>
                    <a:pt x="45244" y="19050"/>
                    <a:pt x="35719" y="14288"/>
                  </a:cubicBezTo>
                  <a:cubicBezTo>
                    <a:pt x="35719" y="23813"/>
                    <a:pt x="35719" y="30956"/>
                    <a:pt x="35719" y="38100"/>
                  </a:cubicBezTo>
                  <a:cubicBezTo>
                    <a:pt x="28575" y="42863"/>
                    <a:pt x="23813" y="45244"/>
                    <a:pt x="19050" y="50006"/>
                  </a:cubicBezTo>
                  <a:cubicBezTo>
                    <a:pt x="26194" y="54769"/>
                    <a:pt x="30956" y="57150"/>
                    <a:pt x="38100" y="61913"/>
                  </a:cubicBezTo>
                  <a:cubicBezTo>
                    <a:pt x="38100" y="69056"/>
                    <a:pt x="38100" y="76200"/>
                    <a:pt x="38100" y="85725"/>
                  </a:cubicBezTo>
                  <a:cubicBezTo>
                    <a:pt x="45244" y="80963"/>
                    <a:pt x="52387" y="76200"/>
                    <a:pt x="59531" y="73819"/>
                  </a:cubicBezTo>
                  <a:cubicBezTo>
                    <a:pt x="61913" y="73819"/>
                    <a:pt x="69056" y="78581"/>
                    <a:pt x="76200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5501D2CC-0F3C-AE0D-CC92-EA2AAB2DADCC}"/>
                </a:ext>
              </a:extLst>
            </p:cNvPr>
            <p:cNvSpPr/>
            <p:nvPr/>
          </p:nvSpPr>
          <p:spPr>
            <a:xfrm>
              <a:off x="7081837" y="566737"/>
              <a:ext cx="109537" cy="97631"/>
            </a:xfrm>
            <a:custGeom>
              <a:avLst/>
              <a:gdLst>
                <a:gd name="connsiteX0" fmla="*/ 57150 w 109537"/>
                <a:gd name="connsiteY0" fmla="*/ 78581 h 97631"/>
                <a:gd name="connsiteX1" fmla="*/ 28575 w 109537"/>
                <a:gd name="connsiteY1" fmla="*/ 95250 h 97631"/>
                <a:gd name="connsiteX2" fmla="*/ 28575 w 109537"/>
                <a:gd name="connsiteY2" fmla="*/ 61913 h 97631"/>
                <a:gd name="connsiteX3" fmla="*/ 0 w 109537"/>
                <a:gd name="connsiteY3" fmla="*/ 47625 h 97631"/>
                <a:gd name="connsiteX4" fmla="*/ 26194 w 109537"/>
                <a:gd name="connsiteY4" fmla="*/ 33338 h 97631"/>
                <a:gd name="connsiteX5" fmla="*/ 26194 w 109537"/>
                <a:gd name="connsiteY5" fmla="*/ 0 h 97631"/>
                <a:gd name="connsiteX6" fmla="*/ 54769 w 109537"/>
                <a:gd name="connsiteY6" fmla="*/ 16669 h 97631"/>
                <a:gd name="connsiteX7" fmla="*/ 83344 w 109537"/>
                <a:gd name="connsiteY7" fmla="*/ 0 h 97631"/>
                <a:gd name="connsiteX8" fmla="*/ 83344 w 109537"/>
                <a:gd name="connsiteY8" fmla="*/ 33338 h 97631"/>
                <a:gd name="connsiteX9" fmla="*/ 109537 w 109537"/>
                <a:gd name="connsiteY9" fmla="*/ 47625 h 97631"/>
                <a:gd name="connsiteX10" fmla="*/ 83344 w 109537"/>
                <a:gd name="connsiteY10" fmla="*/ 61913 h 97631"/>
                <a:gd name="connsiteX11" fmla="*/ 83344 w 109537"/>
                <a:gd name="connsiteY11" fmla="*/ 97631 h 97631"/>
                <a:gd name="connsiteX12" fmla="*/ 57150 w 109537"/>
                <a:gd name="connsiteY12" fmla="*/ 78581 h 97631"/>
                <a:gd name="connsiteX13" fmla="*/ 35719 w 109537"/>
                <a:gd name="connsiteY13" fmla="*/ 35719 h 97631"/>
                <a:gd name="connsiteX14" fmla="*/ 16669 w 109537"/>
                <a:gd name="connsiteY14" fmla="*/ 47625 h 97631"/>
                <a:gd name="connsiteX15" fmla="*/ 35719 w 109537"/>
                <a:gd name="connsiteY15" fmla="*/ 59531 h 97631"/>
                <a:gd name="connsiteX16" fmla="*/ 35719 w 109537"/>
                <a:gd name="connsiteY16" fmla="*/ 83344 h 97631"/>
                <a:gd name="connsiteX17" fmla="*/ 57150 w 109537"/>
                <a:gd name="connsiteY17" fmla="*/ 71438 h 97631"/>
                <a:gd name="connsiteX18" fmla="*/ 78581 w 109537"/>
                <a:gd name="connsiteY18" fmla="*/ 83344 h 97631"/>
                <a:gd name="connsiteX19" fmla="*/ 78581 w 109537"/>
                <a:gd name="connsiteY19" fmla="*/ 59531 h 97631"/>
                <a:gd name="connsiteX20" fmla="*/ 97631 w 109537"/>
                <a:gd name="connsiteY20" fmla="*/ 47625 h 97631"/>
                <a:gd name="connsiteX21" fmla="*/ 78581 w 109537"/>
                <a:gd name="connsiteY21" fmla="*/ 35719 h 97631"/>
                <a:gd name="connsiteX22" fmla="*/ 78581 w 109537"/>
                <a:gd name="connsiteY22" fmla="*/ 14288 h 97631"/>
                <a:gd name="connsiteX23" fmla="*/ 59531 w 109537"/>
                <a:gd name="connsiteY23" fmla="*/ 26194 h 97631"/>
                <a:gd name="connsiteX24" fmla="*/ 38100 w 109537"/>
                <a:gd name="connsiteY24" fmla="*/ 16669 h 97631"/>
                <a:gd name="connsiteX25" fmla="*/ 35719 w 109537"/>
                <a:gd name="connsiteY25" fmla="*/ 35719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537" h="97631">
                  <a:moveTo>
                    <a:pt x="57150" y="78581"/>
                  </a:moveTo>
                  <a:cubicBezTo>
                    <a:pt x="47625" y="83344"/>
                    <a:pt x="40481" y="90488"/>
                    <a:pt x="28575" y="95250"/>
                  </a:cubicBezTo>
                  <a:cubicBezTo>
                    <a:pt x="28575" y="83344"/>
                    <a:pt x="28575" y="73819"/>
                    <a:pt x="28575" y="61913"/>
                  </a:cubicBezTo>
                  <a:cubicBezTo>
                    <a:pt x="19050" y="57150"/>
                    <a:pt x="9525" y="52388"/>
                    <a:pt x="0" y="47625"/>
                  </a:cubicBezTo>
                  <a:cubicBezTo>
                    <a:pt x="9525" y="42863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1"/>
                    <a:pt x="83344" y="33338"/>
                  </a:cubicBezTo>
                  <a:cubicBezTo>
                    <a:pt x="92869" y="38100"/>
                    <a:pt x="100012" y="42863"/>
                    <a:pt x="109537" y="47625"/>
                  </a:cubicBezTo>
                  <a:cubicBezTo>
                    <a:pt x="100012" y="52388"/>
                    <a:pt x="92869" y="57150"/>
                    <a:pt x="83344" y="61913"/>
                  </a:cubicBezTo>
                  <a:cubicBezTo>
                    <a:pt x="83344" y="71438"/>
                    <a:pt x="83344" y="83344"/>
                    <a:pt x="83344" y="97631"/>
                  </a:cubicBezTo>
                  <a:cubicBezTo>
                    <a:pt x="73819" y="90488"/>
                    <a:pt x="66675" y="85725"/>
                    <a:pt x="57150" y="78581"/>
                  </a:cubicBezTo>
                  <a:close/>
                  <a:moveTo>
                    <a:pt x="35719" y="35719"/>
                  </a:moveTo>
                  <a:cubicBezTo>
                    <a:pt x="28575" y="40481"/>
                    <a:pt x="23813" y="42863"/>
                    <a:pt x="16669" y="47625"/>
                  </a:cubicBezTo>
                  <a:cubicBezTo>
                    <a:pt x="23813" y="52388"/>
                    <a:pt x="28575" y="54769"/>
                    <a:pt x="35719" y="59531"/>
                  </a:cubicBezTo>
                  <a:cubicBezTo>
                    <a:pt x="35719" y="66675"/>
                    <a:pt x="35719" y="73819"/>
                    <a:pt x="35719" y="83344"/>
                  </a:cubicBezTo>
                  <a:cubicBezTo>
                    <a:pt x="42862" y="78581"/>
                    <a:pt x="50006" y="73819"/>
                    <a:pt x="57150" y="71438"/>
                  </a:cubicBezTo>
                  <a:cubicBezTo>
                    <a:pt x="64294" y="76200"/>
                    <a:pt x="69056" y="78581"/>
                    <a:pt x="78581" y="83344"/>
                  </a:cubicBezTo>
                  <a:cubicBezTo>
                    <a:pt x="78581" y="73819"/>
                    <a:pt x="78581" y="66675"/>
                    <a:pt x="78581" y="59531"/>
                  </a:cubicBezTo>
                  <a:cubicBezTo>
                    <a:pt x="85725" y="54769"/>
                    <a:pt x="90487" y="52388"/>
                    <a:pt x="97631" y="47625"/>
                  </a:cubicBezTo>
                  <a:cubicBezTo>
                    <a:pt x="90487" y="42863"/>
                    <a:pt x="85725" y="38100"/>
                    <a:pt x="78581" y="35719"/>
                  </a:cubicBezTo>
                  <a:cubicBezTo>
                    <a:pt x="78581" y="28575"/>
                    <a:pt x="78581" y="21431"/>
                    <a:pt x="78581" y="14288"/>
                  </a:cubicBezTo>
                  <a:cubicBezTo>
                    <a:pt x="71438" y="19050"/>
                    <a:pt x="64294" y="21431"/>
                    <a:pt x="59531" y="26194"/>
                  </a:cubicBezTo>
                  <a:cubicBezTo>
                    <a:pt x="52387" y="21431"/>
                    <a:pt x="47625" y="19050"/>
                    <a:pt x="38100" y="16669"/>
                  </a:cubicBezTo>
                  <a:cubicBezTo>
                    <a:pt x="35719" y="23813"/>
                    <a:pt x="35719" y="28575"/>
                    <a:pt x="35719" y="357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0C5F9759-EFFD-49DA-25BB-7F6B1EF61339}"/>
                </a:ext>
              </a:extLst>
            </p:cNvPr>
            <p:cNvSpPr/>
            <p:nvPr/>
          </p:nvSpPr>
          <p:spPr>
            <a:xfrm>
              <a:off x="9034462" y="564356"/>
              <a:ext cx="114300" cy="100012"/>
            </a:xfrm>
            <a:custGeom>
              <a:avLst/>
              <a:gdLst>
                <a:gd name="connsiteX0" fmla="*/ 57150 w 114300"/>
                <a:gd name="connsiteY0" fmla="*/ 80962 h 100012"/>
                <a:gd name="connsiteX1" fmla="*/ 28575 w 114300"/>
                <a:gd name="connsiteY1" fmla="*/ 100012 h 100012"/>
                <a:gd name="connsiteX2" fmla="*/ 0 w 114300"/>
                <a:gd name="connsiteY2" fmla="*/ 52387 h 100012"/>
                <a:gd name="connsiteX3" fmla="*/ 30956 w 114300"/>
                <a:gd name="connsiteY3" fmla="*/ 33337 h 100012"/>
                <a:gd name="connsiteX4" fmla="*/ 28575 w 114300"/>
                <a:gd name="connsiteY4" fmla="*/ 0 h 100012"/>
                <a:gd name="connsiteX5" fmla="*/ 57150 w 114300"/>
                <a:gd name="connsiteY5" fmla="*/ 16669 h 100012"/>
                <a:gd name="connsiteX6" fmla="*/ 85725 w 114300"/>
                <a:gd name="connsiteY6" fmla="*/ 0 h 100012"/>
                <a:gd name="connsiteX7" fmla="*/ 85725 w 114300"/>
                <a:gd name="connsiteY7" fmla="*/ 30956 h 100012"/>
                <a:gd name="connsiteX8" fmla="*/ 114300 w 114300"/>
                <a:gd name="connsiteY8" fmla="*/ 47625 h 100012"/>
                <a:gd name="connsiteX9" fmla="*/ 88107 w 114300"/>
                <a:gd name="connsiteY9" fmla="*/ 61912 h 100012"/>
                <a:gd name="connsiteX10" fmla="*/ 88107 w 114300"/>
                <a:gd name="connsiteY10" fmla="*/ 95250 h 100012"/>
                <a:gd name="connsiteX11" fmla="*/ 57150 w 114300"/>
                <a:gd name="connsiteY11" fmla="*/ 80962 h 100012"/>
                <a:gd name="connsiteX12" fmla="*/ 19050 w 114300"/>
                <a:gd name="connsiteY12" fmla="*/ 50006 h 100012"/>
                <a:gd name="connsiteX13" fmla="*/ 38100 w 114300"/>
                <a:gd name="connsiteY13" fmla="*/ 61912 h 100012"/>
                <a:gd name="connsiteX14" fmla="*/ 38100 w 114300"/>
                <a:gd name="connsiteY14" fmla="*/ 85725 h 100012"/>
                <a:gd name="connsiteX15" fmla="*/ 57150 w 114300"/>
                <a:gd name="connsiteY15" fmla="*/ 73819 h 100012"/>
                <a:gd name="connsiteX16" fmla="*/ 78581 w 114300"/>
                <a:gd name="connsiteY16" fmla="*/ 85725 h 100012"/>
                <a:gd name="connsiteX17" fmla="*/ 78581 w 114300"/>
                <a:gd name="connsiteY17" fmla="*/ 61912 h 100012"/>
                <a:gd name="connsiteX18" fmla="*/ 95250 w 114300"/>
                <a:gd name="connsiteY18" fmla="*/ 50006 h 100012"/>
                <a:gd name="connsiteX19" fmla="*/ 76200 w 114300"/>
                <a:gd name="connsiteY19" fmla="*/ 38100 h 100012"/>
                <a:gd name="connsiteX20" fmla="*/ 76200 w 114300"/>
                <a:gd name="connsiteY20" fmla="*/ 16669 h 100012"/>
                <a:gd name="connsiteX21" fmla="*/ 57150 w 114300"/>
                <a:gd name="connsiteY21" fmla="*/ 28575 h 100012"/>
                <a:gd name="connsiteX22" fmla="*/ 35719 w 114300"/>
                <a:gd name="connsiteY22" fmla="*/ 19050 h 100012"/>
                <a:gd name="connsiteX23" fmla="*/ 35719 w 114300"/>
                <a:gd name="connsiteY23" fmla="*/ 40481 h 100012"/>
                <a:gd name="connsiteX24" fmla="*/ 19050 w 114300"/>
                <a:gd name="connsiteY24" fmla="*/ 50006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100012">
                  <a:moveTo>
                    <a:pt x="57150" y="80962"/>
                  </a:moveTo>
                  <a:cubicBezTo>
                    <a:pt x="47625" y="88106"/>
                    <a:pt x="40482" y="92869"/>
                    <a:pt x="28575" y="100012"/>
                  </a:cubicBezTo>
                  <a:cubicBezTo>
                    <a:pt x="30956" y="76200"/>
                    <a:pt x="30956" y="57150"/>
                    <a:pt x="0" y="52387"/>
                  </a:cubicBezTo>
                  <a:cubicBezTo>
                    <a:pt x="11906" y="45244"/>
                    <a:pt x="21431" y="40481"/>
                    <a:pt x="30956" y="33337"/>
                  </a:cubicBezTo>
                  <a:cubicBezTo>
                    <a:pt x="30956" y="23813"/>
                    <a:pt x="30956" y="14287"/>
                    <a:pt x="28575" y="0"/>
                  </a:cubicBezTo>
                  <a:cubicBezTo>
                    <a:pt x="38100" y="7144"/>
                    <a:pt x="47625" y="11906"/>
                    <a:pt x="57150" y="16669"/>
                  </a:cubicBezTo>
                  <a:cubicBezTo>
                    <a:pt x="64294" y="11906"/>
                    <a:pt x="73819" y="7144"/>
                    <a:pt x="85725" y="0"/>
                  </a:cubicBezTo>
                  <a:cubicBezTo>
                    <a:pt x="85725" y="11906"/>
                    <a:pt x="85725" y="21431"/>
                    <a:pt x="85725" y="30956"/>
                  </a:cubicBezTo>
                  <a:cubicBezTo>
                    <a:pt x="95250" y="35719"/>
                    <a:pt x="102394" y="40481"/>
                    <a:pt x="114300" y="47625"/>
                  </a:cubicBezTo>
                  <a:cubicBezTo>
                    <a:pt x="104775" y="52387"/>
                    <a:pt x="95250" y="57150"/>
                    <a:pt x="88107" y="61912"/>
                  </a:cubicBezTo>
                  <a:cubicBezTo>
                    <a:pt x="88107" y="73819"/>
                    <a:pt x="88107" y="83344"/>
                    <a:pt x="88107" y="95250"/>
                  </a:cubicBezTo>
                  <a:cubicBezTo>
                    <a:pt x="76200" y="92869"/>
                    <a:pt x="66675" y="88106"/>
                    <a:pt x="57150" y="80962"/>
                  </a:cubicBezTo>
                  <a:close/>
                  <a:moveTo>
                    <a:pt x="19050" y="50006"/>
                  </a:moveTo>
                  <a:cubicBezTo>
                    <a:pt x="26194" y="54769"/>
                    <a:pt x="33338" y="59531"/>
                    <a:pt x="38100" y="61912"/>
                  </a:cubicBezTo>
                  <a:cubicBezTo>
                    <a:pt x="38100" y="69056"/>
                    <a:pt x="38100" y="76200"/>
                    <a:pt x="38100" y="85725"/>
                  </a:cubicBezTo>
                  <a:cubicBezTo>
                    <a:pt x="45244" y="80962"/>
                    <a:pt x="52388" y="78581"/>
                    <a:pt x="57150" y="73819"/>
                  </a:cubicBezTo>
                  <a:cubicBezTo>
                    <a:pt x="64294" y="78581"/>
                    <a:pt x="69056" y="80962"/>
                    <a:pt x="78581" y="85725"/>
                  </a:cubicBezTo>
                  <a:cubicBezTo>
                    <a:pt x="78581" y="76200"/>
                    <a:pt x="78581" y="69056"/>
                    <a:pt x="78581" y="61912"/>
                  </a:cubicBezTo>
                  <a:cubicBezTo>
                    <a:pt x="85725" y="57150"/>
                    <a:pt x="90488" y="54769"/>
                    <a:pt x="95250" y="50006"/>
                  </a:cubicBezTo>
                  <a:cubicBezTo>
                    <a:pt x="88107" y="45244"/>
                    <a:pt x="83344" y="40481"/>
                    <a:pt x="76200" y="38100"/>
                  </a:cubicBezTo>
                  <a:cubicBezTo>
                    <a:pt x="76200" y="30956"/>
                    <a:pt x="76200" y="23813"/>
                    <a:pt x="76200" y="16669"/>
                  </a:cubicBezTo>
                  <a:cubicBezTo>
                    <a:pt x="69056" y="21431"/>
                    <a:pt x="61913" y="23813"/>
                    <a:pt x="57150" y="28575"/>
                  </a:cubicBezTo>
                  <a:cubicBezTo>
                    <a:pt x="50006" y="23813"/>
                    <a:pt x="42863" y="21431"/>
                    <a:pt x="35719" y="19050"/>
                  </a:cubicBezTo>
                  <a:cubicBezTo>
                    <a:pt x="35719" y="28575"/>
                    <a:pt x="35719" y="33337"/>
                    <a:pt x="35719" y="40481"/>
                  </a:cubicBezTo>
                  <a:cubicBezTo>
                    <a:pt x="30956" y="42862"/>
                    <a:pt x="26194" y="45244"/>
                    <a:pt x="19050" y="500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1EE54719-8234-186F-38B7-760F0DB7A89C}"/>
                </a:ext>
              </a:extLst>
            </p:cNvPr>
            <p:cNvSpPr/>
            <p:nvPr/>
          </p:nvSpPr>
          <p:spPr>
            <a:xfrm>
              <a:off x="7081837" y="3943350"/>
              <a:ext cx="114299" cy="100012"/>
            </a:xfrm>
            <a:custGeom>
              <a:avLst/>
              <a:gdLst>
                <a:gd name="connsiteX0" fmla="*/ 114300 w 114299"/>
                <a:gd name="connsiteY0" fmla="*/ 52387 h 100012"/>
                <a:gd name="connsiteX1" fmla="*/ 85725 w 114299"/>
                <a:gd name="connsiteY1" fmla="*/ 100012 h 100012"/>
                <a:gd name="connsiteX2" fmla="*/ 54769 w 114299"/>
                <a:gd name="connsiteY2" fmla="*/ 80962 h 100012"/>
                <a:gd name="connsiteX3" fmla="*/ 28575 w 114299"/>
                <a:gd name="connsiteY3" fmla="*/ 97631 h 100012"/>
                <a:gd name="connsiteX4" fmla="*/ 28575 w 114299"/>
                <a:gd name="connsiteY4" fmla="*/ 64294 h 100012"/>
                <a:gd name="connsiteX5" fmla="*/ 0 w 114299"/>
                <a:gd name="connsiteY5" fmla="*/ 47625 h 100012"/>
                <a:gd name="connsiteX6" fmla="*/ 26194 w 114299"/>
                <a:gd name="connsiteY6" fmla="*/ 33337 h 100012"/>
                <a:gd name="connsiteX7" fmla="*/ 26194 w 114299"/>
                <a:gd name="connsiteY7" fmla="*/ 0 h 100012"/>
                <a:gd name="connsiteX8" fmla="*/ 54769 w 114299"/>
                <a:gd name="connsiteY8" fmla="*/ 16669 h 100012"/>
                <a:gd name="connsiteX9" fmla="*/ 83344 w 114299"/>
                <a:gd name="connsiteY9" fmla="*/ 0 h 100012"/>
                <a:gd name="connsiteX10" fmla="*/ 83344 w 114299"/>
                <a:gd name="connsiteY10" fmla="*/ 33337 h 100012"/>
                <a:gd name="connsiteX11" fmla="*/ 114300 w 114299"/>
                <a:gd name="connsiteY11" fmla="*/ 52387 h 100012"/>
                <a:gd name="connsiteX12" fmla="*/ 57150 w 114299"/>
                <a:gd name="connsiteY12" fmla="*/ 26194 h 100012"/>
                <a:gd name="connsiteX13" fmla="*/ 35719 w 114299"/>
                <a:gd name="connsiteY13" fmla="*/ 14287 h 100012"/>
                <a:gd name="connsiteX14" fmla="*/ 35719 w 114299"/>
                <a:gd name="connsiteY14" fmla="*/ 38100 h 100012"/>
                <a:gd name="connsiteX15" fmla="*/ 19050 w 114299"/>
                <a:gd name="connsiteY15" fmla="*/ 50006 h 100012"/>
                <a:gd name="connsiteX16" fmla="*/ 38100 w 114299"/>
                <a:gd name="connsiteY16" fmla="*/ 61912 h 100012"/>
                <a:gd name="connsiteX17" fmla="*/ 38100 w 114299"/>
                <a:gd name="connsiteY17" fmla="*/ 85725 h 100012"/>
                <a:gd name="connsiteX18" fmla="*/ 59531 w 114299"/>
                <a:gd name="connsiteY18" fmla="*/ 73819 h 100012"/>
                <a:gd name="connsiteX19" fmla="*/ 83344 w 114299"/>
                <a:gd name="connsiteY19" fmla="*/ 85725 h 100012"/>
                <a:gd name="connsiteX20" fmla="*/ 97631 w 114299"/>
                <a:gd name="connsiteY20" fmla="*/ 50006 h 100012"/>
                <a:gd name="connsiteX21" fmla="*/ 78581 w 114299"/>
                <a:gd name="connsiteY21" fmla="*/ 38100 h 100012"/>
                <a:gd name="connsiteX22" fmla="*/ 78581 w 114299"/>
                <a:gd name="connsiteY22" fmla="*/ 14287 h 100012"/>
                <a:gd name="connsiteX23" fmla="*/ 57150 w 114299"/>
                <a:gd name="connsiteY23" fmla="*/ 26194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4299" h="100012">
                  <a:moveTo>
                    <a:pt x="114300" y="52387"/>
                  </a:moveTo>
                  <a:cubicBezTo>
                    <a:pt x="83344" y="57150"/>
                    <a:pt x="80963" y="73819"/>
                    <a:pt x="85725" y="100012"/>
                  </a:cubicBezTo>
                  <a:cubicBezTo>
                    <a:pt x="73819" y="92869"/>
                    <a:pt x="64294" y="88106"/>
                    <a:pt x="54769" y="80962"/>
                  </a:cubicBezTo>
                  <a:cubicBezTo>
                    <a:pt x="47625" y="85725"/>
                    <a:pt x="38100" y="90487"/>
                    <a:pt x="28575" y="97631"/>
                  </a:cubicBezTo>
                  <a:cubicBezTo>
                    <a:pt x="28575" y="85725"/>
                    <a:pt x="28575" y="76200"/>
                    <a:pt x="28575" y="64294"/>
                  </a:cubicBezTo>
                  <a:cubicBezTo>
                    <a:pt x="19050" y="59531"/>
                    <a:pt x="11906" y="54768"/>
                    <a:pt x="0" y="47625"/>
                  </a:cubicBezTo>
                  <a:cubicBezTo>
                    <a:pt x="9525" y="42862"/>
                    <a:pt x="19050" y="38100"/>
                    <a:pt x="26194" y="33337"/>
                  </a:cubicBezTo>
                  <a:cubicBezTo>
                    <a:pt x="26194" y="21431"/>
                    <a:pt x="26194" y="11906"/>
                    <a:pt x="26194" y="0"/>
                  </a:cubicBezTo>
                  <a:cubicBezTo>
                    <a:pt x="35719" y="7143"/>
                    <a:pt x="45244" y="11906"/>
                    <a:pt x="54769" y="16669"/>
                  </a:cubicBezTo>
                  <a:cubicBezTo>
                    <a:pt x="64294" y="11906"/>
                    <a:pt x="73819" y="4762"/>
                    <a:pt x="83344" y="0"/>
                  </a:cubicBezTo>
                  <a:cubicBezTo>
                    <a:pt x="83344" y="11906"/>
                    <a:pt x="83344" y="21431"/>
                    <a:pt x="83344" y="33337"/>
                  </a:cubicBezTo>
                  <a:cubicBezTo>
                    <a:pt x="92869" y="40481"/>
                    <a:pt x="102394" y="45244"/>
                    <a:pt x="114300" y="52387"/>
                  </a:cubicBezTo>
                  <a:close/>
                  <a:moveTo>
                    <a:pt x="57150" y="26194"/>
                  </a:moveTo>
                  <a:cubicBezTo>
                    <a:pt x="50006" y="21431"/>
                    <a:pt x="42862" y="19050"/>
                    <a:pt x="35719" y="14287"/>
                  </a:cubicBezTo>
                  <a:cubicBezTo>
                    <a:pt x="35719" y="23813"/>
                    <a:pt x="35719" y="30956"/>
                    <a:pt x="35719" y="38100"/>
                  </a:cubicBezTo>
                  <a:cubicBezTo>
                    <a:pt x="28575" y="42862"/>
                    <a:pt x="23813" y="45244"/>
                    <a:pt x="19050" y="50006"/>
                  </a:cubicBezTo>
                  <a:cubicBezTo>
                    <a:pt x="26194" y="54768"/>
                    <a:pt x="30956" y="57150"/>
                    <a:pt x="38100" y="61912"/>
                  </a:cubicBezTo>
                  <a:cubicBezTo>
                    <a:pt x="38100" y="69056"/>
                    <a:pt x="38100" y="76200"/>
                    <a:pt x="38100" y="85725"/>
                  </a:cubicBezTo>
                  <a:cubicBezTo>
                    <a:pt x="47625" y="80962"/>
                    <a:pt x="52387" y="76200"/>
                    <a:pt x="59531" y="73819"/>
                  </a:cubicBezTo>
                  <a:cubicBezTo>
                    <a:pt x="66675" y="78581"/>
                    <a:pt x="73819" y="80962"/>
                    <a:pt x="83344" y="85725"/>
                  </a:cubicBezTo>
                  <a:cubicBezTo>
                    <a:pt x="73819" y="64294"/>
                    <a:pt x="85725" y="57150"/>
                    <a:pt x="97631" y="50006"/>
                  </a:cubicBezTo>
                  <a:cubicBezTo>
                    <a:pt x="90487" y="45244"/>
                    <a:pt x="85725" y="42862"/>
                    <a:pt x="78581" y="38100"/>
                  </a:cubicBezTo>
                  <a:cubicBezTo>
                    <a:pt x="78581" y="30956"/>
                    <a:pt x="78581" y="23813"/>
                    <a:pt x="78581" y="14287"/>
                  </a:cubicBezTo>
                  <a:cubicBezTo>
                    <a:pt x="69056" y="19050"/>
                    <a:pt x="64294" y="23813"/>
                    <a:pt x="57150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96F999EF-CACC-363E-14B1-2139C88F82F0}"/>
                </a:ext>
              </a:extLst>
            </p:cNvPr>
            <p:cNvSpPr/>
            <p:nvPr/>
          </p:nvSpPr>
          <p:spPr>
            <a:xfrm>
              <a:off x="9032081" y="3943350"/>
              <a:ext cx="114300" cy="97631"/>
            </a:xfrm>
            <a:custGeom>
              <a:avLst/>
              <a:gdLst>
                <a:gd name="connsiteX0" fmla="*/ 88106 w 114300"/>
                <a:gd name="connsiteY0" fmla="*/ 35719 h 97631"/>
                <a:gd name="connsiteX1" fmla="*/ 114300 w 114300"/>
                <a:gd name="connsiteY1" fmla="*/ 50006 h 97631"/>
                <a:gd name="connsiteX2" fmla="*/ 88106 w 114300"/>
                <a:gd name="connsiteY2" fmla="*/ 64294 h 97631"/>
                <a:gd name="connsiteX3" fmla="*/ 88106 w 114300"/>
                <a:gd name="connsiteY3" fmla="*/ 97631 h 97631"/>
                <a:gd name="connsiteX4" fmla="*/ 59531 w 114300"/>
                <a:gd name="connsiteY4" fmla="*/ 80962 h 97631"/>
                <a:gd name="connsiteX5" fmla="*/ 30956 w 114300"/>
                <a:gd name="connsiteY5" fmla="*/ 97631 h 97631"/>
                <a:gd name="connsiteX6" fmla="*/ 0 w 114300"/>
                <a:gd name="connsiteY6" fmla="*/ 52387 h 97631"/>
                <a:gd name="connsiteX7" fmla="*/ 30956 w 114300"/>
                <a:gd name="connsiteY7" fmla="*/ 33337 h 97631"/>
                <a:gd name="connsiteX8" fmla="*/ 30956 w 114300"/>
                <a:gd name="connsiteY8" fmla="*/ 0 h 97631"/>
                <a:gd name="connsiteX9" fmla="*/ 59531 w 114300"/>
                <a:gd name="connsiteY9" fmla="*/ 16669 h 97631"/>
                <a:gd name="connsiteX10" fmla="*/ 88106 w 114300"/>
                <a:gd name="connsiteY10" fmla="*/ 0 h 97631"/>
                <a:gd name="connsiteX11" fmla="*/ 88106 w 114300"/>
                <a:gd name="connsiteY11" fmla="*/ 35719 h 97631"/>
                <a:gd name="connsiteX12" fmla="*/ 100012 w 114300"/>
                <a:gd name="connsiteY12" fmla="*/ 50006 h 97631"/>
                <a:gd name="connsiteX13" fmla="*/ 80962 w 114300"/>
                <a:gd name="connsiteY13" fmla="*/ 38100 h 97631"/>
                <a:gd name="connsiteX14" fmla="*/ 80962 w 114300"/>
                <a:gd name="connsiteY14" fmla="*/ 14287 h 97631"/>
                <a:gd name="connsiteX15" fmla="*/ 61912 w 114300"/>
                <a:gd name="connsiteY15" fmla="*/ 26194 h 97631"/>
                <a:gd name="connsiteX16" fmla="*/ 42863 w 114300"/>
                <a:gd name="connsiteY16" fmla="*/ 14287 h 97631"/>
                <a:gd name="connsiteX17" fmla="*/ 42863 w 114300"/>
                <a:gd name="connsiteY17" fmla="*/ 38100 h 97631"/>
                <a:gd name="connsiteX18" fmla="*/ 23813 w 114300"/>
                <a:gd name="connsiteY18" fmla="*/ 50006 h 97631"/>
                <a:gd name="connsiteX19" fmla="*/ 42863 w 114300"/>
                <a:gd name="connsiteY19" fmla="*/ 61912 h 97631"/>
                <a:gd name="connsiteX20" fmla="*/ 42863 w 114300"/>
                <a:gd name="connsiteY20" fmla="*/ 83344 h 97631"/>
                <a:gd name="connsiteX21" fmla="*/ 61912 w 114300"/>
                <a:gd name="connsiteY21" fmla="*/ 71438 h 97631"/>
                <a:gd name="connsiteX22" fmla="*/ 83344 w 114300"/>
                <a:gd name="connsiteY22" fmla="*/ 83344 h 97631"/>
                <a:gd name="connsiteX23" fmla="*/ 83344 w 114300"/>
                <a:gd name="connsiteY23" fmla="*/ 59531 h 97631"/>
                <a:gd name="connsiteX24" fmla="*/ 100012 w 114300"/>
                <a:gd name="connsiteY24" fmla="*/ 50006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300" h="97631">
                  <a:moveTo>
                    <a:pt x="88106" y="35719"/>
                  </a:moveTo>
                  <a:cubicBezTo>
                    <a:pt x="97631" y="40481"/>
                    <a:pt x="104775" y="45244"/>
                    <a:pt x="114300" y="50006"/>
                  </a:cubicBezTo>
                  <a:cubicBezTo>
                    <a:pt x="104775" y="54768"/>
                    <a:pt x="95250" y="59531"/>
                    <a:pt x="88106" y="64294"/>
                  </a:cubicBezTo>
                  <a:cubicBezTo>
                    <a:pt x="88106" y="76200"/>
                    <a:pt x="88106" y="85725"/>
                    <a:pt x="88106" y="97631"/>
                  </a:cubicBezTo>
                  <a:cubicBezTo>
                    <a:pt x="78581" y="90487"/>
                    <a:pt x="69056" y="85725"/>
                    <a:pt x="59531" y="80962"/>
                  </a:cubicBezTo>
                  <a:cubicBezTo>
                    <a:pt x="50006" y="85725"/>
                    <a:pt x="42863" y="90487"/>
                    <a:pt x="30956" y="97631"/>
                  </a:cubicBezTo>
                  <a:cubicBezTo>
                    <a:pt x="33337" y="76200"/>
                    <a:pt x="33337" y="54768"/>
                    <a:pt x="0" y="52387"/>
                  </a:cubicBezTo>
                  <a:cubicBezTo>
                    <a:pt x="14287" y="45244"/>
                    <a:pt x="21431" y="40481"/>
                    <a:pt x="30956" y="33337"/>
                  </a:cubicBezTo>
                  <a:cubicBezTo>
                    <a:pt x="30956" y="23813"/>
                    <a:pt x="30956" y="11906"/>
                    <a:pt x="30956" y="0"/>
                  </a:cubicBezTo>
                  <a:cubicBezTo>
                    <a:pt x="40481" y="7143"/>
                    <a:pt x="50006" y="11906"/>
                    <a:pt x="59531" y="16669"/>
                  </a:cubicBezTo>
                  <a:cubicBezTo>
                    <a:pt x="69056" y="11906"/>
                    <a:pt x="78581" y="4762"/>
                    <a:pt x="88106" y="0"/>
                  </a:cubicBezTo>
                  <a:cubicBezTo>
                    <a:pt x="88106" y="14287"/>
                    <a:pt x="88106" y="23813"/>
                    <a:pt x="88106" y="35719"/>
                  </a:cubicBezTo>
                  <a:close/>
                  <a:moveTo>
                    <a:pt x="100012" y="50006"/>
                  </a:moveTo>
                  <a:cubicBezTo>
                    <a:pt x="92869" y="45244"/>
                    <a:pt x="85725" y="42862"/>
                    <a:pt x="80962" y="38100"/>
                  </a:cubicBezTo>
                  <a:cubicBezTo>
                    <a:pt x="80962" y="30956"/>
                    <a:pt x="80962" y="23813"/>
                    <a:pt x="80962" y="14287"/>
                  </a:cubicBezTo>
                  <a:cubicBezTo>
                    <a:pt x="73819" y="19050"/>
                    <a:pt x="66675" y="21431"/>
                    <a:pt x="61912" y="26194"/>
                  </a:cubicBezTo>
                  <a:cubicBezTo>
                    <a:pt x="54769" y="21431"/>
                    <a:pt x="50006" y="19050"/>
                    <a:pt x="42863" y="14287"/>
                  </a:cubicBezTo>
                  <a:cubicBezTo>
                    <a:pt x="42863" y="23813"/>
                    <a:pt x="42863" y="30956"/>
                    <a:pt x="42863" y="38100"/>
                  </a:cubicBezTo>
                  <a:cubicBezTo>
                    <a:pt x="35719" y="42862"/>
                    <a:pt x="30956" y="45244"/>
                    <a:pt x="23813" y="50006"/>
                  </a:cubicBezTo>
                  <a:cubicBezTo>
                    <a:pt x="30956" y="54768"/>
                    <a:pt x="35719" y="59531"/>
                    <a:pt x="42863" y="61912"/>
                  </a:cubicBezTo>
                  <a:cubicBezTo>
                    <a:pt x="42863" y="69056"/>
                    <a:pt x="42863" y="76200"/>
                    <a:pt x="42863" y="83344"/>
                  </a:cubicBezTo>
                  <a:cubicBezTo>
                    <a:pt x="50006" y="78581"/>
                    <a:pt x="57150" y="76200"/>
                    <a:pt x="61912" y="71438"/>
                  </a:cubicBezTo>
                  <a:cubicBezTo>
                    <a:pt x="69056" y="76200"/>
                    <a:pt x="73819" y="78581"/>
                    <a:pt x="83344" y="83344"/>
                  </a:cubicBezTo>
                  <a:cubicBezTo>
                    <a:pt x="83344" y="73819"/>
                    <a:pt x="83344" y="66675"/>
                    <a:pt x="83344" y="59531"/>
                  </a:cubicBezTo>
                  <a:cubicBezTo>
                    <a:pt x="85725" y="57150"/>
                    <a:pt x="90488" y="54768"/>
                    <a:pt x="100012" y="500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9CCAA116-84F8-EC98-F8C2-F9E3D0D9CE15}"/>
                </a:ext>
              </a:extLst>
            </p:cNvPr>
            <p:cNvSpPr/>
            <p:nvPr/>
          </p:nvSpPr>
          <p:spPr>
            <a:xfrm>
              <a:off x="7084218" y="2817018"/>
              <a:ext cx="107156" cy="97631"/>
            </a:xfrm>
            <a:custGeom>
              <a:avLst/>
              <a:gdLst>
                <a:gd name="connsiteX0" fmla="*/ 0 w 107156"/>
                <a:gd name="connsiteY0" fmla="*/ 47625 h 97631"/>
                <a:gd name="connsiteX1" fmla="*/ 26194 w 107156"/>
                <a:gd name="connsiteY1" fmla="*/ 33337 h 97631"/>
                <a:gd name="connsiteX2" fmla="*/ 26194 w 107156"/>
                <a:gd name="connsiteY2" fmla="*/ 0 h 97631"/>
                <a:gd name="connsiteX3" fmla="*/ 52387 w 107156"/>
                <a:gd name="connsiteY3" fmla="*/ 16669 h 97631"/>
                <a:gd name="connsiteX4" fmla="*/ 80963 w 107156"/>
                <a:gd name="connsiteY4" fmla="*/ 0 h 97631"/>
                <a:gd name="connsiteX5" fmla="*/ 80963 w 107156"/>
                <a:gd name="connsiteY5" fmla="*/ 33337 h 97631"/>
                <a:gd name="connsiteX6" fmla="*/ 107156 w 107156"/>
                <a:gd name="connsiteY6" fmla="*/ 50006 h 97631"/>
                <a:gd name="connsiteX7" fmla="*/ 80963 w 107156"/>
                <a:gd name="connsiteY7" fmla="*/ 64294 h 97631"/>
                <a:gd name="connsiteX8" fmla="*/ 80963 w 107156"/>
                <a:gd name="connsiteY8" fmla="*/ 97631 h 97631"/>
                <a:gd name="connsiteX9" fmla="*/ 52387 w 107156"/>
                <a:gd name="connsiteY9" fmla="*/ 80962 h 97631"/>
                <a:gd name="connsiteX10" fmla="*/ 23813 w 107156"/>
                <a:gd name="connsiteY10" fmla="*/ 97631 h 97631"/>
                <a:gd name="connsiteX11" fmla="*/ 0 w 107156"/>
                <a:gd name="connsiteY11" fmla="*/ 47625 h 97631"/>
                <a:gd name="connsiteX12" fmla="*/ 73819 w 107156"/>
                <a:gd name="connsiteY12" fmla="*/ 38100 h 97631"/>
                <a:gd name="connsiteX13" fmla="*/ 73819 w 107156"/>
                <a:gd name="connsiteY13" fmla="*/ 14287 h 97631"/>
                <a:gd name="connsiteX14" fmla="*/ 54769 w 107156"/>
                <a:gd name="connsiteY14" fmla="*/ 26194 h 97631"/>
                <a:gd name="connsiteX15" fmla="*/ 33338 w 107156"/>
                <a:gd name="connsiteY15" fmla="*/ 14287 h 97631"/>
                <a:gd name="connsiteX16" fmla="*/ 33338 w 107156"/>
                <a:gd name="connsiteY16" fmla="*/ 38100 h 97631"/>
                <a:gd name="connsiteX17" fmla="*/ 14287 w 107156"/>
                <a:gd name="connsiteY17" fmla="*/ 50006 h 97631"/>
                <a:gd name="connsiteX18" fmla="*/ 33338 w 107156"/>
                <a:gd name="connsiteY18" fmla="*/ 61912 h 97631"/>
                <a:gd name="connsiteX19" fmla="*/ 33338 w 107156"/>
                <a:gd name="connsiteY19" fmla="*/ 85725 h 97631"/>
                <a:gd name="connsiteX20" fmla="*/ 52387 w 107156"/>
                <a:gd name="connsiteY20" fmla="*/ 73819 h 97631"/>
                <a:gd name="connsiteX21" fmla="*/ 76200 w 107156"/>
                <a:gd name="connsiteY21" fmla="*/ 85725 h 97631"/>
                <a:gd name="connsiteX22" fmla="*/ 90488 w 107156"/>
                <a:gd name="connsiteY22" fmla="*/ 50006 h 97631"/>
                <a:gd name="connsiteX23" fmla="*/ 73819 w 107156"/>
                <a:gd name="connsiteY23" fmla="*/ 38100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7156" h="97631">
                  <a:moveTo>
                    <a:pt x="0" y="47625"/>
                  </a:moveTo>
                  <a:cubicBezTo>
                    <a:pt x="7144" y="42862"/>
                    <a:pt x="16669" y="38100"/>
                    <a:pt x="26194" y="33337"/>
                  </a:cubicBezTo>
                  <a:cubicBezTo>
                    <a:pt x="26194" y="21431"/>
                    <a:pt x="26194" y="11906"/>
                    <a:pt x="26194" y="0"/>
                  </a:cubicBezTo>
                  <a:cubicBezTo>
                    <a:pt x="35719" y="7144"/>
                    <a:pt x="42863" y="11906"/>
                    <a:pt x="52387" y="16669"/>
                  </a:cubicBezTo>
                  <a:cubicBezTo>
                    <a:pt x="61912" y="11906"/>
                    <a:pt x="71438" y="7144"/>
                    <a:pt x="80963" y="0"/>
                  </a:cubicBezTo>
                  <a:cubicBezTo>
                    <a:pt x="80963" y="11906"/>
                    <a:pt x="80963" y="21431"/>
                    <a:pt x="80963" y="33337"/>
                  </a:cubicBezTo>
                  <a:cubicBezTo>
                    <a:pt x="88106" y="38100"/>
                    <a:pt x="97631" y="42862"/>
                    <a:pt x="107156" y="50006"/>
                  </a:cubicBezTo>
                  <a:cubicBezTo>
                    <a:pt x="97631" y="54769"/>
                    <a:pt x="88106" y="59531"/>
                    <a:pt x="80963" y="64294"/>
                  </a:cubicBezTo>
                  <a:cubicBezTo>
                    <a:pt x="80963" y="76200"/>
                    <a:pt x="80963" y="85725"/>
                    <a:pt x="80963" y="97631"/>
                  </a:cubicBezTo>
                  <a:cubicBezTo>
                    <a:pt x="71438" y="90487"/>
                    <a:pt x="61912" y="85725"/>
                    <a:pt x="52387" y="80962"/>
                  </a:cubicBezTo>
                  <a:cubicBezTo>
                    <a:pt x="42863" y="85725"/>
                    <a:pt x="35719" y="90487"/>
                    <a:pt x="23813" y="97631"/>
                  </a:cubicBezTo>
                  <a:cubicBezTo>
                    <a:pt x="28575" y="76200"/>
                    <a:pt x="28575" y="54769"/>
                    <a:pt x="0" y="47625"/>
                  </a:cubicBezTo>
                  <a:close/>
                  <a:moveTo>
                    <a:pt x="73819" y="38100"/>
                  </a:moveTo>
                  <a:cubicBezTo>
                    <a:pt x="73819" y="28575"/>
                    <a:pt x="73819" y="23813"/>
                    <a:pt x="73819" y="14287"/>
                  </a:cubicBezTo>
                  <a:cubicBezTo>
                    <a:pt x="66675" y="19050"/>
                    <a:pt x="59531" y="21431"/>
                    <a:pt x="54769" y="26194"/>
                  </a:cubicBezTo>
                  <a:cubicBezTo>
                    <a:pt x="47625" y="21431"/>
                    <a:pt x="42863" y="19050"/>
                    <a:pt x="33338" y="14287"/>
                  </a:cubicBezTo>
                  <a:cubicBezTo>
                    <a:pt x="33338" y="23813"/>
                    <a:pt x="33338" y="30956"/>
                    <a:pt x="33338" y="38100"/>
                  </a:cubicBezTo>
                  <a:cubicBezTo>
                    <a:pt x="26194" y="42862"/>
                    <a:pt x="21431" y="45244"/>
                    <a:pt x="14287" y="50006"/>
                  </a:cubicBezTo>
                  <a:cubicBezTo>
                    <a:pt x="21431" y="54769"/>
                    <a:pt x="26194" y="57150"/>
                    <a:pt x="33338" y="61912"/>
                  </a:cubicBezTo>
                  <a:cubicBezTo>
                    <a:pt x="33338" y="69056"/>
                    <a:pt x="33338" y="76200"/>
                    <a:pt x="33338" y="85725"/>
                  </a:cubicBezTo>
                  <a:cubicBezTo>
                    <a:pt x="40481" y="80962"/>
                    <a:pt x="47625" y="78581"/>
                    <a:pt x="52387" y="73819"/>
                  </a:cubicBezTo>
                  <a:cubicBezTo>
                    <a:pt x="59531" y="78581"/>
                    <a:pt x="66675" y="80962"/>
                    <a:pt x="76200" y="85725"/>
                  </a:cubicBezTo>
                  <a:cubicBezTo>
                    <a:pt x="66675" y="64294"/>
                    <a:pt x="78581" y="57150"/>
                    <a:pt x="90488" y="50006"/>
                  </a:cubicBezTo>
                  <a:cubicBezTo>
                    <a:pt x="85725" y="45244"/>
                    <a:pt x="80963" y="42862"/>
                    <a:pt x="73819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2D7E1852-1BBD-426A-4901-BB2CCEE2EE11}"/>
                </a:ext>
              </a:extLst>
            </p:cNvPr>
            <p:cNvSpPr/>
            <p:nvPr/>
          </p:nvSpPr>
          <p:spPr>
            <a:xfrm>
              <a:off x="10991850" y="5064918"/>
              <a:ext cx="111918" cy="102393"/>
            </a:xfrm>
            <a:custGeom>
              <a:avLst/>
              <a:gdLst>
                <a:gd name="connsiteX0" fmla="*/ 26194 w 111918"/>
                <a:gd name="connsiteY0" fmla="*/ 40481 h 102393"/>
                <a:gd name="connsiteX1" fmla="*/ 26194 w 111918"/>
                <a:gd name="connsiteY1" fmla="*/ 7144 h 102393"/>
                <a:gd name="connsiteX2" fmla="*/ 83344 w 111918"/>
                <a:gd name="connsiteY2" fmla="*/ 0 h 102393"/>
                <a:gd name="connsiteX3" fmla="*/ 83344 w 111918"/>
                <a:gd name="connsiteY3" fmla="*/ 40481 h 102393"/>
                <a:gd name="connsiteX4" fmla="*/ 111919 w 111918"/>
                <a:gd name="connsiteY4" fmla="*/ 54769 h 102393"/>
                <a:gd name="connsiteX5" fmla="*/ 85725 w 111918"/>
                <a:gd name="connsiteY5" fmla="*/ 69056 h 102393"/>
                <a:gd name="connsiteX6" fmla="*/ 85725 w 111918"/>
                <a:gd name="connsiteY6" fmla="*/ 102394 h 102393"/>
                <a:gd name="connsiteX7" fmla="*/ 57150 w 111918"/>
                <a:gd name="connsiteY7" fmla="*/ 85725 h 102393"/>
                <a:gd name="connsiteX8" fmla="*/ 28575 w 111918"/>
                <a:gd name="connsiteY8" fmla="*/ 102394 h 102393"/>
                <a:gd name="connsiteX9" fmla="*/ 28575 w 111918"/>
                <a:gd name="connsiteY9" fmla="*/ 69056 h 102393"/>
                <a:gd name="connsiteX10" fmla="*/ 0 w 111918"/>
                <a:gd name="connsiteY10" fmla="*/ 54769 h 102393"/>
                <a:gd name="connsiteX11" fmla="*/ 26194 w 111918"/>
                <a:gd name="connsiteY11" fmla="*/ 40481 h 102393"/>
                <a:gd name="connsiteX12" fmla="*/ 73819 w 111918"/>
                <a:gd name="connsiteY12" fmla="*/ 66675 h 102393"/>
                <a:gd name="connsiteX13" fmla="*/ 90487 w 111918"/>
                <a:gd name="connsiteY13" fmla="*/ 52387 h 102393"/>
                <a:gd name="connsiteX14" fmla="*/ 73819 w 111918"/>
                <a:gd name="connsiteY14" fmla="*/ 40481 h 102393"/>
                <a:gd name="connsiteX15" fmla="*/ 73819 w 111918"/>
                <a:gd name="connsiteY15" fmla="*/ 19050 h 102393"/>
                <a:gd name="connsiteX16" fmla="*/ 54768 w 111918"/>
                <a:gd name="connsiteY16" fmla="*/ 30956 h 102393"/>
                <a:gd name="connsiteX17" fmla="*/ 33337 w 111918"/>
                <a:gd name="connsiteY17" fmla="*/ 19050 h 102393"/>
                <a:gd name="connsiteX18" fmla="*/ 33337 w 111918"/>
                <a:gd name="connsiteY18" fmla="*/ 42863 h 102393"/>
                <a:gd name="connsiteX19" fmla="*/ 16669 w 111918"/>
                <a:gd name="connsiteY19" fmla="*/ 54769 h 102393"/>
                <a:gd name="connsiteX20" fmla="*/ 35719 w 111918"/>
                <a:gd name="connsiteY20" fmla="*/ 66675 h 102393"/>
                <a:gd name="connsiteX21" fmla="*/ 35719 w 111918"/>
                <a:gd name="connsiteY21" fmla="*/ 90488 h 102393"/>
                <a:gd name="connsiteX22" fmla="*/ 57150 w 111918"/>
                <a:gd name="connsiteY22" fmla="*/ 78581 h 102393"/>
                <a:gd name="connsiteX23" fmla="*/ 76200 w 111918"/>
                <a:gd name="connsiteY23" fmla="*/ 90488 h 102393"/>
                <a:gd name="connsiteX24" fmla="*/ 73819 w 111918"/>
                <a:gd name="connsiteY24" fmla="*/ 66675 h 10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918" h="102393">
                  <a:moveTo>
                    <a:pt x="26194" y="40481"/>
                  </a:moveTo>
                  <a:cubicBezTo>
                    <a:pt x="26194" y="28575"/>
                    <a:pt x="26194" y="19050"/>
                    <a:pt x="26194" y="7144"/>
                  </a:cubicBezTo>
                  <a:cubicBezTo>
                    <a:pt x="45244" y="21431"/>
                    <a:pt x="61912" y="33338"/>
                    <a:pt x="83344" y="0"/>
                  </a:cubicBezTo>
                  <a:cubicBezTo>
                    <a:pt x="83344" y="19050"/>
                    <a:pt x="83344" y="28575"/>
                    <a:pt x="83344" y="40481"/>
                  </a:cubicBezTo>
                  <a:cubicBezTo>
                    <a:pt x="92869" y="45244"/>
                    <a:pt x="100012" y="50006"/>
                    <a:pt x="111919" y="54769"/>
                  </a:cubicBezTo>
                  <a:cubicBezTo>
                    <a:pt x="102393" y="59531"/>
                    <a:pt x="92869" y="64294"/>
                    <a:pt x="85725" y="69056"/>
                  </a:cubicBezTo>
                  <a:cubicBezTo>
                    <a:pt x="85725" y="78581"/>
                    <a:pt x="85725" y="90488"/>
                    <a:pt x="85725" y="102394"/>
                  </a:cubicBezTo>
                  <a:cubicBezTo>
                    <a:pt x="76200" y="95250"/>
                    <a:pt x="66675" y="90488"/>
                    <a:pt x="57150" y="85725"/>
                  </a:cubicBezTo>
                  <a:cubicBezTo>
                    <a:pt x="47625" y="90488"/>
                    <a:pt x="40481" y="97631"/>
                    <a:pt x="28575" y="102394"/>
                  </a:cubicBezTo>
                  <a:cubicBezTo>
                    <a:pt x="28575" y="90488"/>
                    <a:pt x="28575" y="80963"/>
                    <a:pt x="28575" y="69056"/>
                  </a:cubicBezTo>
                  <a:cubicBezTo>
                    <a:pt x="19050" y="64294"/>
                    <a:pt x="11906" y="59531"/>
                    <a:pt x="0" y="54769"/>
                  </a:cubicBezTo>
                  <a:cubicBezTo>
                    <a:pt x="7143" y="50006"/>
                    <a:pt x="16669" y="45244"/>
                    <a:pt x="26194" y="40481"/>
                  </a:cubicBezTo>
                  <a:close/>
                  <a:moveTo>
                    <a:pt x="73819" y="66675"/>
                  </a:moveTo>
                  <a:cubicBezTo>
                    <a:pt x="80962" y="61913"/>
                    <a:pt x="85725" y="57150"/>
                    <a:pt x="90487" y="52387"/>
                  </a:cubicBezTo>
                  <a:cubicBezTo>
                    <a:pt x="83344" y="47625"/>
                    <a:pt x="78581" y="45244"/>
                    <a:pt x="73819" y="40481"/>
                  </a:cubicBezTo>
                  <a:cubicBezTo>
                    <a:pt x="73819" y="33338"/>
                    <a:pt x="73819" y="26194"/>
                    <a:pt x="73819" y="19050"/>
                  </a:cubicBezTo>
                  <a:cubicBezTo>
                    <a:pt x="66675" y="23813"/>
                    <a:pt x="59531" y="26194"/>
                    <a:pt x="54768" y="30956"/>
                  </a:cubicBezTo>
                  <a:cubicBezTo>
                    <a:pt x="47625" y="26194"/>
                    <a:pt x="42862" y="23813"/>
                    <a:pt x="33337" y="19050"/>
                  </a:cubicBezTo>
                  <a:cubicBezTo>
                    <a:pt x="33337" y="28575"/>
                    <a:pt x="33337" y="35719"/>
                    <a:pt x="33337" y="42863"/>
                  </a:cubicBezTo>
                  <a:cubicBezTo>
                    <a:pt x="26194" y="47625"/>
                    <a:pt x="21431" y="50006"/>
                    <a:pt x="16669" y="54769"/>
                  </a:cubicBezTo>
                  <a:cubicBezTo>
                    <a:pt x="23813" y="59531"/>
                    <a:pt x="28575" y="61913"/>
                    <a:pt x="35719" y="66675"/>
                  </a:cubicBezTo>
                  <a:cubicBezTo>
                    <a:pt x="35719" y="73819"/>
                    <a:pt x="35719" y="80963"/>
                    <a:pt x="35719" y="90488"/>
                  </a:cubicBezTo>
                  <a:cubicBezTo>
                    <a:pt x="42862" y="85725"/>
                    <a:pt x="50006" y="80963"/>
                    <a:pt x="57150" y="78581"/>
                  </a:cubicBezTo>
                  <a:cubicBezTo>
                    <a:pt x="64294" y="83344"/>
                    <a:pt x="69056" y="85725"/>
                    <a:pt x="76200" y="90488"/>
                  </a:cubicBezTo>
                  <a:cubicBezTo>
                    <a:pt x="73819" y="80963"/>
                    <a:pt x="73819" y="73819"/>
                    <a:pt x="73819" y="6667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AFED3646-AC5E-A28E-0F79-2B190A519597}"/>
                </a:ext>
              </a:extLst>
            </p:cNvPr>
            <p:cNvSpPr/>
            <p:nvPr/>
          </p:nvSpPr>
          <p:spPr>
            <a:xfrm>
              <a:off x="9034462" y="2819400"/>
              <a:ext cx="111919" cy="95250"/>
            </a:xfrm>
            <a:custGeom>
              <a:avLst/>
              <a:gdLst>
                <a:gd name="connsiteX0" fmla="*/ 28575 w 111919"/>
                <a:gd name="connsiteY0" fmla="*/ 61912 h 95250"/>
                <a:gd name="connsiteX1" fmla="*/ 0 w 111919"/>
                <a:gd name="connsiteY1" fmla="*/ 47625 h 95250"/>
                <a:gd name="connsiteX2" fmla="*/ 26194 w 111919"/>
                <a:gd name="connsiteY2" fmla="*/ 33338 h 95250"/>
                <a:gd name="connsiteX3" fmla="*/ 26194 w 111919"/>
                <a:gd name="connsiteY3" fmla="*/ 0 h 95250"/>
                <a:gd name="connsiteX4" fmla="*/ 54769 w 111919"/>
                <a:gd name="connsiteY4" fmla="*/ 16669 h 95250"/>
                <a:gd name="connsiteX5" fmla="*/ 83344 w 111919"/>
                <a:gd name="connsiteY5" fmla="*/ 0 h 95250"/>
                <a:gd name="connsiteX6" fmla="*/ 83344 w 111919"/>
                <a:gd name="connsiteY6" fmla="*/ 33338 h 95250"/>
                <a:gd name="connsiteX7" fmla="*/ 111919 w 111919"/>
                <a:gd name="connsiteY7" fmla="*/ 47625 h 95250"/>
                <a:gd name="connsiteX8" fmla="*/ 85725 w 111919"/>
                <a:gd name="connsiteY8" fmla="*/ 61912 h 95250"/>
                <a:gd name="connsiteX9" fmla="*/ 85725 w 111919"/>
                <a:gd name="connsiteY9" fmla="*/ 95250 h 95250"/>
                <a:gd name="connsiteX10" fmla="*/ 57150 w 111919"/>
                <a:gd name="connsiteY10" fmla="*/ 78581 h 95250"/>
                <a:gd name="connsiteX11" fmla="*/ 28575 w 111919"/>
                <a:gd name="connsiteY11" fmla="*/ 95250 h 95250"/>
                <a:gd name="connsiteX12" fmla="*/ 28575 w 111919"/>
                <a:gd name="connsiteY12" fmla="*/ 61912 h 95250"/>
                <a:gd name="connsiteX13" fmla="*/ 38100 w 111919"/>
                <a:gd name="connsiteY13" fmla="*/ 11906 h 95250"/>
                <a:gd name="connsiteX14" fmla="*/ 38100 w 111919"/>
                <a:gd name="connsiteY14" fmla="*/ 35719 h 95250"/>
                <a:gd name="connsiteX15" fmla="*/ 21431 w 111919"/>
                <a:gd name="connsiteY15" fmla="*/ 47625 h 95250"/>
                <a:gd name="connsiteX16" fmla="*/ 40482 w 111919"/>
                <a:gd name="connsiteY16" fmla="*/ 59531 h 95250"/>
                <a:gd name="connsiteX17" fmla="*/ 40482 w 111919"/>
                <a:gd name="connsiteY17" fmla="*/ 80963 h 95250"/>
                <a:gd name="connsiteX18" fmla="*/ 59531 w 111919"/>
                <a:gd name="connsiteY18" fmla="*/ 69056 h 95250"/>
                <a:gd name="connsiteX19" fmla="*/ 83344 w 111919"/>
                <a:gd name="connsiteY19" fmla="*/ 80963 h 95250"/>
                <a:gd name="connsiteX20" fmla="*/ 100013 w 111919"/>
                <a:gd name="connsiteY20" fmla="*/ 45244 h 95250"/>
                <a:gd name="connsiteX21" fmla="*/ 80963 w 111919"/>
                <a:gd name="connsiteY21" fmla="*/ 33338 h 95250"/>
                <a:gd name="connsiteX22" fmla="*/ 80963 w 111919"/>
                <a:gd name="connsiteY22" fmla="*/ 9525 h 95250"/>
                <a:gd name="connsiteX23" fmla="*/ 61913 w 111919"/>
                <a:gd name="connsiteY23" fmla="*/ 21431 h 95250"/>
                <a:gd name="connsiteX24" fmla="*/ 38100 w 111919"/>
                <a:gd name="connsiteY24" fmla="*/ 11906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1919" h="95250">
                  <a:moveTo>
                    <a:pt x="28575" y="61912"/>
                  </a:moveTo>
                  <a:cubicBezTo>
                    <a:pt x="19050" y="57150"/>
                    <a:pt x="11906" y="52387"/>
                    <a:pt x="0" y="47625"/>
                  </a:cubicBezTo>
                  <a:cubicBezTo>
                    <a:pt x="9525" y="42862"/>
                    <a:pt x="19050" y="38100"/>
                    <a:pt x="26194" y="33338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1"/>
                    <a:pt x="83344" y="33338"/>
                  </a:cubicBezTo>
                  <a:cubicBezTo>
                    <a:pt x="92869" y="38100"/>
                    <a:pt x="100013" y="42862"/>
                    <a:pt x="111919" y="47625"/>
                  </a:cubicBezTo>
                  <a:cubicBezTo>
                    <a:pt x="102394" y="52387"/>
                    <a:pt x="92869" y="57150"/>
                    <a:pt x="85725" y="61912"/>
                  </a:cubicBezTo>
                  <a:cubicBezTo>
                    <a:pt x="85725" y="73819"/>
                    <a:pt x="85725" y="83344"/>
                    <a:pt x="85725" y="95250"/>
                  </a:cubicBezTo>
                  <a:cubicBezTo>
                    <a:pt x="76200" y="88106"/>
                    <a:pt x="66675" y="83344"/>
                    <a:pt x="57150" y="78581"/>
                  </a:cubicBezTo>
                  <a:cubicBezTo>
                    <a:pt x="47625" y="83344"/>
                    <a:pt x="40482" y="90487"/>
                    <a:pt x="28575" y="95250"/>
                  </a:cubicBezTo>
                  <a:cubicBezTo>
                    <a:pt x="28575" y="83344"/>
                    <a:pt x="28575" y="73819"/>
                    <a:pt x="28575" y="61912"/>
                  </a:cubicBezTo>
                  <a:close/>
                  <a:moveTo>
                    <a:pt x="38100" y="11906"/>
                  </a:moveTo>
                  <a:cubicBezTo>
                    <a:pt x="38100" y="21431"/>
                    <a:pt x="38100" y="28575"/>
                    <a:pt x="38100" y="35719"/>
                  </a:cubicBezTo>
                  <a:cubicBezTo>
                    <a:pt x="30956" y="40481"/>
                    <a:pt x="26194" y="42862"/>
                    <a:pt x="21431" y="47625"/>
                  </a:cubicBezTo>
                  <a:cubicBezTo>
                    <a:pt x="28575" y="52387"/>
                    <a:pt x="33338" y="57150"/>
                    <a:pt x="40482" y="59531"/>
                  </a:cubicBezTo>
                  <a:cubicBezTo>
                    <a:pt x="40482" y="66675"/>
                    <a:pt x="40482" y="73819"/>
                    <a:pt x="40482" y="80963"/>
                  </a:cubicBezTo>
                  <a:cubicBezTo>
                    <a:pt x="47625" y="76200"/>
                    <a:pt x="54769" y="73819"/>
                    <a:pt x="59531" y="69056"/>
                  </a:cubicBezTo>
                  <a:cubicBezTo>
                    <a:pt x="66675" y="73819"/>
                    <a:pt x="73819" y="76200"/>
                    <a:pt x="83344" y="80963"/>
                  </a:cubicBezTo>
                  <a:cubicBezTo>
                    <a:pt x="73819" y="61912"/>
                    <a:pt x="85725" y="52387"/>
                    <a:pt x="100013" y="45244"/>
                  </a:cubicBezTo>
                  <a:cubicBezTo>
                    <a:pt x="92869" y="40481"/>
                    <a:pt x="85725" y="38100"/>
                    <a:pt x="80963" y="33338"/>
                  </a:cubicBezTo>
                  <a:cubicBezTo>
                    <a:pt x="80963" y="26194"/>
                    <a:pt x="80963" y="19050"/>
                    <a:pt x="80963" y="9525"/>
                  </a:cubicBezTo>
                  <a:cubicBezTo>
                    <a:pt x="73819" y="14287"/>
                    <a:pt x="66675" y="16669"/>
                    <a:pt x="61913" y="21431"/>
                  </a:cubicBezTo>
                  <a:cubicBezTo>
                    <a:pt x="50006" y="21431"/>
                    <a:pt x="45244" y="16669"/>
                    <a:pt x="38100" y="119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5BB78CB6-9ACE-7D2B-056F-1B11F03013C4}"/>
                </a:ext>
              </a:extLst>
            </p:cNvPr>
            <p:cNvSpPr/>
            <p:nvPr/>
          </p:nvSpPr>
          <p:spPr>
            <a:xfrm>
              <a:off x="10991850" y="2817018"/>
              <a:ext cx="109537" cy="97631"/>
            </a:xfrm>
            <a:custGeom>
              <a:avLst/>
              <a:gdLst>
                <a:gd name="connsiteX0" fmla="*/ 26194 w 109537"/>
                <a:gd name="connsiteY0" fmla="*/ 97631 h 97631"/>
                <a:gd name="connsiteX1" fmla="*/ 26194 w 109537"/>
                <a:gd name="connsiteY1" fmla="*/ 64294 h 97631"/>
                <a:gd name="connsiteX2" fmla="*/ 0 w 109537"/>
                <a:gd name="connsiteY2" fmla="*/ 50006 h 97631"/>
                <a:gd name="connsiteX3" fmla="*/ 26194 w 109537"/>
                <a:gd name="connsiteY3" fmla="*/ 33337 h 97631"/>
                <a:gd name="connsiteX4" fmla="*/ 26194 w 109537"/>
                <a:gd name="connsiteY4" fmla="*/ 0 h 97631"/>
                <a:gd name="connsiteX5" fmla="*/ 54768 w 109537"/>
                <a:gd name="connsiteY5" fmla="*/ 16669 h 97631"/>
                <a:gd name="connsiteX6" fmla="*/ 83344 w 109537"/>
                <a:gd name="connsiteY6" fmla="*/ 0 h 97631"/>
                <a:gd name="connsiteX7" fmla="*/ 83344 w 109537"/>
                <a:gd name="connsiteY7" fmla="*/ 33337 h 97631"/>
                <a:gd name="connsiteX8" fmla="*/ 109537 w 109537"/>
                <a:gd name="connsiteY8" fmla="*/ 47625 h 97631"/>
                <a:gd name="connsiteX9" fmla="*/ 83344 w 109537"/>
                <a:gd name="connsiteY9" fmla="*/ 61912 h 97631"/>
                <a:gd name="connsiteX10" fmla="*/ 83344 w 109537"/>
                <a:gd name="connsiteY10" fmla="*/ 95250 h 97631"/>
                <a:gd name="connsiteX11" fmla="*/ 54768 w 109537"/>
                <a:gd name="connsiteY11" fmla="*/ 78581 h 97631"/>
                <a:gd name="connsiteX12" fmla="*/ 26194 w 109537"/>
                <a:gd name="connsiteY12" fmla="*/ 97631 h 97631"/>
                <a:gd name="connsiteX13" fmla="*/ 73819 w 109537"/>
                <a:gd name="connsiteY13" fmla="*/ 38100 h 97631"/>
                <a:gd name="connsiteX14" fmla="*/ 73819 w 109537"/>
                <a:gd name="connsiteY14" fmla="*/ 14287 h 97631"/>
                <a:gd name="connsiteX15" fmla="*/ 54768 w 109537"/>
                <a:gd name="connsiteY15" fmla="*/ 26194 h 97631"/>
                <a:gd name="connsiteX16" fmla="*/ 33337 w 109537"/>
                <a:gd name="connsiteY16" fmla="*/ 14287 h 97631"/>
                <a:gd name="connsiteX17" fmla="*/ 33337 w 109537"/>
                <a:gd name="connsiteY17" fmla="*/ 38100 h 97631"/>
                <a:gd name="connsiteX18" fmla="*/ 14287 w 109537"/>
                <a:gd name="connsiteY18" fmla="*/ 50006 h 97631"/>
                <a:gd name="connsiteX19" fmla="*/ 33337 w 109537"/>
                <a:gd name="connsiteY19" fmla="*/ 61912 h 97631"/>
                <a:gd name="connsiteX20" fmla="*/ 33337 w 109537"/>
                <a:gd name="connsiteY20" fmla="*/ 83344 h 97631"/>
                <a:gd name="connsiteX21" fmla="*/ 52387 w 109537"/>
                <a:gd name="connsiteY21" fmla="*/ 71438 h 97631"/>
                <a:gd name="connsiteX22" fmla="*/ 73819 w 109537"/>
                <a:gd name="connsiteY22" fmla="*/ 83344 h 97631"/>
                <a:gd name="connsiteX23" fmla="*/ 73819 w 109537"/>
                <a:gd name="connsiteY23" fmla="*/ 59531 h 97631"/>
                <a:gd name="connsiteX24" fmla="*/ 92869 w 109537"/>
                <a:gd name="connsiteY24" fmla="*/ 47625 h 97631"/>
                <a:gd name="connsiteX25" fmla="*/ 73819 w 109537"/>
                <a:gd name="connsiteY25" fmla="*/ 38100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9537" h="97631">
                  <a:moveTo>
                    <a:pt x="26194" y="97631"/>
                  </a:moveTo>
                  <a:cubicBezTo>
                    <a:pt x="26194" y="85725"/>
                    <a:pt x="26194" y="76200"/>
                    <a:pt x="26194" y="64294"/>
                  </a:cubicBezTo>
                  <a:cubicBezTo>
                    <a:pt x="19050" y="59531"/>
                    <a:pt x="9525" y="54769"/>
                    <a:pt x="0" y="50006"/>
                  </a:cubicBezTo>
                  <a:cubicBezTo>
                    <a:pt x="9525" y="45244"/>
                    <a:pt x="19050" y="40481"/>
                    <a:pt x="26194" y="33337"/>
                  </a:cubicBezTo>
                  <a:cubicBezTo>
                    <a:pt x="26194" y="23813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8" y="16669"/>
                  </a:cubicBezTo>
                  <a:cubicBezTo>
                    <a:pt x="64294" y="11906"/>
                    <a:pt x="73819" y="4762"/>
                    <a:pt x="83344" y="0"/>
                  </a:cubicBezTo>
                  <a:cubicBezTo>
                    <a:pt x="83344" y="11906"/>
                    <a:pt x="83344" y="23813"/>
                    <a:pt x="83344" y="33337"/>
                  </a:cubicBezTo>
                  <a:cubicBezTo>
                    <a:pt x="92869" y="38100"/>
                    <a:pt x="100012" y="42862"/>
                    <a:pt x="109537" y="47625"/>
                  </a:cubicBezTo>
                  <a:cubicBezTo>
                    <a:pt x="100012" y="52387"/>
                    <a:pt x="90487" y="57150"/>
                    <a:pt x="83344" y="61912"/>
                  </a:cubicBezTo>
                  <a:cubicBezTo>
                    <a:pt x="83344" y="73819"/>
                    <a:pt x="83344" y="83344"/>
                    <a:pt x="83344" y="95250"/>
                  </a:cubicBezTo>
                  <a:cubicBezTo>
                    <a:pt x="73819" y="88106"/>
                    <a:pt x="64294" y="83344"/>
                    <a:pt x="54768" y="78581"/>
                  </a:cubicBezTo>
                  <a:cubicBezTo>
                    <a:pt x="45244" y="85725"/>
                    <a:pt x="38100" y="92869"/>
                    <a:pt x="26194" y="97631"/>
                  </a:cubicBezTo>
                  <a:close/>
                  <a:moveTo>
                    <a:pt x="73819" y="38100"/>
                  </a:moveTo>
                  <a:cubicBezTo>
                    <a:pt x="73819" y="30956"/>
                    <a:pt x="73819" y="23813"/>
                    <a:pt x="73819" y="14287"/>
                  </a:cubicBezTo>
                  <a:cubicBezTo>
                    <a:pt x="66675" y="19050"/>
                    <a:pt x="59531" y="21431"/>
                    <a:pt x="54768" y="26194"/>
                  </a:cubicBezTo>
                  <a:cubicBezTo>
                    <a:pt x="47625" y="21431"/>
                    <a:pt x="42862" y="19050"/>
                    <a:pt x="33337" y="14287"/>
                  </a:cubicBezTo>
                  <a:cubicBezTo>
                    <a:pt x="33337" y="23813"/>
                    <a:pt x="33337" y="30956"/>
                    <a:pt x="33337" y="38100"/>
                  </a:cubicBezTo>
                  <a:cubicBezTo>
                    <a:pt x="26194" y="42862"/>
                    <a:pt x="21431" y="45244"/>
                    <a:pt x="14287" y="50006"/>
                  </a:cubicBezTo>
                  <a:cubicBezTo>
                    <a:pt x="21431" y="54769"/>
                    <a:pt x="26194" y="59531"/>
                    <a:pt x="33337" y="61912"/>
                  </a:cubicBezTo>
                  <a:cubicBezTo>
                    <a:pt x="33337" y="69056"/>
                    <a:pt x="33337" y="76200"/>
                    <a:pt x="33337" y="83344"/>
                  </a:cubicBezTo>
                  <a:cubicBezTo>
                    <a:pt x="40481" y="78581"/>
                    <a:pt x="47625" y="76200"/>
                    <a:pt x="52387" y="71438"/>
                  </a:cubicBezTo>
                  <a:cubicBezTo>
                    <a:pt x="59531" y="76200"/>
                    <a:pt x="64294" y="78581"/>
                    <a:pt x="73819" y="83344"/>
                  </a:cubicBezTo>
                  <a:cubicBezTo>
                    <a:pt x="73819" y="73819"/>
                    <a:pt x="73819" y="66675"/>
                    <a:pt x="73819" y="59531"/>
                  </a:cubicBezTo>
                  <a:cubicBezTo>
                    <a:pt x="80962" y="54769"/>
                    <a:pt x="85725" y="52387"/>
                    <a:pt x="92869" y="47625"/>
                  </a:cubicBezTo>
                  <a:cubicBezTo>
                    <a:pt x="85725" y="45244"/>
                    <a:pt x="80962" y="42862"/>
                    <a:pt x="73819" y="381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E88149F6-4902-1210-51A2-4E7A89D204EF}"/>
                </a:ext>
              </a:extLst>
            </p:cNvPr>
            <p:cNvSpPr/>
            <p:nvPr/>
          </p:nvSpPr>
          <p:spPr>
            <a:xfrm>
              <a:off x="7081837" y="5064918"/>
              <a:ext cx="109537" cy="102393"/>
            </a:xfrm>
            <a:custGeom>
              <a:avLst/>
              <a:gdLst>
                <a:gd name="connsiteX0" fmla="*/ 83344 w 109537"/>
                <a:gd name="connsiteY0" fmla="*/ 0 h 102393"/>
                <a:gd name="connsiteX1" fmla="*/ 83344 w 109537"/>
                <a:gd name="connsiteY1" fmla="*/ 40481 h 102393"/>
                <a:gd name="connsiteX2" fmla="*/ 109537 w 109537"/>
                <a:gd name="connsiteY2" fmla="*/ 54769 h 102393"/>
                <a:gd name="connsiteX3" fmla="*/ 85725 w 109537"/>
                <a:gd name="connsiteY3" fmla="*/ 71438 h 102393"/>
                <a:gd name="connsiteX4" fmla="*/ 85725 w 109537"/>
                <a:gd name="connsiteY4" fmla="*/ 102394 h 102393"/>
                <a:gd name="connsiteX5" fmla="*/ 57150 w 109537"/>
                <a:gd name="connsiteY5" fmla="*/ 85725 h 102393"/>
                <a:gd name="connsiteX6" fmla="*/ 28575 w 109537"/>
                <a:gd name="connsiteY6" fmla="*/ 102394 h 102393"/>
                <a:gd name="connsiteX7" fmla="*/ 28575 w 109537"/>
                <a:gd name="connsiteY7" fmla="*/ 69056 h 102393"/>
                <a:gd name="connsiteX8" fmla="*/ 0 w 109537"/>
                <a:gd name="connsiteY8" fmla="*/ 54769 h 102393"/>
                <a:gd name="connsiteX9" fmla="*/ 26194 w 109537"/>
                <a:gd name="connsiteY9" fmla="*/ 40481 h 102393"/>
                <a:gd name="connsiteX10" fmla="*/ 26194 w 109537"/>
                <a:gd name="connsiteY10" fmla="*/ 7144 h 102393"/>
                <a:gd name="connsiteX11" fmla="*/ 83344 w 109537"/>
                <a:gd name="connsiteY11" fmla="*/ 0 h 102393"/>
                <a:gd name="connsiteX12" fmla="*/ 35719 w 109537"/>
                <a:gd name="connsiteY12" fmla="*/ 90488 h 102393"/>
                <a:gd name="connsiteX13" fmla="*/ 57150 w 109537"/>
                <a:gd name="connsiteY13" fmla="*/ 78581 h 102393"/>
                <a:gd name="connsiteX14" fmla="*/ 78581 w 109537"/>
                <a:gd name="connsiteY14" fmla="*/ 90488 h 102393"/>
                <a:gd name="connsiteX15" fmla="*/ 78581 w 109537"/>
                <a:gd name="connsiteY15" fmla="*/ 66675 h 102393"/>
                <a:gd name="connsiteX16" fmla="*/ 95250 w 109537"/>
                <a:gd name="connsiteY16" fmla="*/ 54769 h 102393"/>
                <a:gd name="connsiteX17" fmla="*/ 76200 w 109537"/>
                <a:gd name="connsiteY17" fmla="*/ 42863 h 102393"/>
                <a:gd name="connsiteX18" fmla="*/ 76200 w 109537"/>
                <a:gd name="connsiteY18" fmla="*/ 19050 h 102393"/>
                <a:gd name="connsiteX19" fmla="*/ 54769 w 109537"/>
                <a:gd name="connsiteY19" fmla="*/ 30956 h 102393"/>
                <a:gd name="connsiteX20" fmla="*/ 35719 w 109537"/>
                <a:gd name="connsiteY20" fmla="*/ 19050 h 102393"/>
                <a:gd name="connsiteX21" fmla="*/ 35719 w 109537"/>
                <a:gd name="connsiteY21" fmla="*/ 42863 h 102393"/>
                <a:gd name="connsiteX22" fmla="*/ 16669 w 109537"/>
                <a:gd name="connsiteY22" fmla="*/ 54769 h 102393"/>
                <a:gd name="connsiteX23" fmla="*/ 35719 w 109537"/>
                <a:gd name="connsiteY23" fmla="*/ 66675 h 102393"/>
                <a:gd name="connsiteX24" fmla="*/ 35719 w 109537"/>
                <a:gd name="connsiteY24" fmla="*/ 90488 h 10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9537" h="102393">
                  <a:moveTo>
                    <a:pt x="83344" y="0"/>
                  </a:moveTo>
                  <a:cubicBezTo>
                    <a:pt x="83344" y="19050"/>
                    <a:pt x="83344" y="28575"/>
                    <a:pt x="83344" y="40481"/>
                  </a:cubicBezTo>
                  <a:cubicBezTo>
                    <a:pt x="92869" y="45244"/>
                    <a:pt x="100012" y="50006"/>
                    <a:pt x="109537" y="54769"/>
                  </a:cubicBezTo>
                  <a:cubicBezTo>
                    <a:pt x="100012" y="59531"/>
                    <a:pt x="88106" y="64294"/>
                    <a:pt x="85725" y="71438"/>
                  </a:cubicBezTo>
                  <a:cubicBezTo>
                    <a:pt x="80963" y="78581"/>
                    <a:pt x="85725" y="90488"/>
                    <a:pt x="85725" y="102394"/>
                  </a:cubicBezTo>
                  <a:cubicBezTo>
                    <a:pt x="76200" y="97631"/>
                    <a:pt x="66675" y="90488"/>
                    <a:pt x="57150" y="85725"/>
                  </a:cubicBezTo>
                  <a:cubicBezTo>
                    <a:pt x="50006" y="90488"/>
                    <a:pt x="40481" y="95250"/>
                    <a:pt x="28575" y="102394"/>
                  </a:cubicBezTo>
                  <a:cubicBezTo>
                    <a:pt x="28575" y="90488"/>
                    <a:pt x="28575" y="80963"/>
                    <a:pt x="28575" y="69056"/>
                  </a:cubicBezTo>
                  <a:cubicBezTo>
                    <a:pt x="19050" y="64294"/>
                    <a:pt x="9525" y="59531"/>
                    <a:pt x="0" y="54769"/>
                  </a:cubicBezTo>
                  <a:cubicBezTo>
                    <a:pt x="9525" y="50006"/>
                    <a:pt x="19050" y="45244"/>
                    <a:pt x="26194" y="40481"/>
                  </a:cubicBezTo>
                  <a:cubicBezTo>
                    <a:pt x="26194" y="28575"/>
                    <a:pt x="26194" y="19050"/>
                    <a:pt x="26194" y="7144"/>
                  </a:cubicBezTo>
                  <a:cubicBezTo>
                    <a:pt x="47625" y="19050"/>
                    <a:pt x="64294" y="30956"/>
                    <a:pt x="83344" y="0"/>
                  </a:cubicBezTo>
                  <a:close/>
                  <a:moveTo>
                    <a:pt x="35719" y="90488"/>
                  </a:moveTo>
                  <a:cubicBezTo>
                    <a:pt x="45244" y="85725"/>
                    <a:pt x="50006" y="80963"/>
                    <a:pt x="57150" y="78581"/>
                  </a:cubicBezTo>
                  <a:cubicBezTo>
                    <a:pt x="64294" y="83344"/>
                    <a:pt x="69056" y="85725"/>
                    <a:pt x="78581" y="90488"/>
                  </a:cubicBezTo>
                  <a:cubicBezTo>
                    <a:pt x="78581" y="80963"/>
                    <a:pt x="78581" y="73819"/>
                    <a:pt x="78581" y="66675"/>
                  </a:cubicBezTo>
                  <a:cubicBezTo>
                    <a:pt x="85725" y="61913"/>
                    <a:pt x="90487" y="59531"/>
                    <a:pt x="95250" y="54769"/>
                  </a:cubicBezTo>
                  <a:cubicBezTo>
                    <a:pt x="88106" y="50006"/>
                    <a:pt x="83344" y="47625"/>
                    <a:pt x="76200" y="42863"/>
                  </a:cubicBezTo>
                  <a:cubicBezTo>
                    <a:pt x="76200" y="35719"/>
                    <a:pt x="76200" y="28575"/>
                    <a:pt x="76200" y="19050"/>
                  </a:cubicBezTo>
                  <a:cubicBezTo>
                    <a:pt x="69056" y="23813"/>
                    <a:pt x="61912" y="26194"/>
                    <a:pt x="54769" y="30956"/>
                  </a:cubicBezTo>
                  <a:cubicBezTo>
                    <a:pt x="47625" y="26194"/>
                    <a:pt x="42862" y="23813"/>
                    <a:pt x="35719" y="19050"/>
                  </a:cubicBezTo>
                  <a:cubicBezTo>
                    <a:pt x="35719" y="28575"/>
                    <a:pt x="35719" y="35719"/>
                    <a:pt x="35719" y="42863"/>
                  </a:cubicBezTo>
                  <a:cubicBezTo>
                    <a:pt x="28575" y="47625"/>
                    <a:pt x="23813" y="50006"/>
                    <a:pt x="16669" y="54769"/>
                  </a:cubicBezTo>
                  <a:cubicBezTo>
                    <a:pt x="23813" y="59531"/>
                    <a:pt x="28575" y="64294"/>
                    <a:pt x="35719" y="66675"/>
                  </a:cubicBezTo>
                  <a:cubicBezTo>
                    <a:pt x="35719" y="73819"/>
                    <a:pt x="35719" y="80963"/>
                    <a:pt x="35719" y="904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A13D44F4-C56F-BB99-1A03-41401E25F149}"/>
                </a:ext>
              </a:extLst>
            </p:cNvPr>
            <p:cNvSpPr/>
            <p:nvPr/>
          </p:nvSpPr>
          <p:spPr>
            <a:xfrm>
              <a:off x="9036843" y="5072062"/>
              <a:ext cx="111918" cy="97631"/>
            </a:xfrm>
            <a:custGeom>
              <a:avLst/>
              <a:gdLst>
                <a:gd name="connsiteX0" fmla="*/ 28575 w 111918"/>
                <a:gd name="connsiteY0" fmla="*/ 61913 h 97631"/>
                <a:gd name="connsiteX1" fmla="*/ 0 w 111918"/>
                <a:gd name="connsiteY1" fmla="*/ 47625 h 97631"/>
                <a:gd name="connsiteX2" fmla="*/ 26194 w 111918"/>
                <a:gd name="connsiteY2" fmla="*/ 33337 h 97631"/>
                <a:gd name="connsiteX3" fmla="*/ 26194 w 111918"/>
                <a:gd name="connsiteY3" fmla="*/ 0 h 97631"/>
                <a:gd name="connsiteX4" fmla="*/ 54769 w 111918"/>
                <a:gd name="connsiteY4" fmla="*/ 16669 h 97631"/>
                <a:gd name="connsiteX5" fmla="*/ 83344 w 111918"/>
                <a:gd name="connsiteY5" fmla="*/ 0 h 97631"/>
                <a:gd name="connsiteX6" fmla="*/ 83344 w 111918"/>
                <a:gd name="connsiteY6" fmla="*/ 33337 h 97631"/>
                <a:gd name="connsiteX7" fmla="*/ 111919 w 111918"/>
                <a:gd name="connsiteY7" fmla="*/ 47625 h 97631"/>
                <a:gd name="connsiteX8" fmla="*/ 88106 w 111918"/>
                <a:gd name="connsiteY8" fmla="*/ 97631 h 97631"/>
                <a:gd name="connsiteX9" fmla="*/ 54769 w 111918"/>
                <a:gd name="connsiteY9" fmla="*/ 78581 h 97631"/>
                <a:gd name="connsiteX10" fmla="*/ 26194 w 111918"/>
                <a:gd name="connsiteY10" fmla="*/ 95250 h 97631"/>
                <a:gd name="connsiteX11" fmla="*/ 28575 w 111918"/>
                <a:gd name="connsiteY11" fmla="*/ 61913 h 97631"/>
                <a:gd name="connsiteX12" fmla="*/ 35719 w 111918"/>
                <a:gd name="connsiteY12" fmla="*/ 59531 h 97631"/>
                <a:gd name="connsiteX13" fmla="*/ 35719 w 111918"/>
                <a:gd name="connsiteY13" fmla="*/ 83344 h 97631"/>
                <a:gd name="connsiteX14" fmla="*/ 54769 w 111918"/>
                <a:gd name="connsiteY14" fmla="*/ 71438 h 97631"/>
                <a:gd name="connsiteX15" fmla="*/ 78581 w 111918"/>
                <a:gd name="connsiteY15" fmla="*/ 83344 h 97631"/>
                <a:gd name="connsiteX16" fmla="*/ 92869 w 111918"/>
                <a:gd name="connsiteY16" fmla="*/ 47625 h 97631"/>
                <a:gd name="connsiteX17" fmla="*/ 73819 w 111918"/>
                <a:gd name="connsiteY17" fmla="*/ 35719 h 97631"/>
                <a:gd name="connsiteX18" fmla="*/ 73819 w 111918"/>
                <a:gd name="connsiteY18" fmla="*/ 11906 h 97631"/>
                <a:gd name="connsiteX19" fmla="*/ 54769 w 111918"/>
                <a:gd name="connsiteY19" fmla="*/ 23813 h 97631"/>
                <a:gd name="connsiteX20" fmla="*/ 33337 w 111918"/>
                <a:gd name="connsiteY20" fmla="*/ 11906 h 97631"/>
                <a:gd name="connsiteX21" fmla="*/ 33337 w 111918"/>
                <a:gd name="connsiteY21" fmla="*/ 35719 h 97631"/>
                <a:gd name="connsiteX22" fmla="*/ 16669 w 111918"/>
                <a:gd name="connsiteY22" fmla="*/ 47625 h 97631"/>
                <a:gd name="connsiteX23" fmla="*/ 35719 w 111918"/>
                <a:gd name="connsiteY23" fmla="*/ 59531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1918" h="97631">
                  <a:moveTo>
                    <a:pt x="28575" y="61913"/>
                  </a:moveTo>
                  <a:cubicBezTo>
                    <a:pt x="19050" y="57150"/>
                    <a:pt x="9525" y="52387"/>
                    <a:pt x="0" y="47625"/>
                  </a:cubicBezTo>
                  <a:cubicBezTo>
                    <a:pt x="9525" y="42863"/>
                    <a:pt x="19050" y="38100"/>
                    <a:pt x="26194" y="33337"/>
                  </a:cubicBezTo>
                  <a:cubicBezTo>
                    <a:pt x="26194" y="21431"/>
                    <a:pt x="26194" y="11906"/>
                    <a:pt x="26194" y="0"/>
                  </a:cubicBezTo>
                  <a:cubicBezTo>
                    <a:pt x="35719" y="7144"/>
                    <a:pt x="45244" y="11906"/>
                    <a:pt x="54769" y="16669"/>
                  </a:cubicBezTo>
                  <a:cubicBezTo>
                    <a:pt x="64294" y="11906"/>
                    <a:pt x="71438" y="7144"/>
                    <a:pt x="83344" y="0"/>
                  </a:cubicBezTo>
                  <a:cubicBezTo>
                    <a:pt x="83344" y="11906"/>
                    <a:pt x="83344" y="21431"/>
                    <a:pt x="83344" y="33337"/>
                  </a:cubicBezTo>
                  <a:cubicBezTo>
                    <a:pt x="92869" y="38100"/>
                    <a:pt x="100012" y="42863"/>
                    <a:pt x="111919" y="47625"/>
                  </a:cubicBezTo>
                  <a:cubicBezTo>
                    <a:pt x="88106" y="54769"/>
                    <a:pt x="76200" y="69056"/>
                    <a:pt x="88106" y="97631"/>
                  </a:cubicBezTo>
                  <a:cubicBezTo>
                    <a:pt x="73819" y="90488"/>
                    <a:pt x="66675" y="83344"/>
                    <a:pt x="54769" y="78581"/>
                  </a:cubicBezTo>
                  <a:cubicBezTo>
                    <a:pt x="47625" y="83344"/>
                    <a:pt x="38100" y="88106"/>
                    <a:pt x="26194" y="95250"/>
                  </a:cubicBezTo>
                  <a:cubicBezTo>
                    <a:pt x="28575" y="83344"/>
                    <a:pt x="28575" y="73819"/>
                    <a:pt x="28575" y="61913"/>
                  </a:cubicBezTo>
                  <a:close/>
                  <a:moveTo>
                    <a:pt x="35719" y="59531"/>
                  </a:moveTo>
                  <a:cubicBezTo>
                    <a:pt x="35719" y="66675"/>
                    <a:pt x="35719" y="73819"/>
                    <a:pt x="35719" y="83344"/>
                  </a:cubicBezTo>
                  <a:cubicBezTo>
                    <a:pt x="42863" y="78581"/>
                    <a:pt x="50006" y="76200"/>
                    <a:pt x="54769" y="71438"/>
                  </a:cubicBezTo>
                  <a:cubicBezTo>
                    <a:pt x="61913" y="76200"/>
                    <a:pt x="69056" y="78581"/>
                    <a:pt x="78581" y="83344"/>
                  </a:cubicBezTo>
                  <a:cubicBezTo>
                    <a:pt x="69056" y="61913"/>
                    <a:pt x="80962" y="54769"/>
                    <a:pt x="92869" y="47625"/>
                  </a:cubicBezTo>
                  <a:cubicBezTo>
                    <a:pt x="85725" y="42863"/>
                    <a:pt x="80962" y="40481"/>
                    <a:pt x="73819" y="35719"/>
                  </a:cubicBezTo>
                  <a:cubicBezTo>
                    <a:pt x="73819" y="28575"/>
                    <a:pt x="73819" y="21431"/>
                    <a:pt x="73819" y="11906"/>
                  </a:cubicBezTo>
                  <a:cubicBezTo>
                    <a:pt x="66675" y="16669"/>
                    <a:pt x="59531" y="19050"/>
                    <a:pt x="54769" y="23813"/>
                  </a:cubicBezTo>
                  <a:cubicBezTo>
                    <a:pt x="47625" y="19050"/>
                    <a:pt x="42863" y="16669"/>
                    <a:pt x="33337" y="11906"/>
                  </a:cubicBezTo>
                  <a:cubicBezTo>
                    <a:pt x="33337" y="21431"/>
                    <a:pt x="33337" y="28575"/>
                    <a:pt x="33337" y="35719"/>
                  </a:cubicBezTo>
                  <a:cubicBezTo>
                    <a:pt x="26194" y="40481"/>
                    <a:pt x="21431" y="42863"/>
                    <a:pt x="16669" y="47625"/>
                  </a:cubicBezTo>
                  <a:cubicBezTo>
                    <a:pt x="23813" y="52387"/>
                    <a:pt x="28575" y="54769"/>
                    <a:pt x="35719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FB6F410C-ACE5-0F26-1FB3-D77F4A481B9B}"/>
                </a:ext>
              </a:extLst>
            </p:cNvPr>
            <p:cNvSpPr/>
            <p:nvPr/>
          </p:nvSpPr>
          <p:spPr>
            <a:xfrm>
              <a:off x="7079456" y="6196012"/>
              <a:ext cx="114299" cy="97630"/>
            </a:xfrm>
            <a:custGeom>
              <a:avLst/>
              <a:gdLst>
                <a:gd name="connsiteX0" fmla="*/ 30956 w 114299"/>
                <a:gd name="connsiteY0" fmla="*/ 33337 h 97630"/>
                <a:gd name="connsiteX1" fmla="*/ 30956 w 114299"/>
                <a:gd name="connsiteY1" fmla="*/ 0 h 97630"/>
                <a:gd name="connsiteX2" fmla="*/ 59531 w 114299"/>
                <a:gd name="connsiteY2" fmla="*/ 16668 h 97630"/>
                <a:gd name="connsiteX3" fmla="*/ 88106 w 114299"/>
                <a:gd name="connsiteY3" fmla="*/ 0 h 97630"/>
                <a:gd name="connsiteX4" fmla="*/ 88106 w 114299"/>
                <a:gd name="connsiteY4" fmla="*/ 33337 h 97630"/>
                <a:gd name="connsiteX5" fmla="*/ 114300 w 114299"/>
                <a:gd name="connsiteY5" fmla="*/ 50006 h 97630"/>
                <a:gd name="connsiteX6" fmla="*/ 88106 w 114299"/>
                <a:gd name="connsiteY6" fmla="*/ 64293 h 97630"/>
                <a:gd name="connsiteX7" fmla="*/ 88106 w 114299"/>
                <a:gd name="connsiteY7" fmla="*/ 97631 h 97630"/>
                <a:gd name="connsiteX8" fmla="*/ 59531 w 114299"/>
                <a:gd name="connsiteY8" fmla="*/ 80962 h 97630"/>
                <a:gd name="connsiteX9" fmla="*/ 30956 w 114299"/>
                <a:gd name="connsiteY9" fmla="*/ 97631 h 97630"/>
                <a:gd name="connsiteX10" fmla="*/ 0 w 114299"/>
                <a:gd name="connsiteY10" fmla="*/ 52387 h 97630"/>
                <a:gd name="connsiteX11" fmla="*/ 30956 w 114299"/>
                <a:gd name="connsiteY11" fmla="*/ 33337 h 97630"/>
                <a:gd name="connsiteX12" fmla="*/ 38100 w 114299"/>
                <a:gd name="connsiteY12" fmla="*/ 14287 h 97630"/>
                <a:gd name="connsiteX13" fmla="*/ 38100 w 114299"/>
                <a:gd name="connsiteY13" fmla="*/ 38099 h 97630"/>
                <a:gd name="connsiteX14" fmla="*/ 21431 w 114299"/>
                <a:gd name="connsiteY14" fmla="*/ 50006 h 97630"/>
                <a:gd name="connsiteX15" fmla="*/ 40481 w 114299"/>
                <a:gd name="connsiteY15" fmla="*/ 61912 h 97630"/>
                <a:gd name="connsiteX16" fmla="*/ 40481 w 114299"/>
                <a:gd name="connsiteY16" fmla="*/ 85724 h 97630"/>
                <a:gd name="connsiteX17" fmla="*/ 61912 w 114299"/>
                <a:gd name="connsiteY17" fmla="*/ 73818 h 97630"/>
                <a:gd name="connsiteX18" fmla="*/ 80962 w 114299"/>
                <a:gd name="connsiteY18" fmla="*/ 85724 h 97630"/>
                <a:gd name="connsiteX19" fmla="*/ 80962 w 114299"/>
                <a:gd name="connsiteY19" fmla="*/ 61912 h 97630"/>
                <a:gd name="connsiteX20" fmla="*/ 100012 w 114299"/>
                <a:gd name="connsiteY20" fmla="*/ 50006 h 97630"/>
                <a:gd name="connsiteX21" fmla="*/ 80962 w 114299"/>
                <a:gd name="connsiteY21" fmla="*/ 38099 h 97630"/>
                <a:gd name="connsiteX22" fmla="*/ 80962 w 114299"/>
                <a:gd name="connsiteY22" fmla="*/ 14287 h 97630"/>
                <a:gd name="connsiteX23" fmla="*/ 61912 w 114299"/>
                <a:gd name="connsiteY23" fmla="*/ 26193 h 97630"/>
                <a:gd name="connsiteX24" fmla="*/ 38100 w 114299"/>
                <a:gd name="connsiteY24" fmla="*/ 14287 h 9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4299" h="97630">
                  <a:moveTo>
                    <a:pt x="30956" y="33337"/>
                  </a:moveTo>
                  <a:cubicBezTo>
                    <a:pt x="30956" y="23813"/>
                    <a:pt x="30956" y="11906"/>
                    <a:pt x="30956" y="0"/>
                  </a:cubicBezTo>
                  <a:cubicBezTo>
                    <a:pt x="40481" y="7143"/>
                    <a:pt x="47625" y="11906"/>
                    <a:pt x="59531" y="16668"/>
                  </a:cubicBezTo>
                  <a:cubicBezTo>
                    <a:pt x="69056" y="11906"/>
                    <a:pt x="78581" y="7143"/>
                    <a:pt x="88106" y="0"/>
                  </a:cubicBezTo>
                  <a:cubicBezTo>
                    <a:pt x="88106" y="11906"/>
                    <a:pt x="88106" y="21431"/>
                    <a:pt x="88106" y="33337"/>
                  </a:cubicBezTo>
                  <a:cubicBezTo>
                    <a:pt x="95250" y="38099"/>
                    <a:pt x="104775" y="42862"/>
                    <a:pt x="114300" y="50006"/>
                  </a:cubicBezTo>
                  <a:cubicBezTo>
                    <a:pt x="104775" y="54768"/>
                    <a:pt x="95250" y="59531"/>
                    <a:pt x="88106" y="64293"/>
                  </a:cubicBezTo>
                  <a:cubicBezTo>
                    <a:pt x="88106" y="76200"/>
                    <a:pt x="88106" y="85724"/>
                    <a:pt x="88106" y="97631"/>
                  </a:cubicBezTo>
                  <a:cubicBezTo>
                    <a:pt x="78581" y="90487"/>
                    <a:pt x="69056" y="85724"/>
                    <a:pt x="59531" y="80962"/>
                  </a:cubicBezTo>
                  <a:cubicBezTo>
                    <a:pt x="50006" y="85724"/>
                    <a:pt x="42862" y="90487"/>
                    <a:pt x="30956" y="97631"/>
                  </a:cubicBezTo>
                  <a:cubicBezTo>
                    <a:pt x="33337" y="73818"/>
                    <a:pt x="33337" y="54768"/>
                    <a:pt x="0" y="52387"/>
                  </a:cubicBezTo>
                  <a:cubicBezTo>
                    <a:pt x="14287" y="45244"/>
                    <a:pt x="21431" y="40481"/>
                    <a:pt x="30956" y="33337"/>
                  </a:cubicBezTo>
                  <a:close/>
                  <a:moveTo>
                    <a:pt x="38100" y="14287"/>
                  </a:moveTo>
                  <a:cubicBezTo>
                    <a:pt x="38100" y="23813"/>
                    <a:pt x="38100" y="30956"/>
                    <a:pt x="38100" y="38099"/>
                  </a:cubicBezTo>
                  <a:cubicBezTo>
                    <a:pt x="30956" y="42862"/>
                    <a:pt x="26194" y="45244"/>
                    <a:pt x="21431" y="50006"/>
                  </a:cubicBezTo>
                  <a:cubicBezTo>
                    <a:pt x="28575" y="54768"/>
                    <a:pt x="33337" y="57150"/>
                    <a:pt x="40481" y="61912"/>
                  </a:cubicBezTo>
                  <a:cubicBezTo>
                    <a:pt x="40481" y="69056"/>
                    <a:pt x="40481" y="76200"/>
                    <a:pt x="40481" y="85724"/>
                  </a:cubicBezTo>
                  <a:cubicBezTo>
                    <a:pt x="50006" y="80962"/>
                    <a:pt x="54769" y="78581"/>
                    <a:pt x="61912" y="73818"/>
                  </a:cubicBezTo>
                  <a:cubicBezTo>
                    <a:pt x="69056" y="78581"/>
                    <a:pt x="73819" y="80962"/>
                    <a:pt x="80962" y="85724"/>
                  </a:cubicBezTo>
                  <a:cubicBezTo>
                    <a:pt x="80962" y="76200"/>
                    <a:pt x="80962" y="69056"/>
                    <a:pt x="80962" y="61912"/>
                  </a:cubicBezTo>
                  <a:cubicBezTo>
                    <a:pt x="88106" y="57150"/>
                    <a:pt x="92869" y="54768"/>
                    <a:pt x="100012" y="50006"/>
                  </a:cubicBezTo>
                  <a:cubicBezTo>
                    <a:pt x="92869" y="45244"/>
                    <a:pt x="88106" y="40481"/>
                    <a:pt x="80962" y="38099"/>
                  </a:cubicBezTo>
                  <a:cubicBezTo>
                    <a:pt x="80962" y="30956"/>
                    <a:pt x="80962" y="23813"/>
                    <a:pt x="80962" y="14287"/>
                  </a:cubicBezTo>
                  <a:cubicBezTo>
                    <a:pt x="73819" y="19050"/>
                    <a:pt x="66675" y="21431"/>
                    <a:pt x="61912" y="26193"/>
                  </a:cubicBezTo>
                  <a:cubicBezTo>
                    <a:pt x="52387" y="23813"/>
                    <a:pt x="47625" y="19050"/>
                    <a:pt x="38100" y="1428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8E035189-D115-A15D-C371-21187EF60656}"/>
                </a:ext>
              </a:extLst>
            </p:cNvPr>
            <p:cNvSpPr/>
            <p:nvPr/>
          </p:nvSpPr>
          <p:spPr>
            <a:xfrm>
              <a:off x="11460955" y="3700462"/>
              <a:ext cx="61912" cy="92868"/>
            </a:xfrm>
            <a:custGeom>
              <a:avLst/>
              <a:gdLst>
                <a:gd name="connsiteX0" fmla="*/ 42863 w 61912"/>
                <a:gd name="connsiteY0" fmla="*/ 88107 h 92868"/>
                <a:gd name="connsiteX1" fmla="*/ 50006 w 61912"/>
                <a:gd name="connsiteY1" fmla="*/ 35719 h 92868"/>
                <a:gd name="connsiteX2" fmla="*/ 40482 w 61912"/>
                <a:gd name="connsiteY2" fmla="*/ 19050 h 92868"/>
                <a:gd name="connsiteX3" fmla="*/ 0 w 61912"/>
                <a:gd name="connsiteY3" fmla="*/ 0 h 92868"/>
                <a:gd name="connsiteX4" fmla="*/ 61913 w 61912"/>
                <a:gd name="connsiteY4" fmla="*/ 21431 h 92868"/>
                <a:gd name="connsiteX5" fmla="*/ 47625 w 61912"/>
                <a:gd name="connsiteY5" fmla="*/ 92869 h 92868"/>
                <a:gd name="connsiteX6" fmla="*/ 42863 w 61912"/>
                <a:gd name="connsiteY6" fmla="*/ 88107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2863" y="88107"/>
                  </a:moveTo>
                  <a:cubicBezTo>
                    <a:pt x="45244" y="71438"/>
                    <a:pt x="47625" y="52388"/>
                    <a:pt x="50006" y="35719"/>
                  </a:cubicBezTo>
                  <a:cubicBezTo>
                    <a:pt x="52388" y="26194"/>
                    <a:pt x="47625" y="21431"/>
                    <a:pt x="40482" y="19050"/>
                  </a:cubicBezTo>
                  <a:cubicBezTo>
                    <a:pt x="26194" y="14288"/>
                    <a:pt x="11906" y="7144"/>
                    <a:pt x="0" y="0"/>
                  </a:cubicBezTo>
                  <a:cubicBezTo>
                    <a:pt x="19050" y="7144"/>
                    <a:pt x="38100" y="11906"/>
                    <a:pt x="61913" y="21431"/>
                  </a:cubicBezTo>
                  <a:cubicBezTo>
                    <a:pt x="57151" y="47625"/>
                    <a:pt x="52388" y="69056"/>
                    <a:pt x="47625" y="92869"/>
                  </a:cubicBezTo>
                  <a:cubicBezTo>
                    <a:pt x="45244" y="90488"/>
                    <a:pt x="42863" y="88107"/>
                    <a:pt x="42863" y="8810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C14493C7-0515-96D6-A3FD-082A11F2B41C}"/>
                </a:ext>
              </a:extLst>
            </p:cNvPr>
            <p:cNvSpPr/>
            <p:nvPr/>
          </p:nvSpPr>
          <p:spPr>
            <a:xfrm>
              <a:off x="8617743" y="2576512"/>
              <a:ext cx="61912" cy="88106"/>
            </a:xfrm>
            <a:custGeom>
              <a:avLst/>
              <a:gdLst>
                <a:gd name="connsiteX0" fmla="*/ 14288 w 61912"/>
                <a:gd name="connsiteY0" fmla="*/ 88106 h 88106"/>
                <a:gd name="connsiteX1" fmla="*/ 0 w 61912"/>
                <a:gd name="connsiteY1" fmla="*/ 21431 h 88106"/>
                <a:gd name="connsiteX2" fmla="*/ 61913 w 61912"/>
                <a:gd name="connsiteY2" fmla="*/ 0 h 88106"/>
                <a:gd name="connsiteX3" fmla="*/ 7144 w 61912"/>
                <a:gd name="connsiteY3" fmla="*/ 21431 h 88106"/>
                <a:gd name="connsiteX4" fmla="*/ 16669 w 61912"/>
                <a:gd name="connsiteY4" fmla="*/ 85725 h 88106"/>
                <a:gd name="connsiteX5" fmla="*/ 14288 w 61912"/>
                <a:gd name="connsiteY5" fmla="*/ 88106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14288" y="88106"/>
                  </a:moveTo>
                  <a:cubicBezTo>
                    <a:pt x="9525" y="66675"/>
                    <a:pt x="4763" y="45244"/>
                    <a:pt x="0" y="21431"/>
                  </a:cubicBezTo>
                  <a:cubicBezTo>
                    <a:pt x="19050" y="7144"/>
                    <a:pt x="40482" y="2381"/>
                    <a:pt x="61913" y="0"/>
                  </a:cubicBezTo>
                  <a:cubicBezTo>
                    <a:pt x="45244" y="7144"/>
                    <a:pt x="26194" y="14288"/>
                    <a:pt x="7144" y="21431"/>
                  </a:cubicBezTo>
                  <a:cubicBezTo>
                    <a:pt x="9525" y="45244"/>
                    <a:pt x="14288" y="64294"/>
                    <a:pt x="16669" y="85725"/>
                  </a:cubicBezTo>
                  <a:cubicBezTo>
                    <a:pt x="16669" y="88106"/>
                    <a:pt x="14288" y="88106"/>
                    <a:pt x="14288" y="881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1AE7DFCE-6280-49FB-3038-3331C952B823}"/>
                </a:ext>
              </a:extLst>
            </p:cNvPr>
            <p:cNvSpPr/>
            <p:nvPr/>
          </p:nvSpPr>
          <p:spPr>
            <a:xfrm>
              <a:off x="9503568" y="2576512"/>
              <a:ext cx="61912" cy="92868"/>
            </a:xfrm>
            <a:custGeom>
              <a:avLst/>
              <a:gdLst>
                <a:gd name="connsiteX0" fmla="*/ 45244 w 61912"/>
                <a:gd name="connsiteY0" fmla="*/ 88106 h 92868"/>
                <a:gd name="connsiteX1" fmla="*/ 54768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2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88106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88106"/>
                  </a:moveTo>
                  <a:cubicBezTo>
                    <a:pt x="47625" y="66675"/>
                    <a:pt x="52387" y="45244"/>
                    <a:pt x="54768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88106"/>
                    <a:pt x="47625" y="88106"/>
                    <a:pt x="45244" y="881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1B11FEB4-AE64-94A0-2975-6080B9A0D755}"/>
                </a:ext>
              </a:extLst>
            </p:cNvPr>
            <p:cNvSpPr/>
            <p:nvPr/>
          </p:nvSpPr>
          <p:spPr>
            <a:xfrm>
              <a:off x="6665118" y="1450181"/>
              <a:ext cx="59531" cy="85724"/>
            </a:xfrm>
            <a:custGeom>
              <a:avLst/>
              <a:gdLst>
                <a:gd name="connsiteX0" fmla="*/ 59531 w 59531"/>
                <a:gd name="connsiteY0" fmla="*/ 0 h 85724"/>
                <a:gd name="connsiteX1" fmla="*/ 4762 w 59531"/>
                <a:gd name="connsiteY1" fmla="*/ 21431 h 85724"/>
                <a:gd name="connsiteX2" fmla="*/ 14287 w 59531"/>
                <a:gd name="connsiteY2" fmla="*/ 85725 h 85724"/>
                <a:gd name="connsiteX3" fmla="*/ 14287 w 59531"/>
                <a:gd name="connsiteY3" fmla="*/ 85725 h 85724"/>
                <a:gd name="connsiteX4" fmla="*/ 4762 w 59531"/>
                <a:gd name="connsiteY4" fmla="*/ 54769 h 85724"/>
                <a:gd name="connsiteX5" fmla="*/ 0 w 59531"/>
                <a:gd name="connsiteY5" fmla="*/ 19050 h 85724"/>
                <a:gd name="connsiteX6" fmla="*/ 59531 w 59531"/>
                <a:gd name="connsiteY6" fmla="*/ 0 h 8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5724">
                  <a:moveTo>
                    <a:pt x="59531" y="0"/>
                  </a:moveTo>
                  <a:cubicBezTo>
                    <a:pt x="42862" y="7144"/>
                    <a:pt x="26194" y="14287"/>
                    <a:pt x="4762" y="21431"/>
                  </a:cubicBezTo>
                  <a:cubicBezTo>
                    <a:pt x="7144" y="42862"/>
                    <a:pt x="11906" y="64294"/>
                    <a:pt x="14287" y="85725"/>
                  </a:cubicBezTo>
                  <a:cubicBezTo>
                    <a:pt x="14287" y="85725"/>
                    <a:pt x="14287" y="85725"/>
                    <a:pt x="14287" y="85725"/>
                  </a:cubicBezTo>
                  <a:cubicBezTo>
                    <a:pt x="11906" y="76200"/>
                    <a:pt x="7144" y="64294"/>
                    <a:pt x="4762" y="54769"/>
                  </a:cubicBezTo>
                  <a:cubicBezTo>
                    <a:pt x="2381" y="42862"/>
                    <a:pt x="2381" y="33337"/>
                    <a:pt x="0" y="19050"/>
                  </a:cubicBezTo>
                  <a:cubicBezTo>
                    <a:pt x="16669" y="7144"/>
                    <a:pt x="38100" y="2381"/>
                    <a:pt x="5953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AD93F49A-5ADF-9510-73E8-00D264E4F7FA}"/>
                </a:ext>
              </a:extLst>
            </p:cNvPr>
            <p:cNvSpPr/>
            <p:nvPr/>
          </p:nvSpPr>
          <p:spPr>
            <a:xfrm>
              <a:off x="7551539" y="1445418"/>
              <a:ext cx="63698" cy="92868"/>
            </a:xfrm>
            <a:custGeom>
              <a:avLst/>
              <a:gdLst>
                <a:gd name="connsiteX0" fmla="*/ 1786 w 63698"/>
                <a:gd name="connsiteY0" fmla="*/ 0 h 92868"/>
                <a:gd name="connsiteX1" fmla="*/ 63699 w 63698"/>
                <a:gd name="connsiteY1" fmla="*/ 21431 h 92868"/>
                <a:gd name="connsiteX2" fmla="*/ 49411 w 63698"/>
                <a:gd name="connsiteY2" fmla="*/ 92869 h 92868"/>
                <a:gd name="connsiteX3" fmla="*/ 47030 w 63698"/>
                <a:gd name="connsiteY3" fmla="*/ 92869 h 92868"/>
                <a:gd name="connsiteX4" fmla="*/ 56555 w 63698"/>
                <a:gd name="connsiteY4" fmla="*/ 26194 h 92868"/>
                <a:gd name="connsiteX5" fmla="*/ 1786 w 63698"/>
                <a:gd name="connsiteY5" fmla="*/ 4763 h 92868"/>
                <a:gd name="connsiteX6" fmla="*/ 1786 w 63698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8" h="92868">
                  <a:moveTo>
                    <a:pt x="1786" y="0"/>
                  </a:moveTo>
                  <a:cubicBezTo>
                    <a:pt x="20836" y="7144"/>
                    <a:pt x="39886" y="14287"/>
                    <a:pt x="63699" y="21431"/>
                  </a:cubicBezTo>
                  <a:cubicBezTo>
                    <a:pt x="58936" y="47625"/>
                    <a:pt x="54174" y="69056"/>
                    <a:pt x="49411" y="92869"/>
                  </a:cubicBezTo>
                  <a:cubicBezTo>
                    <a:pt x="49411" y="92869"/>
                    <a:pt x="47030" y="92869"/>
                    <a:pt x="47030" y="92869"/>
                  </a:cubicBezTo>
                  <a:cubicBezTo>
                    <a:pt x="49411" y="71438"/>
                    <a:pt x="54174" y="50006"/>
                    <a:pt x="56555" y="26194"/>
                  </a:cubicBezTo>
                  <a:cubicBezTo>
                    <a:pt x="37505" y="19050"/>
                    <a:pt x="18455" y="11906"/>
                    <a:pt x="1786" y="4763"/>
                  </a:cubicBezTo>
                  <a:cubicBezTo>
                    <a:pt x="-595" y="2381"/>
                    <a:pt x="-595" y="2381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4734C301-D8C4-DD02-62CD-89A5E20646DD}"/>
                </a:ext>
              </a:extLst>
            </p:cNvPr>
            <p:cNvSpPr/>
            <p:nvPr/>
          </p:nvSpPr>
          <p:spPr>
            <a:xfrm>
              <a:off x="8617743" y="1445418"/>
              <a:ext cx="64294" cy="92868"/>
            </a:xfrm>
            <a:custGeom>
              <a:avLst/>
              <a:gdLst>
                <a:gd name="connsiteX0" fmla="*/ 14288 w 64294"/>
                <a:gd name="connsiteY0" fmla="*/ 92869 h 92868"/>
                <a:gd name="connsiteX1" fmla="*/ 0 w 64294"/>
                <a:gd name="connsiteY1" fmla="*/ 21431 h 92868"/>
                <a:gd name="connsiteX2" fmla="*/ 61913 w 64294"/>
                <a:gd name="connsiteY2" fmla="*/ 0 h 92868"/>
                <a:gd name="connsiteX3" fmla="*/ 64294 w 64294"/>
                <a:gd name="connsiteY3" fmla="*/ 4763 h 92868"/>
                <a:gd name="connsiteX4" fmla="*/ 9525 w 64294"/>
                <a:gd name="connsiteY4" fmla="*/ 26194 h 92868"/>
                <a:gd name="connsiteX5" fmla="*/ 19050 w 64294"/>
                <a:gd name="connsiteY5" fmla="*/ 90487 h 92868"/>
                <a:gd name="connsiteX6" fmla="*/ 14288 w 64294"/>
                <a:gd name="connsiteY6" fmla="*/ 92869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4" h="92868">
                  <a:moveTo>
                    <a:pt x="14288" y="92869"/>
                  </a:moveTo>
                  <a:cubicBezTo>
                    <a:pt x="9525" y="69056"/>
                    <a:pt x="4763" y="47625"/>
                    <a:pt x="0" y="21431"/>
                  </a:cubicBezTo>
                  <a:cubicBezTo>
                    <a:pt x="21431" y="14287"/>
                    <a:pt x="40482" y="7144"/>
                    <a:pt x="61913" y="0"/>
                  </a:cubicBezTo>
                  <a:cubicBezTo>
                    <a:pt x="61913" y="2381"/>
                    <a:pt x="61913" y="2381"/>
                    <a:pt x="64294" y="4763"/>
                  </a:cubicBezTo>
                  <a:cubicBezTo>
                    <a:pt x="47625" y="11906"/>
                    <a:pt x="28575" y="19050"/>
                    <a:pt x="9525" y="26194"/>
                  </a:cubicBezTo>
                  <a:cubicBezTo>
                    <a:pt x="11906" y="47625"/>
                    <a:pt x="16669" y="69056"/>
                    <a:pt x="19050" y="90487"/>
                  </a:cubicBezTo>
                  <a:cubicBezTo>
                    <a:pt x="14288" y="92869"/>
                    <a:pt x="14288" y="92869"/>
                    <a:pt x="14288" y="928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B11672B1-9FD6-3A0E-23EA-295B9EECCA07}"/>
                </a:ext>
              </a:extLst>
            </p:cNvPr>
            <p:cNvSpPr/>
            <p:nvPr/>
          </p:nvSpPr>
          <p:spPr>
            <a:xfrm>
              <a:off x="9505949" y="1447799"/>
              <a:ext cx="61912" cy="90487"/>
            </a:xfrm>
            <a:custGeom>
              <a:avLst/>
              <a:gdLst>
                <a:gd name="connsiteX0" fmla="*/ 61913 w 61912"/>
                <a:gd name="connsiteY0" fmla="*/ 19050 h 90487"/>
                <a:gd name="connsiteX1" fmla="*/ 47625 w 61912"/>
                <a:gd name="connsiteY1" fmla="*/ 90487 h 90487"/>
                <a:gd name="connsiteX2" fmla="*/ 45244 w 61912"/>
                <a:gd name="connsiteY2" fmla="*/ 90487 h 90487"/>
                <a:gd name="connsiteX3" fmla="*/ 54769 w 61912"/>
                <a:gd name="connsiteY3" fmla="*/ 23813 h 90487"/>
                <a:gd name="connsiteX4" fmla="*/ 0 w 61912"/>
                <a:gd name="connsiteY4" fmla="*/ 2381 h 90487"/>
                <a:gd name="connsiteX5" fmla="*/ 0 w 61912"/>
                <a:gd name="connsiteY5" fmla="*/ 0 h 90487"/>
                <a:gd name="connsiteX6" fmla="*/ 61913 w 61912"/>
                <a:gd name="connsiteY6" fmla="*/ 1905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0487">
                  <a:moveTo>
                    <a:pt x="61913" y="19050"/>
                  </a:moveTo>
                  <a:cubicBezTo>
                    <a:pt x="57150" y="45244"/>
                    <a:pt x="52387" y="66675"/>
                    <a:pt x="47625" y="90487"/>
                  </a:cubicBezTo>
                  <a:cubicBezTo>
                    <a:pt x="47625" y="90487"/>
                    <a:pt x="45244" y="90487"/>
                    <a:pt x="45244" y="90487"/>
                  </a:cubicBezTo>
                  <a:cubicBezTo>
                    <a:pt x="47625" y="69056"/>
                    <a:pt x="52387" y="47625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3"/>
                    <a:pt x="38100" y="11906"/>
                    <a:pt x="61913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A7831B59-E763-835A-8AAF-C5F074C9DC43}"/>
                </a:ext>
              </a:extLst>
            </p:cNvPr>
            <p:cNvSpPr/>
            <p:nvPr/>
          </p:nvSpPr>
          <p:spPr>
            <a:xfrm>
              <a:off x="10570368" y="1447799"/>
              <a:ext cx="61912" cy="88106"/>
            </a:xfrm>
            <a:custGeom>
              <a:avLst/>
              <a:gdLst>
                <a:gd name="connsiteX0" fmla="*/ 7144 w 61912"/>
                <a:gd name="connsiteY0" fmla="*/ 23813 h 88106"/>
                <a:gd name="connsiteX1" fmla="*/ 16669 w 61912"/>
                <a:gd name="connsiteY1" fmla="*/ 88106 h 88106"/>
                <a:gd name="connsiteX2" fmla="*/ 14288 w 61912"/>
                <a:gd name="connsiteY2" fmla="*/ 88106 h 88106"/>
                <a:gd name="connsiteX3" fmla="*/ 0 w 61912"/>
                <a:gd name="connsiteY3" fmla="*/ 21431 h 88106"/>
                <a:gd name="connsiteX4" fmla="*/ 61913 w 61912"/>
                <a:gd name="connsiteY4" fmla="*/ 0 h 88106"/>
                <a:gd name="connsiteX5" fmla="*/ 7144 w 61912"/>
                <a:gd name="connsiteY5" fmla="*/ 2381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7144" y="23813"/>
                  </a:moveTo>
                  <a:cubicBezTo>
                    <a:pt x="9525" y="47625"/>
                    <a:pt x="14288" y="69056"/>
                    <a:pt x="16669" y="88106"/>
                  </a:cubicBezTo>
                  <a:cubicBezTo>
                    <a:pt x="16669" y="88106"/>
                    <a:pt x="14288" y="88106"/>
                    <a:pt x="14288" y="88106"/>
                  </a:cubicBezTo>
                  <a:cubicBezTo>
                    <a:pt x="9525" y="66675"/>
                    <a:pt x="4763" y="45244"/>
                    <a:pt x="0" y="21431"/>
                  </a:cubicBezTo>
                  <a:cubicBezTo>
                    <a:pt x="19050" y="9525"/>
                    <a:pt x="40482" y="2381"/>
                    <a:pt x="61913" y="0"/>
                  </a:cubicBezTo>
                  <a:cubicBezTo>
                    <a:pt x="45244" y="9525"/>
                    <a:pt x="28575" y="16669"/>
                    <a:pt x="7144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4DF5534C-7A84-0AEB-C29F-F012E51CF403}"/>
                </a:ext>
              </a:extLst>
            </p:cNvPr>
            <p:cNvSpPr/>
            <p:nvPr/>
          </p:nvSpPr>
          <p:spPr>
            <a:xfrm>
              <a:off x="11458575" y="1447799"/>
              <a:ext cx="61911" cy="90487"/>
            </a:xfrm>
            <a:custGeom>
              <a:avLst/>
              <a:gdLst>
                <a:gd name="connsiteX0" fmla="*/ 61912 w 61911"/>
                <a:gd name="connsiteY0" fmla="*/ 19050 h 90487"/>
                <a:gd name="connsiteX1" fmla="*/ 47625 w 61911"/>
                <a:gd name="connsiteY1" fmla="*/ 90487 h 90487"/>
                <a:gd name="connsiteX2" fmla="*/ 45244 w 61911"/>
                <a:gd name="connsiteY2" fmla="*/ 90487 h 90487"/>
                <a:gd name="connsiteX3" fmla="*/ 54768 w 61911"/>
                <a:gd name="connsiteY3" fmla="*/ 23813 h 90487"/>
                <a:gd name="connsiteX4" fmla="*/ 0 w 61911"/>
                <a:gd name="connsiteY4" fmla="*/ 2381 h 90487"/>
                <a:gd name="connsiteX5" fmla="*/ 0 w 61911"/>
                <a:gd name="connsiteY5" fmla="*/ 0 h 90487"/>
                <a:gd name="connsiteX6" fmla="*/ 61912 w 61911"/>
                <a:gd name="connsiteY6" fmla="*/ 1905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0487">
                  <a:moveTo>
                    <a:pt x="61912" y="19050"/>
                  </a:moveTo>
                  <a:cubicBezTo>
                    <a:pt x="57150" y="45244"/>
                    <a:pt x="52387" y="69056"/>
                    <a:pt x="47625" y="90487"/>
                  </a:cubicBezTo>
                  <a:cubicBezTo>
                    <a:pt x="47625" y="90487"/>
                    <a:pt x="45244" y="90487"/>
                    <a:pt x="45244" y="90487"/>
                  </a:cubicBezTo>
                  <a:cubicBezTo>
                    <a:pt x="47625" y="69056"/>
                    <a:pt x="52387" y="47625"/>
                    <a:pt x="54768" y="23813"/>
                  </a:cubicBezTo>
                  <a:cubicBezTo>
                    <a:pt x="35719" y="16669"/>
                    <a:pt x="16668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21431" y="4763"/>
                    <a:pt x="40481" y="11906"/>
                    <a:pt x="61912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28A9E0A9-3E11-BD9D-F3FD-9453BB5B9F1B}"/>
                </a:ext>
              </a:extLst>
            </p:cNvPr>
            <p:cNvSpPr/>
            <p:nvPr/>
          </p:nvSpPr>
          <p:spPr>
            <a:xfrm>
              <a:off x="10570368" y="2574131"/>
              <a:ext cx="61912" cy="88106"/>
            </a:xfrm>
            <a:custGeom>
              <a:avLst/>
              <a:gdLst>
                <a:gd name="connsiteX0" fmla="*/ 7144 w 61912"/>
                <a:gd name="connsiteY0" fmla="*/ 23813 h 88106"/>
                <a:gd name="connsiteX1" fmla="*/ 16669 w 61912"/>
                <a:gd name="connsiteY1" fmla="*/ 88106 h 88106"/>
                <a:gd name="connsiteX2" fmla="*/ 14288 w 61912"/>
                <a:gd name="connsiteY2" fmla="*/ 88106 h 88106"/>
                <a:gd name="connsiteX3" fmla="*/ 0 w 61912"/>
                <a:gd name="connsiteY3" fmla="*/ 21431 h 88106"/>
                <a:gd name="connsiteX4" fmla="*/ 61913 w 61912"/>
                <a:gd name="connsiteY4" fmla="*/ 0 h 88106"/>
                <a:gd name="connsiteX5" fmla="*/ 7144 w 61912"/>
                <a:gd name="connsiteY5" fmla="*/ 2381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7144" y="23813"/>
                  </a:moveTo>
                  <a:cubicBezTo>
                    <a:pt x="11906" y="47625"/>
                    <a:pt x="14288" y="69056"/>
                    <a:pt x="16669" y="88106"/>
                  </a:cubicBezTo>
                  <a:cubicBezTo>
                    <a:pt x="16669" y="88106"/>
                    <a:pt x="14288" y="88106"/>
                    <a:pt x="14288" y="88106"/>
                  </a:cubicBezTo>
                  <a:cubicBezTo>
                    <a:pt x="9525" y="66675"/>
                    <a:pt x="4763" y="45244"/>
                    <a:pt x="0" y="21431"/>
                  </a:cubicBezTo>
                  <a:cubicBezTo>
                    <a:pt x="19050" y="7144"/>
                    <a:pt x="40482" y="2381"/>
                    <a:pt x="61913" y="0"/>
                  </a:cubicBezTo>
                  <a:cubicBezTo>
                    <a:pt x="45244" y="9525"/>
                    <a:pt x="28575" y="16669"/>
                    <a:pt x="7144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EF0B98C9-C1C2-51FA-C7C9-59516A15CF46}"/>
                </a:ext>
              </a:extLst>
            </p:cNvPr>
            <p:cNvSpPr/>
            <p:nvPr/>
          </p:nvSpPr>
          <p:spPr>
            <a:xfrm>
              <a:off x="11458575" y="2571750"/>
              <a:ext cx="61911" cy="92868"/>
            </a:xfrm>
            <a:custGeom>
              <a:avLst/>
              <a:gdLst>
                <a:gd name="connsiteX0" fmla="*/ 45244 w 61911"/>
                <a:gd name="connsiteY0" fmla="*/ 90488 h 92868"/>
                <a:gd name="connsiteX1" fmla="*/ 54768 w 61911"/>
                <a:gd name="connsiteY1" fmla="*/ 26194 h 92868"/>
                <a:gd name="connsiteX2" fmla="*/ 0 w 61911"/>
                <a:gd name="connsiteY2" fmla="*/ 2381 h 92868"/>
                <a:gd name="connsiteX3" fmla="*/ 0 w 61911"/>
                <a:gd name="connsiteY3" fmla="*/ 0 h 92868"/>
                <a:gd name="connsiteX4" fmla="*/ 61912 w 61911"/>
                <a:gd name="connsiteY4" fmla="*/ 21431 h 92868"/>
                <a:gd name="connsiteX5" fmla="*/ 47625 w 61911"/>
                <a:gd name="connsiteY5" fmla="*/ 92869 h 92868"/>
                <a:gd name="connsiteX6" fmla="*/ 45244 w 61911"/>
                <a:gd name="connsiteY6" fmla="*/ 90488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2868">
                  <a:moveTo>
                    <a:pt x="45244" y="90488"/>
                  </a:moveTo>
                  <a:cubicBezTo>
                    <a:pt x="47625" y="69056"/>
                    <a:pt x="52387" y="50006"/>
                    <a:pt x="54768" y="26194"/>
                  </a:cubicBezTo>
                  <a:cubicBezTo>
                    <a:pt x="35719" y="19050"/>
                    <a:pt x="16668" y="11906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7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0488"/>
                    <a:pt x="45244" y="904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62450E73-B819-7BD4-E405-1B0D21E4E216}"/>
                </a:ext>
              </a:extLst>
            </p:cNvPr>
            <p:cNvSpPr/>
            <p:nvPr/>
          </p:nvSpPr>
          <p:spPr>
            <a:xfrm>
              <a:off x="5595937" y="323850"/>
              <a:ext cx="61912" cy="92868"/>
            </a:xfrm>
            <a:custGeom>
              <a:avLst/>
              <a:gdLst>
                <a:gd name="connsiteX0" fmla="*/ 45244 w 61912"/>
                <a:gd name="connsiteY0" fmla="*/ 88106 h 92868"/>
                <a:gd name="connsiteX1" fmla="*/ 54769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3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88106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88106"/>
                  </a:moveTo>
                  <a:cubicBezTo>
                    <a:pt x="47625" y="66675"/>
                    <a:pt x="52387" y="45244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7"/>
                    <a:pt x="61913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88106"/>
                    <a:pt x="47625" y="88106"/>
                    <a:pt x="45244" y="881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DA9A900B-1F4F-4DCC-9BCF-BFBEDDB39321}"/>
                </a:ext>
              </a:extLst>
            </p:cNvPr>
            <p:cNvSpPr/>
            <p:nvPr/>
          </p:nvSpPr>
          <p:spPr>
            <a:xfrm>
              <a:off x="6662737" y="321468"/>
              <a:ext cx="61912" cy="88106"/>
            </a:xfrm>
            <a:custGeom>
              <a:avLst/>
              <a:gdLst>
                <a:gd name="connsiteX0" fmla="*/ 7144 w 61912"/>
                <a:gd name="connsiteY0" fmla="*/ 23813 h 88106"/>
                <a:gd name="connsiteX1" fmla="*/ 16669 w 61912"/>
                <a:gd name="connsiteY1" fmla="*/ 88106 h 88106"/>
                <a:gd name="connsiteX2" fmla="*/ 14288 w 61912"/>
                <a:gd name="connsiteY2" fmla="*/ 88106 h 88106"/>
                <a:gd name="connsiteX3" fmla="*/ 0 w 61912"/>
                <a:gd name="connsiteY3" fmla="*/ 21431 h 88106"/>
                <a:gd name="connsiteX4" fmla="*/ 61913 w 61912"/>
                <a:gd name="connsiteY4" fmla="*/ 0 h 88106"/>
                <a:gd name="connsiteX5" fmla="*/ 7144 w 61912"/>
                <a:gd name="connsiteY5" fmla="*/ 2381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7144" y="23813"/>
                  </a:moveTo>
                  <a:cubicBezTo>
                    <a:pt x="11906" y="47625"/>
                    <a:pt x="14288" y="69056"/>
                    <a:pt x="16669" y="88106"/>
                  </a:cubicBezTo>
                  <a:cubicBezTo>
                    <a:pt x="16669" y="88106"/>
                    <a:pt x="14288" y="88106"/>
                    <a:pt x="14288" y="88106"/>
                  </a:cubicBezTo>
                  <a:cubicBezTo>
                    <a:pt x="9525" y="66675"/>
                    <a:pt x="4763" y="42863"/>
                    <a:pt x="0" y="21431"/>
                  </a:cubicBezTo>
                  <a:cubicBezTo>
                    <a:pt x="19050" y="7144"/>
                    <a:pt x="40481" y="4762"/>
                    <a:pt x="61913" y="0"/>
                  </a:cubicBezTo>
                  <a:cubicBezTo>
                    <a:pt x="45244" y="9525"/>
                    <a:pt x="28575" y="16669"/>
                    <a:pt x="7144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7B55A79D-4792-BF0D-D60E-D3E26F7DD72C}"/>
                </a:ext>
              </a:extLst>
            </p:cNvPr>
            <p:cNvSpPr/>
            <p:nvPr/>
          </p:nvSpPr>
          <p:spPr>
            <a:xfrm>
              <a:off x="7550943" y="321468"/>
              <a:ext cx="61912" cy="90487"/>
            </a:xfrm>
            <a:custGeom>
              <a:avLst/>
              <a:gdLst>
                <a:gd name="connsiteX0" fmla="*/ 61912 w 61912"/>
                <a:gd name="connsiteY0" fmla="*/ 19050 h 90487"/>
                <a:gd name="connsiteX1" fmla="*/ 47625 w 61912"/>
                <a:gd name="connsiteY1" fmla="*/ 90487 h 90487"/>
                <a:gd name="connsiteX2" fmla="*/ 45244 w 61912"/>
                <a:gd name="connsiteY2" fmla="*/ 90487 h 90487"/>
                <a:gd name="connsiteX3" fmla="*/ 54769 w 61912"/>
                <a:gd name="connsiteY3" fmla="*/ 23813 h 90487"/>
                <a:gd name="connsiteX4" fmla="*/ 0 w 61912"/>
                <a:gd name="connsiteY4" fmla="*/ 2381 h 90487"/>
                <a:gd name="connsiteX5" fmla="*/ 0 w 61912"/>
                <a:gd name="connsiteY5" fmla="*/ 0 h 90487"/>
                <a:gd name="connsiteX6" fmla="*/ 61912 w 61912"/>
                <a:gd name="connsiteY6" fmla="*/ 1905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0487">
                  <a:moveTo>
                    <a:pt x="61912" y="19050"/>
                  </a:moveTo>
                  <a:cubicBezTo>
                    <a:pt x="57150" y="45244"/>
                    <a:pt x="52388" y="66675"/>
                    <a:pt x="47625" y="90487"/>
                  </a:cubicBezTo>
                  <a:cubicBezTo>
                    <a:pt x="47625" y="90487"/>
                    <a:pt x="45244" y="90487"/>
                    <a:pt x="45244" y="90487"/>
                  </a:cubicBezTo>
                  <a:cubicBezTo>
                    <a:pt x="47625" y="69056"/>
                    <a:pt x="52388" y="47625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21431" y="4762"/>
                    <a:pt x="40481" y="11906"/>
                    <a:pt x="61912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C959911C-9E30-5BA3-AA30-D438FC8B1A6B}"/>
                </a:ext>
              </a:extLst>
            </p:cNvPr>
            <p:cNvSpPr/>
            <p:nvPr/>
          </p:nvSpPr>
          <p:spPr>
            <a:xfrm>
              <a:off x="8617743" y="319087"/>
              <a:ext cx="64294" cy="90487"/>
            </a:xfrm>
            <a:custGeom>
              <a:avLst/>
              <a:gdLst>
                <a:gd name="connsiteX0" fmla="*/ 7144 w 64294"/>
                <a:gd name="connsiteY0" fmla="*/ 26194 h 90487"/>
                <a:gd name="connsiteX1" fmla="*/ 16669 w 64294"/>
                <a:gd name="connsiteY1" fmla="*/ 90488 h 90487"/>
                <a:gd name="connsiteX2" fmla="*/ 14288 w 64294"/>
                <a:gd name="connsiteY2" fmla="*/ 90488 h 90487"/>
                <a:gd name="connsiteX3" fmla="*/ 0 w 64294"/>
                <a:gd name="connsiteY3" fmla="*/ 21431 h 90487"/>
                <a:gd name="connsiteX4" fmla="*/ 61913 w 64294"/>
                <a:gd name="connsiteY4" fmla="*/ 0 h 90487"/>
                <a:gd name="connsiteX5" fmla="*/ 64294 w 64294"/>
                <a:gd name="connsiteY5" fmla="*/ 4763 h 90487"/>
                <a:gd name="connsiteX6" fmla="*/ 7144 w 64294"/>
                <a:gd name="connsiteY6" fmla="*/ 26194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4" h="90487">
                  <a:moveTo>
                    <a:pt x="7144" y="26194"/>
                  </a:moveTo>
                  <a:cubicBezTo>
                    <a:pt x="9525" y="50006"/>
                    <a:pt x="14288" y="71438"/>
                    <a:pt x="16669" y="90488"/>
                  </a:cubicBezTo>
                  <a:cubicBezTo>
                    <a:pt x="16669" y="90488"/>
                    <a:pt x="14288" y="90488"/>
                    <a:pt x="14288" y="90488"/>
                  </a:cubicBezTo>
                  <a:cubicBezTo>
                    <a:pt x="9525" y="69056"/>
                    <a:pt x="4763" y="45244"/>
                    <a:pt x="0" y="21431"/>
                  </a:cubicBezTo>
                  <a:cubicBezTo>
                    <a:pt x="21431" y="14288"/>
                    <a:pt x="42863" y="7144"/>
                    <a:pt x="61913" y="0"/>
                  </a:cubicBezTo>
                  <a:cubicBezTo>
                    <a:pt x="61913" y="2381"/>
                    <a:pt x="61913" y="2381"/>
                    <a:pt x="64294" y="4763"/>
                  </a:cubicBezTo>
                  <a:cubicBezTo>
                    <a:pt x="45244" y="11906"/>
                    <a:pt x="26194" y="19050"/>
                    <a:pt x="7144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20925FDA-F89A-ED17-C105-1D6BC2FD2821}"/>
                </a:ext>
              </a:extLst>
            </p:cNvPr>
            <p:cNvSpPr/>
            <p:nvPr/>
          </p:nvSpPr>
          <p:spPr>
            <a:xfrm>
              <a:off x="9503568" y="321468"/>
              <a:ext cx="61912" cy="92868"/>
            </a:xfrm>
            <a:custGeom>
              <a:avLst/>
              <a:gdLst>
                <a:gd name="connsiteX0" fmla="*/ 54768 w 61912"/>
                <a:gd name="connsiteY0" fmla="*/ 23813 h 92868"/>
                <a:gd name="connsiteX1" fmla="*/ 0 w 61912"/>
                <a:gd name="connsiteY1" fmla="*/ 2381 h 92868"/>
                <a:gd name="connsiteX2" fmla="*/ 0 w 61912"/>
                <a:gd name="connsiteY2" fmla="*/ 0 h 92868"/>
                <a:gd name="connsiteX3" fmla="*/ 61912 w 61912"/>
                <a:gd name="connsiteY3" fmla="*/ 21431 h 92868"/>
                <a:gd name="connsiteX4" fmla="*/ 47625 w 61912"/>
                <a:gd name="connsiteY4" fmla="*/ 92869 h 92868"/>
                <a:gd name="connsiteX5" fmla="*/ 45244 w 61912"/>
                <a:gd name="connsiteY5" fmla="*/ 92869 h 92868"/>
                <a:gd name="connsiteX6" fmla="*/ 54768 w 61912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54768" y="23813"/>
                  </a:move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50006" y="69056"/>
                    <a:pt x="52387" y="47625"/>
                    <a:pt x="5476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F4E4E9B6-CC79-404F-BB05-2BA02B89E240}"/>
                </a:ext>
              </a:extLst>
            </p:cNvPr>
            <p:cNvSpPr/>
            <p:nvPr/>
          </p:nvSpPr>
          <p:spPr>
            <a:xfrm>
              <a:off x="9503568" y="4826793"/>
              <a:ext cx="61912" cy="92868"/>
            </a:xfrm>
            <a:custGeom>
              <a:avLst/>
              <a:gdLst>
                <a:gd name="connsiteX0" fmla="*/ 54768 w 61912"/>
                <a:gd name="connsiteY0" fmla="*/ 23813 h 92868"/>
                <a:gd name="connsiteX1" fmla="*/ 0 w 61912"/>
                <a:gd name="connsiteY1" fmla="*/ 2381 h 92868"/>
                <a:gd name="connsiteX2" fmla="*/ 0 w 61912"/>
                <a:gd name="connsiteY2" fmla="*/ 0 h 92868"/>
                <a:gd name="connsiteX3" fmla="*/ 61912 w 61912"/>
                <a:gd name="connsiteY3" fmla="*/ 21431 h 92868"/>
                <a:gd name="connsiteX4" fmla="*/ 47625 w 61912"/>
                <a:gd name="connsiteY4" fmla="*/ 92869 h 92868"/>
                <a:gd name="connsiteX5" fmla="*/ 45244 w 61912"/>
                <a:gd name="connsiteY5" fmla="*/ 92869 h 92868"/>
                <a:gd name="connsiteX6" fmla="*/ 54768 w 61912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54768" y="23813"/>
                  </a:move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50006" y="69056"/>
                    <a:pt x="52387" y="47625"/>
                    <a:pt x="5476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63210AD7-6AA3-37C1-37DA-3F26C1745423}"/>
                </a:ext>
              </a:extLst>
            </p:cNvPr>
            <p:cNvSpPr/>
            <p:nvPr/>
          </p:nvSpPr>
          <p:spPr>
            <a:xfrm>
              <a:off x="10572750" y="319087"/>
              <a:ext cx="61912" cy="90487"/>
            </a:xfrm>
            <a:custGeom>
              <a:avLst/>
              <a:gdLst>
                <a:gd name="connsiteX0" fmla="*/ 61913 w 61912"/>
                <a:gd name="connsiteY0" fmla="*/ 4763 h 90487"/>
                <a:gd name="connsiteX1" fmla="*/ 7144 w 61912"/>
                <a:gd name="connsiteY1" fmla="*/ 26194 h 90487"/>
                <a:gd name="connsiteX2" fmla="*/ 16669 w 61912"/>
                <a:gd name="connsiteY2" fmla="*/ 90488 h 90487"/>
                <a:gd name="connsiteX3" fmla="*/ 14288 w 61912"/>
                <a:gd name="connsiteY3" fmla="*/ 90488 h 90487"/>
                <a:gd name="connsiteX4" fmla="*/ 0 w 61912"/>
                <a:gd name="connsiteY4" fmla="*/ 21431 h 90487"/>
                <a:gd name="connsiteX5" fmla="*/ 61913 w 61912"/>
                <a:gd name="connsiteY5" fmla="*/ 0 h 90487"/>
                <a:gd name="connsiteX6" fmla="*/ 61913 w 61912"/>
                <a:gd name="connsiteY6" fmla="*/ 4763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0487">
                  <a:moveTo>
                    <a:pt x="61913" y="4763"/>
                  </a:moveTo>
                  <a:cubicBezTo>
                    <a:pt x="45244" y="11906"/>
                    <a:pt x="26194" y="19050"/>
                    <a:pt x="7144" y="26194"/>
                  </a:cubicBezTo>
                  <a:cubicBezTo>
                    <a:pt x="9525" y="50006"/>
                    <a:pt x="14288" y="69056"/>
                    <a:pt x="16669" y="90488"/>
                  </a:cubicBezTo>
                  <a:cubicBezTo>
                    <a:pt x="16669" y="90488"/>
                    <a:pt x="14288" y="90488"/>
                    <a:pt x="14288" y="90488"/>
                  </a:cubicBezTo>
                  <a:cubicBezTo>
                    <a:pt x="9525" y="69056"/>
                    <a:pt x="4762" y="45244"/>
                    <a:pt x="0" y="21431"/>
                  </a:cubicBezTo>
                  <a:cubicBezTo>
                    <a:pt x="21431" y="14288"/>
                    <a:pt x="42863" y="7144"/>
                    <a:pt x="61913" y="0"/>
                  </a:cubicBezTo>
                  <a:cubicBezTo>
                    <a:pt x="59531" y="2381"/>
                    <a:pt x="59531" y="2381"/>
                    <a:pt x="61913" y="47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5264106F-18E8-2F87-805E-11AB9B1E07A4}"/>
                </a:ext>
              </a:extLst>
            </p:cNvPr>
            <p:cNvSpPr/>
            <p:nvPr/>
          </p:nvSpPr>
          <p:spPr>
            <a:xfrm>
              <a:off x="10572750" y="4824412"/>
              <a:ext cx="61912" cy="88106"/>
            </a:xfrm>
            <a:custGeom>
              <a:avLst/>
              <a:gdLst>
                <a:gd name="connsiteX0" fmla="*/ 0 w 61912"/>
                <a:gd name="connsiteY0" fmla="*/ 21431 h 88106"/>
                <a:gd name="connsiteX1" fmla="*/ 59531 w 61912"/>
                <a:gd name="connsiteY1" fmla="*/ 0 h 88106"/>
                <a:gd name="connsiteX2" fmla="*/ 61913 w 61912"/>
                <a:gd name="connsiteY2" fmla="*/ 2381 h 88106"/>
                <a:gd name="connsiteX3" fmla="*/ 7144 w 61912"/>
                <a:gd name="connsiteY3" fmla="*/ 23813 h 88106"/>
                <a:gd name="connsiteX4" fmla="*/ 16669 w 61912"/>
                <a:gd name="connsiteY4" fmla="*/ 88106 h 88106"/>
                <a:gd name="connsiteX5" fmla="*/ 14288 w 61912"/>
                <a:gd name="connsiteY5" fmla="*/ 88106 h 88106"/>
                <a:gd name="connsiteX6" fmla="*/ 4762 w 61912"/>
                <a:gd name="connsiteY6" fmla="*/ 54768 h 88106"/>
                <a:gd name="connsiteX7" fmla="*/ 0 w 61912"/>
                <a:gd name="connsiteY7" fmla="*/ 21431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8106">
                  <a:moveTo>
                    <a:pt x="0" y="21431"/>
                  </a:moveTo>
                  <a:cubicBezTo>
                    <a:pt x="21431" y="14287"/>
                    <a:pt x="40481" y="7143"/>
                    <a:pt x="59531" y="0"/>
                  </a:cubicBezTo>
                  <a:cubicBezTo>
                    <a:pt x="59531" y="0"/>
                    <a:pt x="59531" y="2381"/>
                    <a:pt x="61913" y="2381"/>
                  </a:cubicBezTo>
                  <a:cubicBezTo>
                    <a:pt x="45244" y="9525"/>
                    <a:pt x="26194" y="16669"/>
                    <a:pt x="7144" y="23813"/>
                  </a:cubicBezTo>
                  <a:cubicBezTo>
                    <a:pt x="9525" y="45244"/>
                    <a:pt x="14288" y="66675"/>
                    <a:pt x="16669" y="88106"/>
                  </a:cubicBezTo>
                  <a:cubicBezTo>
                    <a:pt x="16669" y="88106"/>
                    <a:pt x="16669" y="88106"/>
                    <a:pt x="14288" y="88106"/>
                  </a:cubicBezTo>
                  <a:cubicBezTo>
                    <a:pt x="11906" y="76200"/>
                    <a:pt x="7144" y="66675"/>
                    <a:pt x="4762" y="54768"/>
                  </a:cubicBezTo>
                  <a:cubicBezTo>
                    <a:pt x="2381" y="47625"/>
                    <a:pt x="0" y="35719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6C384F2B-E2C2-8BE4-0F94-539237CE044C}"/>
                </a:ext>
              </a:extLst>
            </p:cNvPr>
            <p:cNvSpPr/>
            <p:nvPr/>
          </p:nvSpPr>
          <p:spPr>
            <a:xfrm>
              <a:off x="11458575" y="4826793"/>
              <a:ext cx="61911" cy="92868"/>
            </a:xfrm>
            <a:custGeom>
              <a:avLst/>
              <a:gdLst>
                <a:gd name="connsiteX0" fmla="*/ 54768 w 61911"/>
                <a:gd name="connsiteY0" fmla="*/ 23813 h 92868"/>
                <a:gd name="connsiteX1" fmla="*/ 0 w 61911"/>
                <a:gd name="connsiteY1" fmla="*/ 2381 h 92868"/>
                <a:gd name="connsiteX2" fmla="*/ 0 w 61911"/>
                <a:gd name="connsiteY2" fmla="*/ 0 h 92868"/>
                <a:gd name="connsiteX3" fmla="*/ 61912 w 61911"/>
                <a:gd name="connsiteY3" fmla="*/ 21431 h 92868"/>
                <a:gd name="connsiteX4" fmla="*/ 47625 w 61911"/>
                <a:gd name="connsiteY4" fmla="*/ 92869 h 92868"/>
                <a:gd name="connsiteX5" fmla="*/ 45244 w 61911"/>
                <a:gd name="connsiteY5" fmla="*/ 92869 h 92868"/>
                <a:gd name="connsiteX6" fmla="*/ 54768 w 61911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2868">
                  <a:moveTo>
                    <a:pt x="54768" y="23813"/>
                  </a:moveTo>
                  <a:cubicBezTo>
                    <a:pt x="35719" y="16669"/>
                    <a:pt x="16668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47625" y="69056"/>
                    <a:pt x="50006" y="47625"/>
                    <a:pt x="5476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B5B3AEF1-9AFD-65D9-D646-8B4A4CE19D56}"/>
                </a:ext>
              </a:extLst>
            </p:cNvPr>
            <p:cNvSpPr/>
            <p:nvPr/>
          </p:nvSpPr>
          <p:spPr>
            <a:xfrm>
              <a:off x="11458575" y="321468"/>
              <a:ext cx="61911" cy="90487"/>
            </a:xfrm>
            <a:custGeom>
              <a:avLst/>
              <a:gdLst>
                <a:gd name="connsiteX0" fmla="*/ 61912 w 61911"/>
                <a:gd name="connsiteY0" fmla="*/ 19050 h 90487"/>
                <a:gd name="connsiteX1" fmla="*/ 47625 w 61911"/>
                <a:gd name="connsiteY1" fmla="*/ 90487 h 90487"/>
                <a:gd name="connsiteX2" fmla="*/ 45244 w 61911"/>
                <a:gd name="connsiteY2" fmla="*/ 90487 h 90487"/>
                <a:gd name="connsiteX3" fmla="*/ 54768 w 61911"/>
                <a:gd name="connsiteY3" fmla="*/ 23813 h 90487"/>
                <a:gd name="connsiteX4" fmla="*/ 0 w 61911"/>
                <a:gd name="connsiteY4" fmla="*/ 2381 h 90487"/>
                <a:gd name="connsiteX5" fmla="*/ 0 w 61911"/>
                <a:gd name="connsiteY5" fmla="*/ 0 h 90487"/>
                <a:gd name="connsiteX6" fmla="*/ 61912 w 61911"/>
                <a:gd name="connsiteY6" fmla="*/ 1905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0487">
                  <a:moveTo>
                    <a:pt x="61912" y="19050"/>
                  </a:moveTo>
                  <a:cubicBezTo>
                    <a:pt x="57150" y="45244"/>
                    <a:pt x="52387" y="66675"/>
                    <a:pt x="47625" y="90487"/>
                  </a:cubicBezTo>
                  <a:cubicBezTo>
                    <a:pt x="47625" y="90487"/>
                    <a:pt x="45244" y="90487"/>
                    <a:pt x="45244" y="90487"/>
                  </a:cubicBezTo>
                  <a:cubicBezTo>
                    <a:pt x="47625" y="69056"/>
                    <a:pt x="52387" y="47625"/>
                    <a:pt x="54768" y="23813"/>
                  </a:cubicBezTo>
                  <a:cubicBezTo>
                    <a:pt x="35719" y="16669"/>
                    <a:pt x="16668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2"/>
                    <a:pt x="40481" y="11906"/>
                    <a:pt x="61912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5238FA18-E47B-D374-255F-28651B9938C9}"/>
                </a:ext>
              </a:extLst>
            </p:cNvPr>
            <p:cNvSpPr/>
            <p:nvPr/>
          </p:nvSpPr>
          <p:spPr>
            <a:xfrm>
              <a:off x="6662737" y="4826793"/>
              <a:ext cx="61912" cy="88106"/>
            </a:xfrm>
            <a:custGeom>
              <a:avLst/>
              <a:gdLst>
                <a:gd name="connsiteX0" fmla="*/ 7144 w 61912"/>
                <a:gd name="connsiteY0" fmla="*/ 23813 h 88106"/>
                <a:gd name="connsiteX1" fmla="*/ 16669 w 61912"/>
                <a:gd name="connsiteY1" fmla="*/ 88106 h 88106"/>
                <a:gd name="connsiteX2" fmla="*/ 14288 w 61912"/>
                <a:gd name="connsiteY2" fmla="*/ 88106 h 88106"/>
                <a:gd name="connsiteX3" fmla="*/ 0 w 61912"/>
                <a:gd name="connsiteY3" fmla="*/ 21431 h 88106"/>
                <a:gd name="connsiteX4" fmla="*/ 61913 w 61912"/>
                <a:gd name="connsiteY4" fmla="*/ 0 h 88106"/>
                <a:gd name="connsiteX5" fmla="*/ 7144 w 61912"/>
                <a:gd name="connsiteY5" fmla="*/ 23813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8106">
                  <a:moveTo>
                    <a:pt x="7144" y="23813"/>
                  </a:moveTo>
                  <a:cubicBezTo>
                    <a:pt x="9525" y="47625"/>
                    <a:pt x="14288" y="69056"/>
                    <a:pt x="16669" y="88106"/>
                  </a:cubicBezTo>
                  <a:cubicBezTo>
                    <a:pt x="16669" y="88106"/>
                    <a:pt x="14288" y="88106"/>
                    <a:pt x="14288" y="88106"/>
                  </a:cubicBezTo>
                  <a:cubicBezTo>
                    <a:pt x="9525" y="66675"/>
                    <a:pt x="4763" y="45244"/>
                    <a:pt x="0" y="21431"/>
                  </a:cubicBezTo>
                  <a:cubicBezTo>
                    <a:pt x="19050" y="9525"/>
                    <a:pt x="40481" y="2381"/>
                    <a:pt x="61913" y="0"/>
                  </a:cubicBezTo>
                  <a:cubicBezTo>
                    <a:pt x="45244" y="9525"/>
                    <a:pt x="28575" y="16669"/>
                    <a:pt x="7144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3BCEECD5-39B6-04C4-83B5-8D1F492C6F3B}"/>
                </a:ext>
              </a:extLst>
            </p:cNvPr>
            <p:cNvSpPr/>
            <p:nvPr/>
          </p:nvSpPr>
          <p:spPr>
            <a:xfrm>
              <a:off x="11458575" y="5953125"/>
              <a:ext cx="61911" cy="92868"/>
            </a:xfrm>
            <a:custGeom>
              <a:avLst/>
              <a:gdLst>
                <a:gd name="connsiteX0" fmla="*/ 54768 w 61911"/>
                <a:gd name="connsiteY0" fmla="*/ 23813 h 92868"/>
                <a:gd name="connsiteX1" fmla="*/ 0 w 61911"/>
                <a:gd name="connsiteY1" fmla="*/ 2381 h 92868"/>
                <a:gd name="connsiteX2" fmla="*/ 0 w 61911"/>
                <a:gd name="connsiteY2" fmla="*/ 0 h 92868"/>
                <a:gd name="connsiteX3" fmla="*/ 61912 w 61911"/>
                <a:gd name="connsiteY3" fmla="*/ 21431 h 92868"/>
                <a:gd name="connsiteX4" fmla="*/ 47625 w 61911"/>
                <a:gd name="connsiteY4" fmla="*/ 92869 h 92868"/>
                <a:gd name="connsiteX5" fmla="*/ 45244 w 61911"/>
                <a:gd name="connsiteY5" fmla="*/ 92869 h 92868"/>
                <a:gd name="connsiteX6" fmla="*/ 54768 w 61911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1" h="92868">
                  <a:moveTo>
                    <a:pt x="54768" y="23813"/>
                  </a:moveTo>
                  <a:cubicBezTo>
                    <a:pt x="35719" y="16669"/>
                    <a:pt x="16668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47625" y="69056"/>
                    <a:pt x="50006" y="47625"/>
                    <a:pt x="5476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B1A8B1FB-19FC-E5FF-29B0-0937D5977C81}"/>
                </a:ext>
              </a:extLst>
            </p:cNvPr>
            <p:cNvSpPr/>
            <p:nvPr/>
          </p:nvSpPr>
          <p:spPr>
            <a:xfrm>
              <a:off x="10567987" y="5950743"/>
              <a:ext cx="64293" cy="90487"/>
            </a:xfrm>
            <a:custGeom>
              <a:avLst/>
              <a:gdLst>
                <a:gd name="connsiteX0" fmla="*/ 9525 w 64293"/>
                <a:gd name="connsiteY0" fmla="*/ 26194 h 90487"/>
                <a:gd name="connsiteX1" fmla="*/ 19050 w 64293"/>
                <a:gd name="connsiteY1" fmla="*/ 90488 h 90487"/>
                <a:gd name="connsiteX2" fmla="*/ 16669 w 64293"/>
                <a:gd name="connsiteY2" fmla="*/ 90488 h 90487"/>
                <a:gd name="connsiteX3" fmla="*/ 0 w 64293"/>
                <a:gd name="connsiteY3" fmla="*/ 21431 h 90487"/>
                <a:gd name="connsiteX4" fmla="*/ 61912 w 64293"/>
                <a:gd name="connsiteY4" fmla="*/ 0 h 90487"/>
                <a:gd name="connsiteX5" fmla="*/ 64294 w 64293"/>
                <a:gd name="connsiteY5" fmla="*/ 4763 h 90487"/>
                <a:gd name="connsiteX6" fmla="*/ 9525 w 64293"/>
                <a:gd name="connsiteY6" fmla="*/ 26194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0487">
                  <a:moveTo>
                    <a:pt x="9525" y="26194"/>
                  </a:moveTo>
                  <a:cubicBezTo>
                    <a:pt x="11906" y="50006"/>
                    <a:pt x="16669" y="69056"/>
                    <a:pt x="19050" y="90488"/>
                  </a:cubicBezTo>
                  <a:cubicBezTo>
                    <a:pt x="19050" y="90488"/>
                    <a:pt x="16669" y="90488"/>
                    <a:pt x="16669" y="90488"/>
                  </a:cubicBezTo>
                  <a:cubicBezTo>
                    <a:pt x="11906" y="69056"/>
                    <a:pt x="7144" y="47625"/>
                    <a:pt x="0" y="21431"/>
                  </a:cubicBezTo>
                  <a:cubicBezTo>
                    <a:pt x="21431" y="14288"/>
                    <a:pt x="42863" y="7144"/>
                    <a:pt x="61912" y="0"/>
                  </a:cubicBezTo>
                  <a:cubicBezTo>
                    <a:pt x="61912" y="2381"/>
                    <a:pt x="61912" y="2381"/>
                    <a:pt x="64294" y="4763"/>
                  </a:cubicBezTo>
                  <a:cubicBezTo>
                    <a:pt x="47625" y="11906"/>
                    <a:pt x="30956" y="16669"/>
                    <a:pt x="952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665CA855-1B62-D328-D9B7-28B2C35B6A92}"/>
                </a:ext>
              </a:extLst>
            </p:cNvPr>
            <p:cNvSpPr/>
            <p:nvPr/>
          </p:nvSpPr>
          <p:spPr>
            <a:xfrm>
              <a:off x="9503568" y="5950743"/>
              <a:ext cx="64293" cy="92868"/>
            </a:xfrm>
            <a:custGeom>
              <a:avLst/>
              <a:gdLst>
                <a:gd name="connsiteX0" fmla="*/ 45244 w 64293"/>
                <a:gd name="connsiteY0" fmla="*/ 90488 h 92868"/>
                <a:gd name="connsiteX1" fmla="*/ 54768 w 64293"/>
                <a:gd name="connsiteY1" fmla="*/ 23813 h 92868"/>
                <a:gd name="connsiteX2" fmla="*/ 0 w 64293"/>
                <a:gd name="connsiteY2" fmla="*/ 2381 h 92868"/>
                <a:gd name="connsiteX3" fmla="*/ 2381 w 64293"/>
                <a:gd name="connsiteY3" fmla="*/ 0 h 92868"/>
                <a:gd name="connsiteX4" fmla="*/ 64294 w 64293"/>
                <a:gd name="connsiteY4" fmla="*/ 21431 h 92868"/>
                <a:gd name="connsiteX5" fmla="*/ 50006 w 64293"/>
                <a:gd name="connsiteY5" fmla="*/ 92869 h 92868"/>
                <a:gd name="connsiteX6" fmla="*/ 45244 w 64293"/>
                <a:gd name="connsiteY6" fmla="*/ 90488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2868">
                  <a:moveTo>
                    <a:pt x="45244" y="90488"/>
                  </a:moveTo>
                  <a:cubicBezTo>
                    <a:pt x="47625" y="69056"/>
                    <a:pt x="52387" y="47625"/>
                    <a:pt x="54768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2381" y="0"/>
                  </a:cubicBezTo>
                  <a:cubicBezTo>
                    <a:pt x="21431" y="7144"/>
                    <a:pt x="40481" y="14288"/>
                    <a:pt x="64294" y="21431"/>
                  </a:cubicBezTo>
                  <a:cubicBezTo>
                    <a:pt x="59531" y="45244"/>
                    <a:pt x="54768" y="69056"/>
                    <a:pt x="50006" y="92869"/>
                  </a:cubicBezTo>
                  <a:cubicBezTo>
                    <a:pt x="47625" y="92869"/>
                    <a:pt x="47625" y="92869"/>
                    <a:pt x="45244" y="904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1FF7BB3F-483A-46C2-D571-FFA66702E663}"/>
                </a:ext>
              </a:extLst>
            </p:cNvPr>
            <p:cNvSpPr/>
            <p:nvPr/>
          </p:nvSpPr>
          <p:spPr>
            <a:xfrm>
              <a:off x="8617743" y="5950743"/>
              <a:ext cx="61912" cy="88106"/>
            </a:xfrm>
            <a:custGeom>
              <a:avLst/>
              <a:gdLst>
                <a:gd name="connsiteX0" fmla="*/ 0 w 61912"/>
                <a:gd name="connsiteY0" fmla="*/ 21431 h 88106"/>
                <a:gd name="connsiteX1" fmla="*/ 61913 w 61912"/>
                <a:gd name="connsiteY1" fmla="*/ 0 h 88106"/>
                <a:gd name="connsiteX2" fmla="*/ 61913 w 61912"/>
                <a:gd name="connsiteY2" fmla="*/ 2381 h 88106"/>
                <a:gd name="connsiteX3" fmla="*/ 7144 w 61912"/>
                <a:gd name="connsiteY3" fmla="*/ 23813 h 88106"/>
                <a:gd name="connsiteX4" fmla="*/ 16669 w 61912"/>
                <a:gd name="connsiteY4" fmla="*/ 88107 h 88106"/>
                <a:gd name="connsiteX5" fmla="*/ 14288 w 61912"/>
                <a:gd name="connsiteY5" fmla="*/ 88107 h 88106"/>
                <a:gd name="connsiteX6" fmla="*/ 4763 w 61912"/>
                <a:gd name="connsiteY6" fmla="*/ 54769 h 88106"/>
                <a:gd name="connsiteX7" fmla="*/ 0 w 61912"/>
                <a:gd name="connsiteY7" fmla="*/ 21431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8106">
                  <a:moveTo>
                    <a:pt x="0" y="21431"/>
                  </a:moveTo>
                  <a:cubicBezTo>
                    <a:pt x="21431" y="14288"/>
                    <a:pt x="40482" y="7144"/>
                    <a:pt x="61913" y="0"/>
                  </a:cubicBezTo>
                  <a:cubicBezTo>
                    <a:pt x="61913" y="0"/>
                    <a:pt x="61913" y="2381"/>
                    <a:pt x="61913" y="2381"/>
                  </a:cubicBezTo>
                  <a:cubicBezTo>
                    <a:pt x="45244" y="9525"/>
                    <a:pt x="26194" y="16669"/>
                    <a:pt x="7144" y="23813"/>
                  </a:cubicBezTo>
                  <a:cubicBezTo>
                    <a:pt x="9525" y="47625"/>
                    <a:pt x="14288" y="66675"/>
                    <a:pt x="16669" y="88107"/>
                  </a:cubicBezTo>
                  <a:cubicBezTo>
                    <a:pt x="16669" y="88107"/>
                    <a:pt x="16669" y="88107"/>
                    <a:pt x="14288" y="88107"/>
                  </a:cubicBezTo>
                  <a:cubicBezTo>
                    <a:pt x="11906" y="78581"/>
                    <a:pt x="7144" y="66675"/>
                    <a:pt x="4763" y="54769"/>
                  </a:cubicBezTo>
                  <a:cubicBezTo>
                    <a:pt x="2381" y="47625"/>
                    <a:pt x="2381" y="38100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07290F3B-42FD-F1F7-E4FB-AAFEF4F0F866}"/>
                </a:ext>
              </a:extLst>
            </p:cNvPr>
            <p:cNvSpPr/>
            <p:nvPr/>
          </p:nvSpPr>
          <p:spPr>
            <a:xfrm>
              <a:off x="7550943" y="5953125"/>
              <a:ext cx="61912" cy="92868"/>
            </a:xfrm>
            <a:custGeom>
              <a:avLst/>
              <a:gdLst>
                <a:gd name="connsiteX0" fmla="*/ 45244 w 61912"/>
                <a:gd name="connsiteY0" fmla="*/ 90488 h 92868"/>
                <a:gd name="connsiteX1" fmla="*/ 54769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2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90488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90488"/>
                  </a:moveTo>
                  <a:cubicBezTo>
                    <a:pt x="47625" y="69056"/>
                    <a:pt x="52388" y="47625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8" y="69056"/>
                    <a:pt x="47625" y="92869"/>
                  </a:cubicBezTo>
                  <a:cubicBezTo>
                    <a:pt x="47625" y="90488"/>
                    <a:pt x="45244" y="90488"/>
                    <a:pt x="45244" y="9048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98583B33-AB8B-BBD5-1B03-5DACF24B5812}"/>
                </a:ext>
              </a:extLst>
            </p:cNvPr>
            <p:cNvSpPr/>
            <p:nvPr/>
          </p:nvSpPr>
          <p:spPr>
            <a:xfrm>
              <a:off x="6665118" y="5953125"/>
              <a:ext cx="61912" cy="85725"/>
            </a:xfrm>
            <a:custGeom>
              <a:avLst/>
              <a:gdLst>
                <a:gd name="connsiteX0" fmla="*/ 61912 w 61912"/>
                <a:gd name="connsiteY0" fmla="*/ 0 h 85725"/>
                <a:gd name="connsiteX1" fmla="*/ 7144 w 61912"/>
                <a:gd name="connsiteY1" fmla="*/ 21431 h 85725"/>
                <a:gd name="connsiteX2" fmla="*/ 16669 w 61912"/>
                <a:gd name="connsiteY2" fmla="*/ 85725 h 85725"/>
                <a:gd name="connsiteX3" fmla="*/ 14287 w 61912"/>
                <a:gd name="connsiteY3" fmla="*/ 85725 h 85725"/>
                <a:gd name="connsiteX4" fmla="*/ 4762 w 61912"/>
                <a:gd name="connsiteY4" fmla="*/ 52387 h 85725"/>
                <a:gd name="connsiteX5" fmla="*/ 0 w 61912"/>
                <a:gd name="connsiteY5" fmla="*/ 16669 h 85725"/>
                <a:gd name="connsiteX6" fmla="*/ 61912 w 61912"/>
                <a:gd name="connsiteY6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5725">
                  <a:moveTo>
                    <a:pt x="61912" y="0"/>
                  </a:moveTo>
                  <a:cubicBezTo>
                    <a:pt x="45244" y="7144"/>
                    <a:pt x="26194" y="14288"/>
                    <a:pt x="7144" y="21431"/>
                  </a:cubicBezTo>
                  <a:cubicBezTo>
                    <a:pt x="9525" y="45244"/>
                    <a:pt x="14287" y="64294"/>
                    <a:pt x="16669" y="85725"/>
                  </a:cubicBezTo>
                  <a:cubicBezTo>
                    <a:pt x="16669" y="85725"/>
                    <a:pt x="16669" y="85725"/>
                    <a:pt x="14287" y="85725"/>
                  </a:cubicBezTo>
                  <a:cubicBezTo>
                    <a:pt x="11906" y="73819"/>
                    <a:pt x="7144" y="64294"/>
                    <a:pt x="4762" y="52387"/>
                  </a:cubicBezTo>
                  <a:cubicBezTo>
                    <a:pt x="2381" y="40481"/>
                    <a:pt x="2381" y="30956"/>
                    <a:pt x="0" y="16669"/>
                  </a:cubicBezTo>
                  <a:cubicBezTo>
                    <a:pt x="19050" y="9525"/>
                    <a:pt x="38100" y="2381"/>
                    <a:pt x="61912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DD9E11F1-9F6B-66F4-6E4A-C5D7E2E832C7}"/>
                </a:ext>
              </a:extLst>
            </p:cNvPr>
            <p:cNvSpPr/>
            <p:nvPr/>
          </p:nvSpPr>
          <p:spPr>
            <a:xfrm>
              <a:off x="5596532" y="4824412"/>
              <a:ext cx="63698" cy="92868"/>
            </a:xfrm>
            <a:custGeom>
              <a:avLst/>
              <a:gdLst>
                <a:gd name="connsiteX0" fmla="*/ 1786 w 63698"/>
                <a:gd name="connsiteY0" fmla="*/ 0 h 92868"/>
                <a:gd name="connsiteX1" fmla="*/ 63698 w 63698"/>
                <a:gd name="connsiteY1" fmla="*/ 21431 h 92868"/>
                <a:gd name="connsiteX2" fmla="*/ 49411 w 63698"/>
                <a:gd name="connsiteY2" fmla="*/ 92869 h 92868"/>
                <a:gd name="connsiteX3" fmla="*/ 47030 w 63698"/>
                <a:gd name="connsiteY3" fmla="*/ 92869 h 92868"/>
                <a:gd name="connsiteX4" fmla="*/ 56555 w 63698"/>
                <a:gd name="connsiteY4" fmla="*/ 26194 h 92868"/>
                <a:gd name="connsiteX5" fmla="*/ 1786 w 63698"/>
                <a:gd name="connsiteY5" fmla="*/ 4762 h 92868"/>
                <a:gd name="connsiteX6" fmla="*/ 1786 w 63698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8" h="92868">
                  <a:moveTo>
                    <a:pt x="1786" y="0"/>
                  </a:moveTo>
                  <a:cubicBezTo>
                    <a:pt x="20836" y="7143"/>
                    <a:pt x="42267" y="14287"/>
                    <a:pt x="63698" y="21431"/>
                  </a:cubicBezTo>
                  <a:cubicBezTo>
                    <a:pt x="58936" y="47625"/>
                    <a:pt x="54173" y="69056"/>
                    <a:pt x="49411" y="92869"/>
                  </a:cubicBezTo>
                  <a:cubicBezTo>
                    <a:pt x="49411" y="92869"/>
                    <a:pt x="47030" y="92869"/>
                    <a:pt x="47030" y="92869"/>
                  </a:cubicBezTo>
                  <a:cubicBezTo>
                    <a:pt x="49411" y="71438"/>
                    <a:pt x="54173" y="50006"/>
                    <a:pt x="56555" y="26194"/>
                  </a:cubicBezTo>
                  <a:cubicBezTo>
                    <a:pt x="37505" y="19050"/>
                    <a:pt x="18455" y="11906"/>
                    <a:pt x="1786" y="4762"/>
                  </a:cubicBezTo>
                  <a:cubicBezTo>
                    <a:pt x="-595" y="2381"/>
                    <a:pt x="-595" y="2381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CF5FA293-FCD6-0AF9-1814-9762A1967AF8}"/>
                </a:ext>
              </a:extLst>
            </p:cNvPr>
            <p:cNvSpPr/>
            <p:nvPr/>
          </p:nvSpPr>
          <p:spPr>
            <a:xfrm>
              <a:off x="5595937" y="5953125"/>
              <a:ext cx="61912" cy="92868"/>
            </a:xfrm>
            <a:custGeom>
              <a:avLst/>
              <a:gdLst>
                <a:gd name="connsiteX0" fmla="*/ 45244 w 61912"/>
                <a:gd name="connsiteY0" fmla="*/ 88106 h 92868"/>
                <a:gd name="connsiteX1" fmla="*/ 54769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3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88106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88106"/>
                  </a:moveTo>
                  <a:cubicBezTo>
                    <a:pt x="47625" y="66675"/>
                    <a:pt x="52387" y="45244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3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0488"/>
                    <a:pt x="47625" y="88106"/>
                    <a:pt x="45244" y="8810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7415AA96-12F5-2715-FA13-1103717A93A4}"/>
                </a:ext>
              </a:extLst>
            </p:cNvPr>
            <p:cNvSpPr/>
            <p:nvPr/>
          </p:nvSpPr>
          <p:spPr>
            <a:xfrm>
              <a:off x="8617743" y="4824412"/>
              <a:ext cx="61912" cy="92868"/>
            </a:xfrm>
            <a:custGeom>
              <a:avLst/>
              <a:gdLst>
                <a:gd name="connsiteX0" fmla="*/ 61913 w 61912"/>
                <a:gd name="connsiteY0" fmla="*/ 4762 h 92868"/>
                <a:gd name="connsiteX1" fmla="*/ 7144 w 61912"/>
                <a:gd name="connsiteY1" fmla="*/ 26194 h 92868"/>
                <a:gd name="connsiteX2" fmla="*/ 16669 w 61912"/>
                <a:gd name="connsiteY2" fmla="*/ 92869 h 92868"/>
                <a:gd name="connsiteX3" fmla="*/ 14288 w 61912"/>
                <a:gd name="connsiteY3" fmla="*/ 92869 h 92868"/>
                <a:gd name="connsiteX4" fmla="*/ 0 w 61912"/>
                <a:gd name="connsiteY4" fmla="*/ 21431 h 92868"/>
                <a:gd name="connsiteX5" fmla="*/ 61913 w 61912"/>
                <a:gd name="connsiteY5" fmla="*/ 0 h 92868"/>
                <a:gd name="connsiteX6" fmla="*/ 61913 w 61912"/>
                <a:gd name="connsiteY6" fmla="*/ 4762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61913" y="4762"/>
                  </a:moveTo>
                  <a:cubicBezTo>
                    <a:pt x="45244" y="11906"/>
                    <a:pt x="26194" y="19050"/>
                    <a:pt x="7144" y="26194"/>
                  </a:cubicBezTo>
                  <a:cubicBezTo>
                    <a:pt x="9525" y="50006"/>
                    <a:pt x="14288" y="71438"/>
                    <a:pt x="16669" y="92869"/>
                  </a:cubicBezTo>
                  <a:cubicBezTo>
                    <a:pt x="16669" y="92869"/>
                    <a:pt x="14288" y="92869"/>
                    <a:pt x="14288" y="92869"/>
                  </a:cubicBezTo>
                  <a:cubicBezTo>
                    <a:pt x="9525" y="71438"/>
                    <a:pt x="4763" y="47625"/>
                    <a:pt x="0" y="21431"/>
                  </a:cubicBezTo>
                  <a:cubicBezTo>
                    <a:pt x="21431" y="14287"/>
                    <a:pt x="40482" y="7143"/>
                    <a:pt x="61913" y="0"/>
                  </a:cubicBezTo>
                  <a:cubicBezTo>
                    <a:pt x="61913" y="2381"/>
                    <a:pt x="61913" y="2381"/>
                    <a:pt x="61913" y="47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0335B892-31E4-5579-32E0-2A1D365B73D7}"/>
                </a:ext>
              </a:extLst>
            </p:cNvPr>
            <p:cNvSpPr/>
            <p:nvPr/>
          </p:nvSpPr>
          <p:spPr>
            <a:xfrm>
              <a:off x="7550943" y="4826793"/>
              <a:ext cx="64293" cy="92868"/>
            </a:xfrm>
            <a:custGeom>
              <a:avLst/>
              <a:gdLst>
                <a:gd name="connsiteX0" fmla="*/ 54769 w 64293"/>
                <a:gd name="connsiteY0" fmla="*/ 23813 h 92868"/>
                <a:gd name="connsiteX1" fmla="*/ 0 w 64293"/>
                <a:gd name="connsiteY1" fmla="*/ 2381 h 92868"/>
                <a:gd name="connsiteX2" fmla="*/ 2381 w 64293"/>
                <a:gd name="connsiteY2" fmla="*/ 0 h 92868"/>
                <a:gd name="connsiteX3" fmla="*/ 64294 w 64293"/>
                <a:gd name="connsiteY3" fmla="*/ 21431 h 92868"/>
                <a:gd name="connsiteX4" fmla="*/ 50006 w 64293"/>
                <a:gd name="connsiteY4" fmla="*/ 92869 h 92868"/>
                <a:gd name="connsiteX5" fmla="*/ 47625 w 64293"/>
                <a:gd name="connsiteY5" fmla="*/ 92869 h 92868"/>
                <a:gd name="connsiteX6" fmla="*/ 54769 w 64293"/>
                <a:gd name="connsiteY6" fmla="*/ 23813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2868">
                  <a:moveTo>
                    <a:pt x="54769" y="23813"/>
                  </a:move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2381" y="0"/>
                  </a:cubicBezTo>
                  <a:cubicBezTo>
                    <a:pt x="21431" y="7144"/>
                    <a:pt x="40481" y="14288"/>
                    <a:pt x="64294" y="21431"/>
                  </a:cubicBezTo>
                  <a:cubicBezTo>
                    <a:pt x="59531" y="45244"/>
                    <a:pt x="54769" y="69056"/>
                    <a:pt x="50006" y="92869"/>
                  </a:cubicBezTo>
                  <a:cubicBezTo>
                    <a:pt x="50006" y="92869"/>
                    <a:pt x="47625" y="92869"/>
                    <a:pt x="47625" y="92869"/>
                  </a:cubicBezTo>
                  <a:cubicBezTo>
                    <a:pt x="47625" y="69056"/>
                    <a:pt x="50006" y="47625"/>
                    <a:pt x="54769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8F3EBCE3-DD3C-E078-01D2-2D0C77CEBC81}"/>
                </a:ext>
              </a:extLst>
            </p:cNvPr>
            <p:cNvSpPr/>
            <p:nvPr/>
          </p:nvSpPr>
          <p:spPr>
            <a:xfrm>
              <a:off x="5596532" y="1445418"/>
              <a:ext cx="63698" cy="92868"/>
            </a:xfrm>
            <a:custGeom>
              <a:avLst/>
              <a:gdLst>
                <a:gd name="connsiteX0" fmla="*/ 1786 w 63698"/>
                <a:gd name="connsiteY0" fmla="*/ 0 h 92868"/>
                <a:gd name="connsiteX1" fmla="*/ 63698 w 63698"/>
                <a:gd name="connsiteY1" fmla="*/ 21431 h 92868"/>
                <a:gd name="connsiteX2" fmla="*/ 49411 w 63698"/>
                <a:gd name="connsiteY2" fmla="*/ 92869 h 92868"/>
                <a:gd name="connsiteX3" fmla="*/ 47030 w 63698"/>
                <a:gd name="connsiteY3" fmla="*/ 92869 h 92868"/>
                <a:gd name="connsiteX4" fmla="*/ 56555 w 63698"/>
                <a:gd name="connsiteY4" fmla="*/ 26194 h 92868"/>
                <a:gd name="connsiteX5" fmla="*/ 1786 w 63698"/>
                <a:gd name="connsiteY5" fmla="*/ 4763 h 92868"/>
                <a:gd name="connsiteX6" fmla="*/ 1786 w 63698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8" h="92868">
                  <a:moveTo>
                    <a:pt x="1786" y="0"/>
                  </a:moveTo>
                  <a:cubicBezTo>
                    <a:pt x="20836" y="7144"/>
                    <a:pt x="42267" y="14287"/>
                    <a:pt x="63698" y="21431"/>
                  </a:cubicBezTo>
                  <a:cubicBezTo>
                    <a:pt x="58936" y="47625"/>
                    <a:pt x="54173" y="69056"/>
                    <a:pt x="49411" y="92869"/>
                  </a:cubicBezTo>
                  <a:cubicBezTo>
                    <a:pt x="49411" y="92869"/>
                    <a:pt x="47030" y="92869"/>
                    <a:pt x="47030" y="92869"/>
                  </a:cubicBezTo>
                  <a:cubicBezTo>
                    <a:pt x="49411" y="71438"/>
                    <a:pt x="54173" y="50006"/>
                    <a:pt x="56555" y="26194"/>
                  </a:cubicBezTo>
                  <a:cubicBezTo>
                    <a:pt x="37505" y="19050"/>
                    <a:pt x="18455" y="11906"/>
                    <a:pt x="1786" y="4763"/>
                  </a:cubicBezTo>
                  <a:cubicBezTo>
                    <a:pt x="-595" y="2381"/>
                    <a:pt x="-595" y="2381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2CB85B3E-F9D2-C4AB-0CBF-79D4A6BCE794}"/>
                </a:ext>
              </a:extLst>
            </p:cNvPr>
            <p:cNvSpPr/>
            <p:nvPr/>
          </p:nvSpPr>
          <p:spPr>
            <a:xfrm>
              <a:off x="5598318" y="2576512"/>
              <a:ext cx="61912" cy="88106"/>
            </a:xfrm>
            <a:custGeom>
              <a:avLst/>
              <a:gdLst>
                <a:gd name="connsiteX0" fmla="*/ 61912 w 61912"/>
                <a:gd name="connsiteY0" fmla="*/ 16669 h 88106"/>
                <a:gd name="connsiteX1" fmla="*/ 47625 w 61912"/>
                <a:gd name="connsiteY1" fmla="*/ 88106 h 88106"/>
                <a:gd name="connsiteX2" fmla="*/ 45244 w 61912"/>
                <a:gd name="connsiteY2" fmla="*/ 88106 h 88106"/>
                <a:gd name="connsiteX3" fmla="*/ 54769 w 61912"/>
                <a:gd name="connsiteY3" fmla="*/ 23813 h 88106"/>
                <a:gd name="connsiteX4" fmla="*/ 0 w 61912"/>
                <a:gd name="connsiteY4" fmla="*/ 2381 h 88106"/>
                <a:gd name="connsiteX5" fmla="*/ 0 w 61912"/>
                <a:gd name="connsiteY5" fmla="*/ 0 h 88106"/>
                <a:gd name="connsiteX6" fmla="*/ 61912 w 61912"/>
                <a:gd name="connsiteY6" fmla="*/ 16669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8106">
                  <a:moveTo>
                    <a:pt x="61912" y="16669"/>
                  </a:moveTo>
                  <a:cubicBezTo>
                    <a:pt x="57150" y="42863"/>
                    <a:pt x="52387" y="64294"/>
                    <a:pt x="47625" y="88106"/>
                  </a:cubicBezTo>
                  <a:cubicBezTo>
                    <a:pt x="47625" y="88106"/>
                    <a:pt x="45244" y="88106"/>
                    <a:pt x="45244" y="88106"/>
                  </a:cubicBezTo>
                  <a:cubicBezTo>
                    <a:pt x="47625" y="66675"/>
                    <a:pt x="52387" y="47625"/>
                    <a:pt x="54769" y="23813"/>
                  </a:cubicBezTo>
                  <a:cubicBezTo>
                    <a:pt x="35719" y="16669"/>
                    <a:pt x="19050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2381"/>
                    <a:pt x="38100" y="9525"/>
                    <a:pt x="61912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8F69A2A6-8DDB-1CA6-BA40-2604E24EA069}"/>
                </a:ext>
              </a:extLst>
            </p:cNvPr>
            <p:cNvSpPr/>
            <p:nvPr/>
          </p:nvSpPr>
          <p:spPr>
            <a:xfrm>
              <a:off x="6662737" y="2571750"/>
              <a:ext cx="64293" cy="92868"/>
            </a:xfrm>
            <a:custGeom>
              <a:avLst/>
              <a:gdLst>
                <a:gd name="connsiteX0" fmla="*/ 14288 w 64293"/>
                <a:gd name="connsiteY0" fmla="*/ 92869 h 92868"/>
                <a:gd name="connsiteX1" fmla="*/ 0 w 64293"/>
                <a:gd name="connsiteY1" fmla="*/ 21431 h 92868"/>
                <a:gd name="connsiteX2" fmla="*/ 61913 w 64293"/>
                <a:gd name="connsiteY2" fmla="*/ 0 h 92868"/>
                <a:gd name="connsiteX3" fmla="*/ 64294 w 64293"/>
                <a:gd name="connsiteY3" fmla="*/ 4762 h 92868"/>
                <a:gd name="connsiteX4" fmla="*/ 9525 w 64293"/>
                <a:gd name="connsiteY4" fmla="*/ 26194 h 92868"/>
                <a:gd name="connsiteX5" fmla="*/ 19050 w 64293"/>
                <a:gd name="connsiteY5" fmla="*/ 90488 h 92868"/>
                <a:gd name="connsiteX6" fmla="*/ 14288 w 64293"/>
                <a:gd name="connsiteY6" fmla="*/ 92869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2868">
                  <a:moveTo>
                    <a:pt x="14288" y="92869"/>
                  </a:moveTo>
                  <a:cubicBezTo>
                    <a:pt x="9525" y="69056"/>
                    <a:pt x="4763" y="47625"/>
                    <a:pt x="0" y="21431"/>
                  </a:cubicBezTo>
                  <a:cubicBezTo>
                    <a:pt x="21431" y="14287"/>
                    <a:pt x="40481" y="7144"/>
                    <a:pt x="61913" y="0"/>
                  </a:cubicBezTo>
                  <a:cubicBezTo>
                    <a:pt x="61913" y="2381"/>
                    <a:pt x="61913" y="2381"/>
                    <a:pt x="64294" y="4762"/>
                  </a:cubicBezTo>
                  <a:cubicBezTo>
                    <a:pt x="47625" y="11906"/>
                    <a:pt x="28575" y="19050"/>
                    <a:pt x="9525" y="26194"/>
                  </a:cubicBezTo>
                  <a:cubicBezTo>
                    <a:pt x="11906" y="47625"/>
                    <a:pt x="16669" y="69056"/>
                    <a:pt x="19050" y="90488"/>
                  </a:cubicBezTo>
                  <a:cubicBezTo>
                    <a:pt x="16669" y="90488"/>
                    <a:pt x="16669" y="92869"/>
                    <a:pt x="14288" y="928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968E7AA9-895F-98FB-9742-101A0F9FC532}"/>
                </a:ext>
              </a:extLst>
            </p:cNvPr>
            <p:cNvSpPr/>
            <p:nvPr/>
          </p:nvSpPr>
          <p:spPr>
            <a:xfrm>
              <a:off x="7550943" y="2571750"/>
              <a:ext cx="61912" cy="92868"/>
            </a:xfrm>
            <a:custGeom>
              <a:avLst/>
              <a:gdLst>
                <a:gd name="connsiteX0" fmla="*/ 0 w 61912"/>
                <a:gd name="connsiteY0" fmla="*/ 0 h 92868"/>
                <a:gd name="connsiteX1" fmla="*/ 61912 w 61912"/>
                <a:gd name="connsiteY1" fmla="*/ 21431 h 92868"/>
                <a:gd name="connsiteX2" fmla="*/ 47625 w 61912"/>
                <a:gd name="connsiteY2" fmla="*/ 92869 h 92868"/>
                <a:gd name="connsiteX3" fmla="*/ 45244 w 61912"/>
                <a:gd name="connsiteY3" fmla="*/ 92869 h 92868"/>
                <a:gd name="connsiteX4" fmla="*/ 54769 w 61912"/>
                <a:gd name="connsiteY4" fmla="*/ 28575 h 92868"/>
                <a:gd name="connsiteX5" fmla="*/ 0 w 61912"/>
                <a:gd name="connsiteY5" fmla="*/ 7144 h 92868"/>
                <a:gd name="connsiteX6" fmla="*/ 0 w 61912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0" y="0"/>
                  </a:moveTo>
                  <a:cubicBezTo>
                    <a:pt x="19050" y="7144"/>
                    <a:pt x="40481" y="14287"/>
                    <a:pt x="61912" y="21431"/>
                  </a:cubicBezTo>
                  <a:cubicBezTo>
                    <a:pt x="57150" y="47625"/>
                    <a:pt x="52388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47625" y="71438"/>
                    <a:pt x="52388" y="50006"/>
                    <a:pt x="54769" y="28575"/>
                  </a:cubicBezTo>
                  <a:cubicBezTo>
                    <a:pt x="35719" y="21431"/>
                    <a:pt x="16669" y="14287"/>
                    <a:pt x="0" y="7144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1DF4B5FB-955B-48A5-8C88-908218115955}"/>
                </a:ext>
              </a:extLst>
            </p:cNvPr>
            <p:cNvSpPr/>
            <p:nvPr/>
          </p:nvSpPr>
          <p:spPr>
            <a:xfrm>
              <a:off x="5595937" y="3698081"/>
              <a:ext cx="61912" cy="92868"/>
            </a:xfrm>
            <a:custGeom>
              <a:avLst/>
              <a:gdLst>
                <a:gd name="connsiteX0" fmla="*/ 2381 w 61912"/>
                <a:gd name="connsiteY0" fmla="*/ 0 h 92868"/>
                <a:gd name="connsiteX1" fmla="*/ 61913 w 61912"/>
                <a:gd name="connsiteY1" fmla="*/ 21431 h 92868"/>
                <a:gd name="connsiteX2" fmla="*/ 47625 w 61912"/>
                <a:gd name="connsiteY2" fmla="*/ 92869 h 92868"/>
                <a:gd name="connsiteX3" fmla="*/ 45244 w 61912"/>
                <a:gd name="connsiteY3" fmla="*/ 92869 h 92868"/>
                <a:gd name="connsiteX4" fmla="*/ 54769 w 61912"/>
                <a:gd name="connsiteY4" fmla="*/ 26194 h 92868"/>
                <a:gd name="connsiteX5" fmla="*/ 0 w 61912"/>
                <a:gd name="connsiteY5" fmla="*/ 4762 h 92868"/>
                <a:gd name="connsiteX6" fmla="*/ 2381 w 61912"/>
                <a:gd name="connsiteY6" fmla="*/ 0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2381" y="0"/>
                  </a:moveTo>
                  <a:cubicBezTo>
                    <a:pt x="21431" y="7144"/>
                    <a:pt x="40481" y="14287"/>
                    <a:pt x="61913" y="21431"/>
                  </a:cubicBezTo>
                  <a:cubicBezTo>
                    <a:pt x="57150" y="47625"/>
                    <a:pt x="52387" y="69056"/>
                    <a:pt x="47625" y="92869"/>
                  </a:cubicBezTo>
                  <a:cubicBezTo>
                    <a:pt x="47625" y="92869"/>
                    <a:pt x="45244" y="92869"/>
                    <a:pt x="45244" y="92869"/>
                  </a:cubicBezTo>
                  <a:cubicBezTo>
                    <a:pt x="47625" y="71438"/>
                    <a:pt x="52387" y="50006"/>
                    <a:pt x="54769" y="26194"/>
                  </a:cubicBezTo>
                  <a:cubicBezTo>
                    <a:pt x="35719" y="19050"/>
                    <a:pt x="16669" y="11906"/>
                    <a:pt x="0" y="4762"/>
                  </a:cubicBezTo>
                  <a:cubicBezTo>
                    <a:pt x="2381" y="2381"/>
                    <a:pt x="2381" y="2381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EF28B4C0-6865-791F-8C1A-295BC6EC24CA}"/>
                </a:ext>
              </a:extLst>
            </p:cNvPr>
            <p:cNvSpPr/>
            <p:nvPr/>
          </p:nvSpPr>
          <p:spPr>
            <a:xfrm>
              <a:off x="6662737" y="3698081"/>
              <a:ext cx="64293" cy="90487"/>
            </a:xfrm>
            <a:custGeom>
              <a:avLst/>
              <a:gdLst>
                <a:gd name="connsiteX0" fmla="*/ 0 w 64293"/>
                <a:gd name="connsiteY0" fmla="*/ 21431 h 90487"/>
                <a:gd name="connsiteX1" fmla="*/ 61913 w 64293"/>
                <a:gd name="connsiteY1" fmla="*/ 0 h 90487"/>
                <a:gd name="connsiteX2" fmla="*/ 64294 w 64293"/>
                <a:gd name="connsiteY2" fmla="*/ 2381 h 90487"/>
                <a:gd name="connsiteX3" fmla="*/ 23813 w 64293"/>
                <a:gd name="connsiteY3" fmla="*/ 19050 h 90487"/>
                <a:gd name="connsiteX4" fmla="*/ 11906 w 64293"/>
                <a:gd name="connsiteY4" fmla="*/ 40481 h 90487"/>
                <a:gd name="connsiteX5" fmla="*/ 16669 w 64293"/>
                <a:gd name="connsiteY5" fmla="*/ 90488 h 90487"/>
                <a:gd name="connsiteX6" fmla="*/ 0 w 64293"/>
                <a:gd name="connsiteY6" fmla="*/ 21431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0487">
                  <a:moveTo>
                    <a:pt x="0" y="21431"/>
                  </a:moveTo>
                  <a:cubicBezTo>
                    <a:pt x="23813" y="14287"/>
                    <a:pt x="42862" y="7144"/>
                    <a:pt x="61913" y="0"/>
                  </a:cubicBezTo>
                  <a:cubicBezTo>
                    <a:pt x="61913" y="0"/>
                    <a:pt x="61913" y="2381"/>
                    <a:pt x="64294" y="2381"/>
                  </a:cubicBezTo>
                  <a:cubicBezTo>
                    <a:pt x="50006" y="7144"/>
                    <a:pt x="38100" y="14287"/>
                    <a:pt x="23813" y="19050"/>
                  </a:cubicBezTo>
                  <a:cubicBezTo>
                    <a:pt x="14288" y="21431"/>
                    <a:pt x="9525" y="28575"/>
                    <a:pt x="11906" y="40481"/>
                  </a:cubicBezTo>
                  <a:cubicBezTo>
                    <a:pt x="14288" y="57150"/>
                    <a:pt x="16669" y="73819"/>
                    <a:pt x="16669" y="90488"/>
                  </a:cubicBezTo>
                  <a:cubicBezTo>
                    <a:pt x="9525" y="69056"/>
                    <a:pt x="4763" y="47625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1C2B5901-27A3-BEE2-94A6-78FCB2DBB8B8}"/>
                </a:ext>
              </a:extLst>
            </p:cNvPr>
            <p:cNvSpPr/>
            <p:nvPr/>
          </p:nvSpPr>
          <p:spPr>
            <a:xfrm>
              <a:off x="7550943" y="3700462"/>
              <a:ext cx="61912" cy="92868"/>
            </a:xfrm>
            <a:custGeom>
              <a:avLst/>
              <a:gdLst>
                <a:gd name="connsiteX0" fmla="*/ 45244 w 61912"/>
                <a:gd name="connsiteY0" fmla="*/ 88107 h 92868"/>
                <a:gd name="connsiteX1" fmla="*/ 54769 w 61912"/>
                <a:gd name="connsiteY1" fmla="*/ 23813 h 92868"/>
                <a:gd name="connsiteX2" fmla="*/ 0 w 61912"/>
                <a:gd name="connsiteY2" fmla="*/ 2381 h 92868"/>
                <a:gd name="connsiteX3" fmla="*/ 0 w 61912"/>
                <a:gd name="connsiteY3" fmla="*/ 0 h 92868"/>
                <a:gd name="connsiteX4" fmla="*/ 61912 w 61912"/>
                <a:gd name="connsiteY4" fmla="*/ 21431 h 92868"/>
                <a:gd name="connsiteX5" fmla="*/ 47625 w 61912"/>
                <a:gd name="connsiteY5" fmla="*/ 92869 h 92868"/>
                <a:gd name="connsiteX6" fmla="*/ 45244 w 61912"/>
                <a:gd name="connsiteY6" fmla="*/ 88107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92868">
                  <a:moveTo>
                    <a:pt x="45244" y="88107"/>
                  </a:moveTo>
                  <a:cubicBezTo>
                    <a:pt x="47625" y="66675"/>
                    <a:pt x="52388" y="47625"/>
                    <a:pt x="54769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40481" y="14288"/>
                    <a:pt x="61912" y="21431"/>
                  </a:cubicBezTo>
                  <a:cubicBezTo>
                    <a:pt x="57150" y="47625"/>
                    <a:pt x="52388" y="69056"/>
                    <a:pt x="47625" y="92869"/>
                  </a:cubicBezTo>
                  <a:cubicBezTo>
                    <a:pt x="47625" y="90488"/>
                    <a:pt x="45244" y="88107"/>
                    <a:pt x="45244" y="88107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1045547F-8014-E35F-A7CC-E29FB52A3A88}"/>
                </a:ext>
              </a:extLst>
            </p:cNvPr>
            <p:cNvSpPr/>
            <p:nvPr/>
          </p:nvSpPr>
          <p:spPr>
            <a:xfrm>
              <a:off x="8615362" y="3698081"/>
              <a:ext cx="64293" cy="90487"/>
            </a:xfrm>
            <a:custGeom>
              <a:avLst/>
              <a:gdLst>
                <a:gd name="connsiteX0" fmla="*/ 0 w 64293"/>
                <a:gd name="connsiteY0" fmla="*/ 21431 h 90487"/>
                <a:gd name="connsiteX1" fmla="*/ 61912 w 64293"/>
                <a:gd name="connsiteY1" fmla="*/ 0 h 90487"/>
                <a:gd name="connsiteX2" fmla="*/ 64294 w 64293"/>
                <a:gd name="connsiteY2" fmla="*/ 2381 h 90487"/>
                <a:gd name="connsiteX3" fmla="*/ 23813 w 64293"/>
                <a:gd name="connsiteY3" fmla="*/ 19050 h 90487"/>
                <a:gd name="connsiteX4" fmla="*/ 11906 w 64293"/>
                <a:gd name="connsiteY4" fmla="*/ 40481 h 90487"/>
                <a:gd name="connsiteX5" fmla="*/ 16669 w 64293"/>
                <a:gd name="connsiteY5" fmla="*/ 90488 h 90487"/>
                <a:gd name="connsiteX6" fmla="*/ 0 w 64293"/>
                <a:gd name="connsiteY6" fmla="*/ 21431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293" h="90487">
                  <a:moveTo>
                    <a:pt x="0" y="21431"/>
                  </a:moveTo>
                  <a:cubicBezTo>
                    <a:pt x="23813" y="14287"/>
                    <a:pt x="42863" y="7144"/>
                    <a:pt x="61912" y="0"/>
                  </a:cubicBezTo>
                  <a:cubicBezTo>
                    <a:pt x="61912" y="0"/>
                    <a:pt x="61912" y="2381"/>
                    <a:pt x="64294" y="2381"/>
                  </a:cubicBezTo>
                  <a:cubicBezTo>
                    <a:pt x="50006" y="7144"/>
                    <a:pt x="38100" y="14287"/>
                    <a:pt x="23813" y="19050"/>
                  </a:cubicBezTo>
                  <a:cubicBezTo>
                    <a:pt x="14287" y="21431"/>
                    <a:pt x="9525" y="28575"/>
                    <a:pt x="11906" y="40481"/>
                  </a:cubicBezTo>
                  <a:cubicBezTo>
                    <a:pt x="14287" y="57150"/>
                    <a:pt x="16669" y="73819"/>
                    <a:pt x="16669" y="90488"/>
                  </a:cubicBezTo>
                  <a:cubicBezTo>
                    <a:pt x="11906" y="69056"/>
                    <a:pt x="7144" y="47625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7C8F2A7A-6B29-89CC-C1CB-D798C2CDD201}"/>
                </a:ext>
              </a:extLst>
            </p:cNvPr>
            <p:cNvSpPr/>
            <p:nvPr/>
          </p:nvSpPr>
          <p:spPr>
            <a:xfrm>
              <a:off x="9505949" y="3702843"/>
              <a:ext cx="61912" cy="88106"/>
            </a:xfrm>
            <a:custGeom>
              <a:avLst/>
              <a:gdLst>
                <a:gd name="connsiteX0" fmla="*/ 61913 w 61912"/>
                <a:gd name="connsiteY0" fmla="*/ 16669 h 88106"/>
                <a:gd name="connsiteX1" fmla="*/ 47625 w 61912"/>
                <a:gd name="connsiteY1" fmla="*/ 88106 h 88106"/>
                <a:gd name="connsiteX2" fmla="*/ 45244 w 61912"/>
                <a:gd name="connsiteY2" fmla="*/ 88106 h 88106"/>
                <a:gd name="connsiteX3" fmla="*/ 54769 w 61912"/>
                <a:gd name="connsiteY3" fmla="*/ 23813 h 88106"/>
                <a:gd name="connsiteX4" fmla="*/ 0 w 61912"/>
                <a:gd name="connsiteY4" fmla="*/ 2381 h 88106"/>
                <a:gd name="connsiteX5" fmla="*/ 0 w 61912"/>
                <a:gd name="connsiteY5" fmla="*/ 0 h 88106"/>
                <a:gd name="connsiteX6" fmla="*/ 61913 w 61912"/>
                <a:gd name="connsiteY6" fmla="*/ 16669 h 8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8106">
                  <a:moveTo>
                    <a:pt x="61913" y="16669"/>
                  </a:moveTo>
                  <a:cubicBezTo>
                    <a:pt x="57150" y="42863"/>
                    <a:pt x="52387" y="64294"/>
                    <a:pt x="47625" y="88106"/>
                  </a:cubicBezTo>
                  <a:cubicBezTo>
                    <a:pt x="47625" y="88106"/>
                    <a:pt x="45244" y="88106"/>
                    <a:pt x="45244" y="88106"/>
                  </a:cubicBezTo>
                  <a:cubicBezTo>
                    <a:pt x="47625" y="66675"/>
                    <a:pt x="52387" y="47625"/>
                    <a:pt x="54769" y="23813"/>
                  </a:cubicBezTo>
                  <a:cubicBezTo>
                    <a:pt x="35719" y="16669"/>
                    <a:pt x="19050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2381"/>
                    <a:pt x="38100" y="9525"/>
                    <a:pt x="61913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C6AE6B18-A3F6-3EE8-B221-10923D2918FB}"/>
                </a:ext>
              </a:extLst>
            </p:cNvPr>
            <p:cNvSpPr/>
            <p:nvPr/>
          </p:nvSpPr>
          <p:spPr>
            <a:xfrm>
              <a:off x="10572750" y="3702843"/>
              <a:ext cx="61912" cy="85725"/>
            </a:xfrm>
            <a:custGeom>
              <a:avLst/>
              <a:gdLst>
                <a:gd name="connsiteX0" fmla="*/ 61913 w 61912"/>
                <a:gd name="connsiteY0" fmla="*/ 0 h 85725"/>
                <a:gd name="connsiteX1" fmla="*/ 7144 w 61912"/>
                <a:gd name="connsiteY1" fmla="*/ 21431 h 85725"/>
                <a:gd name="connsiteX2" fmla="*/ 16669 w 61912"/>
                <a:gd name="connsiteY2" fmla="*/ 85725 h 85725"/>
                <a:gd name="connsiteX3" fmla="*/ 14288 w 61912"/>
                <a:gd name="connsiteY3" fmla="*/ 85725 h 85725"/>
                <a:gd name="connsiteX4" fmla="*/ 0 w 61912"/>
                <a:gd name="connsiteY4" fmla="*/ 19050 h 85725"/>
                <a:gd name="connsiteX5" fmla="*/ 61913 w 61912"/>
                <a:gd name="connsiteY5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" h="85725">
                  <a:moveTo>
                    <a:pt x="61913" y="0"/>
                  </a:moveTo>
                  <a:cubicBezTo>
                    <a:pt x="45244" y="7144"/>
                    <a:pt x="26194" y="14288"/>
                    <a:pt x="7144" y="21431"/>
                  </a:cubicBezTo>
                  <a:cubicBezTo>
                    <a:pt x="9525" y="45244"/>
                    <a:pt x="14288" y="66675"/>
                    <a:pt x="16669" y="85725"/>
                  </a:cubicBezTo>
                  <a:cubicBezTo>
                    <a:pt x="16669" y="85725"/>
                    <a:pt x="14288" y="85725"/>
                    <a:pt x="14288" y="85725"/>
                  </a:cubicBezTo>
                  <a:cubicBezTo>
                    <a:pt x="9525" y="64294"/>
                    <a:pt x="4762" y="42863"/>
                    <a:pt x="0" y="19050"/>
                  </a:cubicBezTo>
                  <a:cubicBezTo>
                    <a:pt x="19050" y="7144"/>
                    <a:pt x="38100" y="2381"/>
                    <a:pt x="6191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C7BB3FD5-F228-FAAC-1604-A4EBEA2FB148}"/>
                </a:ext>
              </a:extLst>
            </p:cNvPr>
            <p:cNvSpPr/>
            <p:nvPr/>
          </p:nvSpPr>
          <p:spPr>
            <a:xfrm>
              <a:off x="7643812" y="4260056"/>
              <a:ext cx="59531" cy="83343"/>
            </a:xfrm>
            <a:custGeom>
              <a:avLst/>
              <a:gdLst>
                <a:gd name="connsiteX0" fmla="*/ 4762 w 59531"/>
                <a:gd name="connsiteY0" fmla="*/ 26194 h 83343"/>
                <a:gd name="connsiteX1" fmla="*/ 14287 w 59531"/>
                <a:gd name="connsiteY1" fmla="*/ 83344 h 83343"/>
                <a:gd name="connsiteX2" fmla="*/ 11906 w 59531"/>
                <a:gd name="connsiteY2" fmla="*/ 83344 h 83343"/>
                <a:gd name="connsiteX3" fmla="*/ 0 w 59531"/>
                <a:gd name="connsiteY3" fmla="*/ 21431 h 83343"/>
                <a:gd name="connsiteX4" fmla="*/ 59531 w 59531"/>
                <a:gd name="connsiteY4" fmla="*/ 0 h 83343"/>
                <a:gd name="connsiteX5" fmla="*/ 59531 w 59531"/>
                <a:gd name="connsiteY5" fmla="*/ 2381 h 83343"/>
                <a:gd name="connsiteX6" fmla="*/ 4762 w 59531"/>
                <a:gd name="connsiteY6" fmla="*/ 2619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4762" y="26194"/>
                  </a:moveTo>
                  <a:cubicBezTo>
                    <a:pt x="7144" y="47625"/>
                    <a:pt x="9525" y="64294"/>
                    <a:pt x="14287" y="83344"/>
                  </a:cubicBezTo>
                  <a:cubicBezTo>
                    <a:pt x="14287" y="83344"/>
                    <a:pt x="11906" y="83344"/>
                    <a:pt x="11906" y="83344"/>
                  </a:cubicBezTo>
                  <a:cubicBezTo>
                    <a:pt x="7144" y="64294"/>
                    <a:pt x="4762" y="45244"/>
                    <a:pt x="0" y="21431"/>
                  </a:cubicBezTo>
                  <a:cubicBezTo>
                    <a:pt x="21431" y="14288"/>
                    <a:pt x="40481" y="7144"/>
                    <a:pt x="59531" y="0"/>
                  </a:cubicBezTo>
                  <a:cubicBezTo>
                    <a:pt x="59531" y="0"/>
                    <a:pt x="59531" y="2381"/>
                    <a:pt x="59531" y="2381"/>
                  </a:cubicBezTo>
                  <a:cubicBezTo>
                    <a:pt x="40481" y="11906"/>
                    <a:pt x="21431" y="19050"/>
                    <a:pt x="4762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669E7B42-2E32-EB75-F649-B9AE23B9CD93}"/>
                </a:ext>
              </a:extLst>
            </p:cNvPr>
            <p:cNvSpPr/>
            <p:nvPr/>
          </p:nvSpPr>
          <p:spPr>
            <a:xfrm>
              <a:off x="11549062" y="3138487"/>
              <a:ext cx="59531" cy="80962"/>
            </a:xfrm>
            <a:custGeom>
              <a:avLst/>
              <a:gdLst>
                <a:gd name="connsiteX0" fmla="*/ 11906 w 59531"/>
                <a:gd name="connsiteY0" fmla="*/ 80962 h 80962"/>
                <a:gd name="connsiteX1" fmla="*/ 0 w 59531"/>
                <a:gd name="connsiteY1" fmla="*/ 21431 h 80962"/>
                <a:gd name="connsiteX2" fmla="*/ 59531 w 59531"/>
                <a:gd name="connsiteY2" fmla="*/ 0 h 80962"/>
                <a:gd name="connsiteX3" fmla="*/ 19050 w 59531"/>
                <a:gd name="connsiteY3" fmla="*/ 16669 h 80962"/>
                <a:gd name="connsiteX4" fmla="*/ 7143 w 59531"/>
                <a:gd name="connsiteY4" fmla="*/ 38100 h 80962"/>
                <a:gd name="connsiteX5" fmla="*/ 14288 w 59531"/>
                <a:gd name="connsiteY5" fmla="*/ 80962 h 80962"/>
                <a:gd name="connsiteX6" fmla="*/ 11906 w 59531"/>
                <a:gd name="connsiteY6" fmla="*/ 80962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11906" y="80962"/>
                  </a:moveTo>
                  <a:cubicBezTo>
                    <a:pt x="7143" y="61912"/>
                    <a:pt x="4763" y="40481"/>
                    <a:pt x="0" y="21431"/>
                  </a:cubicBezTo>
                  <a:cubicBezTo>
                    <a:pt x="19050" y="7144"/>
                    <a:pt x="40482" y="4762"/>
                    <a:pt x="59531" y="0"/>
                  </a:cubicBezTo>
                  <a:cubicBezTo>
                    <a:pt x="45244" y="4762"/>
                    <a:pt x="33337" y="11906"/>
                    <a:pt x="19050" y="16669"/>
                  </a:cubicBezTo>
                  <a:cubicBezTo>
                    <a:pt x="9525" y="21431"/>
                    <a:pt x="4763" y="26194"/>
                    <a:pt x="7143" y="38100"/>
                  </a:cubicBezTo>
                  <a:cubicBezTo>
                    <a:pt x="9525" y="52387"/>
                    <a:pt x="11906" y="66675"/>
                    <a:pt x="14288" y="80962"/>
                  </a:cubicBezTo>
                  <a:cubicBezTo>
                    <a:pt x="14288" y="78581"/>
                    <a:pt x="11906" y="80962"/>
                    <a:pt x="11906" y="809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9F9530B1-68B7-5D2C-AC8C-169F430A96D0}"/>
                </a:ext>
              </a:extLst>
            </p:cNvPr>
            <p:cNvSpPr/>
            <p:nvPr/>
          </p:nvSpPr>
          <p:spPr>
            <a:xfrm>
              <a:off x="10482262" y="3136106"/>
              <a:ext cx="57298" cy="80962"/>
            </a:xfrm>
            <a:custGeom>
              <a:avLst/>
              <a:gdLst>
                <a:gd name="connsiteX0" fmla="*/ 45244 w 57298"/>
                <a:gd name="connsiteY0" fmla="*/ 80963 h 80962"/>
                <a:gd name="connsiteX1" fmla="*/ 52387 w 57298"/>
                <a:gd name="connsiteY1" fmla="*/ 23813 h 80962"/>
                <a:gd name="connsiteX2" fmla="*/ 0 w 57298"/>
                <a:gd name="connsiteY2" fmla="*/ 2381 h 80962"/>
                <a:gd name="connsiteX3" fmla="*/ 0 w 57298"/>
                <a:gd name="connsiteY3" fmla="*/ 0 h 80962"/>
                <a:gd name="connsiteX4" fmla="*/ 54769 w 57298"/>
                <a:gd name="connsiteY4" fmla="*/ 19050 h 80962"/>
                <a:gd name="connsiteX5" fmla="*/ 45244 w 57298"/>
                <a:gd name="connsiteY5" fmla="*/ 809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298" h="80962">
                  <a:moveTo>
                    <a:pt x="45244" y="80963"/>
                  </a:moveTo>
                  <a:cubicBezTo>
                    <a:pt x="47625" y="61913"/>
                    <a:pt x="50006" y="45244"/>
                    <a:pt x="52387" y="23813"/>
                  </a:cubicBezTo>
                  <a:cubicBezTo>
                    <a:pt x="33338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38100" y="11906"/>
                    <a:pt x="54769" y="19050"/>
                  </a:cubicBezTo>
                  <a:cubicBezTo>
                    <a:pt x="61913" y="42863"/>
                    <a:pt x="52387" y="61913"/>
                    <a:pt x="45244" y="809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EC35B78B-3C20-2F7D-CB37-FBEA89C8617E}"/>
                </a:ext>
              </a:extLst>
            </p:cNvPr>
            <p:cNvSpPr/>
            <p:nvPr/>
          </p:nvSpPr>
          <p:spPr>
            <a:xfrm>
              <a:off x="8529637" y="4262437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3 w 61912"/>
                <a:gd name="connsiteY1" fmla="*/ 19050 h 80962"/>
                <a:gd name="connsiteX2" fmla="*/ 50006 w 61912"/>
                <a:gd name="connsiteY2" fmla="*/ 80962 h 80962"/>
                <a:gd name="connsiteX3" fmla="*/ 45244 w 61912"/>
                <a:gd name="connsiteY3" fmla="*/ 80962 h 80962"/>
                <a:gd name="connsiteX4" fmla="*/ 52387 w 61912"/>
                <a:gd name="connsiteY4" fmla="*/ 38100 h 80962"/>
                <a:gd name="connsiteX5" fmla="*/ 40481 w 61912"/>
                <a:gd name="connsiteY5" fmla="*/ 16669 h 80962"/>
                <a:gd name="connsiteX6" fmla="*/ 0 w 61912"/>
                <a:gd name="connsiteY6" fmla="*/ 0 h 80962"/>
                <a:gd name="connsiteX7" fmla="*/ 2381 w 61912"/>
                <a:gd name="connsiteY7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4"/>
                    <a:pt x="40481" y="11906"/>
                    <a:pt x="61913" y="19050"/>
                  </a:cubicBezTo>
                  <a:cubicBezTo>
                    <a:pt x="57150" y="40481"/>
                    <a:pt x="54769" y="61913"/>
                    <a:pt x="50006" y="80962"/>
                  </a:cubicBezTo>
                  <a:cubicBezTo>
                    <a:pt x="47625" y="80962"/>
                    <a:pt x="47625" y="80962"/>
                    <a:pt x="45244" y="80962"/>
                  </a:cubicBezTo>
                  <a:cubicBezTo>
                    <a:pt x="47625" y="66675"/>
                    <a:pt x="50006" y="52387"/>
                    <a:pt x="52387" y="38100"/>
                  </a:cubicBezTo>
                  <a:cubicBezTo>
                    <a:pt x="54769" y="28575"/>
                    <a:pt x="52387" y="21431"/>
                    <a:pt x="40481" y="16669"/>
                  </a:cubicBezTo>
                  <a:cubicBezTo>
                    <a:pt x="26194" y="11906"/>
                    <a:pt x="14288" y="7144"/>
                    <a:pt x="0" y="0"/>
                  </a:cubicBezTo>
                  <a:cubicBezTo>
                    <a:pt x="0" y="2381"/>
                    <a:pt x="0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3AE958E9-6814-D28E-A087-2057461B1D0A}"/>
                </a:ext>
              </a:extLst>
            </p:cNvPr>
            <p:cNvSpPr/>
            <p:nvPr/>
          </p:nvSpPr>
          <p:spPr>
            <a:xfrm>
              <a:off x="9594056" y="4260056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8 w 59531"/>
                <a:gd name="connsiteY4" fmla="*/ 80963 h 80962"/>
                <a:gd name="connsiteX5" fmla="*/ 11906 w 59531"/>
                <a:gd name="connsiteY5" fmla="*/ 80963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8"/>
                    <a:pt x="40482" y="7144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3" y="9525"/>
                    <a:pt x="26194" y="16669"/>
                    <a:pt x="7144" y="23813"/>
                  </a:cubicBezTo>
                  <a:cubicBezTo>
                    <a:pt x="9525" y="42863"/>
                    <a:pt x="11906" y="61913"/>
                    <a:pt x="14288" y="80963"/>
                  </a:cubicBezTo>
                  <a:cubicBezTo>
                    <a:pt x="14288" y="80963"/>
                    <a:pt x="11906" y="80963"/>
                    <a:pt x="11906" y="80963"/>
                  </a:cubicBezTo>
                  <a:cubicBezTo>
                    <a:pt x="7144" y="64294"/>
                    <a:pt x="4763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7675FACF-8DED-7AC3-4495-10CDE437CC8D}"/>
                </a:ext>
              </a:extLst>
            </p:cNvPr>
            <p:cNvSpPr/>
            <p:nvPr/>
          </p:nvSpPr>
          <p:spPr>
            <a:xfrm>
              <a:off x="9594056" y="3136106"/>
              <a:ext cx="59531" cy="80962"/>
            </a:xfrm>
            <a:custGeom>
              <a:avLst/>
              <a:gdLst>
                <a:gd name="connsiteX0" fmla="*/ 59531 w 59531"/>
                <a:gd name="connsiteY0" fmla="*/ 4762 h 80962"/>
                <a:gd name="connsiteX1" fmla="*/ 26194 w 59531"/>
                <a:gd name="connsiteY1" fmla="*/ 16669 h 80962"/>
                <a:gd name="connsiteX2" fmla="*/ 9525 w 59531"/>
                <a:gd name="connsiteY2" fmla="*/ 42863 h 80962"/>
                <a:gd name="connsiteX3" fmla="*/ 11906 w 59531"/>
                <a:gd name="connsiteY3" fmla="*/ 80963 h 80962"/>
                <a:gd name="connsiteX4" fmla="*/ 0 w 59531"/>
                <a:gd name="connsiteY4" fmla="*/ 19050 h 80962"/>
                <a:gd name="connsiteX5" fmla="*/ 23813 w 59531"/>
                <a:gd name="connsiteY5" fmla="*/ 9525 h 80962"/>
                <a:gd name="connsiteX6" fmla="*/ 57150 w 59531"/>
                <a:gd name="connsiteY6" fmla="*/ 0 h 80962"/>
                <a:gd name="connsiteX7" fmla="*/ 59531 w 59531"/>
                <a:gd name="connsiteY7" fmla="*/ 4762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80962">
                  <a:moveTo>
                    <a:pt x="59531" y="4762"/>
                  </a:moveTo>
                  <a:cubicBezTo>
                    <a:pt x="47625" y="9525"/>
                    <a:pt x="35719" y="11906"/>
                    <a:pt x="26194" y="16669"/>
                  </a:cubicBezTo>
                  <a:cubicBezTo>
                    <a:pt x="7144" y="23813"/>
                    <a:pt x="7144" y="23813"/>
                    <a:pt x="9525" y="42863"/>
                  </a:cubicBezTo>
                  <a:cubicBezTo>
                    <a:pt x="11906" y="54769"/>
                    <a:pt x="14288" y="69056"/>
                    <a:pt x="11906" y="80963"/>
                  </a:cubicBezTo>
                  <a:cubicBezTo>
                    <a:pt x="7144" y="61913"/>
                    <a:pt x="4763" y="40481"/>
                    <a:pt x="0" y="19050"/>
                  </a:cubicBezTo>
                  <a:cubicBezTo>
                    <a:pt x="9525" y="14288"/>
                    <a:pt x="16669" y="11906"/>
                    <a:pt x="23813" y="9525"/>
                  </a:cubicBezTo>
                  <a:cubicBezTo>
                    <a:pt x="35719" y="4762"/>
                    <a:pt x="47625" y="2381"/>
                    <a:pt x="57150" y="0"/>
                  </a:cubicBezTo>
                  <a:cubicBezTo>
                    <a:pt x="59531" y="2381"/>
                    <a:pt x="59531" y="2381"/>
                    <a:pt x="59531" y="47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88CA88A8-1B97-9DED-F5A6-56B82ABEB45F}"/>
                </a:ext>
              </a:extLst>
            </p:cNvPr>
            <p:cNvSpPr/>
            <p:nvPr/>
          </p:nvSpPr>
          <p:spPr>
            <a:xfrm>
              <a:off x="10482262" y="4262437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3 w 61912"/>
                <a:gd name="connsiteY1" fmla="*/ 19050 h 80962"/>
                <a:gd name="connsiteX2" fmla="*/ 50006 w 61912"/>
                <a:gd name="connsiteY2" fmla="*/ 80962 h 80962"/>
                <a:gd name="connsiteX3" fmla="*/ 45244 w 61912"/>
                <a:gd name="connsiteY3" fmla="*/ 80962 h 80962"/>
                <a:gd name="connsiteX4" fmla="*/ 52387 w 61912"/>
                <a:gd name="connsiteY4" fmla="*/ 23813 h 80962"/>
                <a:gd name="connsiteX5" fmla="*/ 0 w 61912"/>
                <a:gd name="connsiteY5" fmla="*/ 2381 h 80962"/>
                <a:gd name="connsiteX6" fmla="*/ 2381 w 61912"/>
                <a:gd name="connsiteY6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4"/>
                    <a:pt x="40481" y="11906"/>
                    <a:pt x="61913" y="19050"/>
                  </a:cubicBezTo>
                  <a:cubicBezTo>
                    <a:pt x="57150" y="40481"/>
                    <a:pt x="54769" y="61913"/>
                    <a:pt x="50006" y="80962"/>
                  </a:cubicBezTo>
                  <a:cubicBezTo>
                    <a:pt x="47625" y="80962"/>
                    <a:pt x="47625" y="80962"/>
                    <a:pt x="45244" y="80962"/>
                  </a:cubicBezTo>
                  <a:cubicBezTo>
                    <a:pt x="47625" y="61913"/>
                    <a:pt x="50006" y="45244"/>
                    <a:pt x="52387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FBC3A0AA-4430-D2D1-538C-D33F687D5732}"/>
                </a:ext>
              </a:extLst>
            </p:cNvPr>
            <p:cNvSpPr/>
            <p:nvPr/>
          </p:nvSpPr>
          <p:spPr>
            <a:xfrm>
              <a:off x="5686425" y="5393531"/>
              <a:ext cx="59531" cy="76199"/>
            </a:xfrm>
            <a:custGeom>
              <a:avLst/>
              <a:gdLst>
                <a:gd name="connsiteX0" fmla="*/ 7144 w 59531"/>
                <a:gd name="connsiteY0" fmla="*/ 19050 h 76199"/>
                <a:gd name="connsiteX1" fmla="*/ 14287 w 59531"/>
                <a:gd name="connsiteY1" fmla="*/ 76200 h 76199"/>
                <a:gd name="connsiteX2" fmla="*/ 11906 w 59531"/>
                <a:gd name="connsiteY2" fmla="*/ 76200 h 76199"/>
                <a:gd name="connsiteX3" fmla="*/ 0 w 59531"/>
                <a:gd name="connsiteY3" fmla="*/ 16669 h 76199"/>
                <a:gd name="connsiteX4" fmla="*/ 30956 w 59531"/>
                <a:gd name="connsiteY4" fmla="*/ 4762 h 76199"/>
                <a:gd name="connsiteX5" fmla="*/ 59531 w 59531"/>
                <a:gd name="connsiteY5" fmla="*/ 0 h 76199"/>
                <a:gd name="connsiteX6" fmla="*/ 7144 w 59531"/>
                <a:gd name="connsiteY6" fmla="*/ 1905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76199">
                  <a:moveTo>
                    <a:pt x="7144" y="19050"/>
                  </a:moveTo>
                  <a:cubicBezTo>
                    <a:pt x="9525" y="38100"/>
                    <a:pt x="11906" y="57150"/>
                    <a:pt x="14287" y="76200"/>
                  </a:cubicBezTo>
                  <a:cubicBezTo>
                    <a:pt x="14287" y="76200"/>
                    <a:pt x="11906" y="76200"/>
                    <a:pt x="11906" y="76200"/>
                  </a:cubicBezTo>
                  <a:cubicBezTo>
                    <a:pt x="7144" y="57150"/>
                    <a:pt x="4762" y="35719"/>
                    <a:pt x="0" y="16669"/>
                  </a:cubicBezTo>
                  <a:cubicBezTo>
                    <a:pt x="11906" y="11906"/>
                    <a:pt x="21431" y="7144"/>
                    <a:pt x="30956" y="4762"/>
                  </a:cubicBezTo>
                  <a:cubicBezTo>
                    <a:pt x="40481" y="2381"/>
                    <a:pt x="50006" y="0"/>
                    <a:pt x="59531" y="0"/>
                  </a:cubicBezTo>
                  <a:cubicBezTo>
                    <a:pt x="42863" y="4762"/>
                    <a:pt x="26194" y="11906"/>
                    <a:pt x="7144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40D75D92-A6AC-1F01-F4B8-7339C891D997}"/>
                </a:ext>
              </a:extLst>
            </p:cNvPr>
            <p:cNvSpPr/>
            <p:nvPr/>
          </p:nvSpPr>
          <p:spPr>
            <a:xfrm>
              <a:off x="11549062" y="4267199"/>
              <a:ext cx="59531" cy="78581"/>
            </a:xfrm>
            <a:custGeom>
              <a:avLst/>
              <a:gdLst>
                <a:gd name="connsiteX0" fmla="*/ 11906 w 59531"/>
                <a:gd name="connsiteY0" fmla="*/ 78581 h 78581"/>
                <a:gd name="connsiteX1" fmla="*/ 0 w 59531"/>
                <a:gd name="connsiteY1" fmla="*/ 19050 h 78581"/>
                <a:gd name="connsiteX2" fmla="*/ 59531 w 59531"/>
                <a:gd name="connsiteY2" fmla="*/ 0 h 78581"/>
                <a:gd name="connsiteX3" fmla="*/ 16669 w 59531"/>
                <a:gd name="connsiteY3" fmla="*/ 16669 h 78581"/>
                <a:gd name="connsiteX4" fmla="*/ 7143 w 59531"/>
                <a:gd name="connsiteY4" fmla="*/ 33338 h 78581"/>
                <a:gd name="connsiteX5" fmla="*/ 14288 w 59531"/>
                <a:gd name="connsiteY5" fmla="*/ 76200 h 78581"/>
                <a:gd name="connsiteX6" fmla="*/ 11906 w 59531"/>
                <a:gd name="connsiteY6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78581">
                  <a:moveTo>
                    <a:pt x="11906" y="78581"/>
                  </a:moveTo>
                  <a:cubicBezTo>
                    <a:pt x="7143" y="59531"/>
                    <a:pt x="4763" y="40481"/>
                    <a:pt x="0" y="19050"/>
                  </a:cubicBezTo>
                  <a:cubicBezTo>
                    <a:pt x="19050" y="4762"/>
                    <a:pt x="38100" y="0"/>
                    <a:pt x="59531" y="0"/>
                  </a:cubicBezTo>
                  <a:cubicBezTo>
                    <a:pt x="45244" y="4762"/>
                    <a:pt x="30956" y="11906"/>
                    <a:pt x="16669" y="16669"/>
                  </a:cubicBezTo>
                  <a:cubicBezTo>
                    <a:pt x="9525" y="19050"/>
                    <a:pt x="4763" y="26194"/>
                    <a:pt x="7143" y="33338"/>
                  </a:cubicBezTo>
                  <a:cubicBezTo>
                    <a:pt x="9525" y="47625"/>
                    <a:pt x="11906" y="61913"/>
                    <a:pt x="14288" y="76200"/>
                  </a:cubicBezTo>
                  <a:cubicBezTo>
                    <a:pt x="14288" y="76200"/>
                    <a:pt x="11906" y="76200"/>
                    <a:pt x="11906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069F18EE-7733-CAA5-4B08-71A5CDBC087B}"/>
                </a:ext>
              </a:extLst>
            </p:cNvPr>
            <p:cNvSpPr/>
            <p:nvPr/>
          </p:nvSpPr>
          <p:spPr>
            <a:xfrm>
              <a:off x="5686425" y="2007393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9531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7 w 59531"/>
                <a:gd name="connsiteY4" fmla="*/ 80962 h 80962"/>
                <a:gd name="connsiteX5" fmla="*/ 11906 w 59531"/>
                <a:gd name="connsiteY5" fmla="*/ 80962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7"/>
                    <a:pt x="40481" y="7144"/>
                    <a:pt x="59531" y="0"/>
                  </a:cubicBezTo>
                  <a:cubicBezTo>
                    <a:pt x="59531" y="0"/>
                    <a:pt x="59531" y="2381"/>
                    <a:pt x="59531" y="2381"/>
                  </a:cubicBezTo>
                  <a:cubicBezTo>
                    <a:pt x="42863" y="9525"/>
                    <a:pt x="26194" y="16669"/>
                    <a:pt x="7144" y="23813"/>
                  </a:cubicBezTo>
                  <a:cubicBezTo>
                    <a:pt x="9525" y="42862"/>
                    <a:pt x="11906" y="61912"/>
                    <a:pt x="14287" y="80962"/>
                  </a:cubicBezTo>
                  <a:cubicBezTo>
                    <a:pt x="14287" y="80962"/>
                    <a:pt x="11906" y="80962"/>
                    <a:pt x="11906" y="80962"/>
                  </a:cubicBezTo>
                  <a:cubicBezTo>
                    <a:pt x="7144" y="64294"/>
                    <a:pt x="4762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BDC26BE2-473F-99AA-E90D-EE82418F7E58}"/>
                </a:ext>
              </a:extLst>
            </p:cNvPr>
            <p:cNvSpPr/>
            <p:nvPr/>
          </p:nvSpPr>
          <p:spPr>
            <a:xfrm>
              <a:off x="6574631" y="2009775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3 w 61912"/>
                <a:gd name="connsiteY1" fmla="*/ 19050 h 80962"/>
                <a:gd name="connsiteX2" fmla="*/ 50006 w 61912"/>
                <a:gd name="connsiteY2" fmla="*/ 80963 h 80962"/>
                <a:gd name="connsiteX3" fmla="*/ 45244 w 61912"/>
                <a:gd name="connsiteY3" fmla="*/ 80963 h 80962"/>
                <a:gd name="connsiteX4" fmla="*/ 52388 w 61912"/>
                <a:gd name="connsiteY4" fmla="*/ 38100 h 80962"/>
                <a:gd name="connsiteX5" fmla="*/ 40481 w 61912"/>
                <a:gd name="connsiteY5" fmla="*/ 16669 h 80962"/>
                <a:gd name="connsiteX6" fmla="*/ 0 w 61912"/>
                <a:gd name="connsiteY6" fmla="*/ 0 h 80962"/>
                <a:gd name="connsiteX7" fmla="*/ 2381 w 61912"/>
                <a:gd name="connsiteY7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4"/>
                    <a:pt x="40481" y="11906"/>
                    <a:pt x="61913" y="19050"/>
                  </a:cubicBezTo>
                  <a:cubicBezTo>
                    <a:pt x="57150" y="40481"/>
                    <a:pt x="54769" y="61912"/>
                    <a:pt x="50006" y="80963"/>
                  </a:cubicBezTo>
                  <a:cubicBezTo>
                    <a:pt x="47625" y="80963"/>
                    <a:pt x="47625" y="80963"/>
                    <a:pt x="45244" y="80963"/>
                  </a:cubicBezTo>
                  <a:cubicBezTo>
                    <a:pt x="47625" y="66675"/>
                    <a:pt x="50006" y="52387"/>
                    <a:pt x="52388" y="38100"/>
                  </a:cubicBezTo>
                  <a:cubicBezTo>
                    <a:pt x="54769" y="28575"/>
                    <a:pt x="52388" y="21431"/>
                    <a:pt x="40481" y="16669"/>
                  </a:cubicBezTo>
                  <a:cubicBezTo>
                    <a:pt x="26194" y="11906"/>
                    <a:pt x="14288" y="7144"/>
                    <a:pt x="0" y="0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73B2F3C8-C274-A3B5-72C1-AE1117554FA1}"/>
                </a:ext>
              </a:extLst>
            </p:cNvPr>
            <p:cNvSpPr/>
            <p:nvPr/>
          </p:nvSpPr>
          <p:spPr>
            <a:xfrm>
              <a:off x="11546681" y="2007393"/>
              <a:ext cx="61912" cy="80962"/>
            </a:xfrm>
            <a:custGeom>
              <a:avLst/>
              <a:gdLst>
                <a:gd name="connsiteX0" fmla="*/ 0 w 61912"/>
                <a:gd name="connsiteY0" fmla="*/ 21431 h 80962"/>
                <a:gd name="connsiteX1" fmla="*/ 59531 w 61912"/>
                <a:gd name="connsiteY1" fmla="*/ 0 h 80962"/>
                <a:gd name="connsiteX2" fmla="*/ 61913 w 61912"/>
                <a:gd name="connsiteY2" fmla="*/ 2381 h 80962"/>
                <a:gd name="connsiteX3" fmla="*/ 21431 w 61912"/>
                <a:gd name="connsiteY3" fmla="*/ 19050 h 80962"/>
                <a:gd name="connsiteX4" fmla="*/ 9525 w 61912"/>
                <a:gd name="connsiteY4" fmla="*/ 40481 h 80962"/>
                <a:gd name="connsiteX5" fmla="*/ 11906 w 61912"/>
                <a:gd name="connsiteY5" fmla="*/ 80962 h 80962"/>
                <a:gd name="connsiteX6" fmla="*/ 0 w 61912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0962">
                  <a:moveTo>
                    <a:pt x="0" y="21431"/>
                  </a:moveTo>
                  <a:cubicBezTo>
                    <a:pt x="21431" y="14287"/>
                    <a:pt x="40482" y="7144"/>
                    <a:pt x="59531" y="0"/>
                  </a:cubicBezTo>
                  <a:cubicBezTo>
                    <a:pt x="59531" y="0"/>
                    <a:pt x="59531" y="2381"/>
                    <a:pt x="61913" y="2381"/>
                  </a:cubicBezTo>
                  <a:cubicBezTo>
                    <a:pt x="47625" y="7144"/>
                    <a:pt x="35719" y="14287"/>
                    <a:pt x="21431" y="19050"/>
                  </a:cubicBezTo>
                  <a:cubicBezTo>
                    <a:pt x="11906" y="23813"/>
                    <a:pt x="7144" y="28575"/>
                    <a:pt x="9525" y="40481"/>
                  </a:cubicBezTo>
                  <a:cubicBezTo>
                    <a:pt x="11906" y="54769"/>
                    <a:pt x="14288" y="66675"/>
                    <a:pt x="11906" y="80962"/>
                  </a:cubicBezTo>
                  <a:cubicBezTo>
                    <a:pt x="9525" y="64294"/>
                    <a:pt x="4763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760CEA8C-3077-064A-D4FA-D3A42EECA682}"/>
                </a:ext>
              </a:extLst>
            </p:cNvPr>
            <p:cNvSpPr/>
            <p:nvPr/>
          </p:nvSpPr>
          <p:spPr>
            <a:xfrm>
              <a:off x="9594056" y="883443"/>
              <a:ext cx="61912" cy="83343"/>
            </a:xfrm>
            <a:custGeom>
              <a:avLst/>
              <a:gdLst>
                <a:gd name="connsiteX0" fmla="*/ 11906 w 61912"/>
                <a:gd name="connsiteY0" fmla="*/ 83344 h 83343"/>
                <a:gd name="connsiteX1" fmla="*/ 0 w 61912"/>
                <a:gd name="connsiteY1" fmla="*/ 21431 h 83343"/>
                <a:gd name="connsiteX2" fmla="*/ 59531 w 61912"/>
                <a:gd name="connsiteY2" fmla="*/ 0 h 83343"/>
                <a:gd name="connsiteX3" fmla="*/ 61913 w 61912"/>
                <a:gd name="connsiteY3" fmla="*/ 2381 h 83343"/>
                <a:gd name="connsiteX4" fmla="*/ 9525 w 61912"/>
                <a:gd name="connsiteY4" fmla="*/ 23813 h 83343"/>
                <a:gd name="connsiteX5" fmla="*/ 16669 w 61912"/>
                <a:gd name="connsiteY5" fmla="*/ 80963 h 83343"/>
                <a:gd name="connsiteX6" fmla="*/ 11906 w 61912"/>
                <a:gd name="connsiteY6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3343">
                  <a:moveTo>
                    <a:pt x="11906" y="83344"/>
                  </a:moveTo>
                  <a:cubicBezTo>
                    <a:pt x="7144" y="64294"/>
                    <a:pt x="4763" y="45244"/>
                    <a:pt x="0" y="21431"/>
                  </a:cubicBezTo>
                  <a:cubicBezTo>
                    <a:pt x="21431" y="14288"/>
                    <a:pt x="40482" y="7144"/>
                    <a:pt x="59531" y="0"/>
                  </a:cubicBezTo>
                  <a:cubicBezTo>
                    <a:pt x="59531" y="0"/>
                    <a:pt x="59531" y="2381"/>
                    <a:pt x="61913" y="2381"/>
                  </a:cubicBezTo>
                  <a:cubicBezTo>
                    <a:pt x="45244" y="9525"/>
                    <a:pt x="28575" y="16669"/>
                    <a:pt x="9525" y="23813"/>
                  </a:cubicBezTo>
                  <a:cubicBezTo>
                    <a:pt x="11906" y="42863"/>
                    <a:pt x="14288" y="61913"/>
                    <a:pt x="16669" y="80963"/>
                  </a:cubicBezTo>
                  <a:cubicBezTo>
                    <a:pt x="14288" y="80963"/>
                    <a:pt x="14288" y="80963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749E6234-5B2B-6236-10FB-0E4F02733D6A}"/>
                </a:ext>
              </a:extLst>
            </p:cNvPr>
            <p:cNvSpPr/>
            <p:nvPr/>
          </p:nvSpPr>
          <p:spPr>
            <a:xfrm>
              <a:off x="7639050" y="2007393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7 w 59531"/>
                <a:gd name="connsiteY4" fmla="*/ 80962 h 80962"/>
                <a:gd name="connsiteX5" fmla="*/ 11906 w 59531"/>
                <a:gd name="connsiteY5" fmla="*/ 80962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7"/>
                    <a:pt x="40481" y="7144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2" y="9525"/>
                    <a:pt x="26194" y="16669"/>
                    <a:pt x="7144" y="23813"/>
                  </a:cubicBezTo>
                  <a:cubicBezTo>
                    <a:pt x="9525" y="42862"/>
                    <a:pt x="11906" y="61912"/>
                    <a:pt x="14287" y="80962"/>
                  </a:cubicBezTo>
                  <a:cubicBezTo>
                    <a:pt x="14287" y="80962"/>
                    <a:pt x="11906" y="80962"/>
                    <a:pt x="11906" y="80962"/>
                  </a:cubicBezTo>
                  <a:cubicBezTo>
                    <a:pt x="9525" y="64294"/>
                    <a:pt x="4762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4FDA2ED5-D26A-8A88-8148-A030190AB949}"/>
                </a:ext>
              </a:extLst>
            </p:cNvPr>
            <p:cNvSpPr/>
            <p:nvPr/>
          </p:nvSpPr>
          <p:spPr>
            <a:xfrm>
              <a:off x="8529637" y="2009775"/>
              <a:ext cx="57617" cy="80962"/>
            </a:xfrm>
            <a:custGeom>
              <a:avLst/>
              <a:gdLst>
                <a:gd name="connsiteX0" fmla="*/ 2381 w 57617"/>
                <a:gd name="connsiteY0" fmla="*/ 0 h 80962"/>
                <a:gd name="connsiteX1" fmla="*/ 57150 w 57617"/>
                <a:gd name="connsiteY1" fmla="*/ 19050 h 80962"/>
                <a:gd name="connsiteX2" fmla="*/ 45244 w 57617"/>
                <a:gd name="connsiteY2" fmla="*/ 80963 h 80962"/>
                <a:gd name="connsiteX3" fmla="*/ 52387 w 57617"/>
                <a:gd name="connsiteY3" fmla="*/ 23813 h 80962"/>
                <a:gd name="connsiteX4" fmla="*/ 0 w 57617"/>
                <a:gd name="connsiteY4" fmla="*/ 2381 h 80962"/>
                <a:gd name="connsiteX5" fmla="*/ 2381 w 57617"/>
                <a:gd name="connsiteY5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617" h="80962">
                  <a:moveTo>
                    <a:pt x="2381" y="0"/>
                  </a:moveTo>
                  <a:cubicBezTo>
                    <a:pt x="21431" y="7144"/>
                    <a:pt x="38100" y="11906"/>
                    <a:pt x="57150" y="19050"/>
                  </a:cubicBezTo>
                  <a:cubicBezTo>
                    <a:pt x="59531" y="42862"/>
                    <a:pt x="52387" y="61912"/>
                    <a:pt x="45244" y="80963"/>
                  </a:cubicBezTo>
                  <a:cubicBezTo>
                    <a:pt x="47625" y="61912"/>
                    <a:pt x="50006" y="45244"/>
                    <a:pt x="52387" y="23813"/>
                  </a:cubicBezTo>
                  <a:cubicBezTo>
                    <a:pt x="33338" y="16669"/>
                    <a:pt x="16669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7B19C196-9092-6EF2-EBD7-D9D8684411C2}"/>
                </a:ext>
              </a:extLst>
            </p:cNvPr>
            <p:cNvSpPr/>
            <p:nvPr/>
          </p:nvSpPr>
          <p:spPr>
            <a:xfrm>
              <a:off x="9594056" y="2012156"/>
              <a:ext cx="59531" cy="78581"/>
            </a:xfrm>
            <a:custGeom>
              <a:avLst/>
              <a:gdLst>
                <a:gd name="connsiteX0" fmla="*/ 0 w 59531"/>
                <a:gd name="connsiteY0" fmla="*/ 19050 h 78581"/>
                <a:gd name="connsiteX1" fmla="*/ 26194 w 59531"/>
                <a:gd name="connsiteY1" fmla="*/ 7144 h 78581"/>
                <a:gd name="connsiteX2" fmla="*/ 59531 w 59531"/>
                <a:gd name="connsiteY2" fmla="*/ 0 h 78581"/>
                <a:gd name="connsiteX3" fmla="*/ 23813 w 59531"/>
                <a:gd name="connsiteY3" fmla="*/ 14287 h 78581"/>
                <a:gd name="connsiteX4" fmla="*/ 9525 w 59531"/>
                <a:gd name="connsiteY4" fmla="*/ 40481 h 78581"/>
                <a:gd name="connsiteX5" fmla="*/ 11906 w 59531"/>
                <a:gd name="connsiteY5" fmla="*/ 78581 h 78581"/>
                <a:gd name="connsiteX6" fmla="*/ 0 w 59531"/>
                <a:gd name="connsiteY6" fmla="*/ 1905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78581">
                  <a:moveTo>
                    <a:pt x="0" y="19050"/>
                  </a:moveTo>
                  <a:cubicBezTo>
                    <a:pt x="9525" y="14287"/>
                    <a:pt x="19050" y="11906"/>
                    <a:pt x="26194" y="7144"/>
                  </a:cubicBezTo>
                  <a:cubicBezTo>
                    <a:pt x="35719" y="2381"/>
                    <a:pt x="47625" y="0"/>
                    <a:pt x="59531" y="0"/>
                  </a:cubicBezTo>
                  <a:cubicBezTo>
                    <a:pt x="47625" y="4762"/>
                    <a:pt x="35719" y="9525"/>
                    <a:pt x="23813" y="14287"/>
                  </a:cubicBezTo>
                  <a:cubicBezTo>
                    <a:pt x="7144" y="21431"/>
                    <a:pt x="4763" y="21431"/>
                    <a:pt x="9525" y="40481"/>
                  </a:cubicBezTo>
                  <a:cubicBezTo>
                    <a:pt x="11906" y="52387"/>
                    <a:pt x="14288" y="66675"/>
                    <a:pt x="11906" y="78581"/>
                  </a:cubicBezTo>
                  <a:cubicBezTo>
                    <a:pt x="7144" y="59531"/>
                    <a:pt x="4763" y="4048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D64F2BEC-AC5C-683E-21F9-BD4A9A74E878}"/>
                </a:ext>
              </a:extLst>
            </p:cNvPr>
            <p:cNvSpPr/>
            <p:nvPr/>
          </p:nvSpPr>
          <p:spPr>
            <a:xfrm>
              <a:off x="11546681" y="5386387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8 w 59531"/>
                <a:gd name="connsiteY4" fmla="*/ 80963 h 80962"/>
                <a:gd name="connsiteX5" fmla="*/ 11906 w 59531"/>
                <a:gd name="connsiteY5" fmla="*/ 80963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8"/>
                    <a:pt x="40482" y="7144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3" y="9525"/>
                    <a:pt x="26194" y="16669"/>
                    <a:pt x="7144" y="23813"/>
                  </a:cubicBezTo>
                  <a:cubicBezTo>
                    <a:pt x="9525" y="42863"/>
                    <a:pt x="11906" y="61913"/>
                    <a:pt x="14288" y="80963"/>
                  </a:cubicBezTo>
                  <a:cubicBezTo>
                    <a:pt x="14288" y="80963"/>
                    <a:pt x="11906" y="80963"/>
                    <a:pt x="11906" y="80963"/>
                  </a:cubicBezTo>
                  <a:cubicBezTo>
                    <a:pt x="9525" y="64294"/>
                    <a:pt x="4763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56558151-D19C-9DE2-BC88-17EB9A07B0CB}"/>
                </a:ext>
              </a:extLst>
            </p:cNvPr>
            <p:cNvSpPr/>
            <p:nvPr/>
          </p:nvSpPr>
          <p:spPr>
            <a:xfrm>
              <a:off x="10482262" y="2012156"/>
              <a:ext cx="59531" cy="80962"/>
            </a:xfrm>
            <a:custGeom>
              <a:avLst/>
              <a:gdLst>
                <a:gd name="connsiteX0" fmla="*/ 45244 w 59531"/>
                <a:gd name="connsiteY0" fmla="*/ 78581 h 80962"/>
                <a:gd name="connsiteX1" fmla="*/ 52387 w 59531"/>
                <a:gd name="connsiteY1" fmla="*/ 23813 h 80962"/>
                <a:gd name="connsiteX2" fmla="*/ 0 w 59531"/>
                <a:gd name="connsiteY2" fmla="*/ 2381 h 80962"/>
                <a:gd name="connsiteX3" fmla="*/ 0 w 59531"/>
                <a:gd name="connsiteY3" fmla="*/ 0 h 80962"/>
                <a:gd name="connsiteX4" fmla="*/ 59531 w 59531"/>
                <a:gd name="connsiteY4" fmla="*/ 19050 h 80962"/>
                <a:gd name="connsiteX5" fmla="*/ 47625 w 59531"/>
                <a:gd name="connsiteY5" fmla="*/ 80963 h 80962"/>
                <a:gd name="connsiteX6" fmla="*/ 45244 w 59531"/>
                <a:gd name="connsiteY6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45244" y="78581"/>
                  </a:moveTo>
                  <a:cubicBezTo>
                    <a:pt x="47625" y="61912"/>
                    <a:pt x="50006" y="42863"/>
                    <a:pt x="52387" y="23813"/>
                  </a:cubicBezTo>
                  <a:cubicBezTo>
                    <a:pt x="33338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38100" y="11906"/>
                    <a:pt x="59531" y="19050"/>
                  </a:cubicBezTo>
                  <a:cubicBezTo>
                    <a:pt x="54769" y="40481"/>
                    <a:pt x="52387" y="61912"/>
                    <a:pt x="47625" y="80963"/>
                  </a:cubicBezTo>
                  <a:cubicBezTo>
                    <a:pt x="47625" y="78581"/>
                    <a:pt x="47625" y="78581"/>
                    <a:pt x="45244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9CE22B3A-F35C-E583-3E22-E330AA072811}"/>
                </a:ext>
              </a:extLst>
            </p:cNvPr>
            <p:cNvSpPr/>
            <p:nvPr/>
          </p:nvSpPr>
          <p:spPr>
            <a:xfrm>
              <a:off x="5686425" y="6512718"/>
              <a:ext cx="59531" cy="83343"/>
            </a:xfrm>
            <a:custGeom>
              <a:avLst/>
              <a:gdLst>
                <a:gd name="connsiteX0" fmla="*/ 11906 w 59531"/>
                <a:gd name="connsiteY0" fmla="*/ 83344 h 83343"/>
                <a:gd name="connsiteX1" fmla="*/ 0 w 59531"/>
                <a:gd name="connsiteY1" fmla="*/ 21431 h 83343"/>
                <a:gd name="connsiteX2" fmla="*/ 57150 w 59531"/>
                <a:gd name="connsiteY2" fmla="*/ 0 h 83343"/>
                <a:gd name="connsiteX3" fmla="*/ 59531 w 59531"/>
                <a:gd name="connsiteY3" fmla="*/ 2381 h 83343"/>
                <a:gd name="connsiteX4" fmla="*/ 7144 w 59531"/>
                <a:gd name="connsiteY4" fmla="*/ 23813 h 83343"/>
                <a:gd name="connsiteX5" fmla="*/ 14287 w 59531"/>
                <a:gd name="connsiteY5" fmla="*/ 80962 h 83343"/>
                <a:gd name="connsiteX6" fmla="*/ 11906 w 59531"/>
                <a:gd name="connsiteY6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11906" y="83344"/>
                  </a:moveTo>
                  <a:cubicBezTo>
                    <a:pt x="7144" y="64294"/>
                    <a:pt x="4762" y="42862"/>
                    <a:pt x="0" y="21431"/>
                  </a:cubicBezTo>
                  <a:cubicBezTo>
                    <a:pt x="21431" y="14288"/>
                    <a:pt x="40481" y="7143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3" y="9525"/>
                    <a:pt x="26194" y="16669"/>
                    <a:pt x="7144" y="23813"/>
                  </a:cubicBezTo>
                  <a:cubicBezTo>
                    <a:pt x="9525" y="45244"/>
                    <a:pt x="11906" y="61913"/>
                    <a:pt x="14287" y="80962"/>
                  </a:cubicBezTo>
                  <a:cubicBezTo>
                    <a:pt x="14287" y="83344"/>
                    <a:pt x="14287" y="83344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F31D4980-CECC-996D-EC31-2E4E6F0F7472}"/>
                </a:ext>
              </a:extLst>
            </p:cNvPr>
            <p:cNvSpPr/>
            <p:nvPr/>
          </p:nvSpPr>
          <p:spPr>
            <a:xfrm>
              <a:off x="6574631" y="6517481"/>
              <a:ext cx="61912" cy="78580"/>
            </a:xfrm>
            <a:custGeom>
              <a:avLst/>
              <a:gdLst>
                <a:gd name="connsiteX0" fmla="*/ 61913 w 61912"/>
                <a:gd name="connsiteY0" fmla="*/ 19050 h 78580"/>
                <a:gd name="connsiteX1" fmla="*/ 50006 w 61912"/>
                <a:gd name="connsiteY1" fmla="*/ 78581 h 78580"/>
                <a:gd name="connsiteX2" fmla="*/ 45244 w 61912"/>
                <a:gd name="connsiteY2" fmla="*/ 78581 h 78580"/>
                <a:gd name="connsiteX3" fmla="*/ 50006 w 61912"/>
                <a:gd name="connsiteY3" fmla="*/ 40481 h 78580"/>
                <a:gd name="connsiteX4" fmla="*/ 33338 w 61912"/>
                <a:gd name="connsiteY4" fmla="*/ 14287 h 78580"/>
                <a:gd name="connsiteX5" fmla="*/ 0 w 61912"/>
                <a:gd name="connsiteY5" fmla="*/ 0 h 78580"/>
                <a:gd name="connsiteX6" fmla="*/ 61913 w 61912"/>
                <a:gd name="connsiteY6" fmla="*/ 19050 h 7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78580">
                  <a:moveTo>
                    <a:pt x="61913" y="19050"/>
                  </a:moveTo>
                  <a:cubicBezTo>
                    <a:pt x="57150" y="38099"/>
                    <a:pt x="54769" y="59531"/>
                    <a:pt x="50006" y="78581"/>
                  </a:cubicBezTo>
                  <a:cubicBezTo>
                    <a:pt x="47625" y="78581"/>
                    <a:pt x="47625" y="78581"/>
                    <a:pt x="45244" y="78581"/>
                  </a:cubicBezTo>
                  <a:cubicBezTo>
                    <a:pt x="47625" y="66675"/>
                    <a:pt x="50006" y="52387"/>
                    <a:pt x="50006" y="40481"/>
                  </a:cubicBezTo>
                  <a:cubicBezTo>
                    <a:pt x="52388" y="21431"/>
                    <a:pt x="52388" y="21431"/>
                    <a:pt x="33338" y="14287"/>
                  </a:cubicBezTo>
                  <a:cubicBezTo>
                    <a:pt x="21431" y="9525"/>
                    <a:pt x="9525" y="4762"/>
                    <a:pt x="0" y="0"/>
                  </a:cubicBezTo>
                  <a:cubicBezTo>
                    <a:pt x="21431" y="2381"/>
                    <a:pt x="40481" y="7143"/>
                    <a:pt x="61913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B644D65A-4D9B-564F-B352-62C607E0A3E3}"/>
                </a:ext>
              </a:extLst>
            </p:cNvPr>
            <p:cNvSpPr/>
            <p:nvPr/>
          </p:nvSpPr>
          <p:spPr>
            <a:xfrm>
              <a:off x="7641431" y="6512718"/>
              <a:ext cx="61912" cy="83343"/>
            </a:xfrm>
            <a:custGeom>
              <a:avLst/>
              <a:gdLst>
                <a:gd name="connsiteX0" fmla="*/ 11906 w 61912"/>
                <a:gd name="connsiteY0" fmla="*/ 83344 h 83343"/>
                <a:gd name="connsiteX1" fmla="*/ 0 w 61912"/>
                <a:gd name="connsiteY1" fmla="*/ 21431 h 83343"/>
                <a:gd name="connsiteX2" fmla="*/ 59531 w 61912"/>
                <a:gd name="connsiteY2" fmla="*/ 0 h 83343"/>
                <a:gd name="connsiteX3" fmla="*/ 61912 w 61912"/>
                <a:gd name="connsiteY3" fmla="*/ 2381 h 83343"/>
                <a:gd name="connsiteX4" fmla="*/ 9525 w 61912"/>
                <a:gd name="connsiteY4" fmla="*/ 23813 h 83343"/>
                <a:gd name="connsiteX5" fmla="*/ 16669 w 61912"/>
                <a:gd name="connsiteY5" fmla="*/ 80962 h 83343"/>
                <a:gd name="connsiteX6" fmla="*/ 11906 w 61912"/>
                <a:gd name="connsiteY6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3343">
                  <a:moveTo>
                    <a:pt x="11906" y="83344"/>
                  </a:moveTo>
                  <a:cubicBezTo>
                    <a:pt x="7144" y="64294"/>
                    <a:pt x="4762" y="42862"/>
                    <a:pt x="0" y="21431"/>
                  </a:cubicBezTo>
                  <a:cubicBezTo>
                    <a:pt x="21431" y="14288"/>
                    <a:pt x="40481" y="7143"/>
                    <a:pt x="59531" y="0"/>
                  </a:cubicBezTo>
                  <a:cubicBezTo>
                    <a:pt x="59531" y="0"/>
                    <a:pt x="59531" y="2381"/>
                    <a:pt x="61912" y="2381"/>
                  </a:cubicBezTo>
                  <a:cubicBezTo>
                    <a:pt x="45244" y="9525"/>
                    <a:pt x="28575" y="16669"/>
                    <a:pt x="9525" y="23813"/>
                  </a:cubicBezTo>
                  <a:cubicBezTo>
                    <a:pt x="11906" y="42862"/>
                    <a:pt x="14287" y="61913"/>
                    <a:pt x="16669" y="80962"/>
                  </a:cubicBezTo>
                  <a:cubicBezTo>
                    <a:pt x="11906" y="83344"/>
                    <a:pt x="11906" y="83344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8E051EC2-5276-DAC9-52A9-81A2F56E929E}"/>
                </a:ext>
              </a:extLst>
            </p:cNvPr>
            <p:cNvSpPr/>
            <p:nvPr/>
          </p:nvSpPr>
          <p:spPr>
            <a:xfrm>
              <a:off x="8527256" y="6515100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2 w 61912"/>
                <a:gd name="connsiteY1" fmla="*/ 19050 h 80962"/>
                <a:gd name="connsiteX2" fmla="*/ 50006 w 61912"/>
                <a:gd name="connsiteY2" fmla="*/ 80962 h 80962"/>
                <a:gd name="connsiteX3" fmla="*/ 45244 w 61912"/>
                <a:gd name="connsiteY3" fmla="*/ 80962 h 80962"/>
                <a:gd name="connsiteX4" fmla="*/ 52387 w 61912"/>
                <a:gd name="connsiteY4" fmla="*/ 23813 h 80962"/>
                <a:gd name="connsiteX5" fmla="*/ 0 w 61912"/>
                <a:gd name="connsiteY5" fmla="*/ 2381 h 80962"/>
                <a:gd name="connsiteX6" fmla="*/ 2381 w 61912"/>
                <a:gd name="connsiteY6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3"/>
                    <a:pt x="40481" y="11906"/>
                    <a:pt x="61912" y="19050"/>
                  </a:cubicBezTo>
                  <a:cubicBezTo>
                    <a:pt x="57150" y="40481"/>
                    <a:pt x="54768" y="61913"/>
                    <a:pt x="50006" y="80962"/>
                  </a:cubicBezTo>
                  <a:cubicBezTo>
                    <a:pt x="47625" y="80962"/>
                    <a:pt x="47625" y="80962"/>
                    <a:pt x="45244" y="80962"/>
                  </a:cubicBezTo>
                  <a:cubicBezTo>
                    <a:pt x="47625" y="61913"/>
                    <a:pt x="50006" y="45244"/>
                    <a:pt x="52387" y="23813"/>
                  </a:cubicBezTo>
                  <a:cubicBezTo>
                    <a:pt x="35719" y="16668"/>
                    <a:pt x="16669" y="9525"/>
                    <a:pt x="0" y="2381"/>
                  </a:cubicBezTo>
                  <a:cubicBezTo>
                    <a:pt x="2381" y="0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70E0A4DF-326B-B814-EDDF-3D64BEAFB4B4}"/>
                </a:ext>
              </a:extLst>
            </p:cNvPr>
            <p:cNvSpPr/>
            <p:nvPr/>
          </p:nvSpPr>
          <p:spPr>
            <a:xfrm>
              <a:off x="9594056" y="6512718"/>
              <a:ext cx="61912" cy="83343"/>
            </a:xfrm>
            <a:custGeom>
              <a:avLst/>
              <a:gdLst>
                <a:gd name="connsiteX0" fmla="*/ 11906 w 61912"/>
                <a:gd name="connsiteY0" fmla="*/ 83344 h 83343"/>
                <a:gd name="connsiteX1" fmla="*/ 0 w 61912"/>
                <a:gd name="connsiteY1" fmla="*/ 21431 h 83343"/>
                <a:gd name="connsiteX2" fmla="*/ 59531 w 61912"/>
                <a:gd name="connsiteY2" fmla="*/ 0 h 83343"/>
                <a:gd name="connsiteX3" fmla="*/ 61913 w 61912"/>
                <a:gd name="connsiteY3" fmla="*/ 4763 h 83343"/>
                <a:gd name="connsiteX4" fmla="*/ 28575 w 61912"/>
                <a:gd name="connsiteY4" fmla="*/ 19050 h 83343"/>
                <a:gd name="connsiteX5" fmla="*/ 14288 w 61912"/>
                <a:gd name="connsiteY5" fmla="*/ 45244 h 83343"/>
                <a:gd name="connsiteX6" fmla="*/ 19050 w 61912"/>
                <a:gd name="connsiteY6" fmla="*/ 83344 h 83343"/>
                <a:gd name="connsiteX7" fmla="*/ 11906 w 61912"/>
                <a:gd name="connsiteY7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3343">
                  <a:moveTo>
                    <a:pt x="11906" y="83344"/>
                  </a:moveTo>
                  <a:cubicBezTo>
                    <a:pt x="7144" y="64294"/>
                    <a:pt x="4763" y="42862"/>
                    <a:pt x="0" y="21431"/>
                  </a:cubicBezTo>
                  <a:cubicBezTo>
                    <a:pt x="21431" y="14288"/>
                    <a:pt x="40482" y="7143"/>
                    <a:pt x="59531" y="0"/>
                  </a:cubicBezTo>
                  <a:cubicBezTo>
                    <a:pt x="59531" y="2381"/>
                    <a:pt x="59531" y="2381"/>
                    <a:pt x="61913" y="4763"/>
                  </a:cubicBezTo>
                  <a:cubicBezTo>
                    <a:pt x="50006" y="9525"/>
                    <a:pt x="38100" y="14288"/>
                    <a:pt x="28575" y="19050"/>
                  </a:cubicBezTo>
                  <a:cubicBezTo>
                    <a:pt x="9525" y="26194"/>
                    <a:pt x="9525" y="26194"/>
                    <a:pt x="14288" y="45244"/>
                  </a:cubicBezTo>
                  <a:cubicBezTo>
                    <a:pt x="16669" y="57150"/>
                    <a:pt x="19050" y="71438"/>
                    <a:pt x="19050" y="83344"/>
                  </a:cubicBezTo>
                  <a:cubicBezTo>
                    <a:pt x="14288" y="83344"/>
                    <a:pt x="14288" y="83344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E708F703-CB6E-97B7-966C-5F15D92EDF18}"/>
                </a:ext>
              </a:extLst>
            </p:cNvPr>
            <p:cNvSpPr/>
            <p:nvPr/>
          </p:nvSpPr>
          <p:spPr>
            <a:xfrm>
              <a:off x="10484643" y="6515100"/>
              <a:ext cx="59531" cy="80962"/>
            </a:xfrm>
            <a:custGeom>
              <a:avLst/>
              <a:gdLst>
                <a:gd name="connsiteX0" fmla="*/ 59531 w 59531"/>
                <a:gd name="connsiteY0" fmla="*/ 19050 h 80962"/>
                <a:gd name="connsiteX1" fmla="*/ 47625 w 59531"/>
                <a:gd name="connsiteY1" fmla="*/ 80962 h 80962"/>
                <a:gd name="connsiteX2" fmla="*/ 45244 w 59531"/>
                <a:gd name="connsiteY2" fmla="*/ 80962 h 80962"/>
                <a:gd name="connsiteX3" fmla="*/ 52387 w 59531"/>
                <a:gd name="connsiteY3" fmla="*/ 23813 h 80962"/>
                <a:gd name="connsiteX4" fmla="*/ 0 w 59531"/>
                <a:gd name="connsiteY4" fmla="*/ 2381 h 80962"/>
                <a:gd name="connsiteX5" fmla="*/ 0 w 59531"/>
                <a:gd name="connsiteY5" fmla="*/ 0 h 80962"/>
                <a:gd name="connsiteX6" fmla="*/ 59531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59531" y="19050"/>
                  </a:moveTo>
                  <a:cubicBezTo>
                    <a:pt x="54769" y="42862"/>
                    <a:pt x="50006" y="61913"/>
                    <a:pt x="47625" y="80962"/>
                  </a:cubicBezTo>
                  <a:cubicBezTo>
                    <a:pt x="47625" y="80962"/>
                    <a:pt x="45244" y="80962"/>
                    <a:pt x="45244" y="80962"/>
                  </a:cubicBezTo>
                  <a:cubicBezTo>
                    <a:pt x="47625" y="64293"/>
                    <a:pt x="50006" y="45244"/>
                    <a:pt x="52387" y="23813"/>
                  </a:cubicBezTo>
                  <a:cubicBezTo>
                    <a:pt x="35719" y="16668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2"/>
                    <a:pt x="38100" y="11906"/>
                    <a:pt x="59531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523666E4-A810-3F37-0D77-6C1B04E0B16E}"/>
                </a:ext>
              </a:extLst>
            </p:cNvPr>
            <p:cNvSpPr/>
            <p:nvPr/>
          </p:nvSpPr>
          <p:spPr>
            <a:xfrm>
              <a:off x="11546681" y="6515100"/>
              <a:ext cx="59531" cy="80962"/>
            </a:xfrm>
            <a:custGeom>
              <a:avLst/>
              <a:gdLst>
                <a:gd name="connsiteX0" fmla="*/ 0 w 59531"/>
                <a:gd name="connsiteY0" fmla="*/ 19050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8 w 59531"/>
                <a:gd name="connsiteY4" fmla="*/ 80962 h 80962"/>
                <a:gd name="connsiteX5" fmla="*/ 11906 w 59531"/>
                <a:gd name="connsiteY5" fmla="*/ 80962 h 80962"/>
                <a:gd name="connsiteX6" fmla="*/ 0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19050"/>
                  </a:moveTo>
                  <a:cubicBezTo>
                    <a:pt x="21431" y="11906"/>
                    <a:pt x="40482" y="4762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3" y="9525"/>
                    <a:pt x="26194" y="16668"/>
                    <a:pt x="7144" y="23813"/>
                  </a:cubicBezTo>
                  <a:cubicBezTo>
                    <a:pt x="9525" y="42862"/>
                    <a:pt x="11906" y="61913"/>
                    <a:pt x="14288" y="80962"/>
                  </a:cubicBezTo>
                  <a:cubicBezTo>
                    <a:pt x="14288" y="80962"/>
                    <a:pt x="11906" y="80962"/>
                    <a:pt x="11906" y="80962"/>
                  </a:cubicBezTo>
                  <a:cubicBezTo>
                    <a:pt x="9525" y="61913"/>
                    <a:pt x="4763" y="42862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4FA7303F-63C8-30AD-EBA2-5663777B7F85}"/>
                </a:ext>
              </a:extLst>
            </p:cNvPr>
            <p:cNvSpPr/>
            <p:nvPr/>
          </p:nvSpPr>
          <p:spPr>
            <a:xfrm>
              <a:off x="10482262" y="5388768"/>
              <a:ext cx="61912" cy="83343"/>
            </a:xfrm>
            <a:custGeom>
              <a:avLst/>
              <a:gdLst>
                <a:gd name="connsiteX0" fmla="*/ 2381 w 61912"/>
                <a:gd name="connsiteY0" fmla="*/ 0 h 83343"/>
                <a:gd name="connsiteX1" fmla="*/ 61913 w 61912"/>
                <a:gd name="connsiteY1" fmla="*/ 21431 h 83343"/>
                <a:gd name="connsiteX2" fmla="*/ 50006 w 61912"/>
                <a:gd name="connsiteY2" fmla="*/ 83344 h 83343"/>
                <a:gd name="connsiteX3" fmla="*/ 45244 w 61912"/>
                <a:gd name="connsiteY3" fmla="*/ 83344 h 83343"/>
                <a:gd name="connsiteX4" fmla="*/ 52387 w 61912"/>
                <a:gd name="connsiteY4" fmla="*/ 42863 h 83343"/>
                <a:gd name="connsiteX5" fmla="*/ 38100 w 61912"/>
                <a:gd name="connsiteY5" fmla="*/ 19050 h 83343"/>
                <a:gd name="connsiteX6" fmla="*/ 0 w 61912"/>
                <a:gd name="connsiteY6" fmla="*/ 4762 h 83343"/>
                <a:gd name="connsiteX7" fmla="*/ 2381 w 61912"/>
                <a:gd name="connsiteY7" fmla="*/ 0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3343">
                  <a:moveTo>
                    <a:pt x="2381" y="0"/>
                  </a:moveTo>
                  <a:cubicBezTo>
                    <a:pt x="21431" y="7144"/>
                    <a:pt x="40481" y="11906"/>
                    <a:pt x="61913" y="21431"/>
                  </a:cubicBezTo>
                  <a:cubicBezTo>
                    <a:pt x="57150" y="42863"/>
                    <a:pt x="54769" y="64294"/>
                    <a:pt x="50006" y="83344"/>
                  </a:cubicBezTo>
                  <a:cubicBezTo>
                    <a:pt x="47625" y="83344"/>
                    <a:pt x="47625" y="83344"/>
                    <a:pt x="45244" y="83344"/>
                  </a:cubicBezTo>
                  <a:cubicBezTo>
                    <a:pt x="47625" y="69056"/>
                    <a:pt x="47625" y="57150"/>
                    <a:pt x="52387" y="42863"/>
                  </a:cubicBezTo>
                  <a:cubicBezTo>
                    <a:pt x="54769" y="30956"/>
                    <a:pt x="50006" y="23813"/>
                    <a:pt x="38100" y="19050"/>
                  </a:cubicBezTo>
                  <a:cubicBezTo>
                    <a:pt x="26194" y="14287"/>
                    <a:pt x="14288" y="9525"/>
                    <a:pt x="0" y="4762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C34A75D9-0C2D-B9F7-C986-92F70FD8C820}"/>
                </a:ext>
              </a:extLst>
            </p:cNvPr>
            <p:cNvSpPr/>
            <p:nvPr/>
          </p:nvSpPr>
          <p:spPr>
            <a:xfrm>
              <a:off x="8532018" y="3136106"/>
              <a:ext cx="59531" cy="80962"/>
            </a:xfrm>
            <a:custGeom>
              <a:avLst/>
              <a:gdLst>
                <a:gd name="connsiteX0" fmla="*/ 42863 w 59531"/>
                <a:gd name="connsiteY0" fmla="*/ 80963 h 80962"/>
                <a:gd name="connsiteX1" fmla="*/ 50006 w 59531"/>
                <a:gd name="connsiteY1" fmla="*/ 40481 h 80962"/>
                <a:gd name="connsiteX2" fmla="*/ 38100 w 59531"/>
                <a:gd name="connsiteY2" fmla="*/ 19050 h 80962"/>
                <a:gd name="connsiteX3" fmla="*/ 0 w 59531"/>
                <a:gd name="connsiteY3" fmla="*/ 0 h 80962"/>
                <a:gd name="connsiteX4" fmla="*/ 59531 w 59531"/>
                <a:gd name="connsiteY4" fmla="*/ 19050 h 80962"/>
                <a:gd name="connsiteX5" fmla="*/ 47625 w 59531"/>
                <a:gd name="connsiteY5" fmla="*/ 80963 h 80962"/>
                <a:gd name="connsiteX6" fmla="*/ 42863 w 59531"/>
                <a:gd name="connsiteY6" fmla="*/ 809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42863" y="80963"/>
                  </a:moveTo>
                  <a:cubicBezTo>
                    <a:pt x="45244" y="66675"/>
                    <a:pt x="47625" y="54769"/>
                    <a:pt x="50006" y="40481"/>
                  </a:cubicBezTo>
                  <a:cubicBezTo>
                    <a:pt x="52387" y="30956"/>
                    <a:pt x="50006" y="23813"/>
                    <a:pt x="38100" y="19050"/>
                  </a:cubicBezTo>
                  <a:cubicBezTo>
                    <a:pt x="23813" y="14288"/>
                    <a:pt x="11906" y="9525"/>
                    <a:pt x="0" y="0"/>
                  </a:cubicBezTo>
                  <a:cubicBezTo>
                    <a:pt x="19050" y="7144"/>
                    <a:pt x="38100" y="11906"/>
                    <a:pt x="59531" y="19050"/>
                  </a:cubicBezTo>
                  <a:cubicBezTo>
                    <a:pt x="54769" y="40481"/>
                    <a:pt x="52387" y="61913"/>
                    <a:pt x="47625" y="80963"/>
                  </a:cubicBezTo>
                  <a:cubicBezTo>
                    <a:pt x="45244" y="80963"/>
                    <a:pt x="42863" y="80963"/>
                    <a:pt x="42863" y="809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783F31D9-6152-1AA4-3888-77F59AB2FB99}"/>
                </a:ext>
              </a:extLst>
            </p:cNvPr>
            <p:cNvSpPr/>
            <p:nvPr/>
          </p:nvSpPr>
          <p:spPr>
            <a:xfrm>
              <a:off x="9594056" y="5386387"/>
              <a:ext cx="59531" cy="83343"/>
            </a:xfrm>
            <a:custGeom>
              <a:avLst/>
              <a:gdLst>
                <a:gd name="connsiteX0" fmla="*/ 59531 w 59531"/>
                <a:gd name="connsiteY0" fmla="*/ 4762 h 83343"/>
                <a:gd name="connsiteX1" fmla="*/ 7144 w 59531"/>
                <a:gd name="connsiteY1" fmla="*/ 26194 h 83343"/>
                <a:gd name="connsiteX2" fmla="*/ 14288 w 59531"/>
                <a:gd name="connsiteY2" fmla="*/ 83344 h 83343"/>
                <a:gd name="connsiteX3" fmla="*/ 11906 w 59531"/>
                <a:gd name="connsiteY3" fmla="*/ 83344 h 83343"/>
                <a:gd name="connsiteX4" fmla="*/ 0 w 59531"/>
                <a:gd name="connsiteY4" fmla="*/ 21431 h 83343"/>
                <a:gd name="connsiteX5" fmla="*/ 57150 w 59531"/>
                <a:gd name="connsiteY5" fmla="*/ 0 h 83343"/>
                <a:gd name="connsiteX6" fmla="*/ 59531 w 59531"/>
                <a:gd name="connsiteY6" fmla="*/ 4762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59531" y="4762"/>
                  </a:moveTo>
                  <a:cubicBezTo>
                    <a:pt x="42863" y="11906"/>
                    <a:pt x="26194" y="19050"/>
                    <a:pt x="7144" y="26194"/>
                  </a:cubicBezTo>
                  <a:cubicBezTo>
                    <a:pt x="9525" y="47625"/>
                    <a:pt x="11906" y="64294"/>
                    <a:pt x="14288" y="83344"/>
                  </a:cubicBezTo>
                  <a:cubicBezTo>
                    <a:pt x="14288" y="83344"/>
                    <a:pt x="11906" y="83344"/>
                    <a:pt x="11906" y="83344"/>
                  </a:cubicBezTo>
                  <a:cubicBezTo>
                    <a:pt x="7144" y="64294"/>
                    <a:pt x="4763" y="42863"/>
                    <a:pt x="0" y="21431"/>
                  </a:cubicBezTo>
                  <a:cubicBezTo>
                    <a:pt x="21431" y="14288"/>
                    <a:pt x="40482" y="7144"/>
                    <a:pt x="57150" y="0"/>
                  </a:cubicBezTo>
                  <a:cubicBezTo>
                    <a:pt x="59531" y="2381"/>
                    <a:pt x="59531" y="4762"/>
                    <a:pt x="59531" y="47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854FBA53-CF94-1A5B-6503-B95786CD6296}"/>
                </a:ext>
              </a:extLst>
            </p:cNvPr>
            <p:cNvSpPr/>
            <p:nvPr/>
          </p:nvSpPr>
          <p:spPr>
            <a:xfrm>
              <a:off x="5684043" y="3133725"/>
              <a:ext cx="61912" cy="83343"/>
            </a:xfrm>
            <a:custGeom>
              <a:avLst/>
              <a:gdLst>
                <a:gd name="connsiteX0" fmla="*/ 61912 w 61912"/>
                <a:gd name="connsiteY0" fmla="*/ 4762 h 83343"/>
                <a:gd name="connsiteX1" fmla="*/ 21431 w 61912"/>
                <a:gd name="connsiteY1" fmla="*/ 21431 h 83343"/>
                <a:gd name="connsiteX2" fmla="*/ 9525 w 61912"/>
                <a:gd name="connsiteY2" fmla="*/ 42862 h 83343"/>
                <a:gd name="connsiteX3" fmla="*/ 11906 w 61912"/>
                <a:gd name="connsiteY3" fmla="*/ 83344 h 83343"/>
                <a:gd name="connsiteX4" fmla="*/ 0 w 61912"/>
                <a:gd name="connsiteY4" fmla="*/ 21431 h 83343"/>
                <a:gd name="connsiteX5" fmla="*/ 59531 w 61912"/>
                <a:gd name="connsiteY5" fmla="*/ 0 h 83343"/>
                <a:gd name="connsiteX6" fmla="*/ 61912 w 61912"/>
                <a:gd name="connsiteY6" fmla="*/ 4762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3343">
                  <a:moveTo>
                    <a:pt x="61912" y="4762"/>
                  </a:moveTo>
                  <a:cubicBezTo>
                    <a:pt x="47625" y="9525"/>
                    <a:pt x="35719" y="16669"/>
                    <a:pt x="21431" y="21431"/>
                  </a:cubicBezTo>
                  <a:cubicBezTo>
                    <a:pt x="11906" y="26194"/>
                    <a:pt x="7144" y="30956"/>
                    <a:pt x="9525" y="42862"/>
                  </a:cubicBezTo>
                  <a:cubicBezTo>
                    <a:pt x="11906" y="57150"/>
                    <a:pt x="14288" y="69056"/>
                    <a:pt x="11906" y="83344"/>
                  </a:cubicBezTo>
                  <a:cubicBezTo>
                    <a:pt x="7144" y="64294"/>
                    <a:pt x="4762" y="45244"/>
                    <a:pt x="0" y="21431"/>
                  </a:cubicBezTo>
                  <a:cubicBezTo>
                    <a:pt x="21431" y="14287"/>
                    <a:pt x="40481" y="7143"/>
                    <a:pt x="59531" y="0"/>
                  </a:cubicBezTo>
                  <a:cubicBezTo>
                    <a:pt x="61912" y="2381"/>
                    <a:pt x="61912" y="4762"/>
                    <a:pt x="61912" y="476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8B835E9C-1100-1996-F059-3D2A6E1A2C97}"/>
                </a:ext>
              </a:extLst>
            </p:cNvPr>
            <p:cNvSpPr/>
            <p:nvPr/>
          </p:nvSpPr>
          <p:spPr>
            <a:xfrm>
              <a:off x="8529637" y="5386387"/>
              <a:ext cx="59531" cy="83343"/>
            </a:xfrm>
            <a:custGeom>
              <a:avLst/>
              <a:gdLst>
                <a:gd name="connsiteX0" fmla="*/ 59531 w 59531"/>
                <a:gd name="connsiteY0" fmla="*/ 21431 h 83343"/>
                <a:gd name="connsiteX1" fmla="*/ 47625 w 59531"/>
                <a:gd name="connsiteY1" fmla="*/ 83344 h 83343"/>
                <a:gd name="connsiteX2" fmla="*/ 42863 w 59531"/>
                <a:gd name="connsiteY2" fmla="*/ 83344 h 83343"/>
                <a:gd name="connsiteX3" fmla="*/ 50006 w 59531"/>
                <a:gd name="connsiteY3" fmla="*/ 40481 h 83343"/>
                <a:gd name="connsiteX4" fmla="*/ 38100 w 59531"/>
                <a:gd name="connsiteY4" fmla="*/ 19050 h 83343"/>
                <a:gd name="connsiteX5" fmla="*/ 0 w 59531"/>
                <a:gd name="connsiteY5" fmla="*/ 0 h 83343"/>
                <a:gd name="connsiteX6" fmla="*/ 59531 w 59531"/>
                <a:gd name="connsiteY6" fmla="*/ 21431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59531" y="21431"/>
                  </a:moveTo>
                  <a:cubicBezTo>
                    <a:pt x="54769" y="45244"/>
                    <a:pt x="50006" y="64294"/>
                    <a:pt x="47625" y="83344"/>
                  </a:cubicBezTo>
                  <a:cubicBezTo>
                    <a:pt x="45244" y="83344"/>
                    <a:pt x="45244" y="83344"/>
                    <a:pt x="42863" y="83344"/>
                  </a:cubicBezTo>
                  <a:cubicBezTo>
                    <a:pt x="45244" y="69056"/>
                    <a:pt x="47625" y="54769"/>
                    <a:pt x="50006" y="40481"/>
                  </a:cubicBezTo>
                  <a:cubicBezTo>
                    <a:pt x="52387" y="30956"/>
                    <a:pt x="50006" y="23813"/>
                    <a:pt x="38100" y="19050"/>
                  </a:cubicBezTo>
                  <a:cubicBezTo>
                    <a:pt x="23813" y="14288"/>
                    <a:pt x="11906" y="9525"/>
                    <a:pt x="0" y="0"/>
                  </a:cubicBezTo>
                  <a:cubicBezTo>
                    <a:pt x="19050" y="7144"/>
                    <a:pt x="38100" y="14288"/>
                    <a:pt x="59531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5093435D-D13E-7DF1-49AF-48AFBF76EA82}"/>
                </a:ext>
              </a:extLst>
            </p:cNvPr>
            <p:cNvSpPr/>
            <p:nvPr/>
          </p:nvSpPr>
          <p:spPr>
            <a:xfrm>
              <a:off x="7639050" y="5388768"/>
              <a:ext cx="59531" cy="80962"/>
            </a:xfrm>
            <a:custGeom>
              <a:avLst/>
              <a:gdLst>
                <a:gd name="connsiteX0" fmla="*/ 0 w 59531"/>
                <a:gd name="connsiteY0" fmla="*/ 19050 h 80962"/>
                <a:gd name="connsiteX1" fmla="*/ 59531 w 59531"/>
                <a:gd name="connsiteY1" fmla="*/ 0 h 80962"/>
                <a:gd name="connsiteX2" fmla="*/ 59531 w 59531"/>
                <a:gd name="connsiteY2" fmla="*/ 2381 h 80962"/>
                <a:gd name="connsiteX3" fmla="*/ 19050 w 59531"/>
                <a:gd name="connsiteY3" fmla="*/ 19050 h 80962"/>
                <a:gd name="connsiteX4" fmla="*/ 7144 w 59531"/>
                <a:gd name="connsiteY4" fmla="*/ 40481 h 80962"/>
                <a:gd name="connsiteX5" fmla="*/ 9525 w 59531"/>
                <a:gd name="connsiteY5" fmla="*/ 80962 h 80962"/>
                <a:gd name="connsiteX6" fmla="*/ 0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19050"/>
                  </a:moveTo>
                  <a:cubicBezTo>
                    <a:pt x="23813" y="11906"/>
                    <a:pt x="40481" y="4762"/>
                    <a:pt x="59531" y="0"/>
                  </a:cubicBezTo>
                  <a:cubicBezTo>
                    <a:pt x="59531" y="0"/>
                    <a:pt x="59531" y="2381"/>
                    <a:pt x="59531" y="2381"/>
                  </a:cubicBezTo>
                  <a:cubicBezTo>
                    <a:pt x="45244" y="7144"/>
                    <a:pt x="33337" y="14287"/>
                    <a:pt x="19050" y="19050"/>
                  </a:cubicBezTo>
                  <a:cubicBezTo>
                    <a:pt x="9525" y="23813"/>
                    <a:pt x="4762" y="28575"/>
                    <a:pt x="7144" y="40481"/>
                  </a:cubicBezTo>
                  <a:cubicBezTo>
                    <a:pt x="9525" y="54769"/>
                    <a:pt x="11906" y="66675"/>
                    <a:pt x="9525" y="80962"/>
                  </a:cubicBezTo>
                  <a:cubicBezTo>
                    <a:pt x="9525" y="61912"/>
                    <a:pt x="4762" y="4048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249B0808-5760-0DD9-AFDC-4F1C64507EAA}"/>
                </a:ext>
              </a:extLst>
            </p:cNvPr>
            <p:cNvSpPr/>
            <p:nvPr/>
          </p:nvSpPr>
          <p:spPr>
            <a:xfrm>
              <a:off x="6577012" y="5388768"/>
              <a:ext cx="59531" cy="80962"/>
            </a:xfrm>
            <a:custGeom>
              <a:avLst/>
              <a:gdLst>
                <a:gd name="connsiteX0" fmla="*/ 52388 w 59531"/>
                <a:gd name="connsiteY0" fmla="*/ 23813 h 80962"/>
                <a:gd name="connsiteX1" fmla="*/ 0 w 59531"/>
                <a:gd name="connsiteY1" fmla="*/ 2381 h 80962"/>
                <a:gd name="connsiteX2" fmla="*/ 0 w 59531"/>
                <a:gd name="connsiteY2" fmla="*/ 0 h 80962"/>
                <a:gd name="connsiteX3" fmla="*/ 59531 w 59531"/>
                <a:gd name="connsiteY3" fmla="*/ 19050 h 80962"/>
                <a:gd name="connsiteX4" fmla="*/ 47625 w 59531"/>
                <a:gd name="connsiteY4" fmla="*/ 80962 h 80962"/>
                <a:gd name="connsiteX5" fmla="*/ 42862 w 59531"/>
                <a:gd name="connsiteY5" fmla="*/ 80962 h 80962"/>
                <a:gd name="connsiteX6" fmla="*/ 52388 w 59531"/>
                <a:gd name="connsiteY6" fmla="*/ 2381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52388" y="23813"/>
                  </a:moveTo>
                  <a:cubicBezTo>
                    <a:pt x="33337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7144"/>
                    <a:pt x="38100" y="11906"/>
                    <a:pt x="59531" y="19050"/>
                  </a:cubicBezTo>
                  <a:cubicBezTo>
                    <a:pt x="54769" y="40481"/>
                    <a:pt x="52388" y="61912"/>
                    <a:pt x="47625" y="80962"/>
                  </a:cubicBezTo>
                  <a:cubicBezTo>
                    <a:pt x="45244" y="80962"/>
                    <a:pt x="45244" y="80962"/>
                    <a:pt x="42862" y="80962"/>
                  </a:cubicBezTo>
                  <a:cubicBezTo>
                    <a:pt x="45244" y="64294"/>
                    <a:pt x="47625" y="45244"/>
                    <a:pt x="52388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8AB27301-27C3-712A-2601-E9AE6CAAC2DC}"/>
                </a:ext>
              </a:extLst>
            </p:cNvPr>
            <p:cNvSpPr/>
            <p:nvPr/>
          </p:nvSpPr>
          <p:spPr>
            <a:xfrm>
              <a:off x="7641431" y="883443"/>
              <a:ext cx="59531" cy="83343"/>
            </a:xfrm>
            <a:custGeom>
              <a:avLst/>
              <a:gdLst>
                <a:gd name="connsiteX0" fmla="*/ 11906 w 59531"/>
                <a:gd name="connsiteY0" fmla="*/ 83344 h 83343"/>
                <a:gd name="connsiteX1" fmla="*/ 0 w 59531"/>
                <a:gd name="connsiteY1" fmla="*/ 21431 h 83343"/>
                <a:gd name="connsiteX2" fmla="*/ 57150 w 59531"/>
                <a:gd name="connsiteY2" fmla="*/ 0 h 83343"/>
                <a:gd name="connsiteX3" fmla="*/ 59531 w 59531"/>
                <a:gd name="connsiteY3" fmla="*/ 4763 h 83343"/>
                <a:gd name="connsiteX4" fmla="*/ 26194 w 59531"/>
                <a:gd name="connsiteY4" fmla="*/ 19050 h 83343"/>
                <a:gd name="connsiteX5" fmla="*/ 11906 w 59531"/>
                <a:gd name="connsiteY5" fmla="*/ 45244 h 83343"/>
                <a:gd name="connsiteX6" fmla="*/ 16669 w 59531"/>
                <a:gd name="connsiteY6" fmla="*/ 83344 h 83343"/>
                <a:gd name="connsiteX7" fmla="*/ 11906 w 59531"/>
                <a:gd name="connsiteY7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83343">
                  <a:moveTo>
                    <a:pt x="11906" y="83344"/>
                  </a:moveTo>
                  <a:cubicBezTo>
                    <a:pt x="7144" y="64294"/>
                    <a:pt x="4762" y="42863"/>
                    <a:pt x="0" y="21431"/>
                  </a:cubicBezTo>
                  <a:cubicBezTo>
                    <a:pt x="21431" y="14288"/>
                    <a:pt x="40481" y="7144"/>
                    <a:pt x="57150" y="0"/>
                  </a:cubicBezTo>
                  <a:cubicBezTo>
                    <a:pt x="57150" y="2381"/>
                    <a:pt x="57150" y="2381"/>
                    <a:pt x="59531" y="4763"/>
                  </a:cubicBezTo>
                  <a:cubicBezTo>
                    <a:pt x="47625" y="9525"/>
                    <a:pt x="35719" y="14288"/>
                    <a:pt x="26194" y="19050"/>
                  </a:cubicBezTo>
                  <a:cubicBezTo>
                    <a:pt x="7144" y="26194"/>
                    <a:pt x="7144" y="26194"/>
                    <a:pt x="11906" y="45244"/>
                  </a:cubicBezTo>
                  <a:cubicBezTo>
                    <a:pt x="14287" y="57150"/>
                    <a:pt x="16669" y="71438"/>
                    <a:pt x="16669" y="83344"/>
                  </a:cubicBezTo>
                  <a:cubicBezTo>
                    <a:pt x="14287" y="80963"/>
                    <a:pt x="11906" y="83344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B6BFDF8F-D646-5436-555C-136B1DA28307}"/>
                </a:ext>
              </a:extLst>
            </p:cNvPr>
            <p:cNvSpPr/>
            <p:nvPr/>
          </p:nvSpPr>
          <p:spPr>
            <a:xfrm>
              <a:off x="7639050" y="3133725"/>
              <a:ext cx="59531" cy="80962"/>
            </a:xfrm>
            <a:custGeom>
              <a:avLst/>
              <a:gdLst>
                <a:gd name="connsiteX0" fmla="*/ 0 w 59531"/>
                <a:gd name="connsiteY0" fmla="*/ 21431 h 80962"/>
                <a:gd name="connsiteX1" fmla="*/ 57150 w 59531"/>
                <a:gd name="connsiteY1" fmla="*/ 0 h 80962"/>
                <a:gd name="connsiteX2" fmla="*/ 59531 w 59531"/>
                <a:gd name="connsiteY2" fmla="*/ 2381 h 80962"/>
                <a:gd name="connsiteX3" fmla="*/ 7144 w 59531"/>
                <a:gd name="connsiteY3" fmla="*/ 23813 h 80962"/>
                <a:gd name="connsiteX4" fmla="*/ 14287 w 59531"/>
                <a:gd name="connsiteY4" fmla="*/ 80962 h 80962"/>
                <a:gd name="connsiteX5" fmla="*/ 11906 w 59531"/>
                <a:gd name="connsiteY5" fmla="*/ 80962 h 80962"/>
                <a:gd name="connsiteX6" fmla="*/ 0 w 59531"/>
                <a:gd name="connsiteY6" fmla="*/ 2143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0" y="21431"/>
                  </a:moveTo>
                  <a:cubicBezTo>
                    <a:pt x="21431" y="14287"/>
                    <a:pt x="40481" y="7143"/>
                    <a:pt x="57150" y="0"/>
                  </a:cubicBezTo>
                  <a:cubicBezTo>
                    <a:pt x="57150" y="0"/>
                    <a:pt x="57150" y="2381"/>
                    <a:pt x="59531" y="2381"/>
                  </a:cubicBezTo>
                  <a:cubicBezTo>
                    <a:pt x="42862" y="9525"/>
                    <a:pt x="26194" y="16669"/>
                    <a:pt x="7144" y="23813"/>
                  </a:cubicBezTo>
                  <a:cubicBezTo>
                    <a:pt x="9525" y="45244"/>
                    <a:pt x="11906" y="61912"/>
                    <a:pt x="14287" y="80962"/>
                  </a:cubicBezTo>
                  <a:cubicBezTo>
                    <a:pt x="14287" y="80962"/>
                    <a:pt x="11906" y="80962"/>
                    <a:pt x="11906" y="80962"/>
                  </a:cubicBezTo>
                  <a:cubicBezTo>
                    <a:pt x="9525" y="64294"/>
                    <a:pt x="4762" y="45244"/>
                    <a:pt x="0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3F9AA1E0-103F-D9F0-B3E6-84B79C5441B8}"/>
                </a:ext>
              </a:extLst>
            </p:cNvPr>
            <p:cNvSpPr/>
            <p:nvPr/>
          </p:nvSpPr>
          <p:spPr>
            <a:xfrm>
              <a:off x="6574631" y="3136106"/>
              <a:ext cx="61912" cy="83343"/>
            </a:xfrm>
            <a:custGeom>
              <a:avLst/>
              <a:gdLst>
                <a:gd name="connsiteX0" fmla="*/ 2381 w 61912"/>
                <a:gd name="connsiteY0" fmla="*/ 0 h 83343"/>
                <a:gd name="connsiteX1" fmla="*/ 61913 w 61912"/>
                <a:gd name="connsiteY1" fmla="*/ 21431 h 83343"/>
                <a:gd name="connsiteX2" fmla="*/ 50006 w 61912"/>
                <a:gd name="connsiteY2" fmla="*/ 83344 h 83343"/>
                <a:gd name="connsiteX3" fmla="*/ 45244 w 61912"/>
                <a:gd name="connsiteY3" fmla="*/ 83344 h 83343"/>
                <a:gd name="connsiteX4" fmla="*/ 52388 w 61912"/>
                <a:gd name="connsiteY4" fmla="*/ 42863 h 83343"/>
                <a:gd name="connsiteX5" fmla="*/ 38100 w 61912"/>
                <a:gd name="connsiteY5" fmla="*/ 19050 h 83343"/>
                <a:gd name="connsiteX6" fmla="*/ 0 w 61912"/>
                <a:gd name="connsiteY6" fmla="*/ 4762 h 83343"/>
                <a:gd name="connsiteX7" fmla="*/ 2381 w 61912"/>
                <a:gd name="connsiteY7" fmla="*/ 0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3343">
                  <a:moveTo>
                    <a:pt x="2381" y="0"/>
                  </a:moveTo>
                  <a:cubicBezTo>
                    <a:pt x="21431" y="7144"/>
                    <a:pt x="40481" y="11906"/>
                    <a:pt x="61913" y="21431"/>
                  </a:cubicBezTo>
                  <a:cubicBezTo>
                    <a:pt x="57150" y="42863"/>
                    <a:pt x="54769" y="64294"/>
                    <a:pt x="50006" y="83344"/>
                  </a:cubicBezTo>
                  <a:cubicBezTo>
                    <a:pt x="47625" y="83344"/>
                    <a:pt x="47625" y="83344"/>
                    <a:pt x="45244" y="83344"/>
                  </a:cubicBezTo>
                  <a:cubicBezTo>
                    <a:pt x="47625" y="69056"/>
                    <a:pt x="47625" y="57150"/>
                    <a:pt x="52388" y="42863"/>
                  </a:cubicBezTo>
                  <a:cubicBezTo>
                    <a:pt x="54769" y="30956"/>
                    <a:pt x="50006" y="23813"/>
                    <a:pt x="38100" y="19050"/>
                  </a:cubicBezTo>
                  <a:cubicBezTo>
                    <a:pt x="26194" y="14288"/>
                    <a:pt x="14288" y="9525"/>
                    <a:pt x="0" y="4762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4B602630-3C8B-7F7C-B280-D4689ACACBF2}"/>
                </a:ext>
              </a:extLst>
            </p:cNvPr>
            <p:cNvSpPr/>
            <p:nvPr/>
          </p:nvSpPr>
          <p:spPr>
            <a:xfrm>
              <a:off x="6574631" y="883443"/>
              <a:ext cx="59531" cy="80962"/>
            </a:xfrm>
            <a:custGeom>
              <a:avLst/>
              <a:gdLst>
                <a:gd name="connsiteX0" fmla="*/ 45244 w 59531"/>
                <a:gd name="connsiteY0" fmla="*/ 80963 h 80962"/>
                <a:gd name="connsiteX1" fmla="*/ 52388 w 59531"/>
                <a:gd name="connsiteY1" fmla="*/ 28575 h 80962"/>
                <a:gd name="connsiteX2" fmla="*/ 0 w 59531"/>
                <a:gd name="connsiteY2" fmla="*/ 0 h 80962"/>
                <a:gd name="connsiteX3" fmla="*/ 59531 w 59531"/>
                <a:gd name="connsiteY3" fmla="*/ 19050 h 80962"/>
                <a:gd name="connsiteX4" fmla="*/ 47625 w 59531"/>
                <a:gd name="connsiteY4" fmla="*/ 80963 h 80962"/>
                <a:gd name="connsiteX5" fmla="*/ 45244 w 59531"/>
                <a:gd name="connsiteY5" fmla="*/ 809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531" h="80962">
                  <a:moveTo>
                    <a:pt x="45244" y="80963"/>
                  </a:moveTo>
                  <a:cubicBezTo>
                    <a:pt x="47625" y="64294"/>
                    <a:pt x="50006" y="45244"/>
                    <a:pt x="52388" y="28575"/>
                  </a:cubicBezTo>
                  <a:cubicBezTo>
                    <a:pt x="38100" y="14288"/>
                    <a:pt x="16669" y="11906"/>
                    <a:pt x="0" y="0"/>
                  </a:cubicBezTo>
                  <a:cubicBezTo>
                    <a:pt x="19050" y="7144"/>
                    <a:pt x="38100" y="11906"/>
                    <a:pt x="59531" y="19050"/>
                  </a:cubicBezTo>
                  <a:cubicBezTo>
                    <a:pt x="54769" y="40481"/>
                    <a:pt x="52388" y="61913"/>
                    <a:pt x="47625" y="80963"/>
                  </a:cubicBezTo>
                  <a:cubicBezTo>
                    <a:pt x="47625" y="80963"/>
                    <a:pt x="47625" y="80963"/>
                    <a:pt x="45244" y="809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830F5C4C-D451-7C0E-9FC4-F9B08129E98B}"/>
                </a:ext>
              </a:extLst>
            </p:cNvPr>
            <p:cNvSpPr/>
            <p:nvPr/>
          </p:nvSpPr>
          <p:spPr>
            <a:xfrm>
              <a:off x="5686425" y="881062"/>
              <a:ext cx="59531" cy="83343"/>
            </a:xfrm>
            <a:custGeom>
              <a:avLst/>
              <a:gdLst>
                <a:gd name="connsiteX0" fmla="*/ 7144 w 59531"/>
                <a:gd name="connsiteY0" fmla="*/ 26194 h 83343"/>
                <a:gd name="connsiteX1" fmla="*/ 14287 w 59531"/>
                <a:gd name="connsiteY1" fmla="*/ 83344 h 83343"/>
                <a:gd name="connsiteX2" fmla="*/ 11906 w 59531"/>
                <a:gd name="connsiteY2" fmla="*/ 83344 h 83343"/>
                <a:gd name="connsiteX3" fmla="*/ 0 w 59531"/>
                <a:gd name="connsiteY3" fmla="*/ 21431 h 83343"/>
                <a:gd name="connsiteX4" fmla="*/ 57150 w 59531"/>
                <a:gd name="connsiteY4" fmla="*/ 0 h 83343"/>
                <a:gd name="connsiteX5" fmla="*/ 59531 w 59531"/>
                <a:gd name="connsiteY5" fmla="*/ 4763 h 83343"/>
                <a:gd name="connsiteX6" fmla="*/ 7144 w 59531"/>
                <a:gd name="connsiteY6" fmla="*/ 2619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3343">
                  <a:moveTo>
                    <a:pt x="7144" y="26194"/>
                  </a:moveTo>
                  <a:cubicBezTo>
                    <a:pt x="9525" y="45244"/>
                    <a:pt x="11906" y="64294"/>
                    <a:pt x="14287" y="83344"/>
                  </a:cubicBezTo>
                  <a:cubicBezTo>
                    <a:pt x="14287" y="83344"/>
                    <a:pt x="11906" y="83344"/>
                    <a:pt x="11906" y="83344"/>
                  </a:cubicBezTo>
                  <a:cubicBezTo>
                    <a:pt x="7144" y="64294"/>
                    <a:pt x="4762" y="42862"/>
                    <a:pt x="0" y="21431"/>
                  </a:cubicBezTo>
                  <a:cubicBezTo>
                    <a:pt x="21431" y="14287"/>
                    <a:pt x="40481" y="7144"/>
                    <a:pt x="57150" y="0"/>
                  </a:cubicBezTo>
                  <a:cubicBezTo>
                    <a:pt x="57150" y="2381"/>
                    <a:pt x="57150" y="2381"/>
                    <a:pt x="59531" y="4763"/>
                  </a:cubicBezTo>
                  <a:cubicBezTo>
                    <a:pt x="42863" y="11906"/>
                    <a:pt x="26194" y="19050"/>
                    <a:pt x="7144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35225697-AF19-8C6B-3C09-8280E07FFECC}"/>
                </a:ext>
              </a:extLst>
            </p:cNvPr>
            <p:cNvSpPr/>
            <p:nvPr/>
          </p:nvSpPr>
          <p:spPr>
            <a:xfrm>
              <a:off x="5688806" y="4260056"/>
              <a:ext cx="57149" cy="80962"/>
            </a:xfrm>
            <a:custGeom>
              <a:avLst/>
              <a:gdLst>
                <a:gd name="connsiteX0" fmla="*/ 57150 w 57149"/>
                <a:gd name="connsiteY0" fmla="*/ 4763 h 80962"/>
                <a:gd name="connsiteX1" fmla="*/ 23813 w 57149"/>
                <a:gd name="connsiteY1" fmla="*/ 16669 h 80962"/>
                <a:gd name="connsiteX2" fmla="*/ 9525 w 57149"/>
                <a:gd name="connsiteY2" fmla="*/ 42863 h 80962"/>
                <a:gd name="connsiteX3" fmla="*/ 11906 w 57149"/>
                <a:gd name="connsiteY3" fmla="*/ 80963 h 80962"/>
                <a:gd name="connsiteX4" fmla="*/ 0 w 57149"/>
                <a:gd name="connsiteY4" fmla="*/ 19050 h 80962"/>
                <a:gd name="connsiteX5" fmla="*/ 23813 w 57149"/>
                <a:gd name="connsiteY5" fmla="*/ 9525 h 80962"/>
                <a:gd name="connsiteX6" fmla="*/ 57150 w 57149"/>
                <a:gd name="connsiteY6" fmla="*/ 0 h 80962"/>
                <a:gd name="connsiteX7" fmla="*/ 57150 w 57149"/>
                <a:gd name="connsiteY7" fmla="*/ 47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49" h="80962">
                  <a:moveTo>
                    <a:pt x="57150" y="4763"/>
                  </a:moveTo>
                  <a:cubicBezTo>
                    <a:pt x="45244" y="9525"/>
                    <a:pt x="33337" y="11906"/>
                    <a:pt x="23813" y="16669"/>
                  </a:cubicBezTo>
                  <a:cubicBezTo>
                    <a:pt x="7144" y="23813"/>
                    <a:pt x="4763" y="23813"/>
                    <a:pt x="9525" y="42863"/>
                  </a:cubicBezTo>
                  <a:cubicBezTo>
                    <a:pt x="11906" y="54769"/>
                    <a:pt x="14288" y="69056"/>
                    <a:pt x="11906" y="80963"/>
                  </a:cubicBezTo>
                  <a:cubicBezTo>
                    <a:pt x="7144" y="61913"/>
                    <a:pt x="4763" y="40482"/>
                    <a:pt x="0" y="19050"/>
                  </a:cubicBezTo>
                  <a:cubicBezTo>
                    <a:pt x="9525" y="14288"/>
                    <a:pt x="16669" y="11906"/>
                    <a:pt x="23813" y="9525"/>
                  </a:cubicBezTo>
                  <a:cubicBezTo>
                    <a:pt x="35719" y="4763"/>
                    <a:pt x="47625" y="2381"/>
                    <a:pt x="57150" y="0"/>
                  </a:cubicBezTo>
                  <a:cubicBezTo>
                    <a:pt x="57150" y="4763"/>
                    <a:pt x="57150" y="4763"/>
                    <a:pt x="57150" y="476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61E3DD26-01D6-9578-E777-312A6AD5EB79}"/>
                </a:ext>
              </a:extLst>
            </p:cNvPr>
            <p:cNvSpPr/>
            <p:nvPr/>
          </p:nvSpPr>
          <p:spPr>
            <a:xfrm>
              <a:off x="10482262" y="883443"/>
              <a:ext cx="61912" cy="80962"/>
            </a:xfrm>
            <a:custGeom>
              <a:avLst/>
              <a:gdLst>
                <a:gd name="connsiteX0" fmla="*/ 2381 w 61912"/>
                <a:gd name="connsiteY0" fmla="*/ 0 h 80962"/>
                <a:gd name="connsiteX1" fmla="*/ 61913 w 61912"/>
                <a:gd name="connsiteY1" fmla="*/ 19050 h 80962"/>
                <a:gd name="connsiteX2" fmla="*/ 50006 w 61912"/>
                <a:gd name="connsiteY2" fmla="*/ 80963 h 80962"/>
                <a:gd name="connsiteX3" fmla="*/ 45244 w 61912"/>
                <a:gd name="connsiteY3" fmla="*/ 80963 h 80962"/>
                <a:gd name="connsiteX4" fmla="*/ 52387 w 61912"/>
                <a:gd name="connsiteY4" fmla="*/ 23813 h 80962"/>
                <a:gd name="connsiteX5" fmla="*/ 0 w 61912"/>
                <a:gd name="connsiteY5" fmla="*/ 2381 h 80962"/>
                <a:gd name="connsiteX6" fmla="*/ 2381 w 61912"/>
                <a:gd name="connsiteY6" fmla="*/ 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80962">
                  <a:moveTo>
                    <a:pt x="2381" y="0"/>
                  </a:moveTo>
                  <a:cubicBezTo>
                    <a:pt x="21431" y="7144"/>
                    <a:pt x="40481" y="11906"/>
                    <a:pt x="61913" y="19050"/>
                  </a:cubicBezTo>
                  <a:cubicBezTo>
                    <a:pt x="57150" y="40481"/>
                    <a:pt x="54769" y="61913"/>
                    <a:pt x="50006" y="80963"/>
                  </a:cubicBezTo>
                  <a:cubicBezTo>
                    <a:pt x="47625" y="80963"/>
                    <a:pt x="47625" y="80963"/>
                    <a:pt x="45244" y="80963"/>
                  </a:cubicBezTo>
                  <a:cubicBezTo>
                    <a:pt x="47625" y="61913"/>
                    <a:pt x="50006" y="45244"/>
                    <a:pt x="52387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2381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613374F0-A16B-97D0-D475-18F1A99D560B}"/>
                </a:ext>
              </a:extLst>
            </p:cNvPr>
            <p:cNvSpPr/>
            <p:nvPr/>
          </p:nvSpPr>
          <p:spPr>
            <a:xfrm>
              <a:off x="6577012" y="4262437"/>
              <a:ext cx="59531" cy="80962"/>
            </a:xfrm>
            <a:custGeom>
              <a:avLst/>
              <a:gdLst>
                <a:gd name="connsiteX0" fmla="*/ 59531 w 59531"/>
                <a:gd name="connsiteY0" fmla="*/ 19050 h 80962"/>
                <a:gd name="connsiteX1" fmla="*/ 47625 w 59531"/>
                <a:gd name="connsiteY1" fmla="*/ 80962 h 80962"/>
                <a:gd name="connsiteX2" fmla="*/ 45244 w 59531"/>
                <a:gd name="connsiteY2" fmla="*/ 80962 h 80962"/>
                <a:gd name="connsiteX3" fmla="*/ 52388 w 59531"/>
                <a:gd name="connsiteY3" fmla="*/ 23813 h 80962"/>
                <a:gd name="connsiteX4" fmla="*/ 0 w 59531"/>
                <a:gd name="connsiteY4" fmla="*/ 2381 h 80962"/>
                <a:gd name="connsiteX5" fmla="*/ 0 w 59531"/>
                <a:gd name="connsiteY5" fmla="*/ 0 h 80962"/>
                <a:gd name="connsiteX6" fmla="*/ 59531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59531" y="19050"/>
                  </a:moveTo>
                  <a:cubicBezTo>
                    <a:pt x="54769" y="42863"/>
                    <a:pt x="50006" y="61913"/>
                    <a:pt x="47625" y="80962"/>
                  </a:cubicBezTo>
                  <a:cubicBezTo>
                    <a:pt x="47625" y="80962"/>
                    <a:pt x="45244" y="80962"/>
                    <a:pt x="45244" y="80962"/>
                  </a:cubicBezTo>
                  <a:cubicBezTo>
                    <a:pt x="47625" y="64294"/>
                    <a:pt x="50006" y="45244"/>
                    <a:pt x="52388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2"/>
                    <a:pt x="38100" y="11906"/>
                    <a:pt x="59531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D1A19541-3960-25C8-C389-9649199CFDDF}"/>
                </a:ext>
              </a:extLst>
            </p:cNvPr>
            <p:cNvSpPr/>
            <p:nvPr/>
          </p:nvSpPr>
          <p:spPr>
            <a:xfrm>
              <a:off x="11546681" y="883443"/>
              <a:ext cx="61912" cy="83343"/>
            </a:xfrm>
            <a:custGeom>
              <a:avLst/>
              <a:gdLst>
                <a:gd name="connsiteX0" fmla="*/ 11906 w 61912"/>
                <a:gd name="connsiteY0" fmla="*/ 83344 h 83343"/>
                <a:gd name="connsiteX1" fmla="*/ 0 w 61912"/>
                <a:gd name="connsiteY1" fmla="*/ 21431 h 83343"/>
                <a:gd name="connsiteX2" fmla="*/ 59531 w 61912"/>
                <a:gd name="connsiteY2" fmla="*/ 0 h 83343"/>
                <a:gd name="connsiteX3" fmla="*/ 61913 w 61912"/>
                <a:gd name="connsiteY3" fmla="*/ 4763 h 83343"/>
                <a:gd name="connsiteX4" fmla="*/ 28575 w 61912"/>
                <a:gd name="connsiteY4" fmla="*/ 19050 h 83343"/>
                <a:gd name="connsiteX5" fmla="*/ 11906 w 61912"/>
                <a:gd name="connsiteY5" fmla="*/ 45244 h 83343"/>
                <a:gd name="connsiteX6" fmla="*/ 16669 w 61912"/>
                <a:gd name="connsiteY6" fmla="*/ 83344 h 83343"/>
                <a:gd name="connsiteX7" fmla="*/ 11906 w 61912"/>
                <a:gd name="connsiteY7" fmla="*/ 83344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83343">
                  <a:moveTo>
                    <a:pt x="11906" y="83344"/>
                  </a:moveTo>
                  <a:cubicBezTo>
                    <a:pt x="7144" y="64294"/>
                    <a:pt x="4763" y="42863"/>
                    <a:pt x="0" y="21431"/>
                  </a:cubicBezTo>
                  <a:cubicBezTo>
                    <a:pt x="21431" y="14288"/>
                    <a:pt x="40482" y="7144"/>
                    <a:pt x="59531" y="0"/>
                  </a:cubicBezTo>
                  <a:cubicBezTo>
                    <a:pt x="59531" y="2381"/>
                    <a:pt x="59531" y="2381"/>
                    <a:pt x="61913" y="4763"/>
                  </a:cubicBezTo>
                  <a:cubicBezTo>
                    <a:pt x="50006" y="9525"/>
                    <a:pt x="38100" y="14288"/>
                    <a:pt x="28575" y="19050"/>
                  </a:cubicBezTo>
                  <a:cubicBezTo>
                    <a:pt x="9525" y="26194"/>
                    <a:pt x="9525" y="26194"/>
                    <a:pt x="11906" y="45244"/>
                  </a:cubicBezTo>
                  <a:cubicBezTo>
                    <a:pt x="14288" y="57150"/>
                    <a:pt x="16669" y="71438"/>
                    <a:pt x="16669" y="83344"/>
                  </a:cubicBezTo>
                  <a:cubicBezTo>
                    <a:pt x="16669" y="80963"/>
                    <a:pt x="14288" y="80963"/>
                    <a:pt x="11906" y="833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9BF21AB0-3B02-2864-FDCD-9326CB94B534}"/>
                </a:ext>
              </a:extLst>
            </p:cNvPr>
            <p:cNvSpPr/>
            <p:nvPr/>
          </p:nvSpPr>
          <p:spPr>
            <a:xfrm>
              <a:off x="8529637" y="883443"/>
              <a:ext cx="59531" cy="80962"/>
            </a:xfrm>
            <a:custGeom>
              <a:avLst/>
              <a:gdLst>
                <a:gd name="connsiteX0" fmla="*/ 59531 w 59531"/>
                <a:gd name="connsiteY0" fmla="*/ 19050 h 80962"/>
                <a:gd name="connsiteX1" fmla="*/ 47625 w 59531"/>
                <a:gd name="connsiteY1" fmla="*/ 80963 h 80962"/>
                <a:gd name="connsiteX2" fmla="*/ 45244 w 59531"/>
                <a:gd name="connsiteY2" fmla="*/ 80963 h 80962"/>
                <a:gd name="connsiteX3" fmla="*/ 52387 w 59531"/>
                <a:gd name="connsiteY3" fmla="*/ 23813 h 80962"/>
                <a:gd name="connsiteX4" fmla="*/ 0 w 59531"/>
                <a:gd name="connsiteY4" fmla="*/ 2381 h 80962"/>
                <a:gd name="connsiteX5" fmla="*/ 0 w 59531"/>
                <a:gd name="connsiteY5" fmla="*/ 0 h 80962"/>
                <a:gd name="connsiteX6" fmla="*/ 59531 w 59531"/>
                <a:gd name="connsiteY6" fmla="*/ 19050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80962">
                  <a:moveTo>
                    <a:pt x="59531" y="19050"/>
                  </a:moveTo>
                  <a:cubicBezTo>
                    <a:pt x="54769" y="42863"/>
                    <a:pt x="50006" y="61913"/>
                    <a:pt x="47625" y="80963"/>
                  </a:cubicBezTo>
                  <a:cubicBezTo>
                    <a:pt x="47625" y="80963"/>
                    <a:pt x="45244" y="80963"/>
                    <a:pt x="45244" y="80963"/>
                  </a:cubicBezTo>
                  <a:cubicBezTo>
                    <a:pt x="47625" y="64294"/>
                    <a:pt x="50006" y="45244"/>
                    <a:pt x="52387" y="23813"/>
                  </a:cubicBezTo>
                  <a:cubicBezTo>
                    <a:pt x="35719" y="16669"/>
                    <a:pt x="16669" y="9525"/>
                    <a:pt x="0" y="2381"/>
                  </a:cubicBezTo>
                  <a:cubicBezTo>
                    <a:pt x="0" y="2381"/>
                    <a:pt x="0" y="0"/>
                    <a:pt x="0" y="0"/>
                  </a:cubicBezTo>
                  <a:cubicBezTo>
                    <a:pt x="19050" y="4763"/>
                    <a:pt x="38100" y="11906"/>
                    <a:pt x="59531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29518363-4933-EB5E-AC5D-939774DB95AE}"/>
                </a:ext>
              </a:extLst>
            </p:cNvPr>
            <p:cNvSpPr/>
            <p:nvPr/>
          </p:nvSpPr>
          <p:spPr>
            <a:xfrm>
              <a:off x="5950743" y="2381"/>
              <a:ext cx="92868" cy="7143"/>
            </a:xfrm>
            <a:custGeom>
              <a:avLst/>
              <a:gdLst>
                <a:gd name="connsiteX0" fmla="*/ 92869 w 92868"/>
                <a:gd name="connsiteY0" fmla="*/ 0 h 7143"/>
                <a:gd name="connsiteX1" fmla="*/ 0 w 92868"/>
                <a:gd name="connsiteY1" fmla="*/ 0 h 7143"/>
                <a:gd name="connsiteX2" fmla="*/ 92869 w 92868"/>
                <a:gd name="connsiteY2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7143">
                  <a:moveTo>
                    <a:pt x="92869" y="0"/>
                  </a:moveTo>
                  <a:cubicBezTo>
                    <a:pt x="61913" y="9525"/>
                    <a:pt x="30956" y="9525"/>
                    <a:pt x="0" y="0"/>
                  </a:cubicBezTo>
                  <a:cubicBezTo>
                    <a:pt x="30956" y="0"/>
                    <a:pt x="61913" y="0"/>
                    <a:pt x="9286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60839498-045D-8832-1A0D-00981A21EF3A}"/>
                </a:ext>
              </a:extLst>
            </p:cNvPr>
            <p:cNvSpPr/>
            <p:nvPr/>
          </p:nvSpPr>
          <p:spPr>
            <a:xfrm>
              <a:off x="10186987" y="2381"/>
              <a:ext cx="92868" cy="8061"/>
            </a:xfrm>
            <a:custGeom>
              <a:avLst/>
              <a:gdLst>
                <a:gd name="connsiteX0" fmla="*/ 0 w 92868"/>
                <a:gd name="connsiteY0" fmla="*/ 0 h 8061"/>
                <a:gd name="connsiteX1" fmla="*/ 92869 w 92868"/>
                <a:gd name="connsiteY1" fmla="*/ 0 h 8061"/>
                <a:gd name="connsiteX2" fmla="*/ 0 w 92868"/>
                <a:gd name="connsiteY2" fmla="*/ 0 h 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8061">
                  <a:moveTo>
                    <a:pt x="0" y="0"/>
                  </a:moveTo>
                  <a:cubicBezTo>
                    <a:pt x="30956" y="0"/>
                    <a:pt x="61912" y="0"/>
                    <a:pt x="92869" y="0"/>
                  </a:cubicBezTo>
                  <a:cubicBezTo>
                    <a:pt x="61912" y="11906"/>
                    <a:pt x="30956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DAD810DE-FF22-4D07-EC05-5CA5A9E00E88}"/>
                </a:ext>
              </a:extLst>
            </p:cNvPr>
            <p:cNvSpPr/>
            <p:nvPr/>
          </p:nvSpPr>
          <p:spPr>
            <a:xfrm>
              <a:off x="8231981" y="2381"/>
              <a:ext cx="92868" cy="7143"/>
            </a:xfrm>
            <a:custGeom>
              <a:avLst/>
              <a:gdLst>
                <a:gd name="connsiteX0" fmla="*/ 92869 w 92868"/>
                <a:gd name="connsiteY0" fmla="*/ 0 h 7143"/>
                <a:gd name="connsiteX1" fmla="*/ 0 w 92868"/>
                <a:gd name="connsiteY1" fmla="*/ 0 h 7143"/>
                <a:gd name="connsiteX2" fmla="*/ 92869 w 92868"/>
                <a:gd name="connsiteY2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7143">
                  <a:moveTo>
                    <a:pt x="92869" y="0"/>
                  </a:moveTo>
                  <a:cubicBezTo>
                    <a:pt x="61913" y="9525"/>
                    <a:pt x="30956" y="9525"/>
                    <a:pt x="0" y="0"/>
                  </a:cubicBezTo>
                  <a:cubicBezTo>
                    <a:pt x="33338" y="0"/>
                    <a:pt x="61913" y="0"/>
                    <a:pt x="9286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01AE5E06-BCDF-31E9-8FD0-B10D9BC166CD}"/>
                </a:ext>
              </a:extLst>
            </p:cNvPr>
            <p:cNvSpPr/>
            <p:nvPr/>
          </p:nvSpPr>
          <p:spPr>
            <a:xfrm>
              <a:off x="11811000" y="2381"/>
              <a:ext cx="92868" cy="7143"/>
            </a:xfrm>
            <a:custGeom>
              <a:avLst/>
              <a:gdLst>
                <a:gd name="connsiteX0" fmla="*/ 0 w 92868"/>
                <a:gd name="connsiteY0" fmla="*/ 0 h 7143"/>
                <a:gd name="connsiteX1" fmla="*/ 92869 w 92868"/>
                <a:gd name="connsiteY1" fmla="*/ 0 h 7143"/>
                <a:gd name="connsiteX2" fmla="*/ 0 w 92868"/>
                <a:gd name="connsiteY2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7143">
                  <a:moveTo>
                    <a:pt x="0" y="0"/>
                  </a:moveTo>
                  <a:cubicBezTo>
                    <a:pt x="30956" y="0"/>
                    <a:pt x="61913" y="0"/>
                    <a:pt x="92869" y="0"/>
                  </a:cubicBezTo>
                  <a:cubicBezTo>
                    <a:pt x="61913" y="9525"/>
                    <a:pt x="30956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AB2E7DF3-6522-A57D-1AAE-F02D3E9832B2}"/>
                </a:ext>
              </a:extLst>
            </p:cNvPr>
            <p:cNvSpPr/>
            <p:nvPr/>
          </p:nvSpPr>
          <p:spPr>
            <a:xfrm>
              <a:off x="9858375" y="2381"/>
              <a:ext cx="95250" cy="8929"/>
            </a:xfrm>
            <a:custGeom>
              <a:avLst/>
              <a:gdLst>
                <a:gd name="connsiteX0" fmla="*/ 0 w 95250"/>
                <a:gd name="connsiteY0" fmla="*/ 0 h 8929"/>
                <a:gd name="connsiteX1" fmla="*/ 95250 w 95250"/>
                <a:gd name="connsiteY1" fmla="*/ 0 h 8929"/>
                <a:gd name="connsiteX2" fmla="*/ 0 w 95250"/>
                <a:gd name="connsiteY2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8929">
                  <a:moveTo>
                    <a:pt x="0" y="0"/>
                  </a:moveTo>
                  <a:cubicBezTo>
                    <a:pt x="30956" y="0"/>
                    <a:pt x="61913" y="0"/>
                    <a:pt x="95250" y="0"/>
                  </a:cubicBezTo>
                  <a:cubicBezTo>
                    <a:pt x="64294" y="11906"/>
                    <a:pt x="35719" y="11906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E476057C-4ACA-A26D-90F2-94D711916A07}"/>
                </a:ext>
              </a:extLst>
            </p:cNvPr>
            <p:cNvSpPr/>
            <p:nvPr/>
          </p:nvSpPr>
          <p:spPr>
            <a:xfrm>
              <a:off x="7903368" y="2381"/>
              <a:ext cx="92868" cy="8929"/>
            </a:xfrm>
            <a:custGeom>
              <a:avLst/>
              <a:gdLst>
                <a:gd name="connsiteX0" fmla="*/ 0 w 92868"/>
                <a:gd name="connsiteY0" fmla="*/ 0 h 8929"/>
                <a:gd name="connsiteX1" fmla="*/ 92869 w 92868"/>
                <a:gd name="connsiteY1" fmla="*/ 0 h 8929"/>
                <a:gd name="connsiteX2" fmla="*/ 0 w 92868"/>
                <a:gd name="connsiteY2" fmla="*/ 0 h 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8929">
                  <a:moveTo>
                    <a:pt x="0" y="0"/>
                  </a:moveTo>
                  <a:cubicBezTo>
                    <a:pt x="30956" y="0"/>
                    <a:pt x="61912" y="0"/>
                    <a:pt x="92869" y="0"/>
                  </a:cubicBezTo>
                  <a:cubicBezTo>
                    <a:pt x="64294" y="11906"/>
                    <a:pt x="35719" y="11906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339C130C-A952-0222-AF60-E1D04FB404A7}"/>
                </a:ext>
              </a:extLst>
            </p:cNvPr>
            <p:cNvSpPr/>
            <p:nvPr/>
          </p:nvSpPr>
          <p:spPr>
            <a:xfrm>
              <a:off x="6279356" y="2381"/>
              <a:ext cx="92868" cy="7143"/>
            </a:xfrm>
            <a:custGeom>
              <a:avLst/>
              <a:gdLst>
                <a:gd name="connsiteX0" fmla="*/ 0 w 92868"/>
                <a:gd name="connsiteY0" fmla="*/ 0 h 7143"/>
                <a:gd name="connsiteX1" fmla="*/ 92869 w 92868"/>
                <a:gd name="connsiteY1" fmla="*/ 0 h 7143"/>
                <a:gd name="connsiteX2" fmla="*/ 0 w 92868"/>
                <a:gd name="connsiteY2" fmla="*/ 0 h 7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68" h="7143">
                  <a:moveTo>
                    <a:pt x="0" y="0"/>
                  </a:moveTo>
                  <a:cubicBezTo>
                    <a:pt x="30956" y="0"/>
                    <a:pt x="61912" y="0"/>
                    <a:pt x="92869" y="0"/>
                  </a:cubicBezTo>
                  <a:cubicBezTo>
                    <a:pt x="61912" y="9525"/>
                    <a:pt x="30956" y="9525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684B039C-BB42-52AE-4A14-B64F925757BC}"/>
                </a:ext>
              </a:extLst>
            </p:cNvPr>
            <p:cNvSpPr/>
            <p:nvPr/>
          </p:nvSpPr>
          <p:spPr>
            <a:xfrm>
              <a:off x="10496550" y="2514599"/>
              <a:ext cx="47625" cy="78581"/>
            </a:xfrm>
            <a:custGeom>
              <a:avLst/>
              <a:gdLst>
                <a:gd name="connsiteX0" fmla="*/ 35719 w 47625"/>
                <a:gd name="connsiteY0" fmla="*/ 0 h 78581"/>
                <a:gd name="connsiteX1" fmla="*/ 47625 w 47625"/>
                <a:gd name="connsiteY1" fmla="*/ 61912 h 78581"/>
                <a:gd name="connsiteX2" fmla="*/ 2381 w 47625"/>
                <a:gd name="connsiteY2" fmla="*/ 78581 h 78581"/>
                <a:gd name="connsiteX3" fmla="*/ 0 w 47625"/>
                <a:gd name="connsiteY3" fmla="*/ 73819 h 78581"/>
                <a:gd name="connsiteX4" fmla="*/ 38100 w 47625"/>
                <a:gd name="connsiteY4" fmla="*/ 57150 h 78581"/>
                <a:gd name="connsiteX5" fmla="*/ 30956 w 47625"/>
                <a:gd name="connsiteY5" fmla="*/ 2381 h 78581"/>
                <a:gd name="connsiteX6" fmla="*/ 35719 w 47625"/>
                <a:gd name="connsiteY6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35719" y="0"/>
                  </a:moveTo>
                  <a:cubicBezTo>
                    <a:pt x="40481" y="21431"/>
                    <a:pt x="42863" y="40481"/>
                    <a:pt x="47625" y="61912"/>
                  </a:cubicBezTo>
                  <a:cubicBezTo>
                    <a:pt x="30956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1906" y="69056"/>
                    <a:pt x="23813" y="61912"/>
                    <a:pt x="38100" y="57150"/>
                  </a:cubicBezTo>
                  <a:cubicBezTo>
                    <a:pt x="35719" y="38100"/>
                    <a:pt x="33337" y="19050"/>
                    <a:pt x="30956" y="2381"/>
                  </a:cubicBezTo>
                  <a:cubicBezTo>
                    <a:pt x="33337" y="2381"/>
                    <a:pt x="33337" y="2381"/>
                    <a:pt x="3571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0C1A32FE-E8B6-4987-A4FF-5DF6736F71E2}"/>
                </a:ext>
              </a:extLst>
            </p:cNvPr>
            <p:cNvSpPr/>
            <p:nvPr/>
          </p:nvSpPr>
          <p:spPr>
            <a:xfrm>
              <a:off x="9595830" y="2516981"/>
              <a:ext cx="42874" cy="76200"/>
            </a:xfrm>
            <a:custGeom>
              <a:avLst/>
              <a:gdLst>
                <a:gd name="connsiteX0" fmla="*/ 41088 w 42874"/>
                <a:gd name="connsiteY0" fmla="*/ 76200 h 76200"/>
                <a:gd name="connsiteX1" fmla="*/ 607 w 42874"/>
                <a:gd name="connsiteY1" fmla="*/ 61913 h 76200"/>
                <a:gd name="connsiteX2" fmla="*/ 12513 w 42874"/>
                <a:gd name="connsiteY2" fmla="*/ 0 h 76200"/>
                <a:gd name="connsiteX3" fmla="*/ 5369 w 42874"/>
                <a:gd name="connsiteY3" fmla="*/ 38100 h 76200"/>
                <a:gd name="connsiteX4" fmla="*/ 19657 w 42874"/>
                <a:gd name="connsiteY4" fmla="*/ 64294 h 76200"/>
                <a:gd name="connsiteX5" fmla="*/ 41088 w 42874"/>
                <a:gd name="connsiteY5" fmla="*/ 73819 h 76200"/>
                <a:gd name="connsiteX6" fmla="*/ 41088 w 42874"/>
                <a:gd name="connsiteY6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74" h="76200">
                  <a:moveTo>
                    <a:pt x="41088" y="76200"/>
                  </a:moveTo>
                  <a:cubicBezTo>
                    <a:pt x="26801" y="71438"/>
                    <a:pt x="14895" y="66675"/>
                    <a:pt x="607" y="61913"/>
                  </a:cubicBezTo>
                  <a:cubicBezTo>
                    <a:pt x="-1775" y="38100"/>
                    <a:pt x="2988" y="19050"/>
                    <a:pt x="12513" y="0"/>
                  </a:cubicBezTo>
                  <a:cubicBezTo>
                    <a:pt x="10132" y="11906"/>
                    <a:pt x="10132" y="26194"/>
                    <a:pt x="5369" y="38100"/>
                  </a:cubicBezTo>
                  <a:cubicBezTo>
                    <a:pt x="2988" y="52388"/>
                    <a:pt x="5369" y="59531"/>
                    <a:pt x="19657" y="64294"/>
                  </a:cubicBezTo>
                  <a:cubicBezTo>
                    <a:pt x="26801" y="66675"/>
                    <a:pt x="33944" y="71438"/>
                    <a:pt x="41088" y="73819"/>
                  </a:cubicBezTo>
                  <a:cubicBezTo>
                    <a:pt x="43469" y="73819"/>
                    <a:pt x="43469" y="76200"/>
                    <a:pt x="41088" y="762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4789ED3F-6BE3-8B52-4040-6FAD725C4547}"/>
                </a:ext>
              </a:extLst>
            </p:cNvPr>
            <p:cNvSpPr/>
            <p:nvPr/>
          </p:nvSpPr>
          <p:spPr>
            <a:xfrm>
              <a:off x="8541543" y="2514599"/>
              <a:ext cx="47625" cy="80962"/>
            </a:xfrm>
            <a:custGeom>
              <a:avLst/>
              <a:gdLst>
                <a:gd name="connsiteX0" fmla="*/ 47625 w 47625"/>
                <a:gd name="connsiteY0" fmla="*/ 61912 h 80962"/>
                <a:gd name="connsiteX1" fmla="*/ 0 w 47625"/>
                <a:gd name="connsiteY1" fmla="*/ 80963 h 80962"/>
                <a:gd name="connsiteX2" fmla="*/ 4762 w 47625"/>
                <a:gd name="connsiteY2" fmla="*/ 73819 h 80962"/>
                <a:gd name="connsiteX3" fmla="*/ 35719 w 47625"/>
                <a:gd name="connsiteY3" fmla="*/ 16669 h 80962"/>
                <a:gd name="connsiteX4" fmla="*/ 35719 w 47625"/>
                <a:gd name="connsiteY4" fmla="*/ 0 h 80962"/>
                <a:gd name="connsiteX5" fmla="*/ 47625 w 47625"/>
                <a:gd name="connsiteY5" fmla="*/ 61912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80962">
                  <a:moveTo>
                    <a:pt x="47625" y="61912"/>
                  </a:moveTo>
                  <a:cubicBezTo>
                    <a:pt x="30956" y="69056"/>
                    <a:pt x="16669" y="73819"/>
                    <a:pt x="0" y="80963"/>
                  </a:cubicBezTo>
                  <a:cubicBezTo>
                    <a:pt x="2381" y="76200"/>
                    <a:pt x="2381" y="73819"/>
                    <a:pt x="4762" y="73819"/>
                  </a:cubicBezTo>
                  <a:cubicBezTo>
                    <a:pt x="50006" y="54769"/>
                    <a:pt x="38100" y="64294"/>
                    <a:pt x="35719" y="16669"/>
                  </a:cubicBezTo>
                  <a:cubicBezTo>
                    <a:pt x="35719" y="11906"/>
                    <a:pt x="33338" y="7144"/>
                    <a:pt x="35719" y="0"/>
                  </a:cubicBezTo>
                  <a:cubicBezTo>
                    <a:pt x="40481" y="21431"/>
                    <a:pt x="42863" y="40481"/>
                    <a:pt x="47625" y="619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EC7574ED-256E-7528-A392-9854F7C55B5C}"/>
                </a:ext>
              </a:extLst>
            </p:cNvPr>
            <p:cNvSpPr/>
            <p:nvPr/>
          </p:nvSpPr>
          <p:spPr>
            <a:xfrm>
              <a:off x="7639050" y="2512218"/>
              <a:ext cx="47625" cy="78581"/>
            </a:xfrm>
            <a:custGeom>
              <a:avLst/>
              <a:gdLst>
                <a:gd name="connsiteX0" fmla="*/ 9525 w 47625"/>
                <a:gd name="connsiteY0" fmla="*/ 59531 h 78581"/>
                <a:gd name="connsiteX1" fmla="*/ 47625 w 47625"/>
                <a:gd name="connsiteY1" fmla="*/ 76200 h 78581"/>
                <a:gd name="connsiteX2" fmla="*/ 45244 w 47625"/>
                <a:gd name="connsiteY2" fmla="*/ 78581 h 78581"/>
                <a:gd name="connsiteX3" fmla="*/ 0 w 47625"/>
                <a:gd name="connsiteY3" fmla="*/ 61912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953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9531"/>
                  </a:moveTo>
                  <a:cubicBezTo>
                    <a:pt x="23813" y="66675"/>
                    <a:pt x="35719" y="71438"/>
                    <a:pt x="47625" y="76200"/>
                  </a:cubicBezTo>
                  <a:cubicBezTo>
                    <a:pt x="47625" y="76200"/>
                    <a:pt x="47625" y="78581"/>
                    <a:pt x="45244" y="78581"/>
                  </a:cubicBezTo>
                  <a:cubicBezTo>
                    <a:pt x="30956" y="73819"/>
                    <a:pt x="16669" y="69056"/>
                    <a:pt x="0" y="61912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21431"/>
                    <a:pt x="11906" y="40481"/>
                    <a:pt x="95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70CFCD5B-4F2E-B927-300E-FE5AE0289677}"/>
                </a:ext>
              </a:extLst>
            </p:cNvPr>
            <p:cNvSpPr/>
            <p:nvPr/>
          </p:nvSpPr>
          <p:spPr>
            <a:xfrm>
              <a:off x="6591299" y="2516981"/>
              <a:ext cx="45243" cy="78581"/>
            </a:xfrm>
            <a:custGeom>
              <a:avLst/>
              <a:gdLst>
                <a:gd name="connsiteX0" fmla="*/ 33338 w 45243"/>
                <a:gd name="connsiteY0" fmla="*/ 0 h 78581"/>
                <a:gd name="connsiteX1" fmla="*/ 45244 w 45243"/>
                <a:gd name="connsiteY1" fmla="*/ 61913 h 78581"/>
                <a:gd name="connsiteX2" fmla="*/ 2381 w 45243"/>
                <a:gd name="connsiteY2" fmla="*/ 78581 h 78581"/>
                <a:gd name="connsiteX3" fmla="*/ 0 w 45243"/>
                <a:gd name="connsiteY3" fmla="*/ 73819 h 78581"/>
                <a:gd name="connsiteX4" fmla="*/ 26194 w 45243"/>
                <a:gd name="connsiteY4" fmla="*/ 61913 h 78581"/>
                <a:gd name="connsiteX5" fmla="*/ 35719 w 45243"/>
                <a:gd name="connsiteY5" fmla="*/ 42863 h 78581"/>
                <a:gd name="connsiteX6" fmla="*/ 28575 w 45243"/>
                <a:gd name="connsiteY6" fmla="*/ 0 h 78581"/>
                <a:gd name="connsiteX7" fmla="*/ 33338 w 45243"/>
                <a:gd name="connsiteY7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33338" y="0"/>
                  </a:moveTo>
                  <a:cubicBezTo>
                    <a:pt x="38100" y="19050"/>
                    <a:pt x="40481" y="38100"/>
                    <a:pt x="45244" y="61913"/>
                  </a:cubicBezTo>
                  <a:cubicBezTo>
                    <a:pt x="28575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9525" y="69056"/>
                    <a:pt x="16669" y="66675"/>
                    <a:pt x="26194" y="61913"/>
                  </a:cubicBezTo>
                  <a:cubicBezTo>
                    <a:pt x="35719" y="57150"/>
                    <a:pt x="38100" y="52388"/>
                    <a:pt x="35719" y="42863"/>
                  </a:cubicBezTo>
                  <a:cubicBezTo>
                    <a:pt x="33338" y="28575"/>
                    <a:pt x="30956" y="14288"/>
                    <a:pt x="28575" y="0"/>
                  </a:cubicBezTo>
                  <a:cubicBezTo>
                    <a:pt x="30956" y="0"/>
                    <a:pt x="30956" y="0"/>
                    <a:pt x="3333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720506DA-4382-FAD1-003B-121E2E7A3D5A}"/>
                </a:ext>
              </a:extLst>
            </p:cNvPr>
            <p:cNvSpPr/>
            <p:nvPr/>
          </p:nvSpPr>
          <p:spPr>
            <a:xfrm>
              <a:off x="5688806" y="2514599"/>
              <a:ext cx="42862" cy="78581"/>
            </a:xfrm>
            <a:custGeom>
              <a:avLst/>
              <a:gdLst>
                <a:gd name="connsiteX0" fmla="*/ 14288 w 42862"/>
                <a:gd name="connsiteY0" fmla="*/ 2381 h 78581"/>
                <a:gd name="connsiteX1" fmla="*/ 7144 w 42862"/>
                <a:gd name="connsiteY1" fmla="*/ 42863 h 78581"/>
                <a:gd name="connsiteX2" fmla="*/ 19050 w 42862"/>
                <a:gd name="connsiteY2" fmla="*/ 64294 h 78581"/>
                <a:gd name="connsiteX3" fmla="*/ 42863 w 42862"/>
                <a:gd name="connsiteY3" fmla="*/ 78581 h 78581"/>
                <a:gd name="connsiteX4" fmla="*/ 0 w 42862"/>
                <a:gd name="connsiteY4" fmla="*/ 61912 h 78581"/>
                <a:gd name="connsiteX5" fmla="*/ 11906 w 42862"/>
                <a:gd name="connsiteY5" fmla="*/ 0 h 78581"/>
                <a:gd name="connsiteX6" fmla="*/ 14288 w 42862"/>
                <a:gd name="connsiteY6" fmla="*/ 23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78581">
                  <a:moveTo>
                    <a:pt x="14288" y="2381"/>
                  </a:moveTo>
                  <a:cubicBezTo>
                    <a:pt x="11906" y="16669"/>
                    <a:pt x="9525" y="28575"/>
                    <a:pt x="7144" y="42863"/>
                  </a:cubicBezTo>
                  <a:cubicBezTo>
                    <a:pt x="4763" y="52388"/>
                    <a:pt x="7144" y="59531"/>
                    <a:pt x="19050" y="64294"/>
                  </a:cubicBezTo>
                  <a:cubicBezTo>
                    <a:pt x="28575" y="66675"/>
                    <a:pt x="35719" y="71438"/>
                    <a:pt x="42863" y="78581"/>
                  </a:cubicBezTo>
                  <a:cubicBezTo>
                    <a:pt x="28575" y="73819"/>
                    <a:pt x="14288" y="69056"/>
                    <a:pt x="0" y="61912"/>
                  </a:cubicBezTo>
                  <a:cubicBezTo>
                    <a:pt x="4763" y="40481"/>
                    <a:pt x="7144" y="19050"/>
                    <a:pt x="11906" y="0"/>
                  </a:cubicBezTo>
                  <a:cubicBezTo>
                    <a:pt x="11906" y="2381"/>
                    <a:pt x="11906" y="2381"/>
                    <a:pt x="14288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269DC696-C2D0-670E-6308-FF55937910BE}"/>
                </a:ext>
              </a:extLst>
            </p:cNvPr>
            <p:cNvSpPr/>
            <p:nvPr/>
          </p:nvSpPr>
          <p:spPr>
            <a:xfrm>
              <a:off x="11546681" y="261937"/>
              <a:ext cx="47625" cy="78581"/>
            </a:xfrm>
            <a:custGeom>
              <a:avLst/>
              <a:gdLst>
                <a:gd name="connsiteX0" fmla="*/ 9525 w 47625"/>
                <a:gd name="connsiteY0" fmla="*/ 59531 h 78581"/>
                <a:gd name="connsiteX1" fmla="*/ 47625 w 47625"/>
                <a:gd name="connsiteY1" fmla="*/ 76200 h 78581"/>
                <a:gd name="connsiteX2" fmla="*/ 45244 w 47625"/>
                <a:gd name="connsiteY2" fmla="*/ 78581 h 78581"/>
                <a:gd name="connsiteX3" fmla="*/ 0 w 47625"/>
                <a:gd name="connsiteY3" fmla="*/ 61913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953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9531"/>
                  </a:moveTo>
                  <a:cubicBezTo>
                    <a:pt x="23813" y="66675"/>
                    <a:pt x="35719" y="71438"/>
                    <a:pt x="47625" y="76200"/>
                  </a:cubicBezTo>
                  <a:cubicBezTo>
                    <a:pt x="47625" y="76200"/>
                    <a:pt x="47625" y="78581"/>
                    <a:pt x="45244" y="78581"/>
                  </a:cubicBezTo>
                  <a:cubicBezTo>
                    <a:pt x="30957" y="73819"/>
                    <a:pt x="16669" y="69056"/>
                    <a:pt x="0" y="61913"/>
                  </a:cubicBezTo>
                  <a:cubicBezTo>
                    <a:pt x="4763" y="40481"/>
                    <a:pt x="7144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21431"/>
                    <a:pt x="11906" y="38100"/>
                    <a:pt x="95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51D60FAC-159E-5E13-A13A-7AC6C7AEE595}"/>
                </a:ext>
              </a:extLst>
            </p:cNvPr>
            <p:cNvSpPr/>
            <p:nvPr/>
          </p:nvSpPr>
          <p:spPr>
            <a:xfrm>
              <a:off x="6588918" y="266699"/>
              <a:ext cx="47625" cy="76199"/>
            </a:xfrm>
            <a:custGeom>
              <a:avLst/>
              <a:gdLst>
                <a:gd name="connsiteX0" fmla="*/ 0 w 47625"/>
                <a:gd name="connsiteY0" fmla="*/ 76200 h 76199"/>
                <a:gd name="connsiteX1" fmla="*/ 2381 w 47625"/>
                <a:gd name="connsiteY1" fmla="*/ 71438 h 76199"/>
                <a:gd name="connsiteX2" fmla="*/ 33337 w 47625"/>
                <a:gd name="connsiteY2" fmla="*/ 9525 h 76199"/>
                <a:gd name="connsiteX3" fmla="*/ 35719 w 47625"/>
                <a:gd name="connsiteY3" fmla="*/ 0 h 76199"/>
                <a:gd name="connsiteX4" fmla="*/ 47625 w 47625"/>
                <a:gd name="connsiteY4" fmla="*/ 59531 h 76199"/>
                <a:gd name="connsiteX5" fmla="*/ 0 w 47625"/>
                <a:gd name="connsiteY5" fmla="*/ 7620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76199">
                  <a:moveTo>
                    <a:pt x="0" y="76200"/>
                  </a:moveTo>
                  <a:cubicBezTo>
                    <a:pt x="2381" y="71438"/>
                    <a:pt x="2381" y="71438"/>
                    <a:pt x="2381" y="71438"/>
                  </a:cubicBezTo>
                  <a:cubicBezTo>
                    <a:pt x="42862" y="52387"/>
                    <a:pt x="42862" y="52387"/>
                    <a:pt x="33337" y="9525"/>
                  </a:cubicBezTo>
                  <a:cubicBezTo>
                    <a:pt x="33337" y="7144"/>
                    <a:pt x="30956" y="2381"/>
                    <a:pt x="35719" y="0"/>
                  </a:cubicBezTo>
                  <a:cubicBezTo>
                    <a:pt x="40481" y="19050"/>
                    <a:pt x="42862" y="40481"/>
                    <a:pt x="47625" y="59531"/>
                  </a:cubicBezTo>
                  <a:cubicBezTo>
                    <a:pt x="30956" y="64294"/>
                    <a:pt x="16669" y="69056"/>
                    <a:pt x="0" y="762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EDE017D8-DB07-F358-7CBE-E86C1F153141}"/>
                </a:ext>
              </a:extLst>
            </p:cNvPr>
            <p:cNvSpPr/>
            <p:nvPr/>
          </p:nvSpPr>
          <p:spPr>
            <a:xfrm>
              <a:off x="5686425" y="1390650"/>
              <a:ext cx="45243" cy="76199"/>
            </a:xfrm>
            <a:custGeom>
              <a:avLst/>
              <a:gdLst>
                <a:gd name="connsiteX0" fmla="*/ 0 w 45243"/>
                <a:gd name="connsiteY0" fmla="*/ 61912 h 76199"/>
                <a:gd name="connsiteX1" fmla="*/ 11906 w 45243"/>
                <a:gd name="connsiteY1" fmla="*/ 0 h 76199"/>
                <a:gd name="connsiteX2" fmla="*/ 16669 w 45243"/>
                <a:gd name="connsiteY2" fmla="*/ 0 h 76199"/>
                <a:gd name="connsiteX3" fmla="*/ 9525 w 45243"/>
                <a:gd name="connsiteY3" fmla="*/ 40481 h 76199"/>
                <a:gd name="connsiteX4" fmla="*/ 23813 w 45243"/>
                <a:gd name="connsiteY4" fmla="*/ 64294 h 76199"/>
                <a:gd name="connsiteX5" fmla="*/ 45244 w 45243"/>
                <a:gd name="connsiteY5" fmla="*/ 76200 h 76199"/>
                <a:gd name="connsiteX6" fmla="*/ 0 w 45243"/>
                <a:gd name="connsiteY6" fmla="*/ 61912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6199">
                  <a:moveTo>
                    <a:pt x="0" y="61912"/>
                  </a:moveTo>
                  <a:cubicBezTo>
                    <a:pt x="4762" y="38100"/>
                    <a:pt x="9525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7"/>
                    <a:pt x="14287" y="26194"/>
                    <a:pt x="9525" y="40481"/>
                  </a:cubicBezTo>
                  <a:cubicBezTo>
                    <a:pt x="7144" y="52387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6200"/>
                  </a:cubicBezTo>
                  <a:cubicBezTo>
                    <a:pt x="30956" y="71438"/>
                    <a:pt x="16669" y="66675"/>
                    <a:pt x="0" y="619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C05E1A09-6618-F3EF-07CF-3463F125B73C}"/>
                </a:ext>
              </a:extLst>
            </p:cNvPr>
            <p:cNvSpPr/>
            <p:nvPr/>
          </p:nvSpPr>
          <p:spPr>
            <a:xfrm>
              <a:off x="6591299" y="1393031"/>
              <a:ext cx="45243" cy="78581"/>
            </a:xfrm>
            <a:custGeom>
              <a:avLst/>
              <a:gdLst>
                <a:gd name="connsiteX0" fmla="*/ 0 w 45243"/>
                <a:gd name="connsiteY0" fmla="*/ 71438 h 78581"/>
                <a:gd name="connsiteX1" fmla="*/ 38100 w 45243"/>
                <a:gd name="connsiteY1" fmla="*/ 54769 h 78581"/>
                <a:gd name="connsiteX2" fmla="*/ 30956 w 45243"/>
                <a:gd name="connsiteY2" fmla="*/ 0 h 78581"/>
                <a:gd name="connsiteX3" fmla="*/ 33338 w 45243"/>
                <a:gd name="connsiteY3" fmla="*/ 0 h 78581"/>
                <a:gd name="connsiteX4" fmla="*/ 45244 w 45243"/>
                <a:gd name="connsiteY4" fmla="*/ 61912 h 78581"/>
                <a:gd name="connsiteX5" fmla="*/ 0 w 45243"/>
                <a:gd name="connsiteY5" fmla="*/ 78581 h 78581"/>
                <a:gd name="connsiteX6" fmla="*/ 0 w 45243"/>
                <a:gd name="connsiteY6" fmla="*/ 71438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0" y="71438"/>
                  </a:moveTo>
                  <a:cubicBezTo>
                    <a:pt x="11906" y="66675"/>
                    <a:pt x="23813" y="59531"/>
                    <a:pt x="38100" y="54769"/>
                  </a:cubicBezTo>
                  <a:cubicBezTo>
                    <a:pt x="35719" y="35719"/>
                    <a:pt x="33338" y="16669"/>
                    <a:pt x="30956" y="0"/>
                  </a:cubicBezTo>
                  <a:cubicBezTo>
                    <a:pt x="30956" y="0"/>
                    <a:pt x="33338" y="0"/>
                    <a:pt x="33338" y="0"/>
                  </a:cubicBezTo>
                  <a:cubicBezTo>
                    <a:pt x="38100" y="19050"/>
                    <a:pt x="40481" y="40481"/>
                    <a:pt x="45244" y="61912"/>
                  </a:cubicBezTo>
                  <a:cubicBezTo>
                    <a:pt x="28575" y="69056"/>
                    <a:pt x="14288" y="73819"/>
                    <a:pt x="0" y="78581"/>
                  </a:cubicBezTo>
                  <a:cubicBezTo>
                    <a:pt x="0" y="73819"/>
                    <a:pt x="0" y="71438"/>
                    <a:pt x="0" y="7143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E89DEBFA-5730-D9F0-F431-57402146C96E}"/>
                </a:ext>
              </a:extLst>
            </p:cNvPr>
            <p:cNvSpPr/>
            <p:nvPr/>
          </p:nvSpPr>
          <p:spPr>
            <a:xfrm>
              <a:off x="7641431" y="1390650"/>
              <a:ext cx="42862" cy="76199"/>
            </a:xfrm>
            <a:custGeom>
              <a:avLst/>
              <a:gdLst>
                <a:gd name="connsiteX0" fmla="*/ 14287 w 42862"/>
                <a:gd name="connsiteY0" fmla="*/ 0 h 76199"/>
                <a:gd name="connsiteX1" fmla="*/ 7144 w 42862"/>
                <a:gd name="connsiteY1" fmla="*/ 38100 h 76199"/>
                <a:gd name="connsiteX2" fmla="*/ 21431 w 42862"/>
                <a:gd name="connsiteY2" fmla="*/ 64294 h 76199"/>
                <a:gd name="connsiteX3" fmla="*/ 42862 w 42862"/>
                <a:gd name="connsiteY3" fmla="*/ 76200 h 76199"/>
                <a:gd name="connsiteX4" fmla="*/ 0 w 42862"/>
                <a:gd name="connsiteY4" fmla="*/ 61912 h 76199"/>
                <a:gd name="connsiteX5" fmla="*/ 11906 w 42862"/>
                <a:gd name="connsiteY5" fmla="*/ 0 h 76199"/>
                <a:gd name="connsiteX6" fmla="*/ 14287 w 42862"/>
                <a:gd name="connsiteY6" fmla="*/ 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76199">
                  <a:moveTo>
                    <a:pt x="14287" y="0"/>
                  </a:moveTo>
                  <a:cubicBezTo>
                    <a:pt x="11906" y="11906"/>
                    <a:pt x="11906" y="26194"/>
                    <a:pt x="7144" y="38100"/>
                  </a:cubicBezTo>
                  <a:cubicBezTo>
                    <a:pt x="4762" y="52387"/>
                    <a:pt x="7144" y="59531"/>
                    <a:pt x="21431" y="64294"/>
                  </a:cubicBezTo>
                  <a:cubicBezTo>
                    <a:pt x="28575" y="66675"/>
                    <a:pt x="35719" y="71438"/>
                    <a:pt x="42862" y="76200"/>
                  </a:cubicBezTo>
                  <a:cubicBezTo>
                    <a:pt x="28575" y="71438"/>
                    <a:pt x="16669" y="66675"/>
                    <a:pt x="0" y="61912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1906" y="0"/>
                    <a:pt x="14287" y="0"/>
                    <a:pt x="1428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C09DF9EB-09FE-6707-39B6-C7408C3F64A2}"/>
                </a:ext>
              </a:extLst>
            </p:cNvPr>
            <p:cNvSpPr/>
            <p:nvPr/>
          </p:nvSpPr>
          <p:spPr>
            <a:xfrm>
              <a:off x="8539162" y="1390650"/>
              <a:ext cx="47625" cy="78581"/>
            </a:xfrm>
            <a:custGeom>
              <a:avLst/>
              <a:gdLst>
                <a:gd name="connsiteX0" fmla="*/ 42862 w 47625"/>
                <a:gd name="connsiteY0" fmla="*/ 54769 h 78581"/>
                <a:gd name="connsiteX1" fmla="*/ 33337 w 47625"/>
                <a:gd name="connsiteY1" fmla="*/ 0 h 78581"/>
                <a:gd name="connsiteX2" fmla="*/ 35719 w 47625"/>
                <a:gd name="connsiteY2" fmla="*/ 0 h 78581"/>
                <a:gd name="connsiteX3" fmla="*/ 47625 w 47625"/>
                <a:gd name="connsiteY3" fmla="*/ 61912 h 78581"/>
                <a:gd name="connsiteX4" fmla="*/ 2381 w 47625"/>
                <a:gd name="connsiteY4" fmla="*/ 78581 h 78581"/>
                <a:gd name="connsiteX5" fmla="*/ 0 w 47625"/>
                <a:gd name="connsiteY5" fmla="*/ 73819 h 78581"/>
                <a:gd name="connsiteX6" fmla="*/ 42862 w 47625"/>
                <a:gd name="connsiteY6" fmla="*/ 54769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42862" y="54769"/>
                  </a:moveTo>
                  <a:cubicBezTo>
                    <a:pt x="40481" y="33337"/>
                    <a:pt x="38100" y="16669"/>
                    <a:pt x="33337" y="0"/>
                  </a:cubicBezTo>
                  <a:cubicBezTo>
                    <a:pt x="33337" y="0"/>
                    <a:pt x="35719" y="0"/>
                    <a:pt x="35719" y="0"/>
                  </a:cubicBezTo>
                  <a:cubicBezTo>
                    <a:pt x="40481" y="19050"/>
                    <a:pt x="42862" y="40481"/>
                    <a:pt x="47625" y="61912"/>
                  </a:cubicBezTo>
                  <a:cubicBezTo>
                    <a:pt x="30956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6669" y="66675"/>
                    <a:pt x="28575" y="61912"/>
                    <a:pt x="42862" y="54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34F5BC10-E81C-BD9C-1466-31ADDBC307D0}"/>
                </a:ext>
              </a:extLst>
            </p:cNvPr>
            <p:cNvSpPr/>
            <p:nvPr/>
          </p:nvSpPr>
          <p:spPr>
            <a:xfrm>
              <a:off x="9596437" y="1388268"/>
              <a:ext cx="45243" cy="78581"/>
            </a:xfrm>
            <a:custGeom>
              <a:avLst/>
              <a:gdLst>
                <a:gd name="connsiteX0" fmla="*/ 14288 w 45243"/>
                <a:gd name="connsiteY0" fmla="*/ 2381 h 78581"/>
                <a:gd name="connsiteX1" fmla="*/ 7144 w 45243"/>
                <a:gd name="connsiteY1" fmla="*/ 57150 h 78581"/>
                <a:gd name="connsiteX2" fmla="*/ 45244 w 45243"/>
                <a:gd name="connsiteY2" fmla="*/ 76200 h 78581"/>
                <a:gd name="connsiteX3" fmla="*/ 45244 w 45243"/>
                <a:gd name="connsiteY3" fmla="*/ 78581 h 78581"/>
                <a:gd name="connsiteX4" fmla="*/ 0 w 45243"/>
                <a:gd name="connsiteY4" fmla="*/ 61913 h 78581"/>
                <a:gd name="connsiteX5" fmla="*/ 11906 w 45243"/>
                <a:gd name="connsiteY5" fmla="*/ 0 h 78581"/>
                <a:gd name="connsiteX6" fmla="*/ 14288 w 45243"/>
                <a:gd name="connsiteY6" fmla="*/ 23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14288" y="2381"/>
                  </a:moveTo>
                  <a:cubicBezTo>
                    <a:pt x="11906" y="19050"/>
                    <a:pt x="9525" y="38100"/>
                    <a:pt x="7144" y="57150"/>
                  </a:cubicBezTo>
                  <a:cubicBezTo>
                    <a:pt x="19050" y="64294"/>
                    <a:pt x="33337" y="69056"/>
                    <a:pt x="45244" y="76200"/>
                  </a:cubicBezTo>
                  <a:cubicBezTo>
                    <a:pt x="45244" y="76200"/>
                    <a:pt x="45244" y="78581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9525" y="2381"/>
                    <a:pt x="11906" y="2381"/>
                    <a:pt x="14288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C5CBCF8D-3051-B4DD-BB29-16492B05EF26}"/>
                </a:ext>
              </a:extLst>
            </p:cNvPr>
            <p:cNvSpPr/>
            <p:nvPr/>
          </p:nvSpPr>
          <p:spPr>
            <a:xfrm>
              <a:off x="10496550" y="1390650"/>
              <a:ext cx="47625" cy="76199"/>
            </a:xfrm>
            <a:custGeom>
              <a:avLst/>
              <a:gdLst>
                <a:gd name="connsiteX0" fmla="*/ 47625 w 47625"/>
                <a:gd name="connsiteY0" fmla="*/ 59531 h 76199"/>
                <a:gd name="connsiteX1" fmla="*/ 0 w 47625"/>
                <a:gd name="connsiteY1" fmla="*/ 76200 h 76199"/>
                <a:gd name="connsiteX2" fmla="*/ 2381 w 47625"/>
                <a:gd name="connsiteY2" fmla="*/ 71438 h 76199"/>
                <a:gd name="connsiteX3" fmla="*/ 30956 w 47625"/>
                <a:gd name="connsiteY3" fmla="*/ 7144 h 76199"/>
                <a:gd name="connsiteX4" fmla="*/ 33337 w 47625"/>
                <a:gd name="connsiteY4" fmla="*/ 0 h 76199"/>
                <a:gd name="connsiteX5" fmla="*/ 47625 w 47625"/>
                <a:gd name="connsiteY5" fmla="*/ 59531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25" h="76199">
                  <a:moveTo>
                    <a:pt x="47625" y="59531"/>
                  </a:moveTo>
                  <a:cubicBezTo>
                    <a:pt x="30956" y="66675"/>
                    <a:pt x="16669" y="71438"/>
                    <a:pt x="0" y="76200"/>
                  </a:cubicBezTo>
                  <a:cubicBezTo>
                    <a:pt x="2381" y="71438"/>
                    <a:pt x="2381" y="71438"/>
                    <a:pt x="2381" y="71438"/>
                  </a:cubicBezTo>
                  <a:cubicBezTo>
                    <a:pt x="42863" y="52387"/>
                    <a:pt x="42863" y="52387"/>
                    <a:pt x="30956" y="7144"/>
                  </a:cubicBezTo>
                  <a:cubicBezTo>
                    <a:pt x="30956" y="4762"/>
                    <a:pt x="30956" y="2381"/>
                    <a:pt x="33337" y="0"/>
                  </a:cubicBezTo>
                  <a:cubicBezTo>
                    <a:pt x="38100" y="19050"/>
                    <a:pt x="42863" y="40481"/>
                    <a:pt x="476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34481925-2312-AB7E-EC96-267B74D4A1C5}"/>
                </a:ext>
              </a:extLst>
            </p:cNvPr>
            <p:cNvSpPr/>
            <p:nvPr/>
          </p:nvSpPr>
          <p:spPr>
            <a:xfrm>
              <a:off x="11549062" y="1388268"/>
              <a:ext cx="45243" cy="78581"/>
            </a:xfrm>
            <a:custGeom>
              <a:avLst/>
              <a:gdLst>
                <a:gd name="connsiteX0" fmla="*/ 42862 w 45243"/>
                <a:gd name="connsiteY0" fmla="*/ 78581 h 78581"/>
                <a:gd name="connsiteX1" fmla="*/ 0 w 45243"/>
                <a:gd name="connsiteY1" fmla="*/ 61913 h 78581"/>
                <a:gd name="connsiteX2" fmla="*/ 11906 w 45243"/>
                <a:gd name="connsiteY2" fmla="*/ 0 h 78581"/>
                <a:gd name="connsiteX3" fmla="*/ 16669 w 45243"/>
                <a:gd name="connsiteY3" fmla="*/ 0 h 78581"/>
                <a:gd name="connsiteX4" fmla="*/ 9525 w 45243"/>
                <a:gd name="connsiteY4" fmla="*/ 40481 h 78581"/>
                <a:gd name="connsiteX5" fmla="*/ 23813 w 45243"/>
                <a:gd name="connsiteY5" fmla="*/ 64294 h 78581"/>
                <a:gd name="connsiteX6" fmla="*/ 45244 w 45243"/>
                <a:gd name="connsiteY6" fmla="*/ 73819 h 78581"/>
                <a:gd name="connsiteX7" fmla="*/ 42862 w 45243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42862" y="78581"/>
                  </a:moveTo>
                  <a:cubicBezTo>
                    <a:pt x="28575" y="73819"/>
                    <a:pt x="14288" y="69056"/>
                    <a:pt x="0" y="61913"/>
                  </a:cubicBezTo>
                  <a:cubicBezTo>
                    <a:pt x="4763" y="40481"/>
                    <a:pt x="7143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4288"/>
                    <a:pt x="14288" y="26194"/>
                    <a:pt x="9525" y="40481"/>
                  </a:cubicBezTo>
                  <a:cubicBezTo>
                    <a:pt x="7143" y="52388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3819"/>
                  </a:cubicBezTo>
                  <a:cubicBezTo>
                    <a:pt x="42862" y="76200"/>
                    <a:pt x="42862" y="78581"/>
                    <a:pt x="42862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9F26B7A1-A698-6EB9-1CA1-E445551F044B}"/>
                </a:ext>
              </a:extLst>
            </p:cNvPr>
            <p:cNvSpPr/>
            <p:nvPr/>
          </p:nvSpPr>
          <p:spPr>
            <a:xfrm>
              <a:off x="5684043" y="3643312"/>
              <a:ext cx="47625" cy="78581"/>
            </a:xfrm>
            <a:custGeom>
              <a:avLst/>
              <a:gdLst>
                <a:gd name="connsiteX0" fmla="*/ 9525 w 47625"/>
                <a:gd name="connsiteY0" fmla="*/ 57150 h 78581"/>
                <a:gd name="connsiteX1" fmla="*/ 47625 w 47625"/>
                <a:gd name="connsiteY1" fmla="*/ 73819 h 78581"/>
                <a:gd name="connsiteX2" fmla="*/ 45244 w 47625"/>
                <a:gd name="connsiteY2" fmla="*/ 78581 h 78581"/>
                <a:gd name="connsiteX3" fmla="*/ 0 w 47625"/>
                <a:gd name="connsiteY3" fmla="*/ 61913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715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7150"/>
                  </a:moveTo>
                  <a:cubicBezTo>
                    <a:pt x="23813" y="64294"/>
                    <a:pt x="35719" y="69056"/>
                    <a:pt x="47625" y="73819"/>
                  </a:cubicBezTo>
                  <a:cubicBezTo>
                    <a:pt x="47625" y="76200"/>
                    <a:pt x="47625" y="76200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6669"/>
                    <a:pt x="11906" y="35719"/>
                    <a:pt x="9525" y="571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15FBD19C-B78F-3C15-9E4E-90485A6A1051}"/>
                </a:ext>
              </a:extLst>
            </p:cNvPr>
            <p:cNvSpPr/>
            <p:nvPr/>
          </p:nvSpPr>
          <p:spPr>
            <a:xfrm>
              <a:off x="7641431" y="3640931"/>
              <a:ext cx="45243" cy="78581"/>
            </a:xfrm>
            <a:custGeom>
              <a:avLst/>
              <a:gdLst>
                <a:gd name="connsiteX0" fmla="*/ 42862 w 45243"/>
                <a:gd name="connsiteY0" fmla="*/ 78581 h 78581"/>
                <a:gd name="connsiteX1" fmla="*/ 0 w 45243"/>
                <a:gd name="connsiteY1" fmla="*/ 61913 h 78581"/>
                <a:gd name="connsiteX2" fmla="*/ 11906 w 45243"/>
                <a:gd name="connsiteY2" fmla="*/ 0 h 78581"/>
                <a:gd name="connsiteX3" fmla="*/ 16669 w 45243"/>
                <a:gd name="connsiteY3" fmla="*/ 0 h 78581"/>
                <a:gd name="connsiteX4" fmla="*/ 9525 w 45243"/>
                <a:gd name="connsiteY4" fmla="*/ 40482 h 78581"/>
                <a:gd name="connsiteX5" fmla="*/ 23813 w 45243"/>
                <a:gd name="connsiteY5" fmla="*/ 64294 h 78581"/>
                <a:gd name="connsiteX6" fmla="*/ 45244 w 45243"/>
                <a:gd name="connsiteY6" fmla="*/ 73819 h 78581"/>
                <a:gd name="connsiteX7" fmla="*/ 42862 w 45243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42862" y="78581"/>
                  </a:moveTo>
                  <a:cubicBezTo>
                    <a:pt x="28575" y="73819"/>
                    <a:pt x="14287" y="69056"/>
                    <a:pt x="0" y="61913"/>
                  </a:cubicBezTo>
                  <a:cubicBezTo>
                    <a:pt x="4762" y="40482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8"/>
                    <a:pt x="14287" y="26194"/>
                    <a:pt x="9525" y="40482"/>
                  </a:cubicBezTo>
                  <a:cubicBezTo>
                    <a:pt x="7144" y="52388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3819"/>
                  </a:cubicBezTo>
                  <a:cubicBezTo>
                    <a:pt x="42862" y="76200"/>
                    <a:pt x="42862" y="78581"/>
                    <a:pt x="42862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23AA7FF3-07A4-8695-6072-29ADF6B6D725}"/>
                </a:ext>
              </a:extLst>
            </p:cNvPr>
            <p:cNvSpPr/>
            <p:nvPr/>
          </p:nvSpPr>
          <p:spPr>
            <a:xfrm>
              <a:off x="8539162" y="3643312"/>
              <a:ext cx="47625" cy="78581"/>
            </a:xfrm>
            <a:custGeom>
              <a:avLst/>
              <a:gdLst>
                <a:gd name="connsiteX0" fmla="*/ 42862 w 47625"/>
                <a:gd name="connsiteY0" fmla="*/ 54769 h 78581"/>
                <a:gd name="connsiteX1" fmla="*/ 33337 w 47625"/>
                <a:gd name="connsiteY1" fmla="*/ 0 h 78581"/>
                <a:gd name="connsiteX2" fmla="*/ 35719 w 47625"/>
                <a:gd name="connsiteY2" fmla="*/ 0 h 78581"/>
                <a:gd name="connsiteX3" fmla="*/ 47625 w 47625"/>
                <a:gd name="connsiteY3" fmla="*/ 61913 h 78581"/>
                <a:gd name="connsiteX4" fmla="*/ 2381 w 47625"/>
                <a:gd name="connsiteY4" fmla="*/ 78581 h 78581"/>
                <a:gd name="connsiteX5" fmla="*/ 0 w 47625"/>
                <a:gd name="connsiteY5" fmla="*/ 73819 h 78581"/>
                <a:gd name="connsiteX6" fmla="*/ 42862 w 47625"/>
                <a:gd name="connsiteY6" fmla="*/ 54769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42862" y="54769"/>
                  </a:moveTo>
                  <a:cubicBezTo>
                    <a:pt x="40481" y="33337"/>
                    <a:pt x="38100" y="16669"/>
                    <a:pt x="33337" y="0"/>
                  </a:cubicBezTo>
                  <a:cubicBezTo>
                    <a:pt x="33337" y="0"/>
                    <a:pt x="35719" y="0"/>
                    <a:pt x="35719" y="0"/>
                  </a:cubicBezTo>
                  <a:cubicBezTo>
                    <a:pt x="40481" y="19050"/>
                    <a:pt x="42862" y="40481"/>
                    <a:pt x="47625" y="61913"/>
                  </a:cubicBezTo>
                  <a:cubicBezTo>
                    <a:pt x="30956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6669" y="66675"/>
                    <a:pt x="28575" y="61913"/>
                    <a:pt x="42862" y="547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93D17EFD-A5ED-337C-7AA8-59887B291A7E}"/>
                </a:ext>
              </a:extLst>
            </p:cNvPr>
            <p:cNvSpPr/>
            <p:nvPr/>
          </p:nvSpPr>
          <p:spPr>
            <a:xfrm>
              <a:off x="9594056" y="3643312"/>
              <a:ext cx="47625" cy="78581"/>
            </a:xfrm>
            <a:custGeom>
              <a:avLst/>
              <a:gdLst>
                <a:gd name="connsiteX0" fmla="*/ 0 w 47625"/>
                <a:gd name="connsiteY0" fmla="*/ 61913 h 78581"/>
                <a:gd name="connsiteX1" fmla="*/ 11906 w 47625"/>
                <a:gd name="connsiteY1" fmla="*/ 0 h 78581"/>
                <a:gd name="connsiteX2" fmla="*/ 16669 w 47625"/>
                <a:gd name="connsiteY2" fmla="*/ 0 h 78581"/>
                <a:gd name="connsiteX3" fmla="*/ 9525 w 47625"/>
                <a:gd name="connsiteY3" fmla="*/ 57150 h 78581"/>
                <a:gd name="connsiteX4" fmla="*/ 47625 w 47625"/>
                <a:gd name="connsiteY4" fmla="*/ 76200 h 78581"/>
                <a:gd name="connsiteX5" fmla="*/ 45244 w 47625"/>
                <a:gd name="connsiteY5" fmla="*/ 78581 h 78581"/>
                <a:gd name="connsiteX6" fmla="*/ 0 w 47625"/>
                <a:gd name="connsiteY6" fmla="*/ 61913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0" y="61913"/>
                  </a:moveTo>
                  <a:cubicBezTo>
                    <a:pt x="4763" y="40481"/>
                    <a:pt x="7144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9050"/>
                    <a:pt x="11906" y="35719"/>
                    <a:pt x="9525" y="57150"/>
                  </a:cubicBezTo>
                  <a:cubicBezTo>
                    <a:pt x="21431" y="64294"/>
                    <a:pt x="35719" y="69056"/>
                    <a:pt x="47625" y="76200"/>
                  </a:cubicBezTo>
                  <a:cubicBezTo>
                    <a:pt x="47625" y="76200"/>
                    <a:pt x="47625" y="78581"/>
                    <a:pt x="45244" y="78581"/>
                  </a:cubicBezTo>
                  <a:cubicBezTo>
                    <a:pt x="30956" y="71438"/>
                    <a:pt x="16669" y="66675"/>
                    <a:pt x="0" y="619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FBC1CCDC-CE05-DD03-5807-2CEF3925B256}"/>
                </a:ext>
              </a:extLst>
            </p:cNvPr>
            <p:cNvSpPr/>
            <p:nvPr/>
          </p:nvSpPr>
          <p:spPr>
            <a:xfrm>
              <a:off x="10498931" y="3640931"/>
              <a:ext cx="45243" cy="78581"/>
            </a:xfrm>
            <a:custGeom>
              <a:avLst/>
              <a:gdLst>
                <a:gd name="connsiteX0" fmla="*/ 33338 w 45243"/>
                <a:gd name="connsiteY0" fmla="*/ 0 h 78581"/>
                <a:gd name="connsiteX1" fmla="*/ 45244 w 45243"/>
                <a:gd name="connsiteY1" fmla="*/ 61913 h 78581"/>
                <a:gd name="connsiteX2" fmla="*/ 0 w 45243"/>
                <a:gd name="connsiteY2" fmla="*/ 78581 h 78581"/>
                <a:gd name="connsiteX3" fmla="*/ 0 w 45243"/>
                <a:gd name="connsiteY3" fmla="*/ 73819 h 78581"/>
                <a:gd name="connsiteX4" fmla="*/ 33338 w 45243"/>
                <a:gd name="connsiteY4" fmla="*/ 54769 h 78581"/>
                <a:gd name="connsiteX5" fmla="*/ 28575 w 45243"/>
                <a:gd name="connsiteY5" fmla="*/ 9525 h 78581"/>
                <a:gd name="connsiteX6" fmla="*/ 28575 w 45243"/>
                <a:gd name="connsiteY6" fmla="*/ 0 h 78581"/>
                <a:gd name="connsiteX7" fmla="*/ 33338 w 45243"/>
                <a:gd name="connsiteY7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33338" y="0"/>
                  </a:moveTo>
                  <a:cubicBezTo>
                    <a:pt x="38100" y="19050"/>
                    <a:pt x="40482" y="40482"/>
                    <a:pt x="45244" y="61913"/>
                  </a:cubicBezTo>
                  <a:cubicBezTo>
                    <a:pt x="28575" y="69056"/>
                    <a:pt x="14288" y="73819"/>
                    <a:pt x="0" y="78581"/>
                  </a:cubicBezTo>
                  <a:cubicBezTo>
                    <a:pt x="0" y="73819"/>
                    <a:pt x="0" y="73819"/>
                    <a:pt x="0" y="73819"/>
                  </a:cubicBezTo>
                  <a:cubicBezTo>
                    <a:pt x="11906" y="66675"/>
                    <a:pt x="30956" y="64294"/>
                    <a:pt x="33338" y="54769"/>
                  </a:cubicBezTo>
                  <a:cubicBezTo>
                    <a:pt x="38100" y="42863"/>
                    <a:pt x="30956" y="26194"/>
                    <a:pt x="28575" y="9525"/>
                  </a:cubicBezTo>
                  <a:cubicBezTo>
                    <a:pt x="28575" y="7144"/>
                    <a:pt x="28575" y="2381"/>
                    <a:pt x="28575" y="0"/>
                  </a:cubicBezTo>
                  <a:cubicBezTo>
                    <a:pt x="30956" y="2381"/>
                    <a:pt x="30956" y="0"/>
                    <a:pt x="3333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2E4D4258-E91D-1F46-8C69-100BA2A18113}"/>
                </a:ext>
              </a:extLst>
            </p:cNvPr>
            <p:cNvSpPr/>
            <p:nvPr/>
          </p:nvSpPr>
          <p:spPr>
            <a:xfrm>
              <a:off x="11549062" y="3642254"/>
              <a:ext cx="42862" cy="79639"/>
            </a:xfrm>
            <a:custGeom>
              <a:avLst/>
              <a:gdLst>
                <a:gd name="connsiteX0" fmla="*/ 14288 w 42862"/>
                <a:gd name="connsiteY0" fmla="*/ 1058 h 79639"/>
                <a:gd name="connsiteX1" fmla="*/ 7143 w 42862"/>
                <a:gd name="connsiteY1" fmla="*/ 41540 h 79639"/>
                <a:gd name="connsiteX2" fmla="*/ 21431 w 42862"/>
                <a:gd name="connsiteY2" fmla="*/ 65352 h 79639"/>
                <a:gd name="connsiteX3" fmla="*/ 42862 w 42862"/>
                <a:gd name="connsiteY3" fmla="*/ 79640 h 79639"/>
                <a:gd name="connsiteX4" fmla="*/ 0 w 42862"/>
                <a:gd name="connsiteY4" fmla="*/ 62971 h 79639"/>
                <a:gd name="connsiteX5" fmla="*/ 11906 w 42862"/>
                <a:gd name="connsiteY5" fmla="*/ 1058 h 79639"/>
                <a:gd name="connsiteX6" fmla="*/ 14288 w 42862"/>
                <a:gd name="connsiteY6" fmla="*/ 1058 h 7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79639">
                  <a:moveTo>
                    <a:pt x="14288" y="1058"/>
                  </a:moveTo>
                  <a:cubicBezTo>
                    <a:pt x="11906" y="15346"/>
                    <a:pt x="11906" y="27252"/>
                    <a:pt x="7143" y="41540"/>
                  </a:cubicBezTo>
                  <a:cubicBezTo>
                    <a:pt x="4763" y="53446"/>
                    <a:pt x="9525" y="60590"/>
                    <a:pt x="21431" y="65352"/>
                  </a:cubicBezTo>
                  <a:cubicBezTo>
                    <a:pt x="28575" y="67733"/>
                    <a:pt x="35719" y="72496"/>
                    <a:pt x="42862" y="79640"/>
                  </a:cubicBezTo>
                  <a:cubicBezTo>
                    <a:pt x="28575" y="74877"/>
                    <a:pt x="14288" y="70115"/>
                    <a:pt x="0" y="62971"/>
                  </a:cubicBezTo>
                  <a:cubicBezTo>
                    <a:pt x="4763" y="41540"/>
                    <a:pt x="7143" y="20108"/>
                    <a:pt x="11906" y="1058"/>
                  </a:cubicBezTo>
                  <a:cubicBezTo>
                    <a:pt x="11906" y="-1323"/>
                    <a:pt x="14288" y="1058"/>
                    <a:pt x="14288" y="105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DDDD45DC-13E2-BB5C-D566-15B6BA40F507}"/>
                </a:ext>
              </a:extLst>
            </p:cNvPr>
            <p:cNvSpPr/>
            <p:nvPr/>
          </p:nvSpPr>
          <p:spPr>
            <a:xfrm>
              <a:off x="11550161" y="5895975"/>
              <a:ext cx="41762" cy="76199"/>
            </a:xfrm>
            <a:custGeom>
              <a:avLst/>
              <a:gdLst>
                <a:gd name="connsiteX0" fmla="*/ 13188 w 41762"/>
                <a:gd name="connsiteY0" fmla="*/ 0 h 76199"/>
                <a:gd name="connsiteX1" fmla="*/ 8426 w 41762"/>
                <a:gd name="connsiteY1" fmla="*/ 38100 h 76199"/>
                <a:gd name="connsiteX2" fmla="*/ 22713 w 41762"/>
                <a:gd name="connsiteY2" fmla="*/ 64294 h 76199"/>
                <a:gd name="connsiteX3" fmla="*/ 41763 w 41762"/>
                <a:gd name="connsiteY3" fmla="*/ 76200 h 76199"/>
                <a:gd name="connsiteX4" fmla="*/ 1282 w 41762"/>
                <a:gd name="connsiteY4" fmla="*/ 61912 h 76199"/>
                <a:gd name="connsiteX5" fmla="*/ 13188 w 41762"/>
                <a:gd name="connsiteY5" fmla="*/ 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62" h="76199">
                  <a:moveTo>
                    <a:pt x="13188" y="0"/>
                  </a:moveTo>
                  <a:cubicBezTo>
                    <a:pt x="10807" y="11906"/>
                    <a:pt x="8426" y="26194"/>
                    <a:pt x="8426" y="38100"/>
                  </a:cubicBezTo>
                  <a:cubicBezTo>
                    <a:pt x="6044" y="57150"/>
                    <a:pt x="6044" y="57150"/>
                    <a:pt x="22713" y="64294"/>
                  </a:cubicBezTo>
                  <a:cubicBezTo>
                    <a:pt x="29857" y="66675"/>
                    <a:pt x="37001" y="69056"/>
                    <a:pt x="41763" y="76200"/>
                  </a:cubicBezTo>
                  <a:cubicBezTo>
                    <a:pt x="27476" y="71438"/>
                    <a:pt x="15570" y="66675"/>
                    <a:pt x="1282" y="61912"/>
                  </a:cubicBezTo>
                  <a:cubicBezTo>
                    <a:pt x="-3481" y="38100"/>
                    <a:pt x="6044" y="19050"/>
                    <a:pt x="1318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4B8FD747-5189-288B-13D5-2A2836F07B2B}"/>
                </a:ext>
              </a:extLst>
            </p:cNvPr>
            <p:cNvSpPr/>
            <p:nvPr/>
          </p:nvSpPr>
          <p:spPr>
            <a:xfrm>
              <a:off x="10496550" y="5893593"/>
              <a:ext cx="47625" cy="78581"/>
            </a:xfrm>
            <a:custGeom>
              <a:avLst/>
              <a:gdLst>
                <a:gd name="connsiteX0" fmla="*/ 35719 w 47625"/>
                <a:gd name="connsiteY0" fmla="*/ 0 h 78581"/>
                <a:gd name="connsiteX1" fmla="*/ 47625 w 47625"/>
                <a:gd name="connsiteY1" fmla="*/ 61913 h 78581"/>
                <a:gd name="connsiteX2" fmla="*/ 2381 w 47625"/>
                <a:gd name="connsiteY2" fmla="*/ 78581 h 78581"/>
                <a:gd name="connsiteX3" fmla="*/ 0 w 47625"/>
                <a:gd name="connsiteY3" fmla="*/ 73819 h 78581"/>
                <a:gd name="connsiteX4" fmla="*/ 38100 w 47625"/>
                <a:gd name="connsiteY4" fmla="*/ 57150 h 78581"/>
                <a:gd name="connsiteX5" fmla="*/ 30956 w 47625"/>
                <a:gd name="connsiteY5" fmla="*/ 2381 h 78581"/>
                <a:gd name="connsiteX6" fmla="*/ 35719 w 47625"/>
                <a:gd name="connsiteY6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35719" y="0"/>
                  </a:moveTo>
                  <a:cubicBezTo>
                    <a:pt x="40481" y="21431"/>
                    <a:pt x="42863" y="40481"/>
                    <a:pt x="47625" y="61913"/>
                  </a:cubicBezTo>
                  <a:cubicBezTo>
                    <a:pt x="30956" y="66675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1906" y="69056"/>
                    <a:pt x="23813" y="61913"/>
                    <a:pt x="38100" y="57150"/>
                  </a:cubicBezTo>
                  <a:cubicBezTo>
                    <a:pt x="35719" y="38100"/>
                    <a:pt x="33337" y="19050"/>
                    <a:pt x="30956" y="2381"/>
                  </a:cubicBezTo>
                  <a:cubicBezTo>
                    <a:pt x="33337" y="2381"/>
                    <a:pt x="33337" y="2381"/>
                    <a:pt x="3571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499015BA-8DC7-C8F6-47DE-777E4B72CEAB}"/>
                </a:ext>
              </a:extLst>
            </p:cNvPr>
            <p:cNvSpPr/>
            <p:nvPr/>
          </p:nvSpPr>
          <p:spPr>
            <a:xfrm>
              <a:off x="9591675" y="5893593"/>
              <a:ext cx="47625" cy="78581"/>
            </a:xfrm>
            <a:custGeom>
              <a:avLst/>
              <a:gdLst>
                <a:gd name="connsiteX0" fmla="*/ 9525 w 47625"/>
                <a:gd name="connsiteY0" fmla="*/ 57150 h 78581"/>
                <a:gd name="connsiteX1" fmla="*/ 47625 w 47625"/>
                <a:gd name="connsiteY1" fmla="*/ 73819 h 78581"/>
                <a:gd name="connsiteX2" fmla="*/ 45244 w 47625"/>
                <a:gd name="connsiteY2" fmla="*/ 78581 h 78581"/>
                <a:gd name="connsiteX3" fmla="*/ 0 w 47625"/>
                <a:gd name="connsiteY3" fmla="*/ 61913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715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7150"/>
                  </a:moveTo>
                  <a:cubicBezTo>
                    <a:pt x="23813" y="64294"/>
                    <a:pt x="35719" y="69056"/>
                    <a:pt x="47625" y="73819"/>
                  </a:cubicBezTo>
                  <a:cubicBezTo>
                    <a:pt x="47625" y="76200"/>
                    <a:pt x="47625" y="76200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9050"/>
                    <a:pt x="11906" y="38100"/>
                    <a:pt x="9525" y="571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0220BC68-FF0D-71FA-0419-F994AFC77D78}"/>
                </a:ext>
              </a:extLst>
            </p:cNvPr>
            <p:cNvSpPr/>
            <p:nvPr/>
          </p:nvSpPr>
          <p:spPr>
            <a:xfrm>
              <a:off x="8543925" y="5898356"/>
              <a:ext cx="47625" cy="73818"/>
            </a:xfrm>
            <a:custGeom>
              <a:avLst/>
              <a:gdLst>
                <a:gd name="connsiteX0" fmla="*/ 47625 w 47625"/>
                <a:gd name="connsiteY0" fmla="*/ 57150 h 73818"/>
                <a:gd name="connsiteX1" fmla="*/ 2381 w 47625"/>
                <a:gd name="connsiteY1" fmla="*/ 73819 h 73818"/>
                <a:gd name="connsiteX2" fmla="*/ 0 w 47625"/>
                <a:gd name="connsiteY2" fmla="*/ 71438 h 73818"/>
                <a:gd name="connsiteX3" fmla="*/ 38100 w 47625"/>
                <a:gd name="connsiteY3" fmla="*/ 54769 h 73818"/>
                <a:gd name="connsiteX4" fmla="*/ 30956 w 47625"/>
                <a:gd name="connsiteY4" fmla="*/ 0 h 73818"/>
                <a:gd name="connsiteX5" fmla="*/ 33337 w 47625"/>
                <a:gd name="connsiteY5" fmla="*/ 0 h 73818"/>
                <a:gd name="connsiteX6" fmla="*/ 47625 w 47625"/>
                <a:gd name="connsiteY6" fmla="*/ 57150 h 73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3818">
                  <a:moveTo>
                    <a:pt x="47625" y="57150"/>
                  </a:moveTo>
                  <a:cubicBezTo>
                    <a:pt x="30956" y="64294"/>
                    <a:pt x="16669" y="69056"/>
                    <a:pt x="2381" y="73819"/>
                  </a:cubicBezTo>
                  <a:cubicBezTo>
                    <a:pt x="2381" y="73819"/>
                    <a:pt x="2381" y="71438"/>
                    <a:pt x="0" y="71438"/>
                  </a:cubicBezTo>
                  <a:cubicBezTo>
                    <a:pt x="11906" y="66675"/>
                    <a:pt x="23813" y="59531"/>
                    <a:pt x="38100" y="54769"/>
                  </a:cubicBezTo>
                  <a:cubicBezTo>
                    <a:pt x="35719" y="35719"/>
                    <a:pt x="33337" y="16669"/>
                    <a:pt x="30956" y="0"/>
                  </a:cubicBezTo>
                  <a:cubicBezTo>
                    <a:pt x="30956" y="0"/>
                    <a:pt x="33337" y="0"/>
                    <a:pt x="33337" y="0"/>
                  </a:cubicBezTo>
                  <a:cubicBezTo>
                    <a:pt x="38100" y="16669"/>
                    <a:pt x="42863" y="35719"/>
                    <a:pt x="47625" y="571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AC5577DF-B76D-7D0B-F6F8-B9DAB8C2C83F}"/>
                </a:ext>
              </a:extLst>
            </p:cNvPr>
            <p:cNvSpPr/>
            <p:nvPr/>
          </p:nvSpPr>
          <p:spPr>
            <a:xfrm>
              <a:off x="7639050" y="5893593"/>
              <a:ext cx="47625" cy="78581"/>
            </a:xfrm>
            <a:custGeom>
              <a:avLst/>
              <a:gdLst>
                <a:gd name="connsiteX0" fmla="*/ 45244 w 47625"/>
                <a:gd name="connsiteY0" fmla="*/ 78581 h 78581"/>
                <a:gd name="connsiteX1" fmla="*/ 0 w 47625"/>
                <a:gd name="connsiteY1" fmla="*/ 61913 h 78581"/>
                <a:gd name="connsiteX2" fmla="*/ 11906 w 47625"/>
                <a:gd name="connsiteY2" fmla="*/ 0 h 78581"/>
                <a:gd name="connsiteX3" fmla="*/ 16669 w 47625"/>
                <a:gd name="connsiteY3" fmla="*/ 0 h 78581"/>
                <a:gd name="connsiteX4" fmla="*/ 9525 w 47625"/>
                <a:gd name="connsiteY4" fmla="*/ 57150 h 78581"/>
                <a:gd name="connsiteX5" fmla="*/ 47625 w 47625"/>
                <a:gd name="connsiteY5" fmla="*/ 76200 h 78581"/>
                <a:gd name="connsiteX6" fmla="*/ 45244 w 47625"/>
                <a:gd name="connsiteY6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45244" y="78581"/>
                  </a:move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9050"/>
                    <a:pt x="11906" y="35719"/>
                    <a:pt x="9525" y="57150"/>
                  </a:cubicBezTo>
                  <a:cubicBezTo>
                    <a:pt x="21431" y="64294"/>
                    <a:pt x="35719" y="69056"/>
                    <a:pt x="47625" y="76200"/>
                  </a:cubicBezTo>
                  <a:cubicBezTo>
                    <a:pt x="45244" y="76200"/>
                    <a:pt x="45244" y="78581"/>
                    <a:pt x="45244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E9A41AAF-6321-3208-56B4-AF1FA100F112}"/>
                </a:ext>
              </a:extLst>
            </p:cNvPr>
            <p:cNvSpPr/>
            <p:nvPr/>
          </p:nvSpPr>
          <p:spPr>
            <a:xfrm>
              <a:off x="6588918" y="5895975"/>
              <a:ext cx="47625" cy="76199"/>
            </a:xfrm>
            <a:custGeom>
              <a:avLst/>
              <a:gdLst>
                <a:gd name="connsiteX0" fmla="*/ 47625 w 47625"/>
                <a:gd name="connsiteY0" fmla="*/ 59531 h 76199"/>
                <a:gd name="connsiteX1" fmla="*/ 2381 w 47625"/>
                <a:gd name="connsiteY1" fmla="*/ 76200 h 76199"/>
                <a:gd name="connsiteX2" fmla="*/ 0 w 47625"/>
                <a:gd name="connsiteY2" fmla="*/ 71438 h 76199"/>
                <a:gd name="connsiteX3" fmla="*/ 38100 w 47625"/>
                <a:gd name="connsiteY3" fmla="*/ 54768 h 76199"/>
                <a:gd name="connsiteX4" fmla="*/ 30956 w 47625"/>
                <a:gd name="connsiteY4" fmla="*/ 0 h 76199"/>
                <a:gd name="connsiteX5" fmla="*/ 33337 w 47625"/>
                <a:gd name="connsiteY5" fmla="*/ 0 h 76199"/>
                <a:gd name="connsiteX6" fmla="*/ 47625 w 47625"/>
                <a:gd name="connsiteY6" fmla="*/ 59531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6199">
                  <a:moveTo>
                    <a:pt x="47625" y="59531"/>
                  </a:moveTo>
                  <a:cubicBezTo>
                    <a:pt x="30956" y="66675"/>
                    <a:pt x="16669" y="71438"/>
                    <a:pt x="2381" y="76200"/>
                  </a:cubicBezTo>
                  <a:cubicBezTo>
                    <a:pt x="2381" y="73819"/>
                    <a:pt x="2381" y="73819"/>
                    <a:pt x="0" y="71438"/>
                  </a:cubicBezTo>
                  <a:cubicBezTo>
                    <a:pt x="11906" y="66675"/>
                    <a:pt x="23813" y="59531"/>
                    <a:pt x="38100" y="54768"/>
                  </a:cubicBezTo>
                  <a:cubicBezTo>
                    <a:pt x="35719" y="35719"/>
                    <a:pt x="33337" y="16669"/>
                    <a:pt x="30956" y="0"/>
                  </a:cubicBezTo>
                  <a:cubicBezTo>
                    <a:pt x="30956" y="0"/>
                    <a:pt x="33337" y="0"/>
                    <a:pt x="33337" y="0"/>
                  </a:cubicBezTo>
                  <a:cubicBezTo>
                    <a:pt x="38100" y="19050"/>
                    <a:pt x="42862" y="38100"/>
                    <a:pt x="476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CA7EB2B6-410F-D006-52EE-1A95DB8CFCAE}"/>
                </a:ext>
              </a:extLst>
            </p:cNvPr>
            <p:cNvSpPr/>
            <p:nvPr/>
          </p:nvSpPr>
          <p:spPr>
            <a:xfrm>
              <a:off x="5686425" y="5893593"/>
              <a:ext cx="45243" cy="78581"/>
            </a:xfrm>
            <a:custGeom>
              <a:avLst/>
              <a:gdLst>
                <a:gd name="connsiteX0" fmla="*/ 0 w 45243"/>
                <a:gd name="connsiteY0" fmla="*/ 61913 h 78581"/>
                <a:gd name="connsiteX1" fmla="*/ 11906 w 45243"/>
                <a:gd name="connsiteY1" fmla="*/ 0 h 78581"/>
                <a:gd name="connsiteX2" fmla="*/ 16669 w 45243"/>
                <a:gd name="connsiteY2" fmla="*/ 0 h 78581"/>
                <a:gd name="connsiteX3" fmla="*/ 9525 w 45243"/>
                <a:gd name="connsiteY3" fmla="*/ 40481 h 78581"/>
                <a:gd name="connsiteX4" fmla="*/ 23813 w 45243"/>
                <a:gd name="connsiteY4" fmla="*/ 64294 h 78581"/>
                <a:gd name="connsiteX5" fmla="*/ 45244 w 45243"/>
                <a:gd name="connsiteY5" fmla="*/ 78581 h 78581"/>
                <a:gd name="connsiteX6" fmla="*/ 0 w 45243"/>
                <a:gd name="connsiteY6" fmla="*/ 61913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0" y="61913"/>
                  </a:move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8"/>
                    <a:pt x="14287" y="26194"/>
                    <a:pt x="9525" y="40481"/>
                  </a:cubicBezTo>
                  <a:cubicBezTo>
                    <a:pt x="7144" y="52387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453A009D-1AFA-C6DB-F100-3DFFF6D67E2F}"/>
                </a:ext>
              </a:extLst>
            </p:cNvPr>
            <p:cNvSpPr/>
            <p:nvPr/>
          </p:nvSpPr>
          <p:spPr>
            <a:xfrm>
              <a:off x="5686425" y="4767262"/>
              <a:ext cx="47624" cy="78581"/>
            </a:xfrm>
            <a:custGeom>
              <a:avLst/>
              <a:gdLst>
                <a:gd name="connsiteX0" fmla="*/ 45244 w 47624"/>
                <a:gd name="connsiteY0" fmla="*/ 78581 h 78581"/>
                <a:gd name="connsiteX1" fmla="*/ 0 w 47624"/>
                <a:gd name="connsiteY1" fmla="*/ 61913 h 78581"/>
                <a:gd name="connsiteX2" fmla="*/ 11906 w 47624"/>
                <a:gd name="connsiteY2" fmla="*/ 0 h 78581"/>
                <a:gd name="connsiteX3" fmla="*/ 16669 w 47624"/>
                <a:gd name="connsiteY3" fmla="*/ 0 h 78581"/>
                <a:gd name="connsiteX4" fmla="*/ 9525 w 47624"/>
                <a:gd name="connsiteY4" fmla="*/ 54769 h 78581"/>
                <a:gd name="connsiteX5" fmla="*/ 47625 w 47624"/>
                <a:gd name="connsiteY5" fmla="*/ 73819 h 78581"/>
                <a:gd name="connsiteX6" fmla="*/ 45244 w 47624"/>
                <a:gd name="connsiteY6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4" h="78581">
                  <a:moveTo>
                    <a:pt x="45244" y="78581"/>
                  </a:move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9050"/>
                    <a:pt x="11906" y="35719"/>
                    <a:pt x="9525" y="54769"/>
                  </a:cubicBezTo>
                  <a:cubicBezTo>
                    <a:pt x="21431" y="61913"/>
                    <a:pt x="35719" y="66675"/>
                    <a:pt x="47625" y="73819"/>
                  </a:cubicBezTo>
                  <a:cubicBezTo>
                    <a:pt x="45244" y="76200"/>
                    <a:pt x="45244" y="78581"/>
                    <a:pt x="45244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B644EF9C-DC2F-99C7-9470-0412EE69267A}"/>
                </a:ext>
              </a:extLst>
            </p:cNvPr>
            <p:cNvSpPr/>
            <p:nvPr/>
          </p:nvSpPr>
          <p:spPr>
            <a:xfrm>
              <a:off x="6591299" y="4769643"/>
              <a:ext cx="45243" cy="76199"/>
            </a:xfrm>
            <a:custGeom>
              <a:avLst/>
              <a:gdLst>
                <a:gd name="connsiteX0" fmla="*/ 0 w 45243"/>
                <a:gd name="connsiteY0" fmla="*/ 73819 h 76199"/>
                <a:gd name="connsiteX1" fmla="*/ 26194 w 45243"/>
                <a:gd name="connsiteY1" fmla="*/ 61912 h 76199"/>
                <a:gd name="connsiteX2" fmla="*/ 35719 w 45243"/>
                <a:gd name="connsiteY2" fmla="*/ 42863 h 76199"/>
                <a:gd name="connsiteX3" fmla="*/ 33338 w 45243"/>
                <a:gd name="connsiteY3" fmla="*/ 0 h 76199"/>
                <a:gd name="connsiteX4" fmla="*/ 45244 w 45243"/>
                <a:gd name="connsiteY4" fmla="*/ 59531 h 76199"/>
                <a:gd name="connsiteX5" fmla="*/ 2381 w 45243"/>
                <a:gd name="connsiteY5" fmla="*/ 76200 h 76199"/>
                <a:gd name="connsiteX6" fmla="*/ 0 w 45243"/>
                <a:gd name="connsiteY6" fmla="*/ 73819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6199">
                  <a:moveTo>
                    <a:pt x="0" y="73819"/>
                  </a:moveTo>
                  <a:cubicBezTo>
                    <a:pt x="9525" y="69056"/>
                    <a:pt x="16669" y="66675"/>
                    <a:pt x="26194" y="61912"/>
                  </a:cubicBezTo>
                  <a:cubicBezTo>
                    <a:pt x="35719" y="59531"/>
                    <a:pt x="38100" y="52387"/>
                    <a:pt x="35719" y="42863"/>
                  </a:cubicBezTo>
                  <a:cubicBezTo>
                    <a:pt x="33338" y="28575"/>
                    <a:pt x="30956" y="14287"/>
                    <a:pt x="33338" y="0"/>
                  </a:cubicBezTo>
                  <a:cubicBezTo>
                    <a:pt x="38100" y="19050"/>
                    <a:pt x="40481" y="38100"/>
                    <a:pt x="45244" y="59531"/>
                  </a:cubicBezTo>
                  <a:cubicBezTo>
                    <a:pt x="28575" y="66675"/>
                    <a:pt x="16669" y="71438"/>
                    <a:pt x="2381" y="76200"/>
                  </a:cubicBezTo>
                  <a:cubicBezTo>
                    <a:pt x="0" y="76200"/>
                    <a:pt x="0" y="73819"/>
                    <a:pt x="0" y="738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A990A3CA-BD1B-F24D-7384-354E8403B12B}"/>
                </a:ext>
              </a:extLst>
            </p:cNvPr>
            <p:cNvSpPr/>
            <p:nvPr/>
          </p:nvSpPr>
          <p:spPr>
            <a:xfrm>
              <a:off x="6588918" y="3643312"/>
              <a:ext cx="47625" cy="76199"/>
            </a:xfrm>
            <a:custGeom>
              <a:avLst/>
              <a:gdLst>
                <a:gd name="connsiteX0" fmla="*/ 47625 w 47625"/>
                <a:gd name="connsiteY0" fmla="*/ 59531 h 76199"/>
                <a:gd name="connsiteX1" fmla="*/ 2381 w 47625"/>
                <a:gd name="connsiteY1" fmla="*/ 76200 h 76199"/>
                <a:gd name="connsiteX2" fmla="*/ 0 w 47625"/>
                <a:gd name="connsiteY2" fmla="*/ 71438 h 76199"/>
                <a:gd name="connsiteX3" fmla="*/ 38100 w 47625"/>
                <a:gd name="connsiteY3" fmla="*/ 54769 h 76199"/>
                <a:gd name="connsiteX4" fmla="*/ 33337 w 47625"/>
                <a:gd name="connsiteY4" fmla="*/ 26194 h 76199"/>
                <a:gd name="connsiteX5" fmla="*/ 33337 w 47625"/>
                <a:gd name="connsiteY5" fmla="*/ 0 h 76199"/>
                <a:gd name="connsiteX6" fmla="*/ 47625 w 47625"/>
                <a:gd name="connsiteY6" fmla="*/ 59531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6199">
                  <a:moveTo>
                    <a:pt x="47625" y="59531"/>
                  </a:moveTo>
                  <a:cubicBezTo>
                    <a:pt x="30956" y="66675"/>
                    <a:pt x="16669" y="71438"/>
                    <a:pt x="2381" y="76200"/>
                  </a:cubicBezTo>
                  <a:cubicBezTo>
                    <a:pt x="2381" y="73819"/>
                    <a:pt x="2381" y="73819"/>
                    <a:pt x="0" y="71438"/>
                  </a:cubicBezTo>
                  <a:cubicBezTo>
                    <a:pt x="11906" y="66675"/>
                    <a:pt x="23813" y="59531"/>
                    <a:pt x="38100" y="54769"/>
                  </a:cubicBezTo>
                  <a:cubicBezTo>
                    <a:pt x="35719" y="42863"/>
                    <a:pt x="35719" y="33337"/>
                    <a:pt x="33337" y="26194"/>
                  </a:cubicBezTo>
                  <a:cubicBezTo>
                    <a:pt x="30956" y="16669"/>
                    <a:pt x="30956" y="9525"/>
                    <a:pt x="33337" y="0"/>
                  </a:cubicBezTo>
                  <a:cubicBezTo>
                    <a:pt x="38100" y="19050"/>
                    <a:pt x="42862" y="38100"/>
                    <a:pt x="476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A7F56ABD-803B-AC86-8B77-1A0DD20D393D}"/>
                </a:ext>
              </a:extLst>
            </p:cNvPr>
            <p:cNvSpPr/>
            <p:nvPr/>
          </p:nvSpPr>
          <p:spPr>
            <a:xfrm>
              <a:off x="7643205" y="4769643"/>
              <a:ext cx="41087" cy="76199"/>
            </a:xfrm>
            <a:custGeom>
              <a:avLst/>
              <a:gdLst>
                <a:gd name="connsiteX0" fmla="*/ 41088 w 41087"/>
                <a:gd name="connsiteY0" fmla="*/ 76200 h 76199"/>
                <a:gd name="connsiteX1" fmla="*/ 607 w 41087"/>
                <a:gd name="connsiteY1" fmla="*/ 61912 h 76199"/>
                <a:gd name="connsiteX2" fmla="*/ 12513 w 41087"/>
                <a:gd name="connsiteY2" fmla="*/ 0 h 76199"/>
                <a:gd name="connsiteX3" fmla="*/ 7751 w 41087"/>
                <a:gd name="connsiteY3" fmla="*/ 35719 h 76199"/>
                <a:gd name="connsiteX4" fmla="*/ 24419 w 41087"/>
                <a:gd name="connsiteY4" fmla="*/ 66675 h 76199"/>
                <a:gd name="connsiteX5" fmla="*/ 41088 w 41087"/>
                <a:gd name="connsiteY5" fmla="*/ 73819 h 76199"/>
                <a:gd name="connsiteX6" fmla="*/ 41088 w 41087"/>
                <a:gd name="connsiteY6" fmla="*/ 76200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087" h="76199">
                  <a:moveTo>
                    <a:pt x="41088" y="76200"/>
                  </a:moveTo>
                  <a:cubicBezTo>
                    <a:pt x="26801" y="71438"/>
                    <a:pt x="14894" y="66675"/>
                    <a:pt x="607" y="61912"/>
                  </a:cubicBezTo>
                  <a:cubicBezTo>
                    <a:pt x="-1774" y="38100"/>
                    <a:pt x="2988" y="19050"/>
                    <a:pt x="12513" y="0"/>
                  </a:cubicBezTo>
                  <a:cubicBezTo>
                    <a:pt x="10132" y="11906"/>
                    <a:pt x="7751" y="23813"/>
                    <a:pt x="7751" y="35719"/>
                  </a:cubicBezTo>
                  <a:cubicBezTo>
                    <a:pt x="5369" y="57150"/>
                    <a:pt x="5369" y="57150"/>
                    <a:pt x="24419" y="66675"/>
                  </a:cubicBezTo>
                  <a:cubicBezTo>
                    <a:pt x="29182" y="69056"/>
                    <a:pt x="36326" y="71438"/>
                    <a:pt x="41088" y="73819"/>
                  </a:cubicBezTo>
                  <a:cubicBezTo>
                    <a:pt x="41088" y="73819"/>
                    <a:pt x="41088" y="76200"/>
                    <a:pt x="41088" y="7620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19C82F67-0C54-DAE0-720E-9741DD090350}"/>
                </a:ext>
              </a:extLst>
            </p:cNvPr>
            <p:cNvSpPr/>
            <p:nvPr/>
          </p:nvSpPr>
          <p:spPr>
            <a:xfrm>
              <a:off x="8543925" y="4769643"/>
              <a:ext cx="45243" cy="76199"/>
            </a:xfrm>
            <a:custGeom>
              <a:avLst/>
              <a:gdLst>
                <a:gd name="connsiteX0" fmla="*/ 45244 w 45243"/>
                <a:gd name="connsiteY0" fmla="*/ 59531 h 76199"/>
                <a:gd name="connsiteX1" fmla="*/ 2381 w 45243"/>
                <a:gd name="connsiteY1" fmla="*/ 76200 h 76199"/>
                <a:gd name="connsiteX2" fmla="*/ 0 w 45243"/>
                <a:gd name="connsiteY2" fmla="*/ 73819 h 76199"/>
                <a:gd name="connsiteX3" fmla="*/ 38100 w 45243"/>
                <a:gd name="connsiteY3" fmla="*/ 54769 h 76199"/>
                <a:gd name="connsiteX4" fmla="*/ 30956 w 45243"/>
                <a:gd name="connsiteY4" fmla="*/ 0 h 76199"/>
                <a:gd name="connsiteX5" fmla="*/ 33337 w 45243"/>
                <a:gd name="connsiteY5" fmla="*/ 0 h 76199"/>
                <a:gd name="connsiteX6" fmla="*/ 45244 w 45243"/>
                <a:gd name="connsiteY6" fmla="*/ 59531 h 76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6199">
                  <a:moveTo>
                    <a:pt x="45244" y="59531"/>
                  </a:moveTo>
                  <a:cubicBezTo>
                    <a:pt x="28575" y="66675"/>
                    <a:pt x="14287" y="71438"/>
                    <a:pt x="2381" y="76200"/>
                  </a:cubicBezTo>
                  <a:cubicBezTo>
                    <a:pt x="2381" y="76200"/>
                    <a:pt x="2381" y="73819"/>
                    <a:pt x="0" y="73819"/>
                  </a:cubicBezTo>
                  <a:cubicBezTo>
                    <a:pt x="11906" y="69056"/>
                    <a:pt x="23813" y="61912"/>
                    <a:pt x="38100" y="54769"/>
                  </a:cubicBezTo>
                  <a:cubicBezTo>
                    <a:pt x="35719" y="35719"/>
                    <a:pt x="33337" y="16669"/>
                    <a:pt x="30956" y="0"/>
                  </a:cubicBezTo>
                  <a:cubicBezTo>
                    <a:pt x="30956" y="0"/>
                    <a:pt x="33337" y="0"/>
                    <a:pt x="33337" y="0"/>
                  </a:cubicBezTo>
                  <a:cubicBezTo>
                    <a:pt x="38100" y="19050"/>
                    <a:pt x="42863" y="38100"/>
                    <a:pt x="45244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248EB473-BD4F-A64A-113B-C6F602F03863}"/>
                </a:ext>
              </a:extLst>
            </p:cNvPr>
            <p:cNvSpPr/>
            <p:nvPr/>
          </p:nvSpPr>
          <p:spPr>
            <a:xfrm>
              <a:off x="9596437" y="4767262"/>
              <a:ext cx="45243" cy="78581"/>
            </a:xfrm>
            <a:custGeom>
              <a:avLst/>
              <a:gdLst>
                <a:gd name="connsiteX0" fmla="*/ 14288 w 45243"/>
                <a:gd name="connsiteY0" fmla="*/ 2381 h 78581"/>
                <a:gd name="connsiteX1" fmla="*/ 9525 w 45243"/>
                <a:gd name="connsiteY1" fmla="*/ 38100 h 78581"/>
                <a:gd name="connsiteX2" fmla="*/ 23813 w 45243"/>
                <a:gd name="connsiteY2" fmla="*/ 64294 h 78581"/>
                <a:gd name="connsiteX3" fmla="*/ 45244 w 45243"/>
                <a:gd name="connsiteY3" fmla="*/ 78581 h 78581"/>
                <a:gd name="connsiteX4" fmla="*/ 0 w 45243"/>
                <a:gd name="connsiteY4" fmla="*/ 61913 h 78581"/>
                <a:gd name="connsiteX5" fmla="*/ 11906 w 45243"/>
                <a:gd name="connsiteY5" fmla="*/ 0 h 78581"/>
                <a:gd name="connsiteX6" fmla="*/ 14288 w 45243"/>
                <a:gd name="connsiteY6" fmla="*/ 23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14288" y="2381"/>
                  </a:moveTo>
                  <a:cubicBezTo>
                    <a:pt x="11906" y="14288"/>
                    <a:pt x="11906" y="26194"/>
                    <a:pt x="9525" y="38100"/>
                  </a:cubicBezTo>
                  <a:cubicBezTo>
                    <a:pt x="7144" y="52387"/>
                    <a:pt x="9525" y="59531"/>
                    <a:pt x="23813" y="64294"/>
                  </a:cubicBezTo>
                  <a:cubicBezTo>
                    <a:pt x="30956" y="66675"/>
                    <a:pt x="38100" y="71438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1906" y="2381"/>
                    <a:pt x="11906" y="2381"/>
                    <a:pt x="14288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820B6E9A-7CF7-1FB3-EE58-8144D894BC0D}"/>
                </a:ext>
              </a:extLst>
            </p:cNvPr>
            <p:cNvSpPr/>
            <p:nvPr/>
          </p:nvSpPr>
          <p:spPr>
            <a:xfrm>
              <a:off x="10496550" y="4767262"/>
              <a:ext cx="47625" cy="78581"/>
            </a:xfrm>
            <a:custGeom>
              <a:avLst/>
              <a:gdLst>
                <a:gd name="connsiteX0" fmla="*/ 35719 w 47625"/>
                <a:gd name="connsiteY0" fmla="*/ 0 h 78581"/>
                <a:gd name="connsiteX1" fmla="*/ 47625 w 47625"/>
                <a:gd name="connsiteY1" fmla="*/ 61913 h 78581"/>
                <a:gd name="connsiteX2" fmla="*/ 2381 w 47625"/>
                <a:gd name="connsiteY2" fmla="*/ 78581 h 78581"/>
                <a:gd name="connsiteX3" fmla="*/ 0 w 47625"/>
                <a:gd name="connsiteY3" fmla="*/ 73819 h 78581"/>
                <a:gd name="connsiteX4" fmla="*/ 38100 w 47625"/>
                <a:gd name="connsiteY4" fmla="*/ 57150 h 78581"/>
                <a:gd name="connsiteX5" fmla="*/ 30956 w 47625"/>
                <a:gd name="connsiteY5" fmla="*/ 2381 h 78581"/>
                <a:gd name="connsiteX6" fmla="*/ 35719 w 47625"/>
                <a:gd name="connsiteY6" fmla="*/ 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35719" y="0"/>
                  </a:moveTo>
                  <a:cubicBezTo>
                    <a:pt x="40481" y="19050"/>
                    <a:pt x="42863" y="38100"/>
                    <a:pt x="47625" y="61913"/>
                  </a:cubicBezTo>
                  <a:cubicBezTo>
                    <a:pt x="30956" y="69056"/>
                    <a:pt x="16669" y="73819"/>
                    <a:pt x="2381" y="78581"/>
                  </a:cubicBezTo>
                  <a:cubicBezTo>
                    <a:pt x="2381" y="76200"/>
                    <a:pt x="2381" y="76200"/>
                    <a:pt x="0" y="73819"/>
                  </a:cubicBezTo>
                  <a:cubicBezTo>
                    <a:pt x="11906" y="69056"/>
                    <a:pt x="23813" y="61913"/>
                    <a:pt x="38100" y="57150"/>
                  </a:cubicBezTo>
                  <a:cubicBezTo>
                    <a:pt x="35719" y="38100"/>
                    <a:pt x="33337" y="19050"/>
                    <a:pt x="30956" y="2381"/>
                  </a:cubicBezTo>
                  <a:cubicBezTo>
                    <a:pt x="33337" y="2381"/>
                    <a:pt x="33337" y="2381"/>
                    <a:pt x="3571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10C0FD99-AC0C-8806-1DB4-21A5D9A537E5}"/>
                </a:ext>
              </a:extLst>
            </p:cNvPr>
            <p:cNvSpPr/>
            <p:nvPr/>
          </p:nvSpPr>
          <p:spPr>
            <a:xfrm>
              <a:off x="11549062" y="4767262"/>
              <a:ext cx="45243" cy="78581"/>
            </a:xfrm>
            <a:custGeom>
              <a:avLst/>
              <a:gdLst>
                <a:gd name="connsiteX0" fmla="*/ 42862 w 45243"/>
                <a:gd name="connsiteY0" fmla="*/ 78581 h 78581"/>
                <a:gd name="connsiteX1" fmla="*/ 0 w 45243"/>
                <a:gd name="connsiteY1" fmla="*/ 61913 h 78581"/>
                <a:gd name="connsiteX2" fmla="*/ 11906 w 45243"/>
                <a:gd name="connsiteY2" fmla="*/ 0 h 78581"/>
                <a:gd name="connsiteX3" fmla="*/ 16669 w 45243"/>
                <a:gd name="connsiteY3" fmla="*/ 0 h 78581"/>
                <a:gd name="connsiteX4" fmla="*/ 9525 w 45243"/>
                <a:gd name="connsiteY4" fmla="*/ 40481 h 78581"/>
                <a:gd name="connsiteX5" fmla="*/ 21431 w 45243"/>
                <a:gd name="connsiteY5" fmla="*/ 61913 h 78581"/>
                <a:gd name="connsiteX6" fmla="*/ 45244 w 45243"/>
                <a:gd name="connsiteY6" fmla="*/ 71438 h 78581"/>
                <a:gd name="connsiteX7" fmla="*/ 42862 w 45243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42862" y="78581"/>
                  </a:moveTo>
                  <a:cubicBezTo>
                    <a:pt x="28575" y="73819"/>
                    <a:pt x="16669" y="69056"/>
                    <a:pt x="0" y="61913"/>
                  </a:cubicBezTo>
                  <a:cubicBezTo>
                    <a:pt x="4763" y="40481"/>
                    <a:pt x="7143" y="21431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4288"/>
                    <a:pt x="11906" y="26194"/>
                    <a:pt x="9525" y="40481"/>
                  </a:cubicBezTo>
                  <a:cubicBezTo>
                    <a:pt x="7143" y="52387"/>
                    <a:pt x="9525" y="59531"/>
                    <a:pt x="21431" y="61913"/>
                  </a:cubicBezTo>
                  <a:cubicBezTo>
                    <a:pt x="28575" y="64294"/>
                    <a:pt x="38100" y="69056"/>
                    <a:pt x="45244" y="71438"/>
                  </a:cubicBezTo>
                  <a:cubicBezTo>
                    <a:pt x="42862" y="76200"/>
                    <a:pt x="42862" y="78581"/>
                    <a:pt x="42862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CEA083CE-24C0-577B-6F55-95E6EDB6B85D}"/>
                </a:ext>
              </a:extLst>
            </p:cNvPr>
            <p:cNvSpPr/>
            <p:nvPr/>
          </p:nvSpPr>
          <p:spPr>
            <a:xfrm>
              <a:off x="5686425" y="264318"/>
              <a:ext cx="45243" cy="78581"/>
            </a:xfrm>
            <a:custGeom>
              <a:avLst/>
              <a:gdLst>
                <a:gd name="connsiteX0" fmla="*/ 0 w 45243"/>
                <a:gd name="connsiteY0" fmla="*/ 61912 h 78581"/>
                <a:gd name="connsiteX1" fmla="*/ 11906 w 45243"/>
                <a:gd name="connsiteY1" fmla="*/ 0 h 78581"/>
                <a:gd name="connsiteX2" fmla="*/ 16669 w 45243"/>
                <a:gd name="connsiteY2" fmla="*/ 0 h 78581"/>
                <a:gd name="connsiteX3" fmla="*/ 9525 w 45243"/>
                <a:gd name="connsiteY3" fmla="*/ 40481 h 78581"/>
                <a:gd name="connsiteX4" fmla="*/ 23813 w 45243"/>
                <a:gd name="connsiteY4" fmla="*/ 64294 h 78581"/>
                <a:gd name="connsiteX5" fmla="*/ 45244 w 45243"/>
                <a:gd name="connsiteY5" fmla="*/ 78581 h 78581"/>
                <a:gd name="connsiteX6" fmla="*/ 0 w 45243"/>
                <a:gd name="connsiteY6" fmla="*/ 61912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0" y="61912"/>
                  </a:move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7"/>
                    <a:pt x="14287" y="26194"/>
                    <a:pt x="9525" y="40481"/>
                  </a:cubicBezTo>
                  <a:cubicBezTo>
                    <a:pt x="7144" y="52387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8581"/>
                  </a:cubicBezTo>
                  <a:cubicBezTo>
                    <a:pt x="30956" y="71438"/>
                    <a:pt x="16669" y="66675"/>
                    <a:pt x="0" y="61912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101D2E51-59BC-63EF-1D65-825CAFC8D944}"/>
                </a:ext>
              </a:extLst>
            </p:cNvPr>
            <p:cNvSpPr/>
            <p:nvPr/>
          </p:nvSpPr>
          <p:spPr>
            <a:xfrm>
              <a:off x="7639050" y="261937"/>
              <a:ext cx="46302" cy="78581"/>
            </a:xfrm>
            <a:custGeom>
              <a:avLst/>
              <a:gdLst>
                <a:gd name="connsiteX0" fmla="*/ 45244 w 46302"/>
                <a:gd name="connsiteY0" fmla="*/ 78581 h 78581"/>
                <a:gd name="connsiteX1" fmla="*/ 0 w 46302"/>
                <a:gd name="connsiteY1" fmla="*/ 61913 h 78581"/>
                <a:gd name="connsiteX2" fmla="*/ 11906 w 46302"/>
                <a:gd name="connsiteY2" fmla="*/ 0 h 78581"/>
                <a:gd name="connsiteX3" fmla="*/ 16669 w 46302"/>
                <a:gd name="connsiteY3" fmla="*/ 0 h 78581"/>
                <a:gd name="connsiteX4" fmla="*/ 9525 w 46302"/>
                <a:gd name="connsiteY4" fmla="*/ 40481 h 78581"/>
                <a:gd name="connsiteX5" fmla="*/ 21431 w 46302"/>
                <a:gd name="connsiteY5" fmla="*/ 64294 h 78581"/>
                <a:gd name="connsiteX6" fmla="*/ 45244 w 46302"/>
                <a:gd name="connsiteY6" fmla="*/ 73819 h 78581"/>
                <a:gd name="connsiteX7" fmla="*/ 45244 w 46302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302" h="78581">
                  <a:moveTo>
                    <a:pt x="45244" y="78581"/>
                  </a:move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14288"/>
                    <a:pt x="14287" y="26194"/>
                    <a:pt x="9525" y="40481"/>
                  </a:cubicBezTo>
                  <a:cubicBezTo>
                    <a:pt x="7144" y="52387"/>
                    <a:pt x="9525" y="59531"/>
                    <a:pt x="21431" y="64294"/>
                  </a:cubicBezTo>
                  <a:cubicBezTo>
                    <a:pt x="28575" y="66675"/>
                    <a:pt x="38100" y="71438"/>
                    <a:pt x="45244" y="73819"/>
                  </a:cubicBezTo>
                  <a:cubicBezTo>
                    <a:pt x="47625" y="76200"/>
                    <a:pt x="45244" y="78581"/>
                    <a:pt x="45244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84E7188E-C0AF-8E9E-6034-EE77F62F6031}"/>
                </a:ext>
              </a:extLst>
            </p:cNvPr>
            <p:cNvSpPr/>
            <p:nvPr/>
          </p:nvSpPr>
          <p:spPr>
            <a:xfrm>
              <a:off x="8543925" y="264318"/>
              <a:ext cx="45243" cy="78581"/>
            </a:xfrm>
            <a:custGeom>
              <a:avLst/>
              <a:gdLst>
                <a:gd name="connsiteX0" fmla="*/ 0 w 45243"/>
                <a:gd name="connsiteY0" fmla="*/ 73819 h 78581"/>
                <a:gd name="connsiteX1" fmla="*/ 26194 w 45243"/>
                <a:gd name="connsiteY1" fmla="*/ 61912 h 78581"/>
                <a:gd name="connsiteX2" fmla="*/ 35719 w 45243"/>
                <a:gd name="connsiteY2" fmla="*/ 42862 h 78581"/>
                <a:gd name="connsiteX3" fmla="*/ 33337 w 45243"/>
                <a:gd name="connsiteY3" fmla="*/ 0 h 78581"/>
                <a:gd name="connsiteX4" fmla="*/ 45244 w 45243"/>
                <a:gd name="connsiteY4" fmla="*/ 61912 h 78581"/>
                <a:gd name="connsiteX5" fmla="*/ 2381 w 45243"/>
                <a:gd name="connsiteY5" fmla="*/ 78581 h 78581"/>
                <a:gd name="connsiteX6" fmla="*/ 0 w 45243"/>
                <a:gd name="connsiteY6" fmla="*/ 73819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78581">
                  <a:moveTo>
                    <a:pt x="0" y="73819"/>
                  </a:moveTo>
                  <a:cubicBezTo>
                    <a:pt x="9525" y="69056"/>
                    <a:pt x="16669" y="66675"/>
                    <a:pt x="26194" y="61912"/>
                  </a:cubicBezTo>
                  <a:cubicBezTo>
                    <a:pt x="35719" y="59531"/>
                    <a:pt x="38100" y="52387"/>
                    <a:pt x="35719" y="42862"/>
                  </a:cubicBezTo>
                  <a:cubicBezTo>
                    <a:pt x="33337" y="28575"/>
                    <a:pt x="30956" y="14287"/>
                    <a:pt x="33337" y="0"/>
                  </a:cubicBezTo>
                  <a:cubicBezTo>
                    <a:pt x="38100" y="19050"/>
                    <a:pt x="40481" y="38100"/>
                    <a:pt x="45244" y="61912"/>
                  </a:cubicBezTo>
                  <a:cubicBezTo>
                    <a:pt x="28575" y="69056"/>
                    <a:pt x="16669" y="73819"/>
                    <a:pt x="2381" y="78581"/>
                  </a:cubicBezTo>
                  <a:cubicBezTo>
                    <a:pt x="2381" y="76200"/>
                    <a:pt x="0" y="73819"/>
                    <a:pt x="0" y="7381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FE778CBF-6125-591A-54D9-88757CC6EDAB}"/>
                </a:ext>
              </a:extLst>
            </p:cNvPr>
            <p:cNvSpPr/>
            <p:nvPr/>
          </p:nvSpPr>
          <p:spPr>
            <a:xfrm>
              <a:off x="9591675" y="261937"/>
              <a:ext cx="47625" cy="78581"/>
            </a:xfrm>
            <a:custGeom>
              <a:avLst/>
              <a:gdLst>
                <a:gd name="connsiteX0" fmla="*/ 9525 w 47625"/>
                <a:gd name="connsiteY0" fmla="*/ 59531 h 78581"/>
                <a:gd name="connsiteX1" fmla="*/ 47625 w 47625"/>
                <a:gd name="connsiteY1" fmla="*/ 76200 h 78581"/>
                <a:gd name="connsiteX2" fmla="*/ 45244 w 47625"/>
                <a:gd name="connsiteY2" fmla="*/ 78581 h 78581"/>
                <a:gd name="connsiteX3" fmla="*/ 0 w 47625"/>
                <a:gd name="connsiteY3" fmla="*/ 61913 h 78581"/>
                <a:gd name="connsiteX4" fmla="*/ 11906 w 47625"/>
                <a:gd name="connsiteY4" fmla="*/ 0 h 78581"/>
                <a:gd name="connsiteX5" fmla="*/ 16669 w 47625"/>
                <a:gd name="connsiteY5" fmla="*/ 0 h 78581"/>
                <a:gd name="connsiteX6" fmla="*/ 9525 w 47625"/>
                <a:gd name="connsiteY6" fmla="*/ 5953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78581">
                  <a:moveTo>
                    <a:pt x="9525" y="59531"/>
                  </a:moveTo>
                  <a:cubicBezTo>
                    <a:pt x="23813" y="66675"/>
                    <a:pt x="35719" y="71438"/>
                    <a:pt x="47625" y="76200"/>
                  </a:cubicBezTo>
                  <a:cubicBezTo>
                    <a:pt x="47625" y="76200"/>
                    <a:pt x="47625" y="78581"/>
                    <a:pt x="45244" y="78581"/>
                  </a:cubicBezTo>
                  <a:cubicBezTo>
                    <a:pt x="30956" y="73819"/>
                    <a:pt x="16669" y="69056"/>
                    <a:pt x="0" y="61913"/>
                  </a:cubicBezTo>
                  <a:cubicBezTo>
                    <a:pt x="4762" y="40481"/>
                    <a:pt x="7144" y="19050"/>
                    <a:pt x="11906" y="0"/>
                  </a:cubicBezTo>
                  <a:cubicBezTo>
                    <a:pt x="14287" y="0"/>
                    <a:pt x="14287" y="0"/>
                    <a:pt x="16669" y="0"/>
                  </a:cubicBezTo>
                  <a:cubicBezTo>
                    <a:pt x="14287" y="21431"/>
                    <a:pt x="11906" y="38100"/>
                    <a:pt x="9525" y="595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4" name="Freeform: Shape 543">
              <a:extLst>
                <a:ext uri="{FF2B5EF4-FFF2-40B4-BE49-F238E27FC236}">
                  <a16:creationId xmlns:a16="http://schemas.microsoft.com/office/drawing/2014/main" id="{CB647123-D058-9000-D1AF-5B63CFE794FA}"/>
                </a:ext>
              </a:extLst>
            </p:cNvPr>
            <p:cNvSpPr/>
            <p:nvPr/>
          </p:nvSpPr>
          <p:spPr>
            <a:xfrm>
              <a:off x="10494168" y="259556"/>
              <a:ext cx="47625" cy="83343"/>
            </a:xfrm>
            <a:custGeom>
              <a:avLst/>
              <a:gdLst>
                <a:gd name="connsiteX0" fmla="*/ 35719 w 47625"/>
                <a:gd name="connsiteY0" fmla="*/ 0 h 83343"/>
                <a:gd name="connsiteX1" fmla="*/ 47625 w 47625"/>
                <a:gd name="connsiteY1" fmla="*/ 64294 h 83343"/>
                <a:gd name="connsiteX2" fmla="*/ 0 w 47625"/>
                <a:gd name="connsiteY2" fmla="*/ 83344 h 83343"/>
                <a:gd name="connsiteX3" fmla="*/ 4762 w 47625"/>
                <a:gd name="connsiteY3" fmla="*/ 76200 h 83343"/>
                <a:gd name="connsiteX4" fmla="*/ 35719 w 47625"/>
                <a:gd name="connsiteY4" fmla="*/ 19050 h 83343"/>
                <a:gd name="connsiteX5" fmla="*/ 33338 w 47625"/>
                <a:gd name="connsiteY5" fmla="*/ 4763 h 83343"/>
                <a:gd name="connsiteX6" fmla="*/ 35719 w 47625"/>
                <a:gd name="connsiteY6" fmla="*/ 0 h 8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83343">
                  <a:moveTo>
                    <a:pt x="35719" y="0"/>
                  </a:moveTo>
                  <a:cubicBezTo>
                    <a:pt x="40481" y="23813"/>
                    <a:pt x="45244" y="42863"/>
                    <a:pt x="47625" y="64294"/>
                  </a:cubicBezTo>
                  <a:cubicBezTo>
                    <a:pt x="30956" y="71438"/>
                    <a:pt x="16669" y="76200"/>
                    <a:pt x="0" y="83344"/>
                  </a:cubicBezTo>
                  <a:cubicBezTo>
                    <a:pt x="4762" y="78581"/>
                    <a:pt x="4762" y="76200"/>
                    <a:pt x="4762" y="76200"/>
                  </a:cubicBezTo>
                  <a:cubicBezTo>
                    <a:pt x="50006" y="57150"/>
                    <a:pt x="38100" y="66675"/>
                    <a:pt x="35719" y="19050"/>
                  </a:cubicBezTo>
                  <a:cubicBezTo>
                    <a:pt x="35719" y="14288"/>
                    <a:pt x="33338" y="9525"/>
                    <a:pt x="33338" y="4763"/>
                  </a:cubicBezTo>
                  <a:cubicBezTo>
                    <a:pt x="33338" y="4763"/>
                    <a:pt x="33338" y="4763"/>
                    <a:pt x="3571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B7DB105C-6841-0888-743E-2C8C7077A5A9}"/>
                </a:ext>
              </a:extLst>
            </p:cNvPr>
            <p:cNvSpPr/>
            <p:nvPr/>
          </p:nvSpPr>
          <p:spPr>
            <a:xfrm>
              <a:off x="11549062" y="2514599"/>
              <a:ext cx="45243" cy="78581"/>
            </a:xfrm>
            <a:custGeom>
              <a:avLst/>
              <a:gdLst>
                <a:gd name="connsiteX0" fmla="*/ 42862 w 45243"/>
                <a:gd name="connsiteY0" fmla="*/ 78581 h 78581"/>
                <a:gd name="connsiteX1" fmla="*/ 0 w 45243"/>
                <a:gd name="connsiteY1" fmla="*/ 61912 h 78581"/>
                <a:gd name="connsiteX2" fmla="*/ 11906 w 45243"/>
                <a:gd name="connsiteY2" fmla="*/ 0 h 78581"/>
                <a:gd name="connsiteX3" fmla="*/ 16669 w 45243"/>
                <a:gd name="connsiteY3" fmla="*/ 0 h 78581"/>
                <a:gd name="connsiteX4" fmla="*/ 9525 w 45243"/>
                <a:gd name="connsiteY4" fmla="*/ 40481 h 78581"/>
                <a:gd name="connsiteX5" fmla="*/ 23813 w 45243"/>
                <a:gd name="connsiteY5" fmla="*/ 64294 h 78581"/>
                <a:gd name="connsiteX6" fmla="*/ 45244 w 45243"/>
                <a:gd name="connsiteY6" fmla="*/ 73819 h 78581"/>
                <a:gd name="connsiteX7" fmla="*/ 42862 w 45243"/>
                <a:gd name="connsiteY7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43" h="78581">
                  <a:moveTo>
                    <a:pt x="42862" y="78581"/>
                  </a:moveTo>
                  <a:cubicBezTo>
                    <a:pt x="28575" y="73819"/>
                    <a:pt x="14288" y="69056"/>
                    <a:pt x="0" y="61912"/>
                  </a:cubicBezTo>
                  <a:cubicBezTo>
                    <a:pt x="4763" y="40481"/>
                    <a:pt x="7143" y="19050"/>
                    <a:pt x="11906" y="0"/>
                  </a:cubicBezTo>
                  <a:cubicBezTo>
                    <a:pt x="14288" y="0"/>
                    <a:pt x="14288" y="0"/>
                    <a:pt x="16669" y="0"/>
                  </a:cubicBezTo>
                  <a:cubicBezTo>
                    <a:pt x="14288" y="14287"/>
                    <a:pt x="14288" y="26194"/>
                    <a:pt x="9525" y="40481"/>
                  </a:cubicBezTo>
                  <a:cubicBezTo>
                    <a:pt x="7143" y="52388"/>
                    <a:pt x="11906" y="59531"/>
                    <a:pt x="23813" y="64294"/>
                  </a:cubicBezTo>
                  <a:cubicBezTo>
                    <a:pt x="30956" y="66675"/>
                    <a:pt x="38100" y="71438"/>
                    <a:pt x="45244" y="73819"/>
                  </a:cubicBezTo>
                  <a:cubicBezTo>
                    <a:pt x="42862" y="76200"/>
                    <a:pt x="42862" y="78581"/>
                    <a:pt x="42862" y="785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8DF39407-0229-5FA0-4F32-D7E004348EBC}"/>
                </a:ext>
              </a:extLst>
            </p:cNvPr>
            <p:cNvSpPr/>
            <p:nvPr/>
          </p:nvSpPr>
          <p:spPr>
            <a:xfrm>
              <a:off x="8053387" y="6755606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8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5" y="54768"/>
                    <a:pt x="0" y="54768"/>
                  </a:cubicBezTo>
                  <a:cubicBezTo>
                    <a:pt x="14288" y="47625"/>
                    <a:pt x="21431" y="42862"/>
                    <a:pt x="33338" y="35719"/>
                  </a:cubicBezTo>
                  <a:cubicBezTo>
                    <a:pt x="33338" y="26193"/>
                    <a:pt x="33338" y="14287"/>
                    <a:pt x="30956" y="0"/>
                  </a:cubicBezTo>
                  <a:cubicBezTo>
                    <a:pt x="35719" y="7143"/>
                    <a:pt x="40481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7" name="Freeform: Shape 546">
              <a:extLst>
                <a:ext uri="{FF2B5EF4-FFF2-40B4-BE49-F238E27FC236}">
                  <a16:creationId xmlns:a16="http://schemas.microsoft.com/office/drawing/2014/main" id="{6A2754E3-B9CC-AB8A-E6AB-D4B0324CD55F}"/>
                </a:ext>
              </a:extLst>
            </p:cNvPr>
            <p:cNvSpPr/>
            <p:nvPr/>
          </p:nvSpPr>
          <p:spPr>
            <a:xfrm>
              <a:off x="6100762" y="6755606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2 w 42862"/>
                <a:gd name="connsiteY4" fmla="*/ 14287 h 57149"/>
                <a:gd name="connsiteX5" fmla="*/ 42862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8"/>
                    <a:pt x="0" y="54768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3"/>
                    <a:pt x="33337" y="14287"/>
                    <a:pt x="30956" y="0"/>
                  </a:cubicBezTo>
                  <a:cubicBezTo>
                    <a:pt x="35719" y="7143"/>
                    <a:pt x="40481" y="9525"/>
                    <a:pt x="42862" y="14287"/>
                  </a:cubicBezTo>
                  <a:cubicBezTo>
                    <a:pt x="42862" y="14287"/>
                    <a:pt x="42862" y="14287"/>
                    <a:pt x="42862" y="14287"/>
                  </a:cubicBez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8" name="Freeform: Shape 547">
              <a:extLst>
                <a:ext uri="{FF2B5EF4-FFF2-40B4-BE49-F238E27FC236}">
                  <a16:creationId xmlns:a16="http://schemas.microsoft.com/office/drawing/2014/main" id="{CD4EB904-EBFE-FD80-C1E6-68911DED9858}"/>
                </a:ext>
              </a:extLst>
            </p:cNvPr>
            <p:cNvSpPr/>
            <p:nvPr/>
          </p:nvSpPr>
          <p:spPr>
            <a:xfrm>
              <a:off x="8053387" y="4502943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8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5" y="54768"/>
                    <a:pt x="0" y="54768"/>
                  </a:cubicBezTo>
                  <a:cubicBezTo>
                    <a:pt x="14288" y="47625"/>
                    <a:pt x="21431" y="42862"/>
                    <a:pt x="33338" y="35719"/>
                  </a:cubicBezTo>
                  <a:cubicBezTo>
                    <a:pt x="33338" y="26194"/>
                    <a:pt x="33338" y="14287"/>
                    <a:pt x="30956" y="0"/>
                  </a:cubicBezTo>
                  <a:cubicBezTo>
                    <a:pt x="35719" y="7143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7BA41BC1-7899-254D-3812-34EE347417D7}"/>
                </a:ext>
              </a:extLst>
            </p:cNvPr>
            <p:cNvSpPr/>
            <p:nvPr/>
          </p:nvSpPr>
          <p:spPr>
            <a:xfrm>
              <a:off x="6100762" y="2252662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2 w 42862"/>
                <a:gd name="connsiteY4" fmla="*/ 14287 h 57150"/>
                <a:gd name="connsiteX5" fmla="*/ 42862 w 42862"/>
                <a:gd name="connsiteY5" fmla="*/ 14287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4"/>
                    <a:pt x="40481" y="9525"/>
                    <a:pt x="42862" y="14287"/>
                  </a:cubicBezTo>
                  <a:lnTo>
                    <a:pt x="42862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0" name="Freeform: Shape 549">
              <a:extLst>
                <a:ext uri="{FF2B5EF4-FFF2-40B4-BE49-F238E27FC236}">
                  <a16:creationId xmlns:a16="http://schemas.microsoft.com/office/drawing/2014/main" id="{C516D5B3-C6C3-2CF6-213C-EB4D3510C563}"/>
                </a:ext>
              </a:extLst>
            </p:cNvPr>
            <p:cNvSpPr/>
            <p:nvPr/>
          </p:nvSpPr>
          <p:spPr>
            <a:xfrm>
              <a:off x="8053387" y="3376612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9 h 57149"/>
                <a:gd name="connsiteX2" fmla="*/ 33338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5" y="54769"/>
                    <a:pt x="0" y="54769"/>
                  </a:cubicBezTo>
                  <a:cubicBezTo>
                    <a:pt x="14288" y="47625"/>
                    <a:pt x="21431" y="42863"/>
                    <a:pt x="33338" y="35719"/>
                  </a:cubicBezTo>
                  <a:cubicBezTo>
                    <a:pt x="33338" y="26194"/>
                    <a:pt x="33338" y="14287"/>
                    <a:pt x="30956" y="0"/>
                  </a:cubicBezTo>
                  <a:cubicBezTo>
                    <a:pt x="35719" y="7144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1" name="Freeform: Shape 550">
              <a:extLst>
                <a:ext uri="{FF2B5EF4-FFF2-40B4-BE49-F238E27FC236}">
                  <a16:creationId xmlns:a16="http://schemas.microsoft.com/office/drawing/2014/main" id="{4DF8DFA7-094A-5EE4-B1FF-62500AF644E0}"/>
                </a:ext>
              </a:extLst>
            </p:cNvPr>
            <p:cNvSpPr/>
            <p:nvPr/>
          </p:nvSpPr>
          <p:spPr>
            <a:xfrm>
              <a:off x="6179343" y="2250281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3" y="42863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558D14B3-2DD4-583A-0F2E-706EC0F7FF57}"/>
                </a:ext>
              </a:extLst>
            </p:cNvPr>
            <p:cNvSpPr/>
            <p:nvPr/>
          </p:nvSpPr>
          <p:spPr>
            <a:xfrm>
              <a:off x="6100762" y="1126331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2 w 42862"/>
                <a:gd name="connsiteY4" fmla="*/ 14288 h 57150"/>
                <a:gd name="connsiteX5" fmla="*/ 42862 w 42862"/>
                <a:gd name="connsiteY5" fmla="*/ 14288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4"/>
                    <a:pt x="33337" y="14288"/>
                    <a:pt x="30956" y="0"/>
                  </a:cubicBezTo>
                  <a:cubicBezTo>
                    <a:pt x="35719" y="7144"/>
                    <a:pt x="40481" y="9525"/>
                    <a:pt x="42862" y="14288"/>
                  </a:cubicBezTo>
                  <a:lnTo>
                    <a:pt x="42862" y="14288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F8571863-8742-6EBE-9C02-FF32F78D5154}"/>
                </a:ext>
              </a:extLst>
            </p:cNvPr>
            <p:cNvSpPr/>
            <p:nvPr/>
          </p:nvSpPr>
          <p:spPr>
            <a:xfrm>
              <a:off x="6179343" y="1123950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3" y="42862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EA86549E-AD36-32EE-4E49-14ACB663ABEC}"/>
                </a:ext>
              </a:extLst>
            </p:cNvPr>
            <p:cNvSpPr/>
            <p:nvPr/>
          </p:nvSpPr>
          <p:spPr>
            <a:xfrm>
              <a:off x="8053387" y="1126331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5" y="54769"/>
                    <a:pt x="0" y="54769"/>
                  </a:cubicBezTo>
                  <a:cubicBezTo>
                    <a:pt x="14288" y="47625"/>
                    <a:pt x="21431" y="42862"/>
                    <a:pt x="33338" y="35719"/>
                  </a:cubicBezTo>
                  <a:cubicBezTo>
                    <a:pt x="33338" y="26194"/>
                    <a:pt x="33338" y="14288"/>
                    <a:pt x="30956" y="0"/>
                  </a:cubicBezTo>
                  <a:cubicBezTo>
                    <a:pt x="35719" y="7144"/>
                    <a:pt x="40481" y="9525"/>
                    <a:pt x="42863" y="14288"/>
                  </a:cubicBezTo>
                  <a:lnTo>
                    <a:pt x="42863" y="14288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7B484DD6-6801-15F0-2388-0D5E68FFDC2B}"/>
                </a:ext>
              </a:extLst>
            </p:cNvPr>
            <p:cNvSpPr/>
            <p:nvPr/>
          </p:nvSpPr>
          <p:spPr>
            <a:xfrm>
              <a:off x="8131968" y="1123950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2" y="42862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637614E7-3D3F-EDE4-AAD3-11DEAD582124}"/>
                </a:ext>
              </a:extLst>
            </p:cNvPr>
            <p:cNvSpPr/>
            <p:nvPr/>
          </p:nvSpPr>
          <p:spPr>
            <a:xfrm>
              <a:off x="10008393" y="1126331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4"/>
                    <a:pt x="33337" y="14288"/>
                    <a:pt x="30956" y="0"/>
                  </a:cubicBezTo>
                  <a:cubicBezTo>
                    <a:pt x="35719" y="7144"/>
                    <a:pt x="40481" y="9525"/>
                    <a:pt x="42863" y="14288"/>
                  </a:cubicBezTo>
                  <a:lnTo>
                    <a:pt x="42863" y="14288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4DB69587-355E-0815-C138-886965A106C1}"/>
                </a:ext>
              </a:extLst>
            </p:cNvPr>
            <p:cNvSpPr/>
            <p:nvPr/>
          </p:nvSpPr>
          <p:spPr>
            <a:xfrm>
              <a:off x="10086975" y="1123950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2" y="42862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3F25BC58-7F6B-D832-9C8E-B1FAD5380817}"/>
                </a:ext>
              </a:extLst>
            </p:cNvPr>
            <p:cNvSpPr/>
            <p:nvPr/>
          </p:nvSpPr>
          <p:spPr>
            <a:xfrm>
              <a:off x="11961018" y="1126331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7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6" y="54769"/>
                    <a:pt x="0" y="54769"/>
                  </a:cubicBezTo>
                  <a:cubicBezTo>
                    <a:pt x="14288" y="47625"/>
                    <a:pt x="21432" y="42862"/>
                    <a:pt x="33338" y="35719"/>
                  </a:cubicBezTo>
                  <a:cubicBezTo>
                    <a:pt x="33338" y="26194"/>
                    <a:pt x="33338" y="14288"/>
                    <a:pt x="30957" y="0"/>
                  </a:cubicBezTo>
                  <a:cubicBezTo>
                    <a:pt x="35719" y="7144"/>
                    <a:pt x="40482" y="9525"/>
                    <a:pt x="42863" y="14288"/>
                  </a:cubicBezTo>
                  <a:lnTo>
                    <a:pt x="42863" y="14288"/>
                  </a:ln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EC374A0D-452C-FE38-880B-E10098CAA948}"/>
                </a:ext>
              </a:extLst>
            </p:cNvPr>
            <p:cNvSpPr/>
            <p:nvPr/>
          </p:nvSpPr>
          <p:spPr>
            <a:xfrm>
              <a:off x="12039600" y="1123950"/>
              <a:ext cx="40480" cy="59531"/>
            </a:xfrm>
            <a:custGeom>
              <a:avLst/>
              <a:gdLst>
                <a:gd name="connsiteX0" fmla="*/ 0 w 40480"/>
                <a:gd name="connsiteY0" fmla="*/ 14287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9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2 h 59531"/>
                <a:gd name="connsiteX7" fmla="*/ 0 w 40480"/>
                <a:gd name="connsiteY7" fmla="*/ 14287 h 59531"/>
                <a:gd name="connsiteX8" fmla="*/ 0 w 40480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8"/>
                    <a:pt x="9525" y="47625"/>
                    <a:pt x="4762" y="42862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53CE3EF9-65FE-B43B-C66C-8930E96C4D69}"/>
                </a:ext>
              </a:extLst>
            </p:cNvPr>
            <p:cNvSpPr/>
            <p:nvPr/>
          </p:nvSpPr>
          <p:spPr>
            <a:xfrm>
              <a:off x="12039600" y="3376612"/>
              <a:ext cx="40480" cy="59531"/>
            </a:xfrm>
            <a:custGeom>
              <a:avLst/>
              <a:gdLst>
                <a:gd name="connsiteX0" fmla="*/ 0 w 40480"/>
                <a:gd name="connsiteY0" fmla="*/ 14287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9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3 h 59531"/>
                <a:gd name="connsiteX7" fmla="*/ 0 w 40480"/>
                <a:gd name="connsiteY7" fmla="*/ 14287 h 59531"/>
                <a:gd name="connsiteX8" fmla="*/ 0 w 40480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7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550F70CC-AD95-65C5-AD47-2CC63CCBE8BB}"/>
                </a:ext>
              </a:extLst>
            </p:cNvPr>
            <p:cNvSpPr/>
            <p:nvPr/>
          </p:nvSpPr>
          <p:spPr>
            <a:xfrm>
              <a:off x="6179343" y="3376612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3" y="42863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C366526B-22F8-8816-6203-BC50ACB0F80C}"/>
                </a:ext>
              </a:extLst>
            </p:cNvPr>
            <p:cNvSpPr/>
            <p:nvPr/>
          </p:nvSpPr>
          <p:spPr>
            <a:xfrm>
              <a:off x="6179343" y="5629274"/>
              <a:ext cx="40481" cy="59531"/>
            </a:xfrm>
            <a:custGeom>
              <a:avLst/>
              <a:gdLst>
                <a:gd name="connsiteX0" fmla="*/ 0 w 40481"/>
                <a:gd name="connsiteY0" fmla="*/ 14288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3 h 59531"/>
                <a:gd name="connsiteX7" fmla="*/ 0 w 40481"/>
                <a:gd name="connsiteY7" fmla="*/ 14288 h 59531"/>
                <a:gd name="connsiteX8" fmla="*/ 0 w 40481"/>
                <a:gd name="connsiteY8" fmla="*/ 1428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8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8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3" y="42863"/>
                  </a:cubicBezTo>
                  <a:cubicBezTo>
                    <a:pt x="2381" y="30956"/>
                    <a:pt x="0" y="23813"/>
                    <a:pt x="0" y="14288"/>
                  </a:cubicBezTo>
                  <a:lnTo>
                    <a:pt x="0" y="1428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17F8FBFB-87B4-4952-E333-BDE230D36CB6}"/>
                </a:ext>
              </a:extLst>
            </p:cNvPr>
            <p:cNvSpPr/>
            <p:nvPr/>
          </p:nvSpPr>
          <p:spPr>
            <a:xfrm>
              <a:off x="8053387" y="2252662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7 h 57150"/>
                <a:gd name="connsiteX5" fmla="*/ 42863 w 42862"/>
                <a:gd name="connsiteY5" fmla="*/ 14287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5" y="54769"/>
                    <a:pt x="0" y="54769"/>
                  </a:cubicBezTo>
                  <a:cubicBezTo>
                    <a:pt x="14288" y="47625"/>
                    <a:pt x="21431" y="42863"/>
                    <a:pt x="33338" y="35719"/>
                  </a:cubicBezTo>
                  <a:cubicBezTo>
                    <a:pt x="33338" y="26194"/>
                    <a:pt x="33338" y="14287"/>
                    <a:pt x="30956" y="0"/>
                  </a:cubicBezTo>
                  <a:cubicBezTo>
                    <a:pt x="35719" y="7144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3338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0C2AE8F2-C36E-B7DE-993C-DA18A2A565A3}"/>
                </a:ext>
              </a:extLst>
            </p:cNvPr>
            <p:cNvSpPr/>
            <p:nvPr/>
          </p:nvSpPr>
          <p:spPr>
            <a:xfrm>
              <a:off x="6100762" y="5629274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2 w 42862"/>
                <a:gd name="connsiteY4" fmla="*/ 14288 h 57150"/>
                <a:gd name="connsiteX5" fmla="*/ 42862 w 42862"/>
                <a:gd name="connsiteY5" fmla="*/ 14288 h 57150"/>
                <a:gd name="connsiteX6" fmla="*/ 35719 w 42862"/>
                <a:gd name="connsiteY6" fmla="*/ 40482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8"/>
                    <a:pt x="30956" y="0"/>
                  </a:cubicBezTo>
                  <a:cubicBezTo>
                    <a:pt x="35719" y="7144"/>
                    <a:pt x="40481" y="9525"/>
                    <a:pt x="42862" y="14288"/>
                  </a:cubicBezTo>
                  <a:lnTo>
                    <a:pt x="42862" y="14288"/>
                  </a:lnTo>
                  <a:cubicBezTo>
                    <a:pt x="40481" y="23813"/>
                    <a:pt x="38100" y="30956"/>
                    <a:pt x="35719" y="40482"/>
                  </a:cubicBezTo>
                  <a:cubicBezTo>
                    <a:pt x="30956" y="45244"/>
                    <a:pt x="26194" y="52388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E758D1BE-1EC3-1687-92AE-B3602DB4F3DE}"/>
                </a:ext>
              </a:extLst>
            </p:cNvPr>
            <p:cNvSpPr/>
            <p:nvPr/>
          </p:nvSpPr>
          <p:spPr>
            <a:xfrm>
              <a:off x="6100762" y="3376612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9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2 w 42862"/>
                <a:gd name="connsiteY4" fmla="*/ 14287 h 57149"/>
                <a:gd name="connsiteX5" fmla="*/ 42862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4"/>
                    <a:pt x="40481" y="9525"/>
                    <a:pt x="42862" y="14287"/>
                  </a:cubicBezTo>
                  <a:lnTo>
                    <a:pt x="42862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F8948098-FA98-2F02-7EF5-DA28F2D74E96}"/>
                </a:ext>
              </a:extLst>
            </p:cNvPr>
            <p:cNvSpPr/>
            <p:nvPr/>
          </p:nvSpPr>
          <p:spPr>
            <a:xfrm>
              <a:off x="8053387" y="5629274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2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5" y="54769"/>
                    <a:pt x="0" y="54769"/>
                  </a:cubicBezTo>
                  <a:cubicBezTo>
                    <a:pt x="14288" y="47625"/>
                    <a:pt x="21431" y="42863"/>
                    <a:pt x="33338" y="35719"/>
                  </a:cubicBezTo>
                  <a:cubicBezTo>
                    <a:pt x="33338" y="26194"/>
                    <a:pt x="33338" y="14288"/>
                    <a:pt x="30956" y="0"/>
                  </a:cubicBezTo>
                  <a:cubicBezTo>
                    <a:pt x="35719" y="7144"/>
                    <a:pt x="40481" y="9525"/>
                    <a:pt x="42863" y="14288"/>
                  </a:cubicBezTo>
                  <a:lnTo>
                    <a:pt x="42863" y="14288"/>
                  </a:lnTo>
                  <a:cubicBezTo>
                    <a:pt x="40481" y="23813"/>
                    <a:pt x="38100" y="30956"/>
                    <a:pt x="35719" y="40482"/>
                  </a:cubicBezTo>
                  <a:cubicBezTo>
                    <a:pt x="33338" y="45244"/>
                    <a:pt x="26194" y="52388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074723B1-36C6-EFB6-E922-CF8E581A9FB9}"/>
                </a:ext>
              </a:extLst>
            </p:cNvPr>
            <p:cNvSpPr/>
            <p:nvPr/>
          </p:nvSpPr>
          <p:spPr>
            <a:xfrm>
              <a:off x="11961018" y="3376612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9 h 57149"/>
                <a:gd name="connsiteX2" fmla="*/ 33338 w 42862"/>
                <a:gd name="connsiteY2" fmla="*/ 35719 h 57149"/>
                <a:gd name="connsiteX3" fmla="*/ 30957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6" y="54769"/>
                    <a:pt x="0" y="54769"/>
                  </a:cubicBezTo>
                  <a:cubicBezTo>
                    <a:pt x="14288" y="47625"/>
                    <a:pt x="21432" y="42863"/>
                    <a:pt x="33338" y="35719"/>
                  </a:cubicBezTo>
                  <a:cubicBezTo>
                    <a:pt x="33338" y="26194"/>
                    <a:pt x="33338" y="14287"/>
                    <a:pt x="30957" y="0"/>
                  </a:cubicBezTo>
                  <a:cubicBezTo>
                    <a:pt x="35719" y="7144"/>
                    <a:pt x="40482" y="9525"/>
                    <a:pt x="42863" y="14287"/>
                  </a:cubicBezTo>
                  <a:lnTo>
                    <a:pt x="42863" y="14287"/>
                  </a:ln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2E90EB80-0218-F031-B56B-9382E40B2EE6}"/>
                </a:ext>
              </a:extLst>
            </p:cNvPr>
            <p:cNvSpPr/>
            <p:nvPr/>
          </p:nvSpPr>
          <p:spPr>
            <a:xfrm>
              <a:off x="6179343" y="6755606"/>
              <a:ext cx="42862" cy="59531"/>
            </a:xfrm>
            <a:custGeom>
              <a:avLst/>
              <a:gdLst>
                <a:gd name="connsiteX0" fmla="*/ 0 w 42862"/>
                <a:gd name="connsiteY0" fmla="*/ 14287 h 59531"/>
                <a:gd name="connsiteX1" fmla="*/ 11906 w 42862"/>
                <a:gd name="connsiteY1" fmla="*/ 0 h 59531"/>
                <a:gd name="connsiteX2" fmla="*/ 9525 w 42862"/>
                <a:gd name="connsiteY2" fmla="*/ 38099 h 59531"/>
                <a:gd name="connsiteX3" fmla="*/ 42862 w 42862"/>
                <a:gd name="connsiteY3" fmla="*/ 54768 h 59531"/>
                <a:gd name="connsiteX4" fmla="*/ 26194 w 42862"/>
                <a:gd name="connsiteY4" fmla="*/ 59531 h 59531"/>
                <a:gd name="connsiteX5" fmla="*/ 26194 w 42862"/>
                <a:gd name="connsiteY5" fmla="*/ 59531 h 59531"/>
                <a:gd name="connsiteX6" fmla="*/ 7144 w 42862"/>
                <a:gd name="connsiteY6" fmla="*/ 42862 h 59531"/>
                <a:gd name="connsiteX7" fmla="*/ 0 w 42862"/>
                <a:gd name="connsiteY7" fmla="*/ 14287 h 59531"/>
                <a:gd name="connsiteX8" fmla="*/ 0 w 42862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9531">
                  <a:moveTo>
                    <a:pt x="0" y="14287"/>
                  </a:moveTo>
                  <a:cubicBezTo>
                    <a:pt x="2381" y="9525"/>
                    <a:pt x="7144" y="7143"/>
                    <a:pt x="11906" y="0"/>
                  </a:cubicBezTo>
                  <a:cubicBezTo>
                    <a:pt x="11906" y="14287"/>
                    <a:pt x="9525" y="26193"/>
                    <a:pt x="9525" y="38099"/>
                  </a:cubicBezTo>
                  <a:cubicBezTo>
                    <a:pt x="19050" y="42862"/>
                    <a:pt x="28575" y="47625"/>
                    <a:pt x="42862" y="54768"/>
                  </a:cubicBezTo>
                  <a:cubicBezTo>
                    <a:pt x="33338" y="57150"/>
                    <a:pt x="28575" y="57150"/>
                    <a:pt x="26194" y="59531"/>
                  </a:cubicBezTo>
                  <a:cubicBezTo>
                    <a:pt x="26194" y="59531"/>
                    <a:pt x="26194" y="59531"/>
                    <a:pt x="26194" y="59531"/>
                  </a:cubicBezTo>
                  <a:cubicBezTo>
                    <a:pt x="19050" y="52387"/>
                    <a:pt x="11906" y="47625"/>
                    <a:pt x="7144" y="42862"/>
                  </a:cubicBezTo>
                  <a:cubicBezTo>
                    <a:pt x="2381" y="30956"/>
                    <a:pt x="0" y="21431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1FE31CE9-90D5-6FEA-2954-754B39FDFDEA}"/>
                </a:ext>
              </a:extLst>
            </p:cNvPr>
            <p:cNvSpPr/>
            <p:nvPr/>
          </p:nvSpPr>
          <p:spPr>
            <a:xfrm>
              <a:off x="10086975" y="3376612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3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27BD00FB-AC6E-BB39-967A-EB29C1E08180}"/>
                </a:ext>
              </a:extLst>
            </p:cNvPr>
            <p:cNvSpPr/>
            <p:nvPr/>
          </p:nvSpPr>
          <p:spPr>
            <a:xfrm>
              <a:off x="12039600" y="5629274"/>
              <a:ext cx="40480" cy="59531"/>
            </a:xfrm>
            <a:custGeom>
              <a:avLst/>
              <a:gdLst>
                <a:gd name="connsiteX0" fmla="*/ 0 w 40480"/>
                <a:gd name="connsiteY0" fmla="*/ 14288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9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3 h 59531"/>
                <a:gd name="connsiteX7" fmla="*/ 0 w 40480"/>
                <a:gd name="connsiteY7" fmla="*/ 14288 h 59531"/>
                <a:gd name="connsiteX8" fmla="*/ 0 w 40480"/>
                <a:gd name="connsiteY8" fmla="*/ 1428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8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8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8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8"/>
                  </a:cubicBezTo>
                  <a:lnTo>
                    <a:pt x="0" y="1428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A8A8E216-0F66-BD50-3AF4-3E626A75DECF}"/>
                </a:ext>
              </a:extLst>
            </p:cNvPr>
            <p:cNvSpPr/>
            <p:nvPr/>
          </p:nvSpPr>
          <p:spPr>
            <a:xfrm>
              <a:off x="10008393" y="3376612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9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4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947C69F6-CF66-92C2-5313-5A0FCD58A25B}"/>
                </a:ext>
              </a:extLst>
            </p:cNvPr>
            <p:cNvSpPr/>
            <p:nvPr/>
          </p:nvSpPr>
          <p:spPr>
            <a:xfrm>
              <a:off x="8131968" y="5629274"/>
              <a:ext cx="40481" cy="59531"/>
            </a:xfrm>
            <a:custGeom>
              <a:avLst/>
              <a:gdLst>
                <a:gd name="connsiteX0" fmla="*/ 0 w 40481"/>
                <a:gd name="connsiteY0" fmla="*/ 14288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8 h 59531"/>
                <a:gd name="connsiteX8" fmla="*/ 0 w 40481"/>
                <a:gd name="connsiteY8" fmla="*/ 1428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8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8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8"/>
                  </a:cubicBezTo>
                  <a:lnTo>
                    <a:pt x="0" y="1428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79BA4AFA-C694-B682-2736-4C50FF5996EE}"/>
                </a:ext>
              </a:extLst>
            </p:cNvPr>
            <p:cNvSpPr/>
            <p:nvPr/>
          </p:nvSpPr>
          <p:spPr>
            <a:xfrm>
              <a:off x="8131968" y="3376612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53886CCC-C658-39C1-CC53-F73504DA362C}"/>
                </a:ext>
              </a:extLst>
            </p:cNvPr>
            <p:cNvSpPr/>
            <p:nvPr/>
          </p:nvSpPr>
          <p:spPr>
            <a:xfrm>
              <a:off x="10008393" y="5629274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2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8"/>
                    <a:pt x="30956" y="0"/>
                  </a:cubicBezTo>
                  <a:cubicBezTo>
                    <a:pt x="35719" y="7144"/>
                    <a:pt x="40481" y="9525"/>
                    <a:pt x="42863" y="14288"/>
                  </a:cubicBezTo>
                  <a:lnTo>
                    <a:pt x="42863" y="14288"/>
                  </a:lnTo>
                  <a:cubicBezTo>
                    <a:pt x="40481" y="23813"/>
                    <a:pt x="38100" y="30956"/>
                    <a:pt x="35719" y="40482"/>
                  </a:cubicBezTo>
                  <a:cubicBezTo>
                    <a:pt x="30956" y="45244"/>
                    <a:pt x="26194" y="52388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7B3C44B1-8D06-EF0B-0437-F360E6BD77DC}"/>
                </a:ext>
              </a:extLst>
            </p:cNvPr>
            <p:cNvSpPr/>
            <p:nvPr/>
          </p:nvSpPr>
          <p:spPr>
            <a:xfrm>
              <a:off x="10086975" y="5629274"/>
              <a:ext cx="40481" cy="59531"/>
            </a:xfrm>
            <a:custGeom>
              <a:avLst/>
              <a:gdLst>
                <a:gd name="connsiteX0" fmla="*/ 0 w 40481"/>
                <a:gd name="connsiteY0" fmla="*/ 14288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8 h 59531"/>
                <a:gd name="connsiteX8" fmla="*/ 0 w 40481"/>
                <a:gd name="connsiteY8" fmla="*/ 1428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8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8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8"/>
                    <a:pt x="9525" y="47625"/>
                    <a:pt x="4762" y="42863"/>
                  </a:cubicBezTo>
                  <a:cubicBezTo>
                    <a:pt x="2381" y="30956"/>
                    <a:pt x="0" y="23813"/>
                    <a:pt x="0" y="14288"/>
                  </a:cubicBezTo>
                  <a:lnTo>
                    <a:pt x="0" y="1428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DA551363-9686-F7AF-92BC-004FA0133DB5}"/>
                </a:ext>
              </a:extLst>
            </p:cNvPr>
            <p:cNvSpPr/>
            <p:nvPr/>
          </p:nvSpPr>
          <p:spPr>
            <a:xfrm>
              <a:off x="10086975" y="2250281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3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CBCC57C3-CB4B-440E-2A20-64B4F95B049F}"/>
                </a:ext>
              </a:extLst>
            </p:cNvPr>
            <p:cNvSpPr/>
            <p:nvPr/>
          </p:nvSpPr>
          <p:spPr>
            <a:xfrm>
              <a:off x="11961018" y="5629274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7 w 42862"/>
                <a:gd name="connsiteY3" fmla="*/ 0 h 57150"/>
                <a:gd name="connsiteX4" fmla="*/ 42863 w 42862"/>
                <a:gd name="connsiteY4" fmla="*/ 14288 h 57150"/>
                <a:gd name="connsiteX5" fmla="*/ 42863 w 42862"/>
                <a:gd name="connsiteY5" fmla="*/ 14288 h 57150"/>
                <a:gd name="connsiteX6" fmla="*/ 35719 w 42862"/>
                <a:gd name="connsiteY6" fmla="*/ 40482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6" y="54769"/>
                    <a:pt x="0" y="54769"/>
                  </a:cubicBezTo>
                  <a:cubicBezTo>
                    <a:pt x="14288" y="47625"/>
                    <a:pt x="21432" y="42863"/>
                    <a:pt x="33338" y="35719"/>
                  </a:cubicBezTo>
                  <a:cubicBezTo>
                    <a:pt x="33338" y="26194"/>
                    <a:pt x="33338" y="14288"/>
                    <a:pt x="30957" y="0"/>
                  </a:cubicBezTo>
                  <a:cubicBezTo>
                    <a:pt x="35719" y="7144"/>
                    <a:pt x="40482" y="9525"/>
                    <a:pt x="42863" y="14288"/>
                  </a:cubicBezTo>
                  <a:lnTo>
                    <a:pt x="42863" y="14288"/>
                  </a:lnTo>
                  <a:cubicBezTo>
                    <a:pt x="40482" y="23813"/>
                    <a:pt x="38100" y="30956"/>
                    <a:pt x="35719" y="40482"/>
                  </a:cubicBezTo>
                  <a:cubicBezTo>
                    <a:pt x="33338" y="45244"/>
                    <a:pt x="26194" y="52388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5DAB8624-695A-4276-614A-E8218BC4A50C}"/>
                </a:ext>
              </a:extLst>
            </p:cNvPr>
            <p:cNvSpPr/>
            <p:nvPr/>
          </p:nvSpPr>
          <p:spPr>
            <a:xfrm>
              <a:off x="12039600" y="2250281"/>
              <a:ext cx="40480" cy="59531"/>
            </a:xfrm>
            <a:custGeom>
              <a:avLst/>
              <a:gdLst>
                <a:gd name="connsiteX0" fmla="*/ 0 w 40480"/>
                <a:gd name="connsiteY0" fmla="*/ 14287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9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3 h 59531"/>
                <a:gd name="connsiteX7" fmla="*/ 0 w 40480"/>
                <a:gd name="connsiteY7" fmla="*/ 14287 h 59531"/>
                <a:gd name="connsiteX8" fmla="*/ 0 w 40480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7"/>
                  </a:moveTo>
                  <a:cubicBezTo>
                    <a:pt x="2381" y="9525"/>
                    <a:pt x="7143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7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C7076C4E-7458-08B8-526F-48D6C98E1EE4}"/>
                </a:ext>
              </a:extLst>
            </p:cNvPr>
            <p:cNvSpPr/>
            <p:nvPr/>
          </p:nvSpPr>
          <p:spPr>
            <a:xfrm>
              <a:off x="12039600" y="6755606"/>
              <a:ext cx="42862" cy="59531"/>
            </a:xfrm>
            <a:custGeom>
              <a:avLst/>
              <a:gdLst>
                <a:gd name="connsiteX0" fmla="*/ 0 w 42862"/>
                <a:gd name="connsiteY0" fmla="*/ 14287 h 59531"/>
                <a:gd name="connsiteX1" fmla="*/ 11906 w 42862"/>
                <a:gd name="connsiteY1" fmla="*/ 0 h 59531"/>
                <a:gd name="connsiteX2" fmla="*/ 9525 w 42862"/>
                <a:gd name="connsiteY2" fmla="*/ 38099 h 59531"/>
                <a:gd name="connsiteX3" fmla="*/ 42862 w 42862"/>
                <a:gd name="connsiteY3" fmla="*/ 54768 h 59531"/>
                <a:gd name="connsiteX4" fmla="*/ 26194 w 42862"/>
                <a:gd name="connsiteY4" fmla="*/ 59531 h 59531"/>
                <a:gd name="connsiteX5" fmla="*/ 26194 w 42862"/>
                <a:gd name="connsiteY5" fmla="*/ 59531 h 59531"/>
                <a:gd name="connsiteX6" fmla="*/ 7143 w 42862"/>
                <a:gd name="connsiteY6" fmla="*/ 42862 h 59531"/>
                <a:gd name="connsiteX7" fmla="*/ 0 w 42862"/>
                <a:gd name="connsiteY7" fmla="*/ 14287 h 59531"/>
                <a:gd name="connsiteX8" fmla="*/ 0 w 42862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9531">
                  <a:moveTo>
                    <a:pt x="0" y="14287"/>
                  </a:moveTo>
                  <a:cubicBezTo>
                    <a:pt x="2381" y="9525"/>
                    <a:pt x="7143" y="7143"/>
                    <a:pt x="11906" y="0"/>
                  </a:cubicBezTo>
                  <a:cubicBezTo>
                    <a:pt x="11906" y="14287"/>
                    <a:pt x="9525" y="26193"/>
                    <a:pt x="9525" y="38099"/>
                  </a:cubicBezTo>
                  <a:cubicBezTo>
                    <a:pt x="19050" y="42862"/>
                    <a:pt x="28575" y="47625"/>
                    <a:pt x="42862" y="54768"/>
                  </a:cubicBezTo>
                  <a:cubicBezTo>
                    <a:pt x="33337" y="57150"/>
                    <a:pt x="28575" y="57150"/>
                    <a:pt x="26194" y="59531"/>
                  </a:cubicBezTo>
                  <a:cubicBezTo>
                    <a:pt x="26194" y="59531"/>
                    <a:pt x="26194" y="59531"/>
                    <a:pt x="26194" y="59531"/>
                  </a:cubicBezTo>
                  <a:cubicBezTo>
                    <a:pt x="19050" y="52387"/>
                    <a:pt x="11906" y="47625"/>
                    <a:pt x="7143" y="42862"/>
                  </a:cubicBezTo>
                  <a:cubicBezTo>
                    <a:pt x="4762" y="30956"/>
                    <a:pt x="2381" y="21431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4E6A4A8C-A332-D787-F9C8-168B6E087263}"/>
                </a:ext>
              </a:extLst>
            </p:cNvPr>
            <p:cNvSpPr/>
            <p:nvPr/>
          </p:nvSpPr>
          <p:spPr>
            <a:xfrm>
              <a:off x="11961018" y="6755606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8 w 42862"/>
                <a:gd name="connsiteY2" fmla="*/ 35719 h 57149"/>
                <a:gd name="connsiteX3" fmla="*/ 30957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6" y="54768"/>
                    <a:pt x="0" y="54768"/>
                  </a:cubicBezTo>
                  <a:cubicBezTo>
                    <a:pt x="14288" y="47625"/>
                    <a:pt x="21432" y="42862"/>
                    <a:pt x="33338" y="35719"/>
                  </a:cubicBezTo>
                  <a:cubicBezTo>
                    <a:pt x="33338" y="26193"/>
                    <a:pt x="33338" y="14287"/>
                    <a:pt x="30957" y="0"/>
                  </a:cubicBezTo>
                  <a:cubicBezTo>
                    <a:pt x="35719" y="7143"/>
                    <a:pt x="40482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A98119A2-5E46-933F-416A-FB05CD8B5123}"/>
                </a:ext>
              </a:extLst>
            </p:cNvPr>
            <p:cNvSpPr/>
            <p:nvPr/>
          </p:nvSpPr>
          <p:spPr>
            <a:xfrm>
              <a:off x="6100762" y="4502943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2 w 42862"/>
                <a:gd name="connsiteY4" fmla="*/ 14287 h 57149"/>
                <a:gd name="connsiteX5" fmla="*/ 42862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8"/>
                    <a:pt x="0" y="54768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3"/>
                    <a:pt x="40481" y="9525"/>
                    <a:pt x="42862" y="14287"/>
                  </a:cubicBezTo>
                  <a:lnTo>
                    <a:pt x="42862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61BB003E-4380-3002-F68A-8D25571E8F20}"/>
                </a:ext>
              </a:extLst>
            </p:cNvPr>
            <p:cNvSpPr/>
            <p:nvPr/>
          </p:nvSpPr>
          <p:spPr>
            <a:xfrm>
              <a:off x="6179343" y="4502943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8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3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3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8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3" y="42862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70AA094E-E2C4-77CC-7B4C-F6F6B0F6E5D9}"/>
                </a:ext>
              </a:extLst>
            </p:cNvPr>
            <p:cNvSpPr/>
            <p:nvPr/>
          </p:nvSpPr>
          <p:spPr>
            <a:xfrm>
              <a:off x="10008393" y="2252662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7 w 42862"/>
                <a:gd name="connsiteY2" fmla="*/ 35719 h 57150"/>
                <a:gd name="connsiteX3" fmla="*/ 30956 w 42862"/>
                <a:gd name="connsiteY3" fmla="*/ 0 h 57150"/>
                <a:gd name="connsiteX4" fmla="*/ 42863 w 42862"/>
                <a:gd name="connsiteY4" fmla="*/ 14287 h 57150"/>
                <a:gd name="connsiteX5" fmla="*/ 42863 w 42862"/>
                <a:gd name="connsiteY5" fmla="*/ 14287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7" y="57150"/>
                    <a:pt x="9525" y="54769"/>
                    <a:pt x="0" y="54769"/>
                  </a:cubicBezTo>
                  <a:cubicBezTo>
                    <a:pt x="14287" y="47625"/>
                    <a:pt x="21431" y="42863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4"/>
                    <a:pt x="40481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2191F0B2-8BE7-0651-DAD3-5F883AC1F1FE}"/>
                </a:ext>
              </a:extLst>
            </p:cNvPr>
            <p:cNvSpPr/>
            <p:nvPr/>
          </p:nvSpPr>
          <p:spPr>
            <a:xfrm>
              <a:off x="8131968" y="4502943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8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3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8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2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0EC31FDC-2AC4-F1A7-7A59-E878109CE838}"/>
                </a:ext>
              </a:extLst>
            </p:cNvPr>
            <p:cNvSpPr/>
            <p:nvPr/>
          </p:nvSpPr>
          <p:spPr>
            <a:xfrm>
              <a:off x="11961018" y="2252662"/>
              <a:ext cx="42862" cy="57150"/>
            </a:xfrm>
            <a:custGeom>
              <a:avLst/>
              <a:gdLst>
                <a:gd name="connsiteX0" fmla="*/ 19050 w 42862"/>
                <a:gd name="connsiteY0" fmla="*/ 57150 h 57150"/>
                <a:gd name="connsiteX1" fmla="*/ 0 w 42862"/>
                <a:gd name="connsiteY1" fmla="*/ 54769 h 57150"/>
                <a:gd name="connsiteX2" fmla="*/ 33338 w 42862"/>
                <a:gd name="connsiteY2" fmla="*/ 35719 h 57150"/>
                <a:gd name="connsiteX3" fmla="*/ 30957 w 42862"/>
                <a:gd name="connsiteY3" fmla="*/ 0 h 57150"/>
                <a:gd name="connsiteX4" fmla="*/ 42863 w 42862"/>
                <a:gd name="connsiteY4" fmla="*/ 14287 h 57150"/>
                <a:gd name="connsiteX5" fmla="*/ 42863 w 42862"/>
                <a:gd name="connsiteY5" fmla="*/ 14287 h 57150"/>
                <a:gd name="connsiteX6" fmla="*/ 35719 w 42862"/>
                <a:gd name="connsiteY6" fmla="*/ 40481 h 57150"/>
                <a:gd name="connsiteX7" fmla="*/ 19050 w 42862"/>
                <a:gd name="connsiteY7" fmla="*/ 57150 h 57150"/>
                <a:gd name="connsiteX8" fmla="*/ 19050 w 42862"/>
                <a:gd name="connsiteY8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19050" y="57150"/>
                  </a:moveTo>
                  <a:cubicBezTo>
                    <a:pt x="14288" y="57150"/>
                    <a:pt x="9526" y="54769"/>
                    <a:pt x="0" y="54769"/>
                  </a:cubicBezTo>
                  <a:cubicBezTo>
                    <a:pt x="14288" y="47625"/>
                    <a:pt x="21432" y="42863"/>
                    <a:pt x="33338" y="35719"/>
                  </a:cubicBezTo>
                  <a:cubicBezTo>
                    <a:pt x="33338" y="26194"/>
                    <a:pt x="33338" y="14287"/>
                    <a:pt x="30957" y="0"/>
                  </a:cubicBezTo>
                  <a:cubicBezTo>
                    <a:pt x="35719" y="7144"/>
                    <a:pt x="40482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0006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434D9FE1-3490-6EC9-C215-BF196AFA03AD}"/>
                </a:ext>
              </a:extLst>
            </p:cNvPr>
            <p:cNvSpPr/>
            <p:nvPr/>
          </p:nvSpPr>
          <p:spPr>
            <a:xfrm>
              <a:off x="10086975" y="4502943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8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2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3" y="7143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8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2"/>
                  </a:cubicBezTo>
                  <a:cubicBezTo>
                    <a:pt x="2381" y="30956"/>
                    <a:pt x="0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C81FDACB-1B62-F63D-B378-4D10015E97D6}"/>
                </a:ext>
              </a:extLst>
            </p:cNvPr>
            <p:cNvSpPr/>
            <p:nvPr/>
          </p:nvSpPr>
          <p:spPr>
            <a:xfrm>
              <a:off x="11961018" y="4502943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8 w 42862"/>
                <a:gd name="connsiteY2" fmla="*/ 35719 h 57149"/>
                <a:gd name="connsiteX3" fmla="*/ 30957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8" y="57150"/>
                    <a:pt x="9526" y="54768"/>
                    <a:pt x="0" y="54768"/>
                  </a:cubicBezTo>
                  <a:cubicBezTo>
                    <a:pt x="14288" y="47625"/>
                    <a:pt x="21432" y="42862"/>
                    <a:pt x="33338" y="35719"/>
                  </a:cubicBezTo>
                  <a:cubicBezTo>
                    <a:pt x="33338" y="26194"/>
                    <a:pt x="33338" y="14287"/>
                    <a:pt x="30957" y="0"/>
                  </a:cubicBezTo>
                  <a:cubicBezTo>
                    <a:pt x="35719" y="7143"/>
                    <a:pt x="40482" y="9525"/>
                    <a:pt x="42863" y="14287"/>
                  </a:cubicBezTo>
                  <a:lnTo>
                    <a:pt x="42863" y="14287"/>
                  </a:lnTo>
                  <a:cubicBezTo>
                    <a:pt x="40482" y="23813"/>
                    <a:pt x="38100" y="30956"/>
                    <a:pt x="35719" y="40481"/>
                  </a:cubicBezTo>
                  <a:cubicBezTo>
                    <a:pt x="33338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EF8CD5FB-A140-D923-A971-6A92D64FE357}"/>
                </a:ext>
              </a:extLst>
            </p:cNvPr>
            <p:cNvSpPr/>
            <p:nvPr/>
          </p:nvSpPr>
          <p:spPr>
            <a:xfrm>
              <a:off x="12039600" y="4502943"/>
              <a:ext cx="40480" cy="59531"/>
            </a:xfrm>
            <a:custGeom>
              <a:avLst/>
              <a:gdLst>
                <a:gd name="connsiteX0" fmla="*/ 0 w 40480"/>
                <a:gd name="connsiteY0" fmla="*/ 14287 h 59531"/>
                <a:gd name="connsiteX1" fmla="*/ 11906 w 40480"/>
                <a:gd name="connsiteY1" fmla="*/ 0 h 59531"/>
                <a:gd name="connsiteX2" fmla="*/ 9525 w 40480"/>
                <a:gd name="connsiteY2" fmla="*/ 38100 h 59531"/>
                <a:gd name="connsiteX3" fmla="*/ 40481 w 40480"/>
                <a:gd name="connsiteY3" fmla="*/ 54768 h 59531"/>
                <a:gd name="connsiteX4" fmla="*/ 23813 w 40480"/>
                <a:gd name="connsiteY4" fmla="*/ 59531 h 59531"/>
                <a:gd name="connsiteX5" fmla="*/ 23813 w 40480"/>
                <a:gd name="connsiteY5" fmla="*/ 59531 h 59531"/>
                <a:gd name="connsiteX6" fmla="*/ 4762 w 40480"/>
                <a:gd name="connsiteY6" fmla="*/ 42862 h 59531"/>
                <a:gd name="connsiteX7" fmla="*/ 0 w 40480"/>
                <a:gd name="connsiteY7" fmla="*/ 14287 h 59531"/>
                <a:gd name="connsiteX8" fmla="*/ 0 w 40480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0" h="59531">
                  <a:moveTo>
                    <a:pt x="0" y="14287"/>
                  </a:moveTo>
                  <a:cubicBezTo>
                    <a:pt x="2381" y="9525"/>
                    <a:pt x="7143" y="7143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2"/>
                    <a:pt x="28575" y="47625"/>
                    <a:pt x="40481" y="54768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8" y="52387"/>
                    <a:pt x="9525" y="47625"/>
                    <a:pt x="4762" y="42862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3D72BBC4-F61B-C133-F003-484CA06BEFE9}"/>
                </a:ext>
              </a:extLst>
            </p:cNvPr>
            <p:cNvSpPr/>
            <p:nvPr/>
          </p:nvSpPr>
          <p:spPr>
            <a:xfrm>
              <a:off x="8131968" y="2250281"/>
              <a:ext cx="40481" cy="59531"/>
            </a:xfrm>
            <a:custGeom>
              <a:avLst/>
              <a:gdLst>
                <a:gd name="connsiteX0" fmla="*/ 0 w 40481"/>
                <a:gd name="connsiteY0" fmla="*/ 14287 h 59531"/>
                <a:gd name="connsiteX1" fmla="*/ 11906 w 40481"/>
                <a:gd name="connsiteY1" fmla="*/ 0 h 59531"/>
                <a:gd name="connsiteX2" fmla="*/ 9525 w 40481"/>
                <a:gd name="connsiteY2" fmla="*/ 38100 h 59531"/>
                <a:gd name="connsiteX3" fmla="*/ 40481 w 40481"/>
                <a:gd name="connsiteY3" fmla="*/ 54769 h 59531"/>
                <a:gd name="connsiteX4" fmla="*/ 23813 w 40481"/>
                <a:gd name="connsiteY4" fmla="*/ 59531 h 59531"/>
                <a:gd name="connsiteX5" fmla="*/ 23813 w 40481"/>
                <a:gd name="connsiteY5" fmla="*/ 59531 h 59531"/>
                <a:gd name="connsiteX6" fmla="*/ 4762 w 40481"/>
                <a:gd name="connsiteY6" fmla="*/ 42863 h 59531"/>
                <a:gd name="connsiteX7" fmla="*/ 0 w 40481"/>
                <a:gd name="connsiteY7" fmla="*/ 14287 h 59531"/>
                <a:gd name="connsiteX8" fmla="*/ 0 w 40481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481" h="59531">
                  <a:moveTo>
                    <a:pt x="0" y="14287"/>
                  </a:moveTo>
                  <a:cubicBezTo>
                    <a:pt x="2381" y="9525"/>
                    <a:pt x="7144" y="7144"/>
                    <a:pt x="11906" y="0"/>
                  </a:cubicBezTo>
                  <a:cubicBezTo>
                    <a:pt x="11906" y="14287"/>
                    <a:pt x="9525" y="26194"/>
                    <a:pt x="9525" y="38100"/>
                  </a:cubicBezTo>
                  <a:cubicBezTo>
                    <a:pt x="19050" y="42863"/>
                    <a:pt x="28575" y="47625"/>
                    <a:pt x="40481" y="54769"/>
                  </a:cubicBezTo>
                  <a:cubicBezTo>
                    <a:pt x="30956" y="57150"/>
                    <a:pt x="28575" y="57150"/>
                    <a:pt x="23813" y="59531"/>
                  </a:cubicBezTo>
                  <a:lnTo>
                    <a:pt x="23813" y="59531"/>
                  </a:lnTo>
                  <a:cubicBezTo>
                    <a:pt x="16669" y="52387"/>
                    <a:pt x="9525" y="47625"/>
                    <a:pt x="4762" y="42863"/>
                  </a:cubicBezTo>
                  <a:cubicBezTo>
                    <a:pt x="4762" y="30956"/>
                    <a:pt x="2381" y="23813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6D7F7C13-DB8B-DFD1-6176-83349D076E54}"/>
                </a:ext>
              </a:extLst>
            </p:cNvPr>
            <p:cNvSpPr/>
            <p:nvPr/>
          </p:nvSpPr>
          <p:spPr>
            <a:xfrm>
              <a:off x="10086975" y="6755606"/>
              <a:ext cx="42862" cy="59531"/>
            </a:xfrm>
            <a:custGeom>
              <a:avLst/>
              <a:gdLst>
                <a:gd name="connsiteX0" fmla="*/ 0 w 42862"/>
                <a:gd name="connsiteY0" fmla="*/ 14287 h 59531"/>
                <a:gd name="connsiteX1" fmla="*/ 11906 w 42862"/>
                <a:gd name="connsiteY1" fmla="*/ 0 h 59531"/>
                <a:gd name="connsiteX2" fmla="*/ 9525 w 42862"/>
                <a:gd name="connsiteY2" fmla="*/ 38099 h 59531"/>
                <a:gd name="connsiteX3" fmla="*/ 42862 w 42862"/>
                <a:gd name="connsiteY3" fmla="*/ 54768 h 59531"/>
                <a:gd name="connsiteX4" fmla="*/ 26194 w 42862"/>
                <a:gd name="connsiteY4" fmla="*/ 59531 h 59531"/>
                <a:gd name="connsiteX5" fmla="*/ 26194 w 42862"/>
                <a:gd name="connsiteY5" fmla="*/ 59531 h 59531"/>
                <a:gd name="connsiteX6" fmla="*/ 7143 w 42862"/>
                <a:gd name="connsiteY6" fmla="*/ 42862 h 59531"/>
                <a:gd name="connsiteX7" fmla="*/ 0 w 42862"/>
                <a:gd name="connsiteY7" fmla="*/ 14287 h 59531"/>
                <a:gd name="connsiteX8" fmla="*/ 0 w 42862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9531">
                  <a:moveTo>
                    <a:pt x="0" y="14287"/>
                  </a:moveTo>
                  <a:cubicBezTo>
                    <a:pt x="2381" y="9525"/>
                    <a:pt x="7143" y="7143"/>
                    <a:pt x="11906" y="0"/>
                  </a:cubicBezTo>
                  <a:cubicBezTo>
                    <a:pt x="11906" y="14287"/>
                    <a:pt x="9525" y="26193"/>
                    <a:pt x="9525" y="38099"/>
                  </a:cubicBezTo>
                  <a:cubicBezTo>
                    <a:pt x="19050" y="42862"/>
                    <a:pt x="28575" y="47625"/>
                    <a:pt x="42862" y="54768"/>
                  </a:cubicBezTo>
                  <a:cubicBezTo>
                    <a:pt x="33337" y="57150"/>
                    <a:pt x="28575" y="57150"/>
                    <a:pt x="26194" y="59531"/>
                  </a:cubicBezTo>
                  <a:cubicBezTo>
                    <a:pt x="26194" y="59531"/>
                    <a:pt x="26194" y="59531"/>
                    <a:pt x="26194" y="59531"/>
                  </a:cubicBezTo>
                  <a:cubicBezTo>
                    <a:pt x="19050" y="52387"/>
                    <a:pt x="11906" y="47625"/>
                    <a:pt x="7143" y="42862"/>
                  </a:cubicBezTo>
                  <a:cubicBezTo>
                    <a:pt x="2381" y="30956"/>
                    <a:pt x="0" y="21431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C27A211B-C873-7E1D-2E14-1B3B9693C7B6}"/>
                </a:ext>
              </a:extLst>
            </p:cNvPr>
            <p:cNvSpPr/>
            <p:nvPr/>
          </p:nvSpPr>
          <p:spPr>
            <a:xfrm>
              <a:off x="10008393" y="6755606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8"/>
                    <a:pt x="0" y="54768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3"/>
                    <a:pt x="33337" y="14287"/>
                    <a:pt x="30956" y="0"/>
                  </a:cubicBezTo>
                  <a:cubicBezTo>
                    <a:pt x="35719" y="7143"/>
                    <a:pt x="40481" y="9525"/>
                    <a:pt x="42863" y="14287"/>
                  </a:cubicBezTo>
                  <a:cubicBezTo>
                    <a:pt x="42863" y="14287"/>
                    <a:pt x="42863" y="14287"/>
                    <a:pt x="42863" y="14287"/>
                  </a:cubicBez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62E99E71-E469-06FE-14DC-B240DFB0654A}"/>
                </a:ext>
              </a:extLst>
            </p:cNvPr>
            <p:cNvSpPr/>
            <p:nvPr/>
          </p:nvSpPr>
          <p:spPr>
            <a:xfrm>
              <a:off x="8131968" y="6755606"/>
              <a:ext cx="42862" cy="59531"/>
            </a:xfrm>
            <a:custGeom>
              <a:avLst/>
              <a:gdLst>
                <a:gd name="connsiteX0" fmla="*/ 0 w 42862"/>
                <a:gd name="connsiteY0" fmla="*/ 14287 h 59531"/>
                <a:gd name="connsiteX1" fmla="*/ 11906 w 42862"/>
                <a:gd name="connsiteY1" fmla="*/ 0 h 59531"/>
                <a:gd name="connsiteX2" fmla="*/ 9525 w 42862"/>
                <a:gd name="connsiteY2" fmla="*/ 38099 h 59531"/>
                <a:gd name="connsiteX3" fmla="*/ 42863 w 42862"/>
                <a:gd name="connsiteY3" fmla="*/ 54768 h 59531"/>
                <a:gd name="connsiteX4" fmla="*/ 26194 w 42862"/>
                <a:gd name="connsiteY4" fmla="*/ 59531 h 59531"/>
                <a:gd name="connsiteX5" fmla="*/ 26194 w 42862"/>
                <a:gd name="connsiteY5" fmla="*/ 59531 h 59531"/>
                <a:gd name="connsiteX6" fmla="*/ 7144 w 42862"/>
                <a:gd name="connsiteY6" fmla="*/ 42862 h 59531"/>
                <a:gd name="connsiteX7" fmla="*/ 0 w 42862"/>
                <a:gd name="connsiteY7" fmla="*/ 14287 h 59531"/>
                <a:gd name="connsiteX8" fmla="*/ 0 w 42862"/>
                <a:gd name="connsiteY8" fmla="*/ 14287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9531">
                  <a:moveTo>
                    <a:pt x="0" y="14287"/>
                  </a:moveTo>
                  <a:cubicBezTo>
                    <a:pt x="2381" y="9525"/>
                    <a:pt x="7144" y="7143"/>
                    <a:pt x="11906" y="0"/>
                  </a:cubicBezTo>
                  <a:cubicBezTo>
                    <a:pt x="11906" y="14287"/>
                    <a:pt x="9525" y="26193"/>
                    <a:pt x="9525" y="38099"/>
                  </a:cubicBezTo>
                  <a:cubicBezTo>
                    <a:pt x="19050" y="42862"/>
                    <a:pt x="28575" y="47625"/>
                    <a:pt x="42863" y="54768"/>
                  </a:cubicBezTo>
                  <a:cubicBezTo>
                    <a:pt x="33338" y="57150"/>
                    <a:pt x="28575" y="57150"/>
                    <a:pt x="26194" y="59531"/>
                  </a:cubicBezTo>
                  <a:cubicBezTo>
                    <a:pt x="26194" y="59531"/>
                    <a:pt x="26194" y="59531"/>
                    <a:pt x="26194" y="59531"/>
                  </a:cubicBezTo>
                  <a:cubicBezTo>
                    <a:pt x="19050" y="52387"/>
                    <a:pt x="11906" y="47625"/>
                    <a:pt x="7144" y="42862"/>
                  </a:cubicBezTo>
                  <a:cubicBezTo>
                    <a:pt x="4762" y="30956"/>
                    <a:pt x="2381" y="21431"/>
                    <a:pt x="0" y="14287"/>
                  </a:cubicBezTo>
                  <a:lnTo>
                    <a:pt x="0" y="1428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2F77E4F3-CC33-0ECA-4171-31ECFA21FBEC}"/>
                </a:ext>
              </a:extLst>
            </p:cNvPr>
            <p:cNvSpPr/>
            <p:nvPr/>
          </p:nvSpPr>
          <p:spPr>
            <a:xfrm>
              <a:off x="10008393" y="4502943"/>
              <a:ext cx="42862" cy="57149"/>
            </a:xfrm>
            <a:custGeom>
              <a:avLst/>
              <a:gdLst>
                <a:gd name="connsiteX0" fmla="*/ 19050 w 42862"/>
                <a:gd name="connsiteY0" fmla="*/ 57150 h 57149"/>
                <a:gd name="connsiteX1" fmla="*/ 0 w 42862"/>
                <a:gd name="connsiteY1" fmla="*/ 54768 h 57149"/>
                <a:gd name="connsiteX2" fmla="*/ 33337 w 42862"/>
                <a:gd name="connsiteY2" fmla="*/ 35719 h 57149"/>
                <a:gd name="connsiteX3" fmla="*/ 30956 w 42862"/>
                <a:gd name="connsiteY3" fmla="*/ 0 h 57149"/>
                <a:gd name="connsiteX4" fmla="*/ 42863 w 42862"/>
                <a:gd name="connsiteY4" fmla="*/ 14287 h 57149"/>
                <a:gd name="connsiteX5" fmla="*/ 42863 w 42862"/>
                <a:gd name="connsiteY5" fmla="*/ 14287 h 57149"/>
                <a:gd name="connsiteX6" fmla="*/ 35719 w 42862"/>
                <a:gd name="connsiteY6" fmla="*/ 40481 h 57149"/>
                <a:gd name="connsiteX7" fmla="*/ 19050 w 42862"/>
                <a:gd name="connsiteY7" fmla="*/ 57150 h 57149"/>
                <a:gd name="connsiteX8" fmla="*/ 19050 w 42862"/>
                <a:gd name="connsiteY8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49">
                  <a:moveTo>
                    <a:pt x="19050" y="57150"/>
                  </a:moveTo>
                  <a:cubicBezTo>
                    <a:pt x="14287" y="57150"/>
                    <a:pt x="9525" y="54768"/>
                    <a:pt x="0" y="54768"/>
                  </a:cubicBezTo>
                  <a:cubicBezTo>
                    <a:pt x="14287" y="47625"/>
                    <a:pt x="21431" y="42862"/>
                    <a:pt x="33337" y="35719"/>
                  </a:cubicBezTo>
                  <a:cubicBezTo>
                    <a:pt x="33337" y="26194"/>
                    <a:pt x="33337" y="14287"/>
                    <a:pt x="30956" y="0"/>
                  </a:cubicBezTo>
                  <a:cubicBezTo>
                    <a:pt x="35719" y="7143"/>
                    <a:pt x="40481" y="9525"/>
                    <a:pt x="42863" y="14287"/>
                  </a:cubicBezTo>
                  <a:lnTo>
                    <a:pt x="42863" y="14287"/>
                  </a:lnTo>
                  <a:cubicBezTo>
                    <a:pt x="40481" y="23813"/>
                    <a:pt x="38100" y="30956"/>
                    <a:pt x="35719" y="40481"/>
                  </a:cubicBezTo>
                  <a:cubicBezTo>
                    <a:pt x="30956" y="45244"/>
                    <a:pt x="26194" y="52387"/>
                    <a:pt x="19050" y="57150"/>
                  </a:cubicBezTo>
                  <a:lnTo>
                    <a:pt x="19050" y="571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BFF6CC5A-6022-ED70-0F13-E11AD700CAA3}"/>
                </a:ext>
              </a:extLst>
            </p:cNvPr>
            <p:cNvSpPr/>
            <p:nvPr/>
          </p:nvSpPr>
          <p:spPr>
            <a:xfrm>
              <a:off x="6129337" y="6260306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2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2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21431"/>
                    <a:pt x="42862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6669"/>
                    <a:pt x="21431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7543A992-3277-5250-2F71-959E1C9E719E}"/>
                </a:ext>
              </a:extLst>
            </p:cNvPr>
            <p:cNvSpPr/>
            <p:nvPr/>
          </p:nvSpPr>
          <p:spPr>
            <a:xfrm>
              <a:off x="8084343" y="6262687"/>
              <a:ext cx="61912" cy="26193"/>
            </a:xfrm>
            <a:custGeom>
              <a:avLst/>
              <a:gdLst>
                <a:gd name="connsiteX0" fmla="*/ 0 w 61912"/>
                <a:gd name="connsiteY0" fmla="*/ 23813 h 26193"/>
                <a:gd name="connsiteX1" fmla="*/ 30956 w 61912"/>
                <a:gd name="connsiteY1" fmla="*/ 0 h 26193"/>
                <a:gd name="connsiteX2" fmla="*/ 61912 w 61912"/>
                <a:gd name="connsiteY2" fmla="*/ 23813 h 26193"/>
                <a:gd name="connsiteX3" fmla="*/ 59531 w 61912"/>
                <a:gd name="connsiteY3" fmla="*/ 26194 h 26193"/>
                <a:gd name="connsiteX4" fmla="*/ 30956 w 61912"/>
                <a:gd name="connsiteY4" fmla="*/ 7143 h 26193"/>
                <a:gd name="connsiteX5" fmla="*/ 4762 w 61912"/>
                <a:gd name="connsiteY5" fmla="*/ 26194 h 26193"/>
                <a:gd name="connsiteX6" fmla="*/ 0 w 61912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0" y="23813"/>
                  </a:moveTo>
                  <a:cubicBezTo>
                    <a:pt x="9525" y="16669"/>
                    <a:pt x="19050" y="7143"/>
                    <a:pt x="30956" y="0"/>
                  </a:cubicBezTo>
                  <a:cubicBezTo>
                    <a:pt x="42863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21431"/>
                    <a:pt x="40481" y="14288"/>
                    <a:pt x="30956" y="7143"/>
                  </a:cubicBezTo>
                  <a:cubicBezTo>
                    <a:pt x="21431" y="11906"/>
                    <a:pt x="11906" y="19050"/>
                    <a:pt x="4762" y="26194"/>
                  </a:cubicBezTo>
                  <a:cubicBezTo>
                    <a:pt x="2381" y="26194"/>
                    <a:pt x="2381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2679CC2C-1F9E-0ABA-3D7A-5D40FB6944B7}"/>
                </a:ext>
              </a:extLst>
            </p:cNvPr>
            <p:cNvSpPr/>
            <p:nvPr/>
          </p:nvSpPr>
          <p:spPr>
            <a:xfrm>
              <a:off x="10036968" y="6260306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3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21431"/>
                    <a:pt x="42863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6669"/>
                    <a:pt x="21431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572C2D6B-8A03-0592-2B36-9DE0816C0AF7}"/>
                </a:ext>
              </a:extLst>
            </p:cNvPr>
            <p:cNvSpPr/>
            <p:nvPr/>
          </p:nvSpPr>
          <p:spPr>
            <a:xfrm>
              <a:off x="11991975" y="6262687"/>
              <a:ext cx="59531" cy="26193"/>
            </a:xfrm>
            <a:custGeom>
              <a:avLst/>
              <a:gdLst>
                <a:gd name="connsiteX0" fmla="*/ 30956 w 59531"/>
                <a:gd name="connsiteY0" fmla="*/ 7143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11906 w 59531"/>
                <a:gd name="connsiteY3" fmla="*/ 11906 h 26193"/>
                <a:gd name="connsiteX4" fmla="*/ 28575 w 59531"/>
                <a:gd name="connsiteY4" fmla="*/ 0 h 26193"/>
                <a:gd name="connsiteX5" fmla="*/ 59531 w 59531"/>
                <a:gd name="connsiteY5" fmla="*/ 23813 h 26193"/>
                <a:gd name="connsiteX6" fmla="*/ 57150 w 59531"/>
                <a:gd name="connsiteY6" fmla="*/ 26194 h 26193"/>
                <a:gd name="connsiteX7" fmla="*/ 30956 w 59531"/>
                <a:gd name="connsiteY7" fmla="*/ 714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26193">
                  <a:moveTo>
                    <a:pt x="30956" y="7143"/>
                  </a:move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3" y="16669"/>
                    <a:pt x="11906" y="11906"/>
                  </a:cubicBezTo>
                  <a:cubicBezTo>
                    <a:pt x="16668" y="7143"/>
                    <a:pt x="21431" y="4763"/>
                    <a:pt x="28575" y="0"/>
                  </a:cubicBezTo>
                  <a:cubicBezTo>
                    <a:pt x="38100" y="7143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50006" y="21431"/>
                    <a:pt x="40481" y="14288"/>
                    <a:pt x="30956" y="71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3CC38045-6E0F-FA3D-761A-912D0981D989}"/>
                </a:ext>
              </a:extLst>
            </p:cNvPr>
            <p:cNvSpPr/>
            <p:nvPr/>
          </p:nvSpPr>
          <p:spPr>
            <a:xfrm>
              <a:off x="12039600" y="0"/>
              <a:ext cx="42862" cy="57150"/>
            </a:xfrm>
            <a:custGeom>
              <a:avLst/>
              <a:gdLst>
                <a:gd name="connsiteX0" fmla="*/ 0 w 42862"/>
                <a:gd name="connsiteY0" fmla="*/ 11906 h 57150"/>
                <a:gd name="connsiteX1" fmla="*/ 11906 w 42862"/>
                <a:gd name="connsiteY1" fmla="*/ 0 h 57150"/>
                <a:gd name="connsiteX2" fmla="*/ 11906 w 42862"/>
                <a:gd name="connsiteY2" fmla="*/ 35719 h 57150"/>
                <a:gd name="connsiteX3" fmla="*/ 42862 w 42862"/>
                <a:gd name="connsiteY3" fmla="*/ 52388 h 57150"/>
                <a:gd name="connsiteX4" fmla="*/ 26194 w 42862"/>
                <a:gd name="connsiteY4" fmla="*/ 57150 h 57150"/>
                <a:gd name="connsiteX5" fmla="*/ 26194 w 42862"/>
                <a:gd name="connsiteY5" fmla="*/ 57150 h 57150"/>
                <a:gd name="connsiteX6" fmla="*/ 7143 w 42862"/>
                <a:gd name="connsiteY6" fmla="*/ 40481 h 57150"/>
                <a:gd name="connsiteX7" fmla="*/ 0 w 42862"/>
                <a:gd name="connsiteY7" fmla="*/ 11906 h 57150"/>
                <a:gd name="connsiteX8" fmla="*/ 0 w 42862"/>
                <a:gd name="connsiteY8" fmla="*/ 1190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0" y="11906"/>
                  </a:moveTo>
                  <a:cubicBezTo>
                    <a:pt x="2381" y="9525"/>
                    <a:pt x="4762" y="4763"/>
                    <a:pt x="11906" y="0"/>
                  </a:cubicBezTo>
                  <a:cubicBezTo>
                    <a:pt x="11906" y="14288"/>
                    <a:pt x="11906" y="23813"/>
                    <a:pt x="11906" y="35719"/>
                  </a:cubicBezTo>
                  <a:cubicBezTo>
                    <a:pt x="21431" y="40481"/>
                    <a:pt x="28575" y="45244"/>
                    <a:pt x="42862" y="52388"/>
                  </a:cubicBezTo>
                  <a:cubicBezTo>
                    <a:pt x="33337" y="54769"/>
                    <a:pt x="30956" y="54769"/>
                    <a:pt x="26194" y="57150"/>
                  </a:cubicBezTo>
                  <a:lnTo>
                    <a:pt x="26194" y="57150"/>
                  </a:lnTo>
                  <a:cubicBezTo>
                    <a:pt x="19050" y="50006"/>
                    <a:pt x="11906" y="45244"/>
                    <a:pt x="7143" y="40481"/>
                  </a:cubicBezTo>
                  <a:cubicBezTo>
                    <a:pt x="4762" y="28575"/>
                    <a:pt x="2381" y="21431"/>
                    <a:pt x="0" y="11906"/>
                  </a:cubicBezTo>
                  <a:lnTo>
                    <a:pt x="0" y="11906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3081C92F-6021-3F8E-1DC8-DABE7F61EDDB}"/>
                </a:ext>
              </a:extLst>
            </p:cNvPr>
            <p:cNvSpPr/>
            <p:nvPr/>
          </p:nvSpPr>
          <p:spPr>
            <a:xfrm>
              <a:off x="11961018" y="2381"/>
              <a:ext cx="42862" cy="54768"/>
            </a:xfrm>
            <a:custGeom>
              <a:avLst/>
              <a:gdLst>
                <a:gd name="connsiteX0" fmla="*/ 19050 w 42862"/>
                <a:gd name="connsiteY0" fmla="*/ 54769 h 54768"/>
                <a:gd name="connsiteX1" fmla="*/ 0 w 42862"/>
                <a:gd name="connsiteY1" fmla="*/ 52388 h 54768"/>
                <a:gd name="connsiteX2" fmla="*/ 30957 w 42862"/>
                <a:gd name="connsiteY2" fmla="*/ 35719 h 54768"/>
                <a:gd name="connsiteX3" fmla="*/ 30957 w 42862"/>
                <a:gd name="connsiteY3" fmla="*/ 0 h 54768"/>
                <a:gd name="connsiteX4" fmla="*/ 42863 w 42862"/>
                <a:gd name="connsiteY4" fmla="*/ 11906 h 54768"/>
                <a:gd name="connsiteX5" fmla="*/ 42863 w 42862"/>
                <a:gd name="connsiteY5" fmla="*/ 11906 h 54768"/>
                <a:gd name="connsiteX6" fmla="*/ 35719 w 42862"/>
                <a:gd name="connsiteY6" fmla="*/ 38100 h 54768"/>
                <a:gd name="connsiteX7" fmla="*/ 19050 w 42862"/>
                <a:gd name="connsiteY7" fmla="*/ 54769 h 54768"/>
                <a:gd name="connsiteX8" fmla="*/ 19050 w 42862"/>
                <a:gd name="connsiteY8" fmla="*/ 54769 h 5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4768">
                  <a:moveTo>
                    <a:pt x="19050" y="54769"/>
                  </a:moveTo>
                  <a:cubicBezTo>
                    <a:pt x="14288" y="54769"/>
                    <a:pt x="9526" y="52388"/>
                    <a:pt x="0" y="52388"/>
                  </a:cubicBezTo>
                  <a:cubicBezTo>
                    <a:pt x="14288" y="45244"/>
                    <a:pt x="21432" y="40481"/>
                    <a:pt x="30957" y="35719"/>
                  </a:cubicBezTo>
                  <a:cubicBezTo>
                    <a:pt x="30957" y="26194"/>
                    <a:pt x="30957" y="16669"/>
                    <a:pt x="30957" y="0"/>
                  </a:cubicBezTo>
                  <a:cubicBezTo>
                    <a:pt x="35719" y="4763"/>
                    <a:pt x="38100" y="7144"/>
                    <a:pt x="42863" y="11906"/>
                  </a:cubicBezTo>
                  <a:lnTo>
                    <a:pt x="42863" y="11906"/>
                  </a:lnTo>
                  <a:cubicBezTo>
                    <a:pt x="40482" y="21431"/>
                    <a:pt x="38100" y="28575"/>
                    <a:pt x="35719" y="38100"/>
                  </a:cubicBezTo>
                  <a:cubicBezTo>
                    <a:pt x="33338" y="42863"/>
                    <a:pt x="26194" y="47625"/>
                    <a:pt x="19050" y="54769"/>
                  </a:cubicBezTo>
                  <a:lnTo>
                    <a:pt x="19050" y="5476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9CBC748D-61FD-6300-8690-F227FCC569E2}"/>
                </a:ext>
              </a:extLst>
            </p:cNvPr>
            <p:cNvSpPr/>
            <p:nvPr/>
          </p:nvSpPr>
          <p:spPr>
            <a:xfrm>
              <a:off x="10086975" y="0"/>
              <a:ext cx="42862" cy="57150"/>
            </a:xfrm>
            <a:custGeom>
              <a:avLst/>
              <a:gdLst>
                <a:gd name="connsiteX0" fmla="*/ 0 w 42862"/>
                <a:gd name="connsiteY0" fmla="*/ 11906 h 57150"/>
                <a:gd name="connsiteX1" fmla="*/ 11906 w 42862"/>
                <a:gd name="connsiteY1" fmla="*/ 0 h 57150"/>
                <a:gd name="connsiteX2" fmla="*/ 11906 w 42862"/>
                <a:gd name="connsiteY2" fmla="*/ 35719 h 57150"/>
                <a:gd name="connsiteX3" fmla="*/ 42862 w 42862"/>
                <a:gd name="connsiteY3" fmla="*/ 52388 h 57150"/>
                <a:gd name="connsiteX4" fmla="*/ 26194 w 42862"/>
                <a:gd name="connsiteY4" fmla="*/ 57150 h 57150"/>
                <a:gd name="connsiteX5" fmla="*/ 26194 w 42862"/>
                <a:gd name="connsiteY5" fmla="*/ 57150 h 57150"/>
                <a:gd name="connsiteX6" fmla="*/ 7143 w 42862"/>
                <a:gd name="connsiteY6" fmla="*/ 40481 h 57150"/>
                <a:gd name="connsiteX7" fmla="*/ 0 w 42862"/>
                <a:gd name="connsiteY7" fmla="*/ 11906 h 57150"/>
                <a:gd name="connsiteX8" fmla="*/ 0 w 42862"/>
                <a:gd name="connsiteY8" fmla="*/ 1190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0" y="11906"/>
                  </a:moveTo>
                  <a:cubicBezTo>
                    <a:pt x="2381" y="9525"/>
                    <a:pt x="4762" y="4763"/>
                    <a:pt x="11906" y="0"/>
                  </a:cubicBezTo>
                  <a:cubicBezTo>
                    <a:pt x="11906" y="14288"/>
                    <a:pt x="11906" y="23813"/>
                    <a:pt x="11906" y="35719"/>
                  </a:cubicBezTo>
                  <a:cubicBezTo>
                    <a:pt x="21431" y="40481"/>
                    <a:pt x="28575" y="45244"/>
                    <a:pt x="42862" y="52388"/>
                  </a:cubicBezTo>
                  <a:cubicBezTo>
                    <a:pt x="33337" y="54769"/>
                    <a:pt x="30956" y="54769"/>
                    <a:pt x="26194" y="57150"/>
                  </a:cubicBezTo>
                  <a:lnTo>
                    <a:pt x="26194" y="57150"/>
                  </a:lnTo>
                  <a:cubicBezTo>
                    <a:pt x="19050" y="50006"/>
                    <a:pt x="11906" y="45244"/>
                    <a:pt x="7143" y="40481"/>
                  </a:cubicBezTo>
                  <a:cubicBezTo>
                    <a:pt x="2381" y="28575"/>
                    <a:pt x="0" y="21431"/>
                    <a:pt x="0" y="11906"/>
                  </a:cubicBezTo>
                  <a:lnTo>
                    <a:pt x="0" y="11906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9EC4BC19-4C54-5EF0-7B33-623B418FA5AE}"/>
                </a:ext>
              </a:extLst>
            </p:cNvPr>
            <p:cNvSpPr/>
            <p:nvPr/>
          </p:nvSpPr>
          <p:spPr>
            <a:xfrm>
              <a:off x="10008393" y="2381"/>
              <a:ext cx="42862" cy="54768"/>
            </a:xfrm>
            <a:custGeom>
              <a:avLst/>
              <a:gdLst>
                <a:gd name="connsiteX0" fmla="*/ 19050 w 42862"/>
                <a:gd name="connsiteY0" fmla="*/ 54769 h 54768"/>
                <a:gd name="connsiteX1" fmla="*/ 0 w 42862"/>
                <a:gd name="connsiteY1" fmla="*/ 52388 h 54768"/>
                <a:gd name="connsiteX2" fmla="*/ 30956 w 42862"/>
                <a:gd name="connsiteY2" fmla="*/ 35719 h 54768"/>
                <a:gd name="connsiteX3" fmla="*/ 30956 w 42862"/>
                <a:gd name="connsiteY3" fmla="*/ 0 h 54768"/>
                <a:gd name="connsiteX4" fmla="*/ 42863 w 42862"/>
                <a:gd name="connsiteY4" fmla="*/ 11906 h 54768"/>
                <a:gd name="connsiteX5" fmla="*/ 42863 w 42862"/>
                <a:gd name="connsiteY5" fmla="*/ 11906 h 54768"/>
                <a:gd name="connsiteX6" fmla="*/ 35719 w 42862"/>
                <a:gd name="connsiteY6" fmla="*/ 38100 h 54768"/>
                <a:gd name="connsiteX7" fmla="*/ 19050 w 42862"/>
                <a:gd name="connsiteY7" fmla="*/ 54769 h 54768"/>
                <a:gd name="connsiteX8" fmla="*/ 19050 w 42862"/>
                <a:gd name="connsiteY8" fmla="*/ 54769 h 5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4768">
                  <a:moveTo>
                    <a:pt x="19050" y="54769"/>
                  </a:moveTo>
                  <a:cubicBezTo>
                    <a:pt x="14287" y="54769"/>
                    <a:pt x="9525" y="52388"/>
                    <a:pt x="0" y="52388"/>
                  </a:cubicBezTo>
                  <a:cubicBezTo>
                    <a:pt x="14287" y="45244"/>
                    <a:pt x="21431" y="40481"/>
                    <a:pt x="30956" y="35719"/>
                  </a:cubicBezTo>
                  <a:cubicBezTo>
                    <a:pt x="30956" y="26194"/>
                    <a:pt x="30956" y="16669"/>
                    <a:pt x="30956" y="0"/>
                  </a:cubicBezTo>
                  <a:cubicBezTo>
                    <a:pt x="35719" y="4763"/>
                    <a:pt x="38100" y="7144"/>
                    <a:pt x="42863" y="11906"/>
                  </a:cubicBezTo>
                  <a:lnTo>
                    <a:pt x="42863" y="11906"/>
                  </a:lnTo>
                  <a:cubicBezTo>
                    <a:pt x="40481" y="21431"/>
                    <a:pt x="38100" y="28575"/>
                    <a:pt x="35719" y="38100"/>
                  </a:cubicBezTo>
                  <a:cubicBezTo>
                    <a:pt x="30956" y="42863"/>
                    <a:pt x="26194" y="47625"/>
                    <a:pt x="19050" y="54769"/>
                  </a:cubicBezTo>
                  <a:lnTo>
                    <a:pt x="19050" y="5476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E05E780C-3C9F-442B-4ECA-C06B9A1746ED}"/>
                </a:ext>
              </a:extLst>
            </p:cNvPr>
            <p:cNvSpPr/>
            <p:nvPr/>
          </p:nvSpPr>
          <p:spPr>
            <a:xfrm>
              <a:off x="8131968" y="0"/>
              <a:ext cx="42862" cy="57150"/>
            </a:xfrm>
            <a:custGeom>
              <a:avLst/>
              <a:gdLst>
                <a:gd name="connsiteX0" fmla="*/ 0 w 42862"/>
                <a:gd name="connsiteY0" fmla="*/ 11906 h 57150"/>
                <a:gd name="connsiteX1" fmla="*/ 11906 w 42862"/>
                <a:gd name="connsiteY1" fmla="*/ 0 h 57150"/>
                <a:gd name="connsiteX2" fmla="*/ 11906 w 42862"/>
                <a:gd name="connsiteY2" fmla="*/ 35719 h 57150"/>
                <a:gd name="connsiteX3" fmla="*/ 42863 w 42862"/>
                <a:gd name="connsiteY3" fmla="*/ 52388 h 57150"/>
                <a:gd name="connsiteX4" fmla="*/ 26194 w 42862"/>
                <a:gd name="connsiteY4" fmla="*/ 57150 h 57150"/>
                <a:gd name="connsiteX5" fmla="*/ 26194 w 42862"/>
                <a:gd name="connsiteY5" fmla="*/ 57150 h 57150"/>
                <a:gd name="connsiteX6" fmla="*/ 7144 w 42862"/>
                <a:gd name="connsiteY6" fmla="*/ 40481 h 57150"/>
                <a:gd name="connsiteX7" fmla="*/ 0 w 42862"/>
                <a:gd name="connsiteY7" fmla="*/ 11906 h 57150"/>
                <a:gd name="connsiteX8" fmla="*/ 0 w 42862"/>
                <a:gd name="connsiteY8" fmla="*/ 1190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0" y="11906"/>
                  </a:moveTo>
                  <a:cubicBezTo>
                    <a:pt x="2381" y="9525"/>
                    <a:pt x="4762" y="4763"/>
                    <a:pt x="11906" y="0"/>
                  </a:cubicBezTo>
                  <a:cubicBezTo>
                    <a:pt x="11906" y="14288"/>
                    <a:pt x="11906" y="23813"/>
                    <a:pt x="11906" y="35719"/>
                  </a:cubicBezTo>
                  <a:cubicBezTo>
                    <a:pt x="21431" y="40481"/>
                    <a:pt x="28575" y="45244"/>
                    <a:pt x="42863" y="52388"/>
                  </a:cubicBezTo>
                  <a:cubicBezTo>
                    <a:pt x="33338" y="54769"/>
                    <a:pt x="30956" y="54769"/>
                    <a:pt x="26194" y="57150"/>
                  </a:cubicBezTo>
                  <a:lnTo>
                    <a:pt x="26194" y="57150"/>
                  </a:lnTo>
                  <a:cubicBezTo>
                    <a:pt x="19050" y="50006"/>
                    <a:pt x="11906" y="45244"/>
                    <a:pt x="7144" y="40481"/>
                  </a:cubicBezTo>
                  <a:cubicBezTo>
                    <a:pt x="4762" y="28575"/>
                    <a:pt x="2381" y="21431"/>
                    <a:pt x="0" y="11906"/>
                  </a:cubicBezTo>
                  <a:lnTo>
                    <a:pt x="0" y="11906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B0825959-AEAE-5798-F92B-6BB9403CB15B}"/>
                </a:ext>
              </a:extLst>
            </p:cNvPr>
            <p:cNvSpPr/>
            <p:nvPr/>
          </p:nvSpPr>
          <p:spPr>
            <a:xfrm>
              <a:off x="8053387" y="2381"/>
              <a:ext cx="42862" cy="54768"/>
            </a:xfrm>
            <a:custGeom>
              <a:avLst/>
              <a:gdLst>
                <a:gd name="connsiteX0" fmla="*/ 19050 w 42862"/>
                <a:gd name="connsiteY0" fmla="*/ 54769 h 54768"/>
                <a:gd name="connsiteX1" fmla="*/ 0 w 42862"/>
                <a:gd name="connsiteY1" fmla="*/ 52388 h 54768"/>
                <a:gd name="connsiteX2" fmla="*/ 30956 w 42862"/>
                <a:gd name="connsiteY2" fmla="*/ 35719 h 54768"/>
                <a:gd name="connsiteX3" fmla="*/ 30956 w 42862"/>
                <a:gd name="connsiteY3" fmla="*/ 0 h 54768"/>
                <a:gd name="connsiteX4" fmla="*/ 42863 w 42862"/>
                <a:gd name="connsiteY4" fmla="*/ 11906 h 54768"/>
                <a:gd name="connsiteX5" fmla="*/ 42863 w 42862"/>
                <a:gd name="connsiteY5" fmla="*/ 11906 h 54768"/>
                <a:gd name="connsiteX6" fmla="*/ 35719 w 42862"/>
                <a:gd name="connsiteY6" fmla="*/ 38100 h 54768"/>
                <a:gd name="connsiteX7" fmla="*/ 19050 w 42862"/>
                <a:gd name="connsiteY7" fmla="*/ 54769 h 54768"/>
                <a:gd name="connsiteX8" fmla="*/ 19050 w 42862"/>
                <a:gd name="connsiteY8" fmla="*/ 54769 h 5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4768">
                  <a:moveTo>
                    <a:pt x="19050" y="54769"/>
                  </a:moveTo>
                  <a:cubicBezTo>
                    <a:pt x="14288" y="54769"/>
                    <a:pt x="9525" y="52388"/>
                    <a:pt x="0" y="52388"/>
                  </a:cubicBezTo>
                  <a:cubicBezTo>
                    <a:pt x="14288" y="45244"/>
                    <a:pt x="21431" y="40481"/>
                    <a:pt x="30956" y="35719"/>
                  </a:cubicBezTo>
                  <a:cubicBezTo>
                    <a:pt x="30956" y="26194"/>
                    <a:pt x="30956" y="16669"/>
                    <a:pt x="30956" y="0"/>
                  </a:cubicBezTo>
                  <a:cubicBezTo>
                    <a:pt x="35719" y="4763"/>
                    <a:pt x="38100" y="7144"/>
                    <a:pt x="42863" y="11906"/>
                  </a:cubicBezTo>
                  <a:lnTo>
                    <a:pt x="42863" y="11906"/>
                  </a:lnTo>
                  <a:cubicBezTo>
                    <a:pt x="40481" y="21431"/>
                    <a:pt x="38100" y="28575"/>
                    <a:pt x="35719" y="38100"/>
                  </a:cubicBezTo>
                  <a:cubicBezTo>
                    <a:pt x="33338" y="42863"/>
                    <a:pt x="26194" y="47625"/>
                    <a:pt x="19050" y="54769"/>
                  </a:cubicBezTo>
                  <a:lnTo>
                    <a:pt x="19050" y="5476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731F97DE-9B0E-5440-5114-7A6742376BFA}"/>
                </a:ext>
              </a:extLst>
            </p:cNvPr>
            <p:cNvSpPr/>
            <p:nvPr/>
          </p:nvSpPr>
          <p:spPr>
            <a:xfrm>
              <a:off x="6179343" y="0"/>
              <a:ext cx="42862" cy="57150"/>
            </a:xfrm>
            <a:custGeom>
              <a:avLst/>
              <a:gdLst>
                <a:gd name="connsiteX0" fmla="*/ 0 w 42862"/>
                <a:gd name="connsiteY0" fmla="*/ 11906 h 57150"/>
                <a:gd name="connsiteX1" fmla="*/ 11906 w 42862"/>
                <a:gd name="connsiteY1" fmla="*/ 0 h 57150"/>
                <a:gd name="connsiteX2" fmla="*/ 11906 w 42862"/>
                <a:gd name="connsiteY2" fmla="*/ 35719 h 57150"/>
                <a:gd name="connsiteX3" fmla="*/ 42862 w 42862"/>
                <a:gd name="connsiteY3" fmla="*/ 52388 h 57150"/>
                <a:gd name="connsiteX4" fmla="*/ 26194 w 42862"/>
                <a:gd name="connsiteY4" fmla="*/ 57150 h 57150"/>
                <a:gd name="connsiteX5" fmla="*/ 26194 w 42862"/>
                <a:gd name="connsiteY5" fmla="*/ 57150 h 57150"/>
                <a:gd name="connsiteX6" fmla="*/ 7144 w 42862"/>
                <a:gd name="connsiteY6" fmla="*/ 40481 h 57150"/>
                <a:gd name="connsiteX7" fmla="*/ 0 w 42862"/>
                <a:gd name="connsiteY7" fmla="*/ 11906 h 57150"/>
                <a:gd name="connsiteX8" fmla="*/ 0 w 42862"/>
                <a:gd name="connsiteY8" fmla="*/ 1190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7150">
                  <a:moveTo>
                    <a:pt x="0" y="11906"/>
                  </a:moveTo>
                  <a:cubicBezTo>
                    <a:pt x="2381" y="9525"/>
                    <a:pt x="4763" y="4763"/>
                    <a:pt x="11906" y="0"/>
                  </a:cubicBezTo>
                  <a:cubicBezTo>
                    <a:pt x="11906" y="14288"/>
                    <a:pt x="11906" y="23813"/>
                    <a:pt x="11906" y="35719"/>
                  </a:cubicBezTo>
                  <a:cubicBezTo>
                    <a:pt x="21431" y="40481"/>
                    <a:pt x="28575" y="45244"/>
                    <a:pt x="42862" y="52388"/>
                  </a:cubicBezTo>
                  <a:cubicBezTo>
                    <a:pt x="33338" y="54769"/>
                    <a:pt x="30956" y="54769"/>
                    <a:pt x="26194" y="57150"/>
                  </a:cubicBezTo>
                  <a:lnTo>
                    <a:pt x="26194" y="57150"/>
                  </a:lnTo>
                  <a:cubicBezTo>
                    <a:pt x="19050" y="50006"/>
                    <a:pt x="11906" y="45244"/>
                    <a:pt x="7144" y="40481"/>
                  </a:cubicBezTo>
                  <a:cubicBezTo>
                    <a:pt x="2381" y="28575"/>
                    <a:pt x="0" y="21431"/>
                    <a:pt x="0" y="11906"/>
                  </a:cubicBezTo>
                  <a:lnTo>
                    <a:pt x="0" y="11906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6BACEFBA-0F8A-75FA-7132-1B82BB22AA6E}"/>
                </a:ext>
              </a:extLst>
            </p:cNvPr>
            <p:cNvSpPr/>
            <p:nvPr/>
          </p:nvSpPr>
          <p:spPr>
            <a:xfrm>
              <a:off x="6129337" y="4010024"/>
              <a:ext cx="59531" cy="26193"/>
            </a:xfrm>
            <a:custGeom>
              <a:avLst/>
              <a:gdLst>
                <a:gd name="connsiteX0" fmla="*/ 30956 w 59531"/>
                <a:gd name="connsiteY0" fmla="*/ 7144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28575 w 59531"/>
                <a:gd name="connsiteY3" fmla="*/ 0 h 26193"/>
                <a:gd name="connsiteX4" fmla="*/ 59531 w 59531"/>
                <a:gd name="connsiteY4" fmla="*/ 23813 h 26193"/>
                <a:gd name="connsiteX5" fmla="*/ 57150 w 59531"/>
                <a:gd name="connsiteY5" fmla="*/ 26194 h 26193"/>
                <a:gd name="connsiteX6" fmla="*/ 30956 w 59531"/>
                <a:gd name="connsiteY6" fmla="*/ 714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7144"/>
                  </a:move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50006" y="21431"/>
                    <a:pt x="42862" y="14288"/>
                    <a:pt x="30956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67BF415A-92D7-9491-AB78-40B450AB1A94}"/>
                </a:ext>
              </a:extLst>
            </p:cNvPr>
            <p:cNvSpPr/>
            <p:nvPr/>
          </p:nvSpPr>
          <p:spPr>
            <a:xfrm>
              <a:off x="8081962" y="4010024"/>
              <a:ext cx="61317" cy="26193"/>
            </a:xfrm>
            <a:custGeom>
              <a:avLst/>
              <a:gdLst>
                <a:gd name="connsiteX0" fmla="*/ 59531 w 61317"/>
                <a:gd name="connsiteY0" fmla="*/ 26194 h 26193"/>
                <a:gd name="connsiteX1" fmla="*/ 30956 w 61317"/>
                <a:gd name="connsiteY1" fmla="*/ 7144 h 26193"/>
                <a:gd name="connsiteX2" fmla="*/ 2381 w 61317"/>
                <a:gd name="connsiteY2" fmla="*/ 26194 h 26193"/>
                <a:gd name="connsiteX3" fmla="*/ 0 w 61317"/>
                <a:gd name="connsiteY3" fmla="*/ 23813 h 26193"/>
                <a:gd name="connsiteX4" fmla="*/ 28575 w 61317"/>
                <a:gd name="connsiteY4" fmla="*/ 0 h 26193"/>
                <a:gd name="connsiteX5" fmla="*/ 59531 w 61317"/>
                <a:gd name="connsiteY5" fmla="*/ 23813 h 26193"/>
                <a:gd name="connsiteX6" fmla="*/ 59531 w 61317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17" h="26193">
                  <a:moveTo>
                    <a:pt x="59531" y="26194"/>
                  </a:moveTo>
                  <a:cubicBezTo>
                    <a:pt x="50006" y="19050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7144"/>
                    <a:pt x="50006" y="16669"/>
                    <a:pt x="59531" y="23813"/>
                  </a:cubicBezTo>
                  <a:cubicBezTo>
                    <a:pt x="61912" y="23813"/>
                    <a:pt x="61912" y="26194"/>
                    <a:pt x="59531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6F6B3665-3025-A543-6630-D01BCC65750C}"/>
                </a:ext>
              </a:extLst>
            </p:cNvPr>
            <p:cNvSpPr/>
            <p:nvPr/>
          </p:nvSpPr>
          <p:spPr>
            <a:xfrm>
              <a:off x="10036968" y="4010024"/>
              <a:ext cx="61912" cy="26193"/>
            </a:xfrm>
            <a:custGeom>
              <a:avLst/>
              <a:gdLst>
                <a:gd name="connsiteX0" fmla="*/ 33337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11906 w 61912"/>
                <a:gd name="connsiteY6" fmla="*/ 11906 h 26193"/>
                <a:gd name="connsiteX7" fmla="*/ 33337 w 6191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26193">
                  <a:moveTo>
                    <a:pt x="33337" y="0"/>
                  </a:moveTo>
                  <a:cubicBezTo>
                    <a:pt x="42863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21431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4" y="16669"/>
                    <a:pt x="11906" y="11906"/>
                  </a:cubicBezTo>
                  <a:cubicBezTo>
                    <a:pt x="19050" y="7144"/>
                    <a:pt x="23813" y="4763"/>
                    <a:pt x="3333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69895449-77D5-8A61-716E-A8C2117FF729}"/>
                </a:ext>
              </a:extLst>
            </p:cNvPr>
            <p:cNvSpPr/>
            <p:nvPr/>
          </p:nvSpPr>
          <p:spPr>
            <a:xfrm>
              <a:off x="11991975" y="4010024"/>
              <a:ext cx="59531" cy="26193"/>
            </a:xfrm>
            <a:custGeom>
              <a:avLst/>
              <a:gdLst>
                <a:gd name="connsiteX0" fmla="*/ 59531 w 59531"/>
                <a:gd name="connsiteY0" fmla="*/ 26194 h 26193"/>
                <a:gd name="connsiteX1" fmla="*/ 30956 w 59531"/>
                <a:gd name="connsiteY1" fmla="*/ 7144 h 26193"/>
                <a:gd name="connsiteX2" fmla="*/ 2381 w 59531"/>
                <a:gd name="connsiteY2" fmla="*/ 26194 h 26193"/>
                <a:gd name="connsiteX3" fmla="*/ 0 w 59531"/>
                <a:gd name="connsiteY3" fmla="*/ 23813 h 26193"/>
                <a:gd name="connsiteX4" fmla="*/ 11906 w 59531"/>
                <a:gd name="connsiteY4" fmla="*/ 11906 h 26193"/>
                <a:gd name="connsiteX5" fmla="*/ 28575 w 59531"/>
                <a:gd name="connsiteY5" fmla="*/ 0 h 26193"/>
                <a:gd name="connsiteX6" fmla="*/ 59531 w 59531"/>
                <a:gd name="connsiteY6" fmla="*/ 23813 h 26193"/>
                <a:gd name="connsiteX7" fmla="*/ 59531 w 59531"/>
                <a:gd name="connsiteY7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26193">
                  <a:moveTo>
                    <a:pt x="59531" y="26194"/>
                  </a:moveTo>
                  <a:cubicBezTo>
                    <a:pt x="50006" y="21431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3" y="16669"/>
                    <a:pt x="11906" y="11906"/>
                  </a:cubicBezTo>
                  <a:cubicBezTo>
                    <a:pt x="16668" y="7144"/>
                    <a:pt x="21431" y="4763"/>
                    <a:pt x="28575" y="0"/>
                  </a:cubicBezTo>
                  <a:cubicBezTo>
                    <a:pt x="38100" y="7144"/>
                    <a:pt x="47625" y="16669"/>
                    <a:pt x="59531" y="23813"/>
                  </a:cubicBezTo>
                  <a:cubicBezTo>
                    <a:pt x="59531" y="23813"/>
                    <a:pt x="59531" y="26194"/>
                    <a:pt x="59531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78F0B58F-124A-6947-3F4A-DF0E8418B67C}"/>
                </a:ext>
              </a:extLst>
            </p:cNvPr>
            <p:cNvSpPr/>
            <p:nvPr/>
          </p:nvSpPr>
          <p:spPr>
            <a:xfrm>
              <a:off x="6100762" y="2381"/>
              <a:ext cx="42862" cy="54768"/>
            </a:xfrm>
            <a:custGeom>
              <a:avLst/>
              <a:gdLst>
                <a:gd name="connsiteX0" fmla="*/ 19050 w 42862"/>
                <a:gd name="connsiteY0" fmla="*/ 54769 h 54768"/>
                <a:gd name="connsiteX1" fmla="*/ 0 w 42862"/>
                <a:gd name="connsiteY1" fmla="*/ 52388 h 54768"/>
                <a:gd name="connsiteX2" fmla="*/ 30956 w 42862"/>
                <a:gd name="connsiteY2" fmla="*/ 35719 h 54768"/>
                <a:gd name="connsiteX3" fmla="*/ 30956 w 42862"/>
                <a:gd name="connsiteY3" fmla="*/ 0 h 54768"/>
                <a:gd name="connsiteX4" fmla="*/ 42862 w 42862"/>
                <a:gd name="connsiteY4" fmla="*/ 11906 h 54768"/>
                <a:gd name="connsiteX5" fmla="*/ 42862 w 42862"/>
                <a:gd name="connsiteY5" fmla="*/ 11906 h 54768"/>
                <a:gd name="connsiteX6" fmla="*/ 35719 w 42862"/>
                <a:gd name="connsiteY6" fmla="*/ 38100 h 54768"/>
                <a:gd name="connsiteX7" fmla="*/ 19050 w 42862"/>
                <a:gd name="connsiteY7" fmla="*/ 54769 h 54768"/>
                <a:gd name="connsiteX8" fmla="*/ 19050 w 42862"/>
                <a:gd name="connsiteY8" fmla="*/ 54769 h 54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62" h="54768">
                  <a:moveTo>
                    <a:pt x="19050" y="54769"/>
                  </a:moveTo>
                  <a:cubicBezTo>
                    <a:pt x="14287" y="54769"/>
                    <a:pt x="9525" y="52388"/>
                    <a:pt x="0" y="52388"/>
                  </a:cubicBezTo>
                  <a:cubicBezTo>
                    <a:pt x="14287" y="45244"/>
                    <a:pt x="21431" y="40481"/>
                    <a:pt x="30956" y="35719"/>
                  </a:cubicBezTo>
                  <a:cubicBezTo>
                    <a:pt x="30956" y="26194"/>
                    <a:pt x="30956" y="16669"/>
                    <a:pt x="30956" y="0"/>
                  </a:cubicBezTo>
                  <a:cubicBezTo>
                    <a:pt x="35719" y="4763"/>
                    <a:pt x="38100" y="7144"/>
                    <a:pt x="42862" y="11906"/>
                  </a:cubicBezTo>
                  <a:lnTo>
                    <a:pt x="42862" y="11906"/>
                  </a:lnTo>
                  <a:cubicBezTo>
                    <a:pt x="40481" y="21431"/>
                    <a:pt x="38100" y="28575"/>
                    <a:pt x="35719" y="38100"/>
                  </a:cubicBezTo>
                  <a:cubicBezTo>
                    <a:pt x="30956" y="42863"/>
                    <a:pt x="26194" y="47625"/>
                    <a:pt x="19050" y="54769"/>
                  </a:cubicBezTo>
                  <a:lnTo>
                    <a:pt x="19050" y="5476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84314735-BAB8-4515-CAC0-19764BD10438}"/>
                </a:ext>
              </a:extLst>
            </p:cNvPr>
            <p:cNvSpPr/>
            <p:nvPr/>
          </p:nvSpPr>
          <p:spPr>
            <a:xfrm>
              <a:off x="11991975" y="5136356"/>
              <a:ext cx="59531" cy="26193"/>
            </a:xfrm>
            <a:custGeom>
              <a:avLst/>
              <a:gdLst>
                <a:gd name="connsiteX0" fmla="*/ 30956 w 59531"/>
                <a:gd name="connsiteY0" fmla="*/ 7144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28575 w 59531"/>
                <a:gd name="connsiteY3" fmla="*/ 0 h 26193"/>
                <a:gd name="connsiteX4" fmla="*/ 59531 w 59531"/>
                <a:gd name="connsiteY4" fmla="*/ 23813 h 26193"/>
                <a:gd name="connsiteX5" fmla="*/ 57150 w 59531"/>
                <a:gd name="connsiteY5" fmla="*/ 26194 h 26193"/>
                <a:gd name="connsiteX6" fmla="*/ 30956 w 59531"/>
                <a:gd name="connsiteY6" fmla="*/ 714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7144"/>
                  </a:move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7144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50006" y="21431"/>
                    <a:pt x="40481" y="14288"/>
                    <a:pt x="30956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5C417577-B838-FF35-197C-D85D0FB35DBE}"/>
                </a:ext>
              </a:extLst>
            </p:cNvPr>
            <p:cNvSpPr/>
            <p:nvPr/>
          </p:nvSpPr>
          <p:spPr>
            <a:xfrm>
              <a:off x="10039350" y="5136356"/>
              <a:ext cx="59531" cy="28574"/>
            </a:xfrm>
            <a:custGeom>
              <a:avLst/>
              <a:gdLst>
                <a:gd name="connsiteX0" fmla="*/ 28575 w 59531"/>
                <a:gd name="connsiteY0" fmla="*/ 7144 h 28574"/>
                <a:gd name="connsiteX1" fmla="*/ 2381 w 59531"/>
                <a:gd name="connsiteY1" fmla="*/ 26194 h 28574"/>
                <a:gd name="connsiteX2" fmla="*/ 0 w 59531"/>
                <a:gd name="connsiteY2" fmla="*/ 23813 h 28574"/>
                <a:gd name="connsiteX3" fmla="*/ 28575 w 59531"/>
                <a:gd name="connsiteY3" fmla="*/ 0 h 28574"/>
                <a:gd name="connsiteX4" fmla="*/ 59531 w 59531"/>
                <a:gd name="connsiteY4" fmla="*/ 23813 h 28574"/>
                <a:gd name="connsiteX5" fmla="*/ 57150 w 59531"/>
                <a:gd name="connsiteY5" fmla="*/ 28575 h 28574"/>
                <a:gd name="connsiteX6" fmla="*/ 28575 w 59531"/>
                <a:gd name="connsiteY6" fmla="*/ 7144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8574">
                  <a:moveTo>
                    <a:pt x="28575" y="7144"/>
                  </a:moveTo>
                  <a:cubicBezTo>
                    <a:pt x="19050" y="14288"/>
                    <a:pt x="9525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7144"/>
                    <a:pt x="50006" y="16669"/>
                    <a:pt x="59531" y="23813"/>
                  </a:cubicBezTo>
                  <a:cubicBezTo>
                    <a:pt x="59531" y="26194"/>
                    <a:pt x="57150" y="26194"/>
                    <a:pt x="57150" y="28575"/>
                  </a:cubicBezTo>
                  <a:cubicBezTo>
                    <a:pt x="47625" y="19050"/>
                    <a:pt x="38100" y="14288"/>
                    <a:pt x="28575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61722410-9D8A-B04B-4508-AA196E7F83A0}"/>
                </a:ext>
              </a:extLst>
            </p:cNvPr>
            <p:cNvSpPr/>
            <p:nvPr/>
          </p:nvSpPr>
          <p:spPr>
            <a:xfrm>
              <a:off x="8081962" y="5136356"/>
              <a:ext cx="61317" cy="26193"/>
            </a:xfrm>
            <a:custGeom>
              <a:avLst/>
              <a:gdLst>
                <a:gd name="connsiteX0" fmla="*/ 59531 w 61317"/>
                <a:gd name="connsiteY0" fmla="*/ 26194 h 26193"/>
                <a:gd name="connsiteX1" fmla="*/ 30956 w 61317"/>
                <a:gd name="connsiteY1" fmla="*/ 7144 h 26193"/>
                <a:gd name="connsiteX2" fmla="*/ 2381 w 61317"/>
                <a:gd name="connsiteY2" fmla="*/ 26194 h 26193"/>
                <a:gd name="connsiteX3" fmla="*/ 0 w 61317"/>
                <a:gd name="connsiteY3" fmla="*/ 23813 h 26193"/>
                <a:gd name="connsiteX4" fmla="*/ 28575 w 61317"/>
                <a:gd name="connsiteY4" fmla="*/ 0 h 26193"/>
                <a:gd name="connsiteX5" fmla="*/ 59531 w 61317"/>
                <a:gd name="connsiteY5" fmla="*/ 23813 h 26193"/>
                <a:gd name="connsiteX6" fmla="*/ 59531 w 61317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17" h="26193">
                  <a:moveTo>
                    <a:pt x="59531" y="26194"/>
                  </a:moveTo>
                  <a:cubicBezTo>
                    <a:pt x="50006" y="19050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61912" y="23813"/>
                    <a:pt x="61912" y="26194"/>
                    <a:pt x="59531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DA28989C-5416-B518-0585-7F9D3D79ED57}"/>
                </a:ext>
              </a:extLst>
            </p:cNvPr>
            <p:cNvSpPr/>
            <p:nvPr/>
          </p:nvSpPr>
          <p:spPr>
            <a:xfrm>
              <a:off x="6129337" y="5136356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2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2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21431"/>
                    <a:pt x="42862" y="14288"/>
                    <a:pt x="30956" y="7144"/>
                  </a:cubicBezTo>
                  <a:cubicBezTo>
                    <a:pt x="21431" y="11906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4288"/>
                    <a:pt x="21431" y="7144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6026D0A9-BBC7-E127-4429-F28C11931C4F}"/>
                </a:ext>
              </a:extLst>
            </p:cNvPr>
            <p:cNvSpPr/>
            <p:nvPr/>
          </p:nvSpPr>
          <p:spPr>
            <a:xfrm>
              <a:off x="6131718" y="1757362"/>
              <a:ext cx="59531" cy="26193"/>
            </a:xfrm>
            <a:custGeom>
              <a:avLst/>
              <a:gdLst>
                <a:gd name="connsiteX0" fmla="*/ 0 w 59531"/>
                <a:gd name="connsiteY0" fmla="*/ 23813 h 26193"/>
                <a:gd name="connsiteX1" fmla="*/ 28575 w 59531"/>
                <a:gd name="connsiteY1" fmla="*/ 0 h 26193"/>
                <a:gd name="connsiteX2" fmla="*/ 59531 w 59531"/>
                <a:gd name="connsiteY2" fmla="*/ 23813 h 26193"/>
                <a:gd name="connsiteX3" fmla="*/ 57150 w 59531"/>
                <a:gd name="connsiteY3" fmla="*/ 26194 h 26193"/>
                <a:gd name="connsiteX4" fmla="*/ 28575 w 59531"/>
                <a:gd name="connsiteY4" fmla="*/ 7144 h 26193"/>
                <a:gd name="connsiteX5" fmla="*/ 0 w 59531"/>
                <a:gd name="connsiteY5" fmla="*/ 26194 h 26193"/>
                <a:gd name="connsiteX6" fmla="*/ 0 w 59531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0" y="23813"/>
                  </a:move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7144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21431"/>
                    <a:pt x="38100" y="14287"/>
                    <a:pt x="28575" y="7144"/>
                  </a:cubicBezTo>
                  <a:cubicBezTo>
                    <a:pt x="19050" y="14287"/>
                    <a:pt x="9525" y="19050"/>
                    <a:pt x="0" y="26194"/>
                  </a:cubicBezTo>
                  <a:cubicBezTo>
                    <a:pt x="0" y="26194"/>
                    <a:pt x="0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53113ECE-5F84-B4EB-E03C-B26006E96E8E}"/>
                </a:ext>
              </a:extLst>
            </p:cNvPr>
            <p:cNvSpPr/>
            <p:nvPr/>
          </p:nvSpPr>
          <p:spPr>
            <a:xfrm>
              <a:off x="8086724" y="1757362"/>
              <a:ext cx="59531" cy="26193"/>
            </a:xfrm>
            <a:custGeom>
              <a:avLst/>
              <a:gdLst>
                <a:gd name="connsiteX0" fmla="*/ 28575 w 59531"/>
                <a:gd name="connsiteY0" fmla="*/ 7144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28575 w 59531"/>
                <a:gd name="connsiteY3" fmla="*/ 0 h 26193"/>
                <a:gd name="connsiteX4" fmla="*/ 59531 w 59531"/>
                <a:gd name="connsiteY4" fmla="*/ 23813 h 26193"/>
                <a:gd name="connsiteX5" fmla="*/ 57150 w 59531"/>
                <a:gd name="connsiteY5" fmla="*/ 26194 h 26193"/>
                <a:gd name="connsiteX6" fmla="*/ 28575 w 59531"/>
                <a:gd name="connsiteY6" fmla="*/ 714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8575" y="7144"/>
                  </a:moveTo>
                  <a:cubicBezTo>
                    <a:pt x="19050" y="14287"/>
                    <a:pt x="9525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7144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21431"/>
                    <a:pt x="38100" y="14287"/>
                    <a:pt x="28575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27D794EB-2B48-F731-81C4-4AC38A5A53E1}"/>
                </a:ext>
              </a:extLst>
            </p:cNvPr>
            <p:cNvSpPr/>
            <p:nvPr/>
          </p:nvSpPr>
          <p:spPr>
            <a:xfrm>
              <a:off x="10036968" y="1754981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3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19050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9050"/>
                    <a:pt x="21431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B6ADA894-8C1A-9211-2B2C-40F1BBF2FEB9}"/>
                </a:ext>
              </a:extLst>
            </p:cNvPr>
            <p:cNvSpPr/>
            <p:nvPr/>
          </p:nvSpPr>
          <p:spPr>
            <a:xfrm>
              <a:off x="11991975" y="1757362"/>
              <a:ext cx="61912" cy="26193"/>
            </a:xfrm>
            <a:custGeom>
              <a:avLst/>
              <a:gdLst>
                <a:gd name="connsiteX0" fmla="*/ 0 w 61912"/>
                <a:gd name="connsiteY0" fmla="*/ 23813 h 26193"/>
                <a:gd name="connsiteX1" fmla="*/ 30956 w 61912"/>
                <a:gd name="connsiteY1" fmla="*/ 0 h 26193"/>
                <a:gd name="connsiteX2" fmla="*/ 61913 w 61912"/>
                <a:gd name="connsiteY2" fmla="*/ 23813 h 26193"/>
                <a:gd name="connsiteX3" fmla="*/ 59531 w 61912"/>
                <a:gd name="connsiteY3" fmla="*/ 26194 h 26193"/>
                <a:gd name="connsiteX4" fmla="*/ 30956 w 61912"/>
                <a:gd name="connsiteY4" fmla="*/ 7144 h 26193"/>
                <a:gd name="connsiteX5" fmla="*/ 4762 w 61912"/>
                <a:gd name="connsiteY5" fmla="*/ 26194 h 26193"/>
                <a:gd name="connsiteX6" fmla="*/ 0 w 61912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0" y="23813"/>
                  </a:moveTo>
                  <a:cubicBezTo>
                    <a:pt x="9525" y="16669"/>
                    <a:pt x="19050" y="7144"/>
                    <a:pt x="30956" y="0"/>
                  </a:cubicBezTo>
                  <a:cubicBezTo>
                    <a:pt x="42862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21431"/>
                    <a:pt x="40481" y="14287"/>
                    <a:pt x="30956" y="7144"/>
                  </a:cubicBezTo>
                  <a:cubicBezTo>
                    <a:pt x="21431" y="11906"/>
                    <a:pt x="11906" y="19050"/>
                    <a:pt x="4762" y="26194"/>
                  </a:cubicBezTo>
                  <a:cubicBezTo>
                    <a:pt x="2381" y="26194"/>
                    <a:pt x="2381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D7227A36-A7B5-3867-E854-D1D2C775D822}"/>
                </a:ext>
              </a:extLst>
            </p:cNvPr>
            <p:cNvSpPr/>
            <p:nvPr/>
          </p:nvSpPr>
          <p:spPr>
            <a:xfrm>
              <a:off x="11991975" y="2881312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2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19050"/>
                    <a:pt x="40481" y="14287"/>
                    <a:pt x="30956" y="7144"/>
                  </a:cubicBezTo>
                  <a:cubicBezTo>
                    <a:pt x="21431" y="14287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9050"/>
                    <a:pt x="19050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9" name="Freeform: Shape 618">
              <a:extLst>
                <a:ext uri="{FF2B5EF4-FFF2-40B4-BE49-F238E27FC236}">
                  <a16:creationId xmlns:a16="http://schemas.microsoft.com/office/drawing/2014/main" id="{56FC11DB-6AFD-4D0C-79CF-2AB93148747D}"/>
                </a:ext>
              </a:extLst>
            </p:cNvPr>
            <p:cNvSpPr/>
            <p:nvPr/>
          </p:nvSpPr>
          <p:spPr>
            <a:xfrm>
              <a:off x="10039350" y="2883693"/>
              <a:ext cx="61912" cy="26193"/>
            </a:xfrm>
            <a:custGeom>
              <a:avLst/>
              <a:gdLst>
                <a:gd name="connsiteX0" fmla="*/ 0 w 61912"/>
                <a:gd name="connsiteY0" fmla="*/ 23813 h 26193"/>
                <a:gd name="connsiteX1" fmla="*/ 30956 w 61912"/>
                <a:gd name="connsiteY1" fmla="*/ 0 h 26193"/>
                <a:gd name="connsiteX2" fmla="*/ 61912 w 61912"/>
                <a:gd name="connsiteY2" fmla="*/ 23813 h 26193"/>
                <a:gd name="connsiteX3" fmla="*/ 59531 w 61912"/>
                <a:gd name="connsiteY3" fmla="*/ 26194 h 26193"/>
                <a:gd name="connsiteX4" fmla="*/ 30956 w 61912"/>
                <a:gd name="connsiteY4" fmla="*/ 7144 h 26193"/>
                <a:gd name="connsiteX5" fmla="*/ 2381 w 61912"/>
                <a:gd name="connsiteY5" fmla="*/ 26194 h 26193"/>
                <a:gd name="connsiteX6" fmla="*/ 0 w 61912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0" y="23813"/>
                  </a:moveTo>
                  <a:cubicBezTo>
                    <a:pt x="9525" y="16669"/>
                    <a:pt x="19050" y="7144"/>
                    <a:pt x="30956" y="0"/>
                  </a:cubicBezTo>
                  <a:cubicBezTo>
                    <a:pt x="42862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21431"/>
                    <a:pt x="42862" y="14287"/>
                    <a:pt x="30956" y="7144"/>
                  </a:cubicBezTo>
                  <a:cubicBezTo>
                    <a:pt x="21431" y="14287"/>
                    <a:pt x="11906" y="19050"/>
                    <a:pt x="2381" y="26194"/>
                  </a:cubicBezTo>
                  <a:cubicBezTo>
                    <a:pt x="0" y="26194"/>
                    <a:pt x="0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366333A3-0D0F-E845-4A44-4A4491F1D11B}"/>
                </a:ext>
              </a:extLst>
            </p:cNvPr>
            <p:cNvSpPr/>
            <p:nvPr/>
          </p:nvSpPr>
          <p:spPr>
            <a:xfrm>
              <a:off x="8084343" y="2883693"/>
              <a:ext cx="59531" cy="26193"/>
            </a:xfrm>
            <a:custGeom>
              <a:avLst/>
              <a:gdLst>
                <a:gd name="connsiteX0" fmla="*/ 59531 w 59531"/>
                <a:gd name="connsiteY0" fmla="*/ 26194 h 26193"/>
                <a:gd name="connsiteX1" fmla="*/ 30956 w 59531"/>
                <a:gd name="connsiteY1" fmla="*/ 7144 h 26193"/>
                <a:gd name="connsiteX2" fmla="*/ 2381 w 59531"/>
                <a:gd name="connsiteY2" fmla="*/ 26194 h 26193"/>
                <a:gd name="connsiteX3" fmla="*/ 0 w 59531"/>
                <a:gd name="connsiteY3" fmla="*/ 23813 h 26193"/>
                <a:gd name="connsiteX4" fmla="*/ 11906 w 59531"/>
                <a:gd name="connsiteY4" fmla="*/ 11906 h 26193"/>
                <a:gd name="connsiteX5" fmla="*/ 28575 w 59531"/>
                <a:gd name="connsiteY5" fmla="*/ 0 h 26193"/>
                <a:gd name="connsiteX6" fmla="*/ 59531 w 59531"/>
                <a:gd name="connsiteY6" fmla="*/ 23813 h 26193"/>
                <a:gd name="connsiteX7" fmla="*/ 59531 w 59531"/>
                <a:gd name="connsiteY7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26193">
                  <a:moveTo>
                    <a:pt x="59531" y="26194"/>
                  </a:moveTo>
                  <a:cubicBezTo>
                    <a:pt x="50006" y="21431"/>
                    <a:pt x="40481" y="14287"/>
                    <a:pt x="30956" y="7144"/>
                  </a:cubicBezTo>
                  <a:cubicBezTo>
                    <a:pt x="21431" y="14287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4" y="16669"/>
                    <a:pt x="11906" y="11906"/>
                  </a:cubicBezTo>
                  <a:cubicBezTo>
                    <a:pt x="16669" y="7144"/>
                    <a:pt x="21431" y="4763"/>
                    <a:pt x="28575" y="0"/>
                  </a:cubicBezTo>
                  <a:cubicBezTo>
                    <a:pt x="38100" y="7144"/>
                    <a:pt x="47625" y="16669"/>
                    <a:pt x="59531" y="23813"/>
                  </a:cubicBezTo>
                  <a:cubicBezTo>
                    <a:pt x="59531" y="23813"/>
                    <a:pt x="59531" y="26194"/>
                    <a:pt x="59531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6CA53943-18A0-767A-BF68-6EFA72FAF483}"/>
                </a:ext>
              </a:extLst>
            </p:cNvPr>
            <p:cNvSpPr/>
            <p:nvPr/>
          </p:nvSpPr>
          <p:spPr>
            <a:xfrm>
              <a:off x="6129337" y="2881312"/>
              <a:ext cx="61912" cy="26193"/>
            </a:xfrm>
            <a:custGeom>
              <a:avLst/>
              <a:gdLst>
                <a:gd name="connsiteX0" fmla="*/ 30956 w 61912"/>
                <a:gd name="connsiteY0" fmla="*/ 0 h 26193"/>
                <a:gd name="connsiteX1" fmla="*/ 61912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30956 w 6191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30956" y="0"/>
                  </a:moveTo>
                  <a:cubicBezTo>
                    <a:pt x="42862" y="9525"/>
                    <a:pt x="52387" y="16669"/>
                    <a:pt x="61912" y="23813"/>
                  </a:cubicBezTo>
                  <a:cubicBezTo>
                    <a:pt x="61912" y="23813"/>
                    <a:pt x="59531" y="26194"/>
                    <a:pt x="59531" y="26194"/>
                  </a:cubicBezTo>
                  <a:cubicBezTo>
                    <a:pt x="50006" y="19050"/>
                    <a:pt x="40481" y="14287"/>
                    <a:pt x="30956" y="7144"/>
                  </a:cubicBezTo>
                  <a:cubicBezTo>
                    <a:pt x="21431" y="14287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11906" y="19050"/>
                    <a:pt x="21431" y="9525"/>
                    <a:pt x="3095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A5A12576-C221-142B-B118-2C662EA45A86}"/>
                </a:ext>
              </a:extLst>
            </p:cNvPr>
            <p:cNvSpPr/>
            <p:nvPr/>
          </p:nvSpPr>
          <p:spPr>
            <a:xfrm>
              <a:off x="11991975" y="631031"/>
              <a:ext cx="59531" cy="26193"/>
            </a:xfrm>
            <a:custGeom>
              <a:avLst/>
              <a:gdLst>
                <a:gd name="connsiteX0" fmla="*/ 0 w 59531"/>
                <a:gd name="connsiteY0" fmla="*/ 23813 h 26193"/>
                <a:gd name="connsiteX1" fmla="*/ 28575 w 59531"/>
                <a:gd name="connsiteY1" fmla="*/ 0 h 26193"/>
                <a:gd name="connsiteX2" fmla="*/ 59531 w 59531"/>
                <a:gd name="connsiteY2" fmla="*/ 23813 h 26193"/>
                <a:gd name="connsiteX3" fmla="*/ 57150 w 59531"/>
                <a:gd name="connsiteY3" fmla="*/ 26194 h 26193"/>
                <a:gd name="connsiteX4" fmla="*/ 28575 w 59531"/>
                <a:gd name="connsiteY4" fmla="*/ 7144 h 26193"/>
                <a:gd name="connsiteX5" fmla="*/ 0 w 59531"/>
                <a:gd name="connsiteY5" fmla="*/ 26194 h 26193"/>
                <a:gd name="connsiteX6" fmla="*/ 0 w 59531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0" y="23813"/>
                  </a:move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19050"/>
                    <a:pt x="38100" y="14288"/>
                    <a:pt x="28575" y="7144"/>
                  </a:cubicBezTo>
                  <a:cubicBezTo>
                    <a:pt x="19050" y="14288"/>
                    <a:pt x="9525" y="19050"/>
                    <a:pt x="0" y="26194"/>
                  </a:cubicBezTo>
                  <a:cubicBezTo>
                    <a:pt x="2381" y="26194"/>
                    <a:pt x="2381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3BB7B85C-EA94-40C4-3B9E-85AC4CFE6AB8}"/>
                </a:ext>
              </a:extLst>
            </p:cNvPr>
            <p:cNvSpPr/>
            <p:nvPr/>
          </p:nvSpPr>
          <p:spPr>
            <a:xfrm>
              <a:off x="10036968" y="631031"/>
              <a:ext cx="61912" cy="26193"/>
            </a:xfrm>
            <a:custGeom>
              <a:avLst/>
              <a:gdLst>
                <a:gd name="connsiteX0" fmla="*/ 33337 w 61912"/>
                <a:gd name="connsiteY0" fmla="*/ 0 h 26193"/>
                <a:gd name="connsiteX1" fmla="*/ 61913 w 61912"/>
                <a:gd name="connsiteY1" fmla="*/ 23813 h 26193"/>
                <a:gd name="connsiteX2" fmla="*/ 59531 w 61912"/>
                <a:gd name="connsiteY2" fmla="*/ 26194 h 26193"/>
                <a:gd name="connsiteX3" fmla="*/ 30956 w 61912"/>
                <a:gd name="connsiteY3" fmla="*/ 7144 h 26193"/>
                <a:gd name="connsiteX4" fmla="*/ 2381 w 61912"/>
                <a:gd name="connsiteY4" fmla="*/ 26194 h 26193"/>
                <a:gd name="connsiteX5" fmla="*/ 0 w 61912"/>
                <a:gd name="connsiteY5" fmla="*/ 23813 h 26193"/>
                <a:gd name="connsiteX6" fmla="*/ 11906 w 61912"/>
                <a:gd name="connsiteY6" fmla="*/ 11906 h 26193"/>
                <a:gd name="connsiteX7" fmla="*/ 33337 w 6191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12" h="26193">
                  <a:moveTo>
                    <a:pt x="33337" y="0"/>
                  </a:moveTo>
                  <a:cubicBezTo>
                    <a:pt x="42863" y="9525"/>
                    <a:pt x="52387" y="16669"/>
                    <a:pt x="61913" y="23813"/>
                  </a:cubicBezTo>
                  <a:cubicBezTo>
                    <a:pt x="61913" y="23813"/>
                    <a:pt x="59531" y="26194"/>
                    <a:pt x="59531" y="26194"/>
                  </a:cubicBezTo>
                  <a:cubicBezTo>
                    <a:pt x="50006" y="21431"/>
                    <a:pt x="40481" y="14288"/>
                    <a:pt x="30956" y="7144"/>
                  </a:cubicBezTo>
                  <a:cubicBezTo>
                    <a:pt x="21431" y="14288"/>
                    <a:pt x="11906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4762" y="19050"/>
                    <a:pt x="7144" y="16669"/>
                    <a:pt x="11906" y="11906"/>
                  </a:cubicBezTo>
                  <a:cubicBezTo>
                    <a:pt x="19050" y="9525"/>
                    <a:pt x="23813" y="4763"/>
                    <a:pt x="3333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17C2E04F-4711-450D-2B42-43C9871F78E7}"/>
                </a:ext>
              </a:extLst>
            </p:cNvPr>
            <p:cNvSpPr/>
            <p:nvPr/>
          </p:nvSpPr>
          <p:spPr>
            <a:xfrm>
              <a:off x="8084343" y="631031"/>
              <a:ext cx="59531" cy="26193"/>
            </a:xfrm>
            <a:custGeom>
              <a:avLst/>
              <a:gdLst>
                <a:gd name="connsiteX0" fmla="*/ 0 w 59531"/>
                <a:gd name="connsiteY0" fmla="*/ 23813 h 26193"/>
                <a:gd name="connsiteX1" fmla="*/ 28575 w 59531"/>
                <a:gd name="connsiteY1" fmla="*/ 0 h 26193"/>
                <a:gd name="connsiteX2" fmla="*/ 59531 w 59531"/>
                <a:gd name="connsiteY2" fmla="*/ 23813 h 26193"/>
                <a:gd name="connsiteX3" fmla="*/ 57150 w 59531"/>
                <a:gd name="connsiteY3" fmla="*/ 26194 h 26193"/>
                <a:gd name="connsiteX4" fmla="*/ 28575 w 59531"/>
                <a:gd name="connsiteY4" fmla="*/ 7144 h 26193"/>
                <a:gd name="connsiteX5" fmla="*/ 0 w 59531"/>
                <a:gd name="connsiteY5" fmla="*/ 26194 h 26193"/>
                <a:gd name="connsiteX6" fmla="*/ 0 w 59531"/>
                <a:gd name="connsiteY6" fmla="*/ 2381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0" y="23813"/>
                  </a:moveTo>
                  <a:cubicBezTo>
                    <a:pt x="9525" y="16669"/>
                    <a:pt x="19050" y="9525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19050"/>
                    <a:pt x="38100" y="14288"/>
                    <a:pt x="28575" y="7144"/>
                  </a:cubicBezTo>
                  <a:cubicBezTo>
                    <a:pt x="19050" y="14288"/>
                    <a:pt x="9525" y="19050"/>
                    <a:pt x="0" y="26194"/>
                  </a:cubicBezTo>
                  <a:cubicBezTo>
                    <a:pt x="2381" y="26194"/>
                    <a:pt x="2381" y="23813"/>
                    <a:pt x="0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E87CBB3D-8917-4094-13B0-0E532A50880E}"/>
                </a:ext>
              </a:extLst>
            </p:cNvPr>
            <p:cNvSpPr/>
            <p:nvPr/>
          </p:nvSpPr>
          <p:spPr>
            <a:xfrm>
              <a:off x="6131718" y="631031"/>
              <a:ext cx="59531" cy="26193"/>
            </a:xfrm>
            <a:custGeom>
              <a:avLst/>
              <a:gdLst>
                <a:gd name="connsiteX0" fmla="*/ 28575 w 59531"/>
                <a:gd name="connsiteY0" fmla="*/ 7144 h 26193"/>
                <a:gd name="connsiteX1" fmla="*/ 2381 w 59531"/>
                <a:gd name="connsiteY1" fmla="*/ 26194 h 26193"/>
                <a:gd name="connsiteX2" fmla="*/ 0 w 59531"/>
                <a:gd name="connsiteY2" fmla="*/ 23813 h 26193"/>
                <a:gd name="connsiteX3" fmla="*/ 28575 w 59531"/>
                <a:gd name="connsiteY3" fmla="*/ 0 h 26193"/>
                <a:gd name="connsiteX4" fmla="*/ 59531 w 59531"/>
                <a:gd name="connsiteY4" fmla="*/ 23813 h 26193"/>
                <a:gd name="connsiteX5" fmla="*/ 57150 w 59531"/>
                <a:gd name="connsiteY5" fmla="*/ 26194 h 26193"/>
                <a:gd name="connsiteX6" fmla="*/ 28575 w 59531"/>
                <a:gd name="connsiteY6" fmla="*/ 714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8575" y="7144"/>
                  </a:moveTo>
                  <a:cubicBezTo>
                    <a:pt x="19050" y="14288"/>
                    <a:pt x="9525" y="19050"/>
                    <a:pt x="2381" y="26194"/>
                  </a:cubicBezTo>
                  <a:cubicBezTo>
                    <a:pt x="2381" y="26194"/>
                    <a:pt x="0" y="23813"/>
                    <a:pt x="0" y="23813"/>
                  </a:cubicBezTo>
                  <a:cubicBezTo>
                    <a:pt x="9525" y="16669"/>
                    <a:pt x="19050" y="7144"/>
                    <a:pt x="28575" y="0"/>
                  </a:cubicBezTo>
                  <a:cubicBezTo>
                    <a:pt x="40481" y="9525"/>
                    <a:pt x="50006" y="16669"/>
                    <a:pt x="59531" y="23813"/>
                  </a:cubicBezTo>
                  <a:cubicBezTo>
                    <a:pt x="59531" y="23813"/>
                    <a:pt x="57150" y="26194"/>
                    <a:pt x="57150" y="26194"/>
                  </a:cubicBezTo>
                  <a:cubicBezTo>
                    <a:pt x="47625" y="21431"/>
                    <a:pt x="40481" y="14288"/>
                    <a:pt x="28575" y="714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56D93E65-E34A-D712-FD3B-3D50A66E2F39}"/>
                </a:ext>
              </a:extLst>
            </p:cNvPr>
            <p:cNvSpPr/>
            <p:nvPr/>
          </p:nvSpPr>
          <p:spPr>
            <a:xfrm>
              <a:off x="8084343" y="3950493"/>
              <a:ext cx="59531" cy="26193"/>
            </a:xfrm>
            <a:custGeom>
              <a:avLst/>
              <a:gdLst>
                <a:gd name="connsiteX0" fmla="*/ 30956 w 59531"/>
                <a:gd name="connsiteY0" fmla="*/ 16669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6669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6669"/>
                  </a:moveTo>
                  <a:cubicBezTo>
                    <a:pt x="40481" y="9525"/>
                    <a:pt x="50006" y="476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21431" y="11906"/>
                    <a:pt x="30956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9142FFED-BDCE-BB93-40A9-DB830DE1BE75}"/>
                </a:ext>
              </a:extLst>
            </p:cNvPr>
            <p:cNvSpPr/>
            <p:nvPr/>
          </p:nvSpPr>
          <p:spPr>
            <a:xfrm>
              <a:off x="9544050" y="3083718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7" y="52387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7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C218D412-610B-8F51-A3EF-3A4E6C2FD63B}"/>
                </a:ext>
              </a:extLst>
            </p:cNvPr>
            <p:cNvSpPr/>
            <p:nvPr/>
          </p:nvSpPr>
          <p:spPr>
            <a:xfrm>
              <a:off x="8617743" y="3083718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2387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265AA655-9364-7704-AE19-E4492A05FDB1}"/>
                </a:ext>
              </a:extLst>
            </p:cNvPr>
            <p:cNvSpPr/>
            <p:nvPr/>
          </p:nvSpPr>
          <p:spPr>
            <a:xfrm>
              <a:off x="7589043" y="3083718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3C6D2B43-644C-F19C-5AD6-05B09EB2ADEB}"/>
                </a:ext>
              </a:extLst>
            </p:cNvPr>
            <p:cNvSpPr/>
            <p:nvPr/>
          </p:nvSpPr>
          <p:spPr>
            <a:xfrm>
              <a:off x="6662737" y="3083718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2387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078B21A5-15C3-C2C2-4CAB-0041E2704F6A}"/>
                </a:ext>
              </a:extLst>
            </p:cNvPr>
            <p:cNvSpPr/>
            <p:nvPr/>
          </p:nvSpPr>
          <p:spPr>
            <a:xfrm>
              <a:off x="6129337" y="1697831"/>
              <a:ext cx="59531" cy="28574"/>
            </a:xfrm>
            <a:custGeom>
              <a:avLst/>
              <a:gdLst>
                <a:gd name="connsiteX0" fmla="*/ 4762 w 59531"/>
                <a:gd name="connsiteY0" fmla="*/ 0 h 28574"/>
                <a:gd name="connsiteX1" fmla="*/ 30956 w 59531"/>
                <a:gd name="connsiteY1" fmla="*/ 19050 h 28574"/>
                <a:gd name="connsiteX2" fmla="*/ 57150 w 59531"/>
                <a:gd name="connsiteY2" fmla="*/ 2381 h 28574"/>
                <a:gd name="connsiteX3" fmla="*/ 59531 w 59531"/>
                <a:gd name="connsiteY3" fmla="*/ 4762 h 28574"/>
                <a:gd name="connsiteX4" fmla="*/ 30956 w 59531"/>
                <a:gd name="connsiteY4" fmla="*/ 28575 h 28574"/>
                <a:gd name="connsiteX5" fmla="*/ 0 w 59531"/>
                <a:gd name="connsiteY5" fmla="*/ 4762 h 28574"/>
                <a:gd name="connsiteX6" fmla="*/ 4762 w 59531"/>
                <a:gd name="connsiteY6" fmla="*/ 0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8574">
                  <a:moveTo>
                    <a:pt x="4762" y="0"/>
                  </a:moveTo>
                  <a:cubicBezTo>
                    <a:pt x="14287" y="4762"/>
                    <a:pt x="21431" y="11906"/>
                    <a:pt x="30956" y="19050"/>
                  </a:cubicBezTo>
                  <a:cubicBezTo>
                    <a:pt x="40481" y="14287"/>
                    <a:pt x="50006" y="7144"/>
                    <a:pt x="57150" y="2381"/>
                  </a:cubicBezTo>
                  <a:cubicBezTo>
                    <a:pt x="57150" y="2381"/>
                    <a:pt x="59531" y="4762"/>
                    <a:pt x="59531" y="4762"/>
                  </a:cubicBezTo>
                  <a:cubicBezTo>
                    <a:pt x="50006" y="11906"/>
                    <a:pt x="40481" y="19050"/>
                    <a:pt x="30956" y="28575"/>
                  </a:cubicBezTo>
                  <a:cubicBezTo>
                    <a:pt x="19050" y="21431"/>
                    <a:pt x="9525" y="11906"/>
                    <a:pt x="0" y="4762"/>
                  </a:cubicBezTo>
                  <a:cubicBezTo>
                    <a:pt x="2381" y="2381"/>
                    <a:pt x="4762" y="2381"/>
                    <a:pt x="4762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A3888FE7-F3C1-7261-4CDC-23EAEF4D0DB5}"/>
                </a:ext>
              </a:extLst>
            </p:cNvPr>
            <p:cNvSpPr/>
            <p:nvPr/>
          </p:nvSpPr>
          <p:spPr>
            <a:xfrm>
              <a:off x="8086724" y="1697831"/>
              <a:ext cx="57150" cy="26193"/>
            </a:xfrm>
            <a:custGeom>
              <a:avLst/>
              <a:gdLst>
                <a:gd name="connsiteX0" fmla="*/ 28575 w 57150"/>
                <a:gd name="connsiteY0" fmla="*/ 19050 h 26193"/>
                <a:gd name="connsiteX1" fmla="*/ 54769 w 57150"/>
                <a:gd name="connsiteY1" fmla="*/ 0 h 26193"/>
                <a:gd name="connsiteX2" fmla="*/ 57150 w 57150"/>
                <a:gd name="connsiteY2" fmla="*/ 2381 h 26193"/>
                <a:gd name="connsiteX3" fmla="*/ 28575 w 57150"/>
                <a:gd name="connsiteY3" fmla="*/ 26194 h 26193"/>
                <a:gd name="connsiteX4" fmla="*/ 0 w 57150"/>
                <a:gd name="connsiteY4" fmla="*/ 2381 h 26193"/>
                <a:gd name="connsiteX5" fmla="*/ 2381 w 57150"/>
                <a:gd name="connsiteY5" fmla="*/ 0 h 26193"/>
                <a:gd name="connsiteX6" fmla="*/ 28575 w 57150"/>
                <a:gd name="connsiteY6" fmla="*/ 1905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6193">
                  <a:moveTo>
                    <a:pt x="28575" y="19050"/>
                  </a:moveTo>
                  <a:cubicBezTo>
                    <a:pt x="38100" y="11906"/>
                    <a:pt x="47625" y="7144"/>
                    <a:pt x="54769" y="0"/>
                  </a:cubicBezTo>
                  <a:cubicBezTo>
                    <a:pt x="54769" y="0"/>
                    <a:pt x="57150" y="2381"/>
                    <a:pt x="57150" y="2381"/>
                  </a:cubicBezTo>
                  <a:cubicBezTo>
                    <a:pt x="47625" y="9525"/>
                    <a:pt x="38100" y="16669"/>
                    <a:pt x="28575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9525" y="4762"/>
                    <a:pt x="19050" y="11906"/>
                    <a:pt x="28575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4D4F3426-39E8-BEAC-E748-49AF1576BE29}"/>
                </a:ext>
              </a:extLst>
            </p:cNvPr>
            <p:cNvSpPr/>
            <p:nvPr/>
          </p:nvSpPr>
          <p:spPr>
            <a:xfrm>
              <a:off x="10036968" y="1697831"/>
              <a:ext cx="59531" cy="26193"/>
            </a:xfrm>
            <a:custGeom>
              <a:avLst/>
              <a:gdLst>
                <a:gd name="connsiteX0" fmla="*/ 30956 w 59531"/>
                <a:gd name="connsiteY0" fmla="*/ 16669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6669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6669"/>
                  </a:moveTo>
                  <a:cubicBezTo>
                    <a:pt x="40481" y="9525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4288" y="4762"/>
                    <a:pt x="21431" y="11906"/>
                    <a:pt x="30956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26657501-F829-C545-F643-6B926FF35D93}"/>
                </a:ext>
              </a:extLst>
            </p:cNvPr>
            <p:cNvSpPr/>
            <p:nvPr/>
          </p:nvSpPr>
          <p:spPr>
            <a:xfrm>
              <a:off x="7589043" y="5336381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8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8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F3375A9D-A74D-DAA0-943C-99F8AF7E0382}"/>
                </a:ext>
              </a:extLst>
            </p:cNvPr>
            <p:cNvSpPr/>
            <p:nvPr/>
          </p:nvSpPr>
          <p:spPr>
            <a:xfrm>
              <a:off x="5636418" y="3083718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8A1453ED-A27F-07DA-E29C-4BC742B2277E}"/>
                </a:ext>
              </a:extLst>
            </p:cNvPr>
            <p:cNvSpPr/>
            <p:nvPr/>
          </p:nvSpPr>
          <p:spPr>
            <a:xfrm>
              <a:off x="8617743" y="5336381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8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8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3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BEFB6C84-B322-A0B8-8C40-38AC2087C699}"/>
                </a:ext>
              </a:extLst>
            </p:cNvPr>
            <p:cNvSpPr/>
            <p:nvPr/>
          </p:nvSpPr>
          <p:spPr>
            <a:xfrm>
              <a:off x="9544050" y="5336381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8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7" y="52387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8"/>
                  </a:cubicBezTo>
                  <a:cubicBezTo>
                    <a:pt x="14287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1F533046-0314-1102-A05F-8CB2F19E7C81}"/>
                </a:ext>
              </a:extLst>
            </p:cNvPr>
            <p:cNvSpPr/>
            <p:nvPr/>
          </p:nvSpPr>
          <p:spPr>
            <a:xfrm>
              <a:off x="10570368" y="5336381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8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8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3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D0184F74-78E0-292E-B0CB-0860457D4CB6}"/>
                </a:ext>
              </a:extLst>
            </p:cNvPr>
            <p:cNvSpPr/>
            <p:nvPr/>
          </p:nvSpPr>
          <p:spPr>
            <a:xfrm>
              <a:off x="11496674" y="5336381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8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8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BAB5C8F2-CE83-BBDD-3DFD-86FE8B82B76E}"/>
                </a:ext>
              </a:extLst>
            </p:cNvPr>
            <p:cNvSpPr/>
            <p:nvPr/>
          </p:nvSpPr>
          <p:spPr>
            <a:xfrm>
              <a:off x="11496674" y="6462712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19F07FD4-5ADB-C435-DECB-1AF99570552C}"/>
                </a:ext>
              </a:extLst>
            </p:cNvPr>
            <p:cNvSpPr/>
            <p:nvPr/>
          </p:nvSpPr>
          <p:spPr>
            <a:xfrm>
              <a:off x="10570368" y="6462712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2"/>
                    <a:pt x="9525" y="52388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AE4DFD67-EDD8-0976-A0B7-21B3188CD2E7}"/>
                </a:ext>
              </a:extLst>
            </p:cNvPr>
            <p:cNvSpPr/>
            <p:nvPr/>
          </p:nvSpPr>
          <p:spPr>
            <a:xfrm>
              <a:off x="9544050" y="6462712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7" y="52388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7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7BD6BFBE-5450-83D5-4771-ED41062FE51B}"/>
                </a:ext>
              </a:extLst>
            </p:cNvPr>
            <p:cNvSpPr/>
            <p:nvPr/>
          </p:nvSpPr>
          <p:spPr>
            <a:xfrm>
              <a:off x="8617743" y="6462712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2"/>
                    <a:pt x="9525" y="52388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2135A588-DD4D-9DC7-1C06-26BCBCA6AAF0}"/>
                </a:ext>
              </a:extLst>
            </p:cNvPr>
            <p:cNvSpPr/>
            <p:nvPr/>
          </p:nvSpPr>
          <p:spPr>
            <a:xfrm>
              <a:off x="11994356" y="5076824"/>
              <a:ext cx="59531" cy="26193"/>
            </a:xfrm>
            <a:custGeom>
              <a:avLst/>
              <a:gdLst>
                <a:gd name="connsiteX0" fmla="*/ 28575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28575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28575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8575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21431" y="11906"/>
                    <a:pt x="28575" y="16669"/>
                  </a:cubicBezTo>
                  <a:cubicBezTo>
                    <a:pt x="38099" y="9525"/>
                    <a:pt x="47625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47625" y="9525"/>
                    <a:pt x="38099" y="19050"/>
                    <a:pt x="2857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F1668C9B-CECA-81EB-9C72-AD0C40D79B0B}"/>
                </a:ext>
              </a:extLst>
            </p:cNvPr>
            <p:cNvSpPr/>
            <p:nvPr/>
          </p:nvSpPr>
          <p:spPr>
            <a:xfrm>
              <a:off x="10039350" y="5076824"/>
              <a:ext cx="59531" cy="26193"/>
            </a:xfrm>
            <a:custGeom>
              <a:avLst/>
              <a:gdLst>
                <a:gd name="connsiteX0" fmla="*/ 30956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30956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30956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21431" y="11906"/>
                    <a:pt x="30956" y="16669"/>
                  </a:cubicBezTo>
                  <a:cubicBezTo>
                    <a:pt x="40481" y="9525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9050"/>
                    <a:pt x="30956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C7C2C40B-5A0A-E4C7-D811-62CC3AA0050F}"/>
                </a:ext>
              </a:extLst>
            </p:cNvPr>
            <p:cNvSpPr/>
            <p:nvPr/>
          </p:nvSpPr>
          <p:spPr>
            <a:xfrm>
              <a:off x="7589043" y="6462712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005CD530-D4B3-C5E8-7E74-4179450C9709}"/>
                </a:ext>
              </a:extLst>
            </p:cNvPr>
            <p:cNvSpPr/>
            <p:nvPr/>
          </p:nvSpPr>
          <p:spPr>
            <a:xfrm>
              <a:off x="7589043" y="831056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8" name="Freeform: Shape 647">
              <a:extLst>
                <a:ext uri="{FF2B5EF4-FFF2-40B4-BE49-F238E27FC236}">
                  <a16:creationId xmlns:a16="http://schemas.microsoft.com/office/drawing/2014/main" id="{358E88C1-17E6-80E2-57E4-17666D679B49}"/>
                </a:ext>
              </a:extLst>
            </p:cNvPr>
            <p:cNvSpPr/>
            <p:nvPr/>
          </p:nvSpPr>
          <p:spPr>
            <a:xfrm>
              <a:off x="11991975" y="1697831"/>
              <a:ext cx="59531" cy="26193"/>
            </a:xfrm>
            <a:custGeom>
              <a:avLst/>
              <a:gdLst>
                <a:gd name="connsiteX0" fmla="*/ 30956 w 59531"/>
                <a:gd name="connsiteY0" fmla="*/ 19050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905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9050"/>
                  </a:moveTo>
                  <a:cubicBezTo>
                    <a:pt x="40481" y="11906"/>
                    <a:pt x="50006" y="7144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9050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21431" y="11906"/>
                    <a:pt x="30956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9" name="Freeform: Shape 648">
              <a:extLst>
                <a:ext uri="{FF2B5EF4-FFF2-40B4-BE49-F238E27FC236}">
                  <a16:creationId xmlns:a16="http://schemas.microsoft.com/office/drawing/2014/main" id="{5107E667-052D-902C-7D0A-32F401482E9E}"/>
                </a:ext>
              </a:extLst>
            </p:cNvPr>
            <p:cNvSpPr/>
            <p:nvPr/>
          </p:nvSpPr>
          <p:spPr>
            <a:xfrm>
              <a:off x="10039350" y="3950493"/>
              <a:ext cx="59531" cy="26193"/>
            </a:xfrm>
            <a:custGeom>
              <a:avLst/>
              <a:gdLst>
                <a:gd name="connsiteX0" fmla="*/ 2381 w 59531"/>
                <a:gd name="connsiteY0" fmla="*/ 0 h 26193"/>
                <a:gd name="connsiteX1" fmla="*/ 28575 w 59531"/>
                <a:gd name="connsiteY1" fmla="*/ 19050 h 26193"/>
                <a:gd name="connsiteX2" fmla="*/ 57150 w 59531"/>
                <a:gd name="connsiteY2" fmla="*/ 0 h 26193"/>
                <a:gd name="connsiteX3" fmla="*/ 59531 w 59531"/>
                <a:gd name="connsiteY3" fmla="*/ 2381 h 26193"/>
                <a:gd name="connsiteX4" fmla="*/ 30956 w 59531"/>
                <a:gd name="connsiteY4" fmla="*/ 26194 h 26193"/>
                <a:gd name="connsiteX5" fmla="*/ 0 w 59531"/>
                <a:gd name="connsiteY5" fmla="*/ 2381 h 26193"/>
                <a:gd name="connsiteX6" fmla="*/ 2381 w 59531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381" y="0"/>
                  </a:moveTo>
                  <a:cubicBezTo>
                    <a:pt x="11906" y="4763"/>
                    <a:pt x="19050" y="11906"/>
                    <a:pt x="28575" y="19050"/>
                  </a:cubicBezTo>
                  <a:cubicBezTo>
                    <a:pt x="38100" y="11906"/>
                    <a:pt x="47625" y="7144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0" name="Freeform: Shape 649">
              <a:extLst>
                <a:ext uri="{FF2B5EF4-FFF2-40B4-BE49-F238E27FC236}">
                  <a16:creationId xmlns:a16="http://schemas.microsoft.com/office/drawing/2014/main" id="{A8BF22D5-2621-97A9-4D3B-44B1BD88CF81}"/>
                </a:ext>
              </a:extLst>
            </p:cNvPr>
            <p:cNvSpPr/>
            <p:nvPr/>
          </p:nvSpPr>
          <p:spPr>
            <a:xfrm>
              <a:off x="8086724" y="5076824"/>
              <a:ext cx="59531" cy="26193"/>
            </a:xfrm>
            <a:custGeom>
              <a:avLst/>
              <a:gdLst>
                <a:gd name="connsiteX0" fmla="*/ 28575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30956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47625 w 59531"/>
                <a:gd name="connsiteY6" fmla="*/ 14288 h 26193"/>
                <a:gd name="connsiteX7" fmla="*/ 28575 w 59531"/>
                <a:gd name="connsiteY7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31" h="26193">
                  <a:moveTo>
                    <a:pt x="28575" y="26194"/>
                  </a:moveTo>
                  <a:cubicBezTo>
                    <a:pt x="16669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19050" y="11906"/>
                    <a:pt x="30956" y="16669"/>
                  </a:cubicBezTo>
                  <a:cubicBezTo>
                    <a:pt x="40481" y="11906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4769" y="7144"/>
                    <a:pt x="52388" y="9525"/>
                    <a:pt x="47625" y="14288"/>
                  </a:cubicBezTo>
                  <a:cubicBezTo>
                    <a:pt x="40481" y="16669"/>
                    <a:pt x="35719" y="21431"/>
                    <a:pt x="2857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1" name="Freeform: Shape 650">
              <a:extLst>
                <a:ext uri="{FF2B5EF4-FFF2-40B4-BE49-F238E27FC236}">
                  <a16:creationId xmlns:a16="http://schemas.microsoft.com/office/drawing/2014/main" id="{78EDA4C7-5DFD-C0A1-C321-DC2A5C9DEBF2}"/>
                </a:ext>
              </a:extLst>
            </p:cNvPr>
            <p:cNvSpPr/>
            <p:nvPr/>
          </p:nvSpPr>
          <p:spPr>
            <a:xfrm>
              <a:off x="6662737" y="6462712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2"/>
                    <a:pt x="9525" y="52388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2" name="Freeform: Shape 651">
              <a:extLst>
                <a:ext uri="{FF2B5EF4-FFF2-40B4-BE49-F238E27FC236}">
                  <a16:creationId xmlns:a16="http://schemas.microsoft.com/office/drawing/2014/main" id="{AB20E82F-59B3-D1FE-03E8-125CDFEAEC0F}"/>
                </a:ext>
              </a:extLst>
            </p:cNvPr>
            <p:cNvSpPr/>
            <p:nvPr/>
          </p:nvSpPr>
          <p:spPr>
            <a:xfrm>
              <a:off x="5636418" y="5336381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8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8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A342CFCE-C446-5324-6FDA-5B6C5E66FEEA}"/>
                </a:ext>
              </a:extLst>
            </p:cNvPr>
            <p:cNvSpPr/>
            <p:nvPr/>
          </p:nvSpPr>
          <p:spPr>
            <a:xfrm>
              <a:off x="5636418" y="6462712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4" name="Freeform: Shape 653">
              <a:extLst>
                <a:ext uri="{FF2B5EF4-FFF2-40B4-BE49-F238E27FC236}">
                  <a16:creationId xmlns:a16="http://schemas.microsoft.com/office/drawing/2014/main" id="{AE58D941-EADE-5815-6090-264B900F3E63}"/>
                </a:ext>
              </a:extLst>
            </p:cNvPr>
            <p:cNvSpPr/>
            <p:nvPr/>
          </p:nvSpPr>
          <p:spPr>
            <a:xfrm>
              <a:off x="11991975" y="6200774"/>
              <a:ext cx="59531" cy="26193"/>
            </a:xfrm>
            <a:custGeom>
              <a:avLst/>
              <a:gdLst>
                <a:gd name="connsiteX0" fmla="*/ 30956 w 59531"/>
                <a:gd name="connsiteY0" fmla="*/ 19050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905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9050"/>
                  </a:moveTo>
                  <a:cubicBezTo>
                    <a:pt x="40481" y="11906"/>
                    <a:pt x="50006" y="7144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9050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7144"/>
                    <a:pt x="21431" y="14288"/>
                    <a:pt x="30956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5" name="Freeform: Shape 654">
              <a:extLst>
                <a:ext uri="{FF2B5EF4-FFF2-40B4-BE49-F238E27FC236}">
                  <a16:creationId xmlns:a16="http://schemas.microsoft.com/office/drawing/2014/main" id="{960872A1-5F7B-C024-8940-60F2F43E948B}"/>
                </a:ext>
              </a:extLst>
            </p:cNvPr>
            <p:cNvSpPr/>
            <p:nvPr/>
          </p:nvSpPr>
          <p:spPr>
            <a:xfrm>
              <a:off x="5636418" y="4210050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6" name="Freeform: Shape 655">
              <a:extLst>
                <a:ext uri="{FF2B5EF4-FFF2-40B4-BE49-F238E27FC236}">
                  <a16:creationId xmlns:a16="http://schemas.microsoft.com/office/drawing/2014/main" id="{4AE0B150-A79E-AF94-33B2-64D5F037022C}"/>
                </a:ext>
              </a:extLst>
            </p:cNvPr>
            <p:cNvSpPr/>
            <p:nvPr/>
          </p:nvSpPr>
          <p:spPr>
            <a:xfrm>
              <a:off x="6133041" y="571500"/>
              <a:ext cx="58208" cy="26193"/>
            </a:xfrm>
            <a:custGeom>
              <a:avLst/>
              <a:gdLst>
                <a:gd name="connsiteX0" fmla="*/ 1058 w 58208"/>
                <a:gd name="connsiteY0" fmla="*/ 0 h 26193"/>
                <a:gd name="connsiteX1" fmla="*/ 27252 w 58208"/>
                <a:gd name="connsiteY1" fmla="*/ 19050 h 26193"/>
                <a:gd name="connsiteX2" fmla="*/ 55827 w 58208"/>
                <a:gd name="connsiteY2" fmla="*/ 0 h 26193"/>
                <a:gd name="connsiteX3" fmla="*/ 58208 w 58208"/>
                <a:gd name="connsiteY3" fmla="*/ 2381 h 26193"/>
                <a:gd name="connsiteX4" fmla="*/ 29633 w 58208"/>
                <a:gd name="connsiteY4" fmla="*/ 26194 h 26193"/>
                <a:gd name="connsiteX5" fmla="*/ 1058 w 58208"/>
                <a:gd name="connsiteY5" fmla="*/ 2381 h 26193"/>
                <a:gd name="connsiteX6" fmla="*/ 1058 w 58208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208" h="26193">
                  <a:moveTo>
                    <a:pt x="1058" y="0"/>
                  </a:moveTo>
                  <a:cubicBezTo>
                    <a:pt x="10583" y="4763"/>
                    <a:pt x="17727" y="11906"/>
                    <a:pt x="27252" y="19050"/>
                  </a:cubicBezTo>
                  <a:cubicBezTo>
                    <a:pt x="36777" y="11906"/>
                    <a:pt x="46302" y="7144"/>
                    <a:pt x="55827" y="0"/>
                  </a:cubicBezTo>
                  <a:cubicBezTo>
                    <a:pt x="55827" y="0"/>
                    <a:pt x="58208" y="2381"/>
                    <a:pt x="58208" y="2381"/>
                  </a:cubicBezTo>
                  <a:cubicBezTo>
                    <a:pt x="48683" y="9525"/>
                    <a:pt x="39158" y="16669"/>
                    <a:pt x="29633" y="26194"/>
                  </a:cubicBezTo>
                  <a:cubicBezTo>
                    <a:pt x="20108" y="16669"/>
                    <a:pt x="10583" y="9525"/>
                    <a:pt x="1058" y="2381"/>
                  </a:cubicBezTo>
                  <a:cubicBezTo>
                    <a:pt x="-1323" y="2381"/>
                    <a:pt x="1058" y="0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7" name="Freeform: Shape 656">
              <a:extLst>
                <a:ext uri="{FF2B5EF4-FFF2-40B4-BE49-F238E27FC236}">
                  <a16:creationId xmlns:a16="http://schemas.microsoft.com/office/drawing/2014/main" id="{4859451A-2FCC-0351-D1B4-192AEA794DAA}"/>
                </a:ext>
              </a:extLst>
            </p:cNvPr>
            <p:cNvSpPr/>
            <p:nvPr/>
          </p:nvSpPr>
          <p:spPr>
            <a:xfrm>
              <a:off x="8084343" y="571500"/>
              <a:ext cx="59531" cy="26193"/>
            </a:xfrm>
            <a:custGeom>
              <a:avLst/>
              <a:gdLst>
                <a:gd name="connsiteX0" fmla="*/ 59531 w 59531"/>
                <a:gd name="connsiteY0" fmla="*/ 2381 h 26193"/>
                <a:gd name="connsiteX1" fmla="*/ 30956 w 59531"/>
                <a:gd name="connsiteY1" fmla="*/ 26194 h 26193"/>
                <a:gd name="connsiteX2" fmla="*/ 0 w 59531"/>
                <a:gd name="connsiteY2" fmla="*/ 2381 h 26193"/>
                <a:gd name="connsiteX3" fmla="*/ 2381 w 59531"/>
                <a:gd name="connsiteY3" fmla="*/ 0 h 26193"/>
                <a:gd name="connsiteX4" fmla="*/ 30956 w 59531"/>
                <a:gd name="connsiteY4" fmla="*/ 16669 h 26193"/>
                <a:gd name="connsiteX5" fmla="*/ 57150 w 59531"/>
                <a:gd name="connsiteY5" fmla="*/ 0 h 26193"/>
                <a:gd name="connsiteX6" fmla="*/ 59531 w 59531"/>
                <a:gd name="connsiteY6" fmla="*/ 2381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59531" y="2381"/>
                  </a:move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21431" y="11906"/>
                    <a:pt x="30956" y="16669"/>
                  </a:cubicBezTo>
                  <a:cubicBezTo>
                    <a:pt x="40481" y="9525"/>
                    <a:pt x="50006" y="4763"/>
                    <a:pt x="57150" y="0"/>
                  </a:cubicBezTo>
                  <a:cubicBezTo>
                    <a:pt x="59531" y="2381"/>
                    <a:pt x="59531" y="2381"/>
                    <a:pt x="59531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2377087D-EFAD-9FD4-81BE-D8B72A065A7E}"/>
                </a:ext>
              </a:extLst>
            </p:cNvPr>
            <p:cNvSpPr/>
            <p:nvPr/>
          </p:nvSpPr>
          <p:spPr>
            <a:xfrm>
              <a:off x="10036968" y="573881"/>
              <a:ext cx="59531" cy="26193"/>
            </a:xfrm>
            <a:custGeom>
              <a:avLst/>
              <a:gdLst>
                <a:gd name="connsiteX0" fmla="*/ 30956 w 59531"/>
                <a:gd name="connsiteY0" fmla="*/ 16669 h 26193"/>
                <a:gd name="connsiteX1" fmla="*/ 57150 w 59531"/>
                <a:gd name="connsiteY1" fmla="*/ 0 h 26193"/>
                <a:gd name="connsiteX2" fmla="*/ 59531 w 59531"/>
                <a:gd name="connsiteY2" fmla="*/ 2381 h 26193"/>
                <a:gd name="connsiteX3" fmla="*/ 30956 w 59531"/>
                <a:gd name="connsiteY3" fmla="*/ 26194 h 26193"/>
                <a:gd name="connsiteX4" fmla="*/ 0 w 59531"/>
                <a:gd name="connsiteY4" fmla="*/ 2381 h 26193"/>
                <a:gd name="connsiteX5" fmla="*/ 2381 w 59531"/>
                <a:gd name="connsiteY5" fmla="*/ 0 h 26193"/>
                <a:gd name="connsiteX6" fmla="*/ 30956 w 59531"/>
                <a:gd name="connsiteY6" fmla="*/ 16669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16669"/>
                  </a:moveTo>
                  <a:cubicBezTo>
                    <a:pt x="40481" y="9525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21431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4288" y="4762"/>
                    <a:pt x="21431" y="9525"/>
                    <a:pt x="30956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9" name="Freeform: Shape 658">
              <a:extLst>
                <a:ext uri="{FF2B5EF4-FFF2-40B4-BE49-F238E27FC236}">
                  <a16:creationId xmlns:a16="http://schemas.microsoft.com/office/drawing/2014/main" id="{E891C6D4-97FF-272C-9625-D3A8A78DBD03}"/>
                </a:ext>
              </a:extLst>
            </p:cNvPr>
            <p:cNvSpPr/>
            <p:nvPr/>
          </p:nvSpPr>
          <p:spPr>
            <a:xfrm>
              <a:off x="11991975" y="573881"/>
              <a:ext cx="59531" cy="26193"/>
            </a:xfrm>
            <a:custGeom>
              <a:avLst/>
              <a:gdLst>
                <a:gd name="connsiteX0" fmla="*/ 30956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30956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30956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19050" y="11906"/>
                    <a:pt x="30956" y="16669"/>
                  </a:cubicBezTo>
                  <a:cubicBezTo>
                    <a:pt x="40481" y="11906"/>
                    <a:pt x="50006" y="4762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2862" y="16669"/>
                    <a:pt x="30956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0" name="Freeform: Shape 659">
              <a:extLst>
                <a:ext uri="{FF2B5EF4-FFF2-40B4-BE49-F238E27FC236}">
                  <a16:creationId xmlns:a16="http://schemas.microsoft.com/office/drawing/2014/main" id="{33B70ED7-F393-DF73-5FDC-AF3B652E2C53}"/>
                </a:ext>
              </a:extLst>
            </p:cNvPr>
            <p:cNvSpPr/>
            <p:nvPr/>
          </p:nvSpPr>
          <p:spPr>
            <a:xfrm>
              <a:off x="6131718" y="2826543"/>
              <a:ext cx="57150" cy="23812"/>
            </a:xfrm>
            <a:custGeom>
              <a:avLst/>
              <a:gdLst>
                <a:gd name="connsiteX0" fmla="*/ 28575 w 57150"/>
                <a:gd name="connsiteY0" fmla="*/ 23813 h 23812"/>
                <a:gd name="connsiteX1" fmla="*/ 0 w 57150"/>
                <a:gd name="connsiteY1" fmla="*/ 2381 h 23812"/>
                <a:gd name="connsiteX2" fmla="*/ 2381 w 57150"/>
                <a:gd name="connsiteY2" fmla="*/ 0 h 23812"/>
                <a:gd name="connsiteX3" fmla="*/ 30956 w 57150"/>
                <a:gd name="connsiteY3" fmla="*/ 16669 h 23812"/>
                <a:gd name="connsiteX4" fmla="*/ 57150 w 57150"/>
                <a:gd name="connsiteY4" fmla="*/ 0 h 23812"/>
                <a:gd name="connsiteX5" fmla="*/ 28575 w 57150"/>
                <a:gd name="connsiteY5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23812">
                  <a:moveTo>
                    <a:pt x="28575" y="23813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19050" y="11906"/>
                    <a:pt x="30956" y="16669"/>
                  </a:cubicBezTo>
                  <a:cubicBezTo>
                    <a:pt x="40481" y="11906"/>
                    <a:pt x="47625" y="4763"/>
                    <a:pt x="57150" y="0"/>
                  </a:cubicBezTo>
                  <a:cubicBezTo>
                    <a:pt x="50006" y="9525"/>
                    <a:pt x="50006" y="9525"/>
                    <a:pt x="28575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EC1F4703-A31D-10E4-6864-5B301F4CBDCD}"/>
                </a:ext>
              </a:extLst>
            </p:cNvPr>
            <p:cNvSpPr/>
            <p:nvPr/>
          </p:nvSpPr>
          <p:spPr>
            <a:xfrm>
              <a:off x="8086724" y="2824162"/>
              <a:ext cx="59531" cy="26193"/>
            </a:xfrm>
            <a:custGeom>
              <a:avLst/>
              <a:gdLst>
                <a:gd name="connsiteX0" fmla="*/ 28575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28575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28575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8575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21431" y="11906"/>
                    <a:pt x="28575" y="16669"/>
                  </a:cubicBezTo>
                  <a:cubicBezTo>
                    <a:pt x="38100" y="9525"/>
                    <a:pt x="47625" y="476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47625" y="11906"/>
                    <a:pt x="38100" y="19050"/>
                    <a:pt x="2857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0C12F1D6-E9FF-6D8C-AAA0-40A66E7E5AF1}"/>
                </a:ext>
              </a:extLst>
            </p:cNvPr>
            <p:cNvSpPr/>
            <p:nvPr/>
          </p:nvSpPr>
          <p:spPr>
            <a:xfrm>
              <a:off x="10039350" y="2824162"/>
              <a:ext cx="57149" cy="26193"/>
            </a:xfrm>
            <a:custGeom>
              <a:avLst/>
              <a:gdLst>
                <a:gd name="connsiteX0" fmla="*/ 28575 w 57149"/>
                <a:gd name="connsiteY0" fmla="*/ 16669 h 26193"/>
                <a:gd name="connsiteX1" fmla="*/ 54768 w 57149"/>
                <a:gd name="connsiteY1" fmla="*/ 0 h 26193"/>
                <a:gd name="connsiteX2" fmla="*/ 57150 w 57149"/>
                <a:gd name="connsiteY2" fmla="*/ 2381 h 26193"/>
                <a:gd name="connsiteX3" fmla="*/ 28575 w 57149"/>
                <a:gd name="connsiteY3" fmla="*/ 26194 h 26193"/>
                <a:gd name="connsiteX4" fmla="*/ 0 w 57149"/>
                <a:gd name="connsiteY4" fmla="*/ 4763 h 26193"/>
                <a:gd name="connsiteX5" fmla="*/ 2381 w 57149"/>
                <a:gd name="connsiteY5" fmla="*/ 0 h 26193"/>
                <a:gd name="connsiteX6" fmla="*/ 28575 w 57149"/>
                <a:gd name="connsiteY6" fmla="*/ 16669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49" h="26193">
                  <a:moveTo>
                    <a:pt x="28575" y="16669"/>
                  </a:moveTo>
                  <a:cubicBezTo>
                    <a:pt x="38100" y="9525"/>
                    <a:pt x="47625" y="4763"/>
                    <a:pt x="54768" y="0"/>
                  </a:cubicBezTo>
                  <a:cubicBezTo>
                    <a:pt x="54768" y="0"/>
                    <a:pt x="57150" y="2381"/>
                    <a:pt x="57150" y="2381"/>
                  </a:cubicBezTo>
                  <a:cubicBezTo>
                    <a:pt x="47625" y="9525"/>
                    <a:pt x="38100" y="16669"/>
                    <a:pt x="28575" y="26194"/>
                  </a:cubicBezTo>
                  <a:cubicBezTo>
                    <a:pt x="19050" y="19050"/>
                    <a:pt x="9525" y="11906"/>
                    <a:pt x="0" y="4763"/>
                  </a:cubicBezTo>
                  <a:cubicBezTo>
                    <a:pt x="0" y="2381"/>
                    <a:pt x="2381" y="2381"/>
                    <a:pt x="2381" y="0"/>
                  </a:cubicBezTo>
                  <a:cubicBezTo>
                    <a:pt x="11906" y="7144"/>
                    <a:pt x="19050" y="11906"/>
                    <a:pt x="28575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3" name="Freeform: Shape 662">
              <a:extLst>
                <a:ext uri="{FF2B5EF4-FFF2-40B4-BE49-F238E27FC236}">
                  <a16:creationId xmlns:a16="http://schemas.microsoft.com/office/drawing/2014/main" id="{B2EF7569-DD9F-8E9F-AC07-C9DD832A3B2D}"/>
                </a:ext>
              </a:extLst>
            </p:cNvPr>
            <p:cNvSpPr/>
            <p:nvPr/>
          </p:nvSpPr>
          <p:spPr>
            <a:xfrm>
              <a:off x="11991975" y="2824162"/>
              <a:ext cx="59531" cy="26193"/>
            </a:xfrm>
            <a:custGeom>
              <a:avLst/>
              <a:gdLst>
                <a:gd name="connsiteX0" fmla="*/ 2381 w 59531"/>
                <a:gd name="connsiteY0" fmla="*/ 0 h 26193"/>
                <a:gd name="connsiteX1" fmla="*/ 28575 w 59531"/>
                <a:gd name="connsiteY1" fmla="*/ 16669 h 26193"/>
                <a:gd name="connsiteX2" fmla="*/ 57150 w 59531"/>
                <a:gd name="connsiteY2" fmla="*/ 0 h 26193"/>
                <a:gd name="connsiteX3" fmla="*/ 59531 w 59531"/>
                <a:gd name="connsiteY3" fmla="*/ 2381 h 26193"/>
                <a:gd name="connsiteX4" fmla="*/ 30956 w 59531"/>
                <a:gd name="connsiteY4" fmla="*/ 26194 h 26193"/>
                <a:gd name="connsiteX5" fmla="*/ 0 w 59531"/>
                <a:gd name="connsiteY5" fmla="*/ 2381 h 26193"/>
                <a:gd name="connsiteX6" fmla="*/ 2381 w 59531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2381" y="0"/>
                  </a:moveTo>
                  <a:cubicBezTo>
                    <a:pt x="11906" y="4763"/>
                    <a:pt x="19050" y="11906"/>
                    <a:pt x="28575" y="16669"/>
                  </a:cubicBezTo>
                  <a:cubicBezTo>
                    <a:pt x="38100" y="11906"/>
                    <a:pt x="47625" y="476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2381" y="2381"/>
                    <a:pt x="2381" y="2381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4" name="Freeform: Shape 663">
              <a:extLst>
                <a:ext uri="{FF2B5EF4-FFF2-40B4-BE49-F238E27FC236}">
                  <a16:creationId xmlns:a16="http://schemas.microsoft.com/office/drawing/2014/main" id="{76DD9A63-8DB3-D337-93B8-C7FE17AE4737}"/>
                </a:ext>
              </a:extLst>
            </p:cNvPr>
            <p:cNvSpPr/>
            <p:nvPr/>
          </p:nvSpPr>
          <p:spPr>
            <a:xfrm>
              <a:off x="8084343" y="6203156"/>
              <a:ext cx="59531" cy="26193"/>
            </a:xfrm>
            <a:custGeom>
              <a:avLst/>
              <a:gdLst>
                <a:gd name="connsiteX0" fmla="*/ 59531 w 59531"/>
                <a:gd name="connsiteY0" fmla="*/ 2381 h 26193"/>
                <a:gd name="connsiteX1" fmla="*/ 28575 w 59531"/>
                <a:gd name="connsiteY1" fmla="*/ 26194 h 26193"/>
                <a:gd name="connsiteX2" fmla="*/ 0 w 59531"/>
                <a:gd name="connsiteY2" fmla="*/ 2381 h 26193"/>
                <a:gd name="connsiteX3" fmla="*/ 2381 w 59531"/>
                <a:gd name="connsiteY3" fmla="*/ 0 h 26193"/>
                <a:gd name="connsiteX4" fmla="*/ 30956 w 59531"/>
                <a:gd name="connsiteY4" fmla="*/ 19050 h 26193"/>
                <a:gd name="connsiteX5" fmla="*/ 57150 w 59531"/>
                <a:gd name="connsiteY5" fmla="*/ 2381 h 26193"/>
                <a:gd name="connsiteX6" fmla="*/ 59531 w 59531"/>
                <a:gd name="connsiteY6" fmla="*/ 2381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59531" y="2381"/>
                  </a:moveTo>
                  <a:cubicBezTo>
                    <a:pt x="50006" y="9525"/>
                    <a:pt x="40481" y="16669"/>
                    <a:pt x="28575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21431" y="11906"/>
                    <a:pt x="30956" y="19050"/>
                  </a:cubicBezTo>
                  <a:cubicBezTo>
                    <a:pt x="40481" y="11906"/>
                    <a:pt x="47625" y="7143"/>
                    <a:pt x="57150" y="2381"/>
                  </a:cubicBezTo>
                  <a:cubicBezTo>
                    <a:pt x="57150" y="0"/>
                    <a:pt x="59531" y="2381"/>
                    <a:pt x="59531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5" name="Freeform: Shape 664">
              <a:extLst>
                <a:ext uri="{FF2B5EF4-FFF2-40B4-BE49-F238E27FC236}">
                  <a16:creationId xmlns:a16="http://schemas.microsoft.com/office/drawing/2014/main" id="{7FEA8A6D-D05B-A410-2C93-22810C90FCF8}"/>
                </a:ext>
              </a:extLst>
            </p:cNvPr>
            <p:cNvSpPr/>
            <p:nvPr/>
          </p:nvSpPr>
          <p:spPr>
            <a:xfrm>
              <a:off x="6662737" y="4210050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3B54C4D3-4B73-F0CD-A414-8CF70E8E495A}"/>
                </a:ext>
              </a:extLst>
            </p:cNvPr>
            <p:cNvSpPr/>
            <p:nvPr/>
          </p:nvSpPr>
          <p:spPr>
            <a:xfrm>
              <a:off x="7589043" y="4210050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C09C14B4-B057-7B4C-B8EF-0E108B637780}"/>
                </a:ext>
              </a:extLst>
            </p:cNvPr>
            <p:cNvSpPr/>
            <p:nvPr/>
          </p:nvSpPr>
          <p:spPr>
            <a:xfrm>
              <a:off x="8617743" y="4210050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8EF69052-753A-7E7E-5CE2-8B05D56A4E37}"/>
                </a:ext>
              </a:extLst>
            </p:cNvPr>
            <p:cNvSpPr/>
            <p:nvPr/>
          </p:nvSpPr>
          <p:spPr>
            <a:xfrm>
              <a:off x="9544050" y="4210050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7" y="52387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7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9" name="Freeform: Shape 668">
              <a:extLst>
                <a:ext uri="{FF2B5EF4-FFF2-40B4-BE49-F238E27FC236}">
                  <a16:creationId xmlns:a16="http://schemas.microsoft.com/office/drawing/2014/main" id="{F95FCE2A-9DD6-7C4A-5F04-EB7BAB4A32B9}"/>
                </a:ext>
              </a:extLst>
            </p:cNvPr>
            <p:cNvSpPr/>
            <p:nvPr/>
          </p:nvSpPr>
          <p:spPr>
            <a:xfrm>
              <a:off x="11496674" y="1957387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8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0" name="Freeform: Shape 669">
              <a:extLst>
                <a:ext uri="{FF2B5EF4-FFF2-40B4-BE49-F238E27FC236}">
                  <a16:creationId xmlns:a16="http://schemas.microsoft.com/office/drawing/2014/main" id="{F3A5C9EA-0859-5A23-290C-0EDCD949B297}"/>
                </a:ext>
              </a:extLst>
            </p:cNvPr>
            <p:cNvSpPr/>
            <p:nvPr/>
          </p:nvSpPr>
          <p:spPr>
            <a:xfrm>
              <a:off x="10570368" y="1957387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4769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11B8083F-2A5B-DEF4-2E5B-7A22929323A1}"/>
                </a:ext>
              </a:extLst>
            </p:cNvPr>
            <p:cNvSpPr/>
            <p:nvPr/>
          </p:nvSpPr>
          <p:spPr>
            <a:xfrm>
              <a:off x="10036968" y="6203156"/>
              <a:ext cx="59531" cy="26193"/>
            </a:xfrm>
            <a:custGeom>
              <a:avLst/>
              <a:gdLst>
                <a:gd name="connsiteX0" fmla="*/ 4762 w 59531"/>
                <a:gd name="connsiteY0" fmla="*/ 0 h 26193"/>
                <a:gd name="connsiteX1" fmla="*/ 30956 w 59531"/>
                <a:gd name="connsiteY1" fmla="*/ 19050 h 26193"/>
                <a:gd name="connsiteX2" fmla="*/ 57150 w 59531"/>
                <a:gd name="connsiteY2" fmla="*/ 0 h 26193"/>
                <a:gd name="connsiteX3" fmla="*/ 59531 w 59531"/>
                <a:gd name="connsiteY3" fmla="*/ 2381 h 26193"/>
                <a:gd name="connsiteX4" fmla="*/ 30956 w 59531"/>
                <a:gd name="connsiteY4" fmla="*/ 26194 h 26193"/>
                <a:gd name="connsiteX5" fmla="*/ 0 w 59531"/>
                <a:gd name="connsiteY5" fmla="*/ 2381 h 26193"/>
                <a:gd name="connsiteX6" fmla="*/ 4762 w 59531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4762" y="0"/>
                  </a:moveTo>
                  <a:cubicBezTo>
                    <a:pt x="14288" y="4763"/>
                    <a:pt x="21431" y="11906"/>
                    <a:pt x="30956" y="19050"/>
                  </a:cubicBezTo>
                  <a:cubicBezTo>
                    <a:pt x="40481" y="11906"/>
                    <a:pt x="47625" y="714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2863" y="16669"/>
                    <a:pt x="30956" y="26194"/>
                  </a:cubicBezTo>
                  <a:cubicBezTo>
                    <a:pt x="19050" y="19050"/>
                    <a:pt x="9525" y="9525"/>
                    <a:pt x="0" y="2381"/>
                  </a:cubicBezTo>
                  <a:cubicBezTo>
                    <a:pt x="2381" y="2381"/>
                    <a:pt x="4762" y="0"/>
                    <a:pt x="4762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4104463E-B202-80DE-1491-09D0571F4FB4}"/>
                </a:ext>
              </a:extLst>
            </p:cNvPr>
            <p:cNvSpPr/>
            <p:nvPr/>
          </p:nvSpPr>
          <p:spPr>
            <a:xfrm>
              <a:off x="9544050" y="1957387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7" y="52388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8"/>
                    <a:pt x="23813" y="54769"/>
                  </a:cubicBezTo>
                  <a:cubicBezTo>
                    <a:pt x="14287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3372C816-5253-2F90-F6D7-F73E70383B9F}"/>
                </a:ext>
              </a:extLst>
            </p:cNvPr>
            <p:cNvSpPr/>
            <p:nvPr/>
          </p:nvSpPr>
          <p:spPr>
            <a:xfrm>
              <a:off x="8617743" y="1957387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4769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DD9F792E-A1A2-CFCB-8E02-2D660387F02E}"/>
                </a:ext>
              </a:extLst>
            </p:cNvPr>
            <p:cNvSpPr/>
            <p:nvPr/>
          </p:nvSpPr>
          <p:spPr>
            <a:xfrm>
              <a:off x="7589043" y="1957387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8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830015CC-702B-B7DA-A003-856456DCD9B1}"/>
                </a:ext>
              </a:extLst>
            </p:cNvPr>
            <p:cNvSpPr/>
            <p:nvPr/>
          </p:nvSpPr>
          <p:spPr>
            <a:xfrm>
              <a:off x="6662737" y="1957387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4769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B37DE18B-30BD-0011-4597-5DC933FD9E06}"/>
                </a:ext>
              </a:extLst>
            </p:cNvPr>
            <p:cNvSpPr/>
            <p:nvPr/>
          </p:nvSpPr>
          <p:spPr>
            <a:xfrm>
              <a:off x="5636418" y="1957387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8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8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7" name="Freeform: Shape 676">
              <a:extLst>
                <a:ext uri="{FF2B5EF4-FFF2-40B4-BE49-F238E27FC236}">
                  <a16:creationId xmlns:a16="http://schemas.microsoft.com/office/drawing/2014/main" id="{40D81590-795B-E463-D49F-0B8D5A61D0D1}"/>
                </a:ext>
              </a:extLst>
            </p:cNvPr>
            <p:cNvSpPr/>
            <p:nvPr/>
          </p:nvSpPr>
          <p:spPr>
            <a:xfrm>
              <a:off x="6131718" y="6203156"/>
              <a:ext cx="59531" cy="26193"/>
            </a:xfrm>
            <a:custGeom>
              <a:avLst/>
              <a:gdLst>
                <a:gd name="connsiteX0" fmla="*/ 30956 w 59531"/>
                <a:gd name="connsiteY0" fmla="*/ 26194 h 26193"/>
                <a:gd name="connsiteX1" fmla="*/ 0 w 59531"/>
                <a:gd name="connsiteY1" fmla="*/ 2381 h 26193"/>
                <a:gd name="connsiteX2" fmla="*/ 2381 w 59531"/>
                <a:gd name="connsiteY2" fmla="*/ 0 h 26193"/>
                <a:gd name="connsiteX3" fmla="*/ 30956 w 59531"/>
                <a:gd name="connsiteY3" fmla="*/ 16669 h 26193"/>
                <a:gd name="connsiteX4" fmla="*/ 57150 w 59531"/>
                <a:gd name="connsiteY4" fmla="*/ 0 h 26193"/>
                <a:gd name="connsiteX5" fmla="*/ 59531 w 59531"/>
                <a:gd name="connsiteY5" fmla="*/ 2381 h 26193"/>
                <a:gd name="connsiteX6" fmla="*/ 30956 w 59531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30956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3"/>
                    <a:pt x="19050" y="11906"/>
                    <a:pt x="30956" y="16669"/>
                  </a:cubicBezTo>
                  <a:cubicBezTo>
                    <a:pt x="40481" y="11906"/>
                    <a:pt x="50006" y="4763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8" name="Freeform: Shape 677">
              <a:extLst>
                <a:ext uri="{FF2B5EF4-FFF2-40B4-BE49-F238E27FC236}">
                  <a16:creationId xmlns:a16="http://schemas.microsoft.com/office/drawing/2014/main" id="{FA940CE6-5489-54DA-AD40-AA968C2F41F1}"/>
                </a:ext>
              </a:extLst>
            </p:cNvPr>
            <p:cNvSpPr/>
            <p:nvPr/>
          </p:nvSpPr>
          <p:spPr>
            <a:xfrm>
              <a:off x="10570368" y="4210050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9" name="Freeform: Shape 678">
              <a:extLst>
                <a:ext uri="{FF2B5EF4-FFF2-40B4-BE49-F238E27FC236}">
                  <a16:creationId xmlns:a16="http://schemas.microsoft.com/office/drawing/2014/main" id="{D8971972-3D48-25EB-4C4E-4CD8E432F979}"/>
                </a:ext>
              </a:extLst>
            </p:cNvPr>
            <p:cNvSpPr/>
            <p:nvPr/>
          </p:nvSpPr>
          <p:spPr>
            <a:xfrm>
              <a:off x="11496674" y="4210050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749DFAC3-3EE7-BCEE-D848-68A5AFC0AB73}"/>
                </a:ext>
              </a:extLst>
            </p:cNvPr>
            <p:cNvSpPr/>
            <p:nvPr/>
          </p:nvSpPr>
          <p:spPr>
            <a:xfrm>
              <a:off x="5636418" y="831056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1" name="Freeform: Shape 680">
              <a:extLst>
                <a:ext uri="{FF2B5EF4-FFF2-40B4-BE49-F238E27FC236}">
                  <a16:creationId xmlns:a16="http://schemas.microsoft.com/office/drawing/2014/main" id="{99AFF786-E552-8C6C-ACA7-2EF8885CFB77}"/>
                </a:ext>
              </a:extLst>
            </p:cNvPr>
            <p:cNvSpPr/>
            <p:nvPr/>
          </p:nvSpPr>
          <p:spPr>
            <a:xfrm>
              <a:off x="6662737" y="831056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4769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26C8401E-3EF1-76E8-6DBF-5C7504D39B5B}"/>
                </a:ext>
              </a:extLst>
            </p:cNvPr>
            <p:cNvSpPr/>
            <p:nvPr/>
          </p:nvSpPr>
          <p:spPr>
            <a:xfrm>
              <a:off x="8617743" y="831056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4769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4352705F-8E4B-AC36-2D51-56F11362185D}"/>
                </a:ext>
              </a:extLst>
            </p:cNvPr>
            <p:cNvSpPr/>
            <p:nvPr/>
          </p:nvSpPr>
          <p:spPr>
            <a:xfrm>
              <a:off x="9544050" y="831056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7 w 23812"/>
                <a:gd name="connsiteY1" fmla="*/ 23813 h 61912"/>
                <a:gd name="connsiteX2" fmla="*/ 14287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7" y="52387"/>
                    <a:pt x="16669" y="38100"/>
                    <a:pt x="14287" y="23813"/>
                  </a:cubicBezTo>
                  <a:cubicBezTo>
                    <a:pt x="11906" y="16669"/>
                    <a:pt x="11906" y="9525"/>
                    <a:pt x="14287" y="0"/>
                  </a:cubicBezTo>
                  <a:cubicBezTo>
                    <a:pt x="16669" y="16669"/>
                    <a:pt x="21431" y="33337"/>
                    <a:pt x="23813" y="54769"/>
                  </a:cubicBezTo>
                  <a:cubicBezTo>
                    <a:pt x="14287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6C2B39C2-FB09-1A22-33F9-943D4D9A2C2A}"/>
                </a:ext>
              </a:extLst>
            </p:cNvPr>
            <p:cNvSpPr/>
            <p:nvPr/>
          </p:nvSpPr>
          <p:spPr>
            <a:xfrm>
              <a:off x="10570368" y="831056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7"/>
                    <a:pt x="9525" y="23813"/>
                  </a:cubicBezTo>
                  <a:cubicBezTo>
                    <a:pt x="7144" y="40481"/>
                    <a:pt x="9525" y="54769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CEC93C12-9255-DAE1-5B38-25E3F084810C}"/>
                </a:ext>
              </a:extLst>
            </p:cNvPr>
            <p:cNvSpPr/>
            <p:nvPr/>
          </p:nvSpPr>
          <p:spPr>
            <a:xfrm>
              <a:off x="11496674" y="831056"/>
              <a:ext cx="23812" cy="61912"/>
            </a:xfrm>
            <a:custGeom>
              <a:avLst/>
              <a:gdLst>
                <a:gd name="connsiteX0" fmla="*/ 0 w 23812"/>
                <a:gd name="connsiteY0" fmla="*/ 61912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2 h 61912"/>
                <a:gd name="connsiteX5" fmla="*/ 0 w 23812"/>
                <a:gd name="connsiteY5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2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9"/>
                  </a:cubicBezTo>
                  <a:cubicBezTo>
                    <a:pt x="14288" y="57150"/>
                    <a:pt x="7144" y="59531"/>
                    <a:pt x="0" y="61912"/>
                  </a:cubicBezTo>
                  <a:lnTo>
                    <a:pt x="0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93621406-4D71-BBEF-033B-AFA138910C68}"/>
                </a:ext>
              </a:extLst>
            </p:cNvPr>
            <p:cNvSpPr/>
            <p:nvPr/>
          </p:nvSpPr>
          <p:spPr>
            <a:xfrm>
              <a:off x="6134099" y="3950493"/>
              <a:ext cx="57150" cy="26193"/>
            </a:xfrm>
            <a:custGeom>
              <a:avLst/>
              <a:gdLst>
                <a:gd name="connsiteX0" fmla="*/ 28575 w 57150"/>
                <a:gd name="connsiteY0" fmla="*/ 19050 h 26193"/>
                <a:gd name="connsiteX1" fmla="*/ 54769 w 57150"/>
                <a:gd name="connsiteY1" fmla="*/ 0 h 26193"/>
                <a:gd name="connsiteX2" fmla="*/ 57150 w 57150"/>
                <a:gd name="connsiteY2" fmla="*/ 2381 h 26193"/>
                <a:gd name="connsiteX3" fmla="*/ 28575 w 57150"/>
                <a:gd name="connsiteY3" fmla="*/ 26194 h 26193"/>
                <a:gd name="connsiteX4" fmla="*/ 0 w 57150"/>
                <a:gd name="connsiteY4" fmla="*/ 2381 h 26193"/>
                <a:gd name="connsiteX5" fmla="*/ 2381 w 57150"/>
                <a:gd name="connsiteY5" fmla="*/ 0 h 26193"/>
                <a:gd name="connsiteX6" fmla="*/ 28575 w 57150"/>
                <a:gd name="connsiteY6" fmla="*/ 1905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26193">
                  <a:moveTo>
                    <a:pt x="28575" y="19050"/>
                  </a:moveTo>
                  <a:cubicBezTo>
                    <a:pt x="38100" y="11906"/>
                    <a:pt x="47625" y="7144"/>
                    <a:pt x="54769" y="0"/>
                  </a:cubicBezTo>
                  <a:cubicBezTo>
                    <a:pt x="54769" y="0"/>
                    <a:pt x="57150" y="2381"/>
                    <a:pt x="57150" y="2381"/>
                  </a:cubicBezTo>
                  <a:cubicBezTo>
                    <a:pt x="47625" y="9525"/>
                    <a:pt x="38100" y="16669"/>
                    <a:pt x="28575" y="26194"/>
                  </a:cubicBez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9525" y="4763"/>
                    <a:pt x="16669" y="11906"/>
                    <a:pt x="28575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76E76FAF-58D1-8179-45C3-62F599E9EC12}"/>
                </a:ext>
              </a:extLst>
            </p:cNvPr>
            <p:cNvSpPr/>
            <p:nvPr/>
          </p:nvSpPr>
          <p:spPr>
            <a:xfrm>
              <a:off x="6662737" y="5336381"/>
              <a:ext cx="23812" cy="61912"/>
            </a:xfrm>
            <a:custGeom>
              <a:avLst/>
              <a:gdLst>
                <a:gd name="connsiteX0" fmla="*/ 23813 w 23812"/>
                <a:gd name="connsiteY0" fmla="*/ 61912 h 61912"/>
                <a:gd name="connsiteX1" fmla="*/ 0 w 23812"/>
                <a:gd name="connsiteY1" fmla="*/ 54768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2 h 61912"/>
                <a:gd name="connsiteX6" fmla="*/ 23813 w 23812"/>
                <a:gd name="connsiteY6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2"/>
                  </a:moveTo>
                  <a:cubicBezTo>
                    <a:pt x="16669" y="59531"/>
                    <a:pt x="9525" y="57150"/>
                    <a:pt x="0" y="54768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3"/>
                    <a:pt x="11906" y="14287"/>
                    <a:pt x="9525" y="23813"/>
                  </a:cubicBezTo>
                  <a:cubicBezTo>
                    <a:pt x="7144" y="40481"/>
                    <a:pt x="9525" y="52387"/>
                    <a:pt x="23813" y="61912"/>
                  </a:cubicBezTo>
                  <a:lnTo>
                    <a:pt x="23813" y="61912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503ACBB5-5CCA-9180-7ADE-476DDE548223}"/>
                </a:ext>
              </a:extLst>
            </p:cNvPr>
            <p:cNvSpPr/>
            <p:nvPr/>
          </p:nvSpPr>
          <p:spPr>
            <a:xfrm>
              <a:off x="11496674" y="3083718"/>
              <a:ext cx="23812" cy="61912"/>
            </a:xfrm>
            <a:custGeom>
              <a:avLst/>
              <a:gdLst>
                <a:gd name="connsiteX0" fmla="*/ 0 w 23812"/>
                <a:gd name="connsiteY0" fmla="*/ 61913 h 61912"/>
                <a:gd name="connsiteX1" fmla="*/ 14288 w 23812"/>
                <a:gd name="connsiteY1" fmla="*/ 23813 h 61912"/>
                <a:gd name="connsiteX2" fmla="*/ 14288 w 23812"/>
                <a:gd name="connsiteY2" fmla="*/ 0 h 61912"/>
                <a:gd name="connsiteX3" fmla="*/ 23813 w 23812"/>
                <a:gd name="connsiteY3" fmla="*/ 54769 h 61912"/>
                <a:gd name="connsiteX4" fmla="*/ 0 w 23812"/>
                <a:gd name="connsiteY4" fmla="*/ 61913 h 61912"/>
                <a:gd name="connsiteX5" fmla="*/ 0 w 23812"/>
                <a:gd name="connsiteY5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" h="61912">
                  <a:moveTo>
                    <a:pt x="0" y="61913"/>
                  </a:moveTo>
                  <a:cubicBezTo>
                    <a:pt x="14288" y="52387"/>
                    <a:pt x="16669" y="38100"/>
                    <a:pt x="14288" y="23813"/>
                  </a:cubicBezTo>
                  <a:cubicBezTo>
                    <a:pt x="11906" y="16669"/>
                    <a:pt x="11906" y="9525"/>
                    <a:pt x="14288" y="0"/>
                  </a:cubicBezTo>
                  <a:cubicBezTo>
                    <a:pt x="16669" y="16669"/>
                    <a:pt x="21432" y="33337"/>
                    <a:pt x="23813" y="54769"/>
                  </a:cubicBezTo>
                  <a:cubicBezTo>
                    <a:pt x="14288" y="57150"/>
                    <a:pt x="7144" y="59531"/>
                    <a:pt x="0" y="61913"/>
                  </a:cubicBezTo>
                  <a:lnTo>
                    <a:pt x="0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A084C3B0-A0B5-4319-15E4-A5800AE683B8}"/>
                </a:ext>
              </a:extLst>
            </p:cNvPr>
            <p:cNvSpPr/>
            <p:nvPr/>
          </p:nvSpPr>
          <p:spPr>
            <a:xfrm>
              <a:off x="10570368" y="3083718"/>
              <a:ext cx="23812" cy="61912"/>
            </a:xfrm>
            <a:custGeom>
              <a:avLst/>
              <a:gdLst>
                <a:gd name="connsiteX0" fmla="*/ 23813 w 23812"/>
                <a:gd name="connsiteY0" fmla="*/ 61913 h 61912"/>
                <a:gd name="connsiteX1" fmla="*/ 0 w 23812"/>
                <a:gd name="connsiteY1" fmla="*/ 54769 h 61912"/>
                <a:gd name="connsiteX2" fmla="*/ 9525 w 23812"/>
                <a:gd name="connsiteY2" fmla="*/ 0 h 61912"/>
                <a:gd name="connsiteX3" fmla="*/ 14288 w 23812"/>
                <a:gd name="connsiteY3" fmla="*/ 0 h 61912"/>
                <a:gd name="connsiteX4" fmla="*/ 9525 w 23812"/>
                <a:gd name="connsiteY4" fmla="*/ 23813 h 61912"/>
                <a:gd name="connsiteX5" fmla="*/ 23813 w 23812"/>
                <a:gd name="connsiteY5" fmla="*/ 61913 h 61912"/>
                <a:gd name="connsiteX6" fmla="*/ 23813 w 23812"/>
                <a:gd name="connsiteY6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61912">
                  <a:moveTo>
                    <a:pt x="23813" y="61913"/>
                  </a:moveTo>
                  <a:cubicBezTo>
                    <a:pt x="16669" y="59531"/>
                    <a:pt x="9525" y="57150"/>
                    <a:pt x="0" y="54769"/>
                  </a:cubicBezTo>
                  <a:cubicBezTo>
                    <a:pt x="4763" y="35719"/>
                    <a:pt x="7144" y="16669"/>
                    <a:pt x="9525" y="0"/>
                  </a:cubicBezTo>
                  <a:cubicBezTo>
                    <a:pt x="11906" y="0"/>
                    <a:pt x="11906" y="0"/>
                    <a:pt x="14288" y="0"/>
                  </a:cubicBezTo>
                  <a:cubicBezTo>
                    <a:pt x="11906" y="7144"/>
                    <a:pt x="11906" y="14288"/>
                    <a:pt x="9525" y="23813"/>
                  </a:cubicBezTo>
                  <a:cubicBezTo>
                    <a:pt x="7144" y="40481"/>
                    <a:pt x="9525" y="52387"/>
                    <a:pt x="23813" y="61913"/>
                  </a:cubicBezTo>
                  <a:lnTo>
                    <a:pt x="23813" y="61913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03D979BC-0A56-B8EA-17FD-AE64959C386C}"/>
                </a:ext>
              </a:extLst>
            </p:cNvPr>
            <p:cNvSpPr/>
            <p:nvPr/>
          </p:nvSpPr>
          <p:spPr>
            <a:xfrm>
              <a:off x="11991975" y="3950493"/>
              <a:ext cx="59531" cy="26193"/>
            </a:xfrm>
            <a:custGeom>
              <a:avLst/>
              <a:gdLst>
                <a:gd name="connsiteX0" fmla="*/ 4762 w 59531"/>
                <a:gd name="connsiteY0" fmla="*/ 0 h 26193"/>
                <a:gd name="connsiteX1" fmla="*/ 30956 w 59531"/>
                <a:gd name="connsiteY1" fmla="*/ 19050 h 26193"/>
                <a:gd name="connsiteX2" fmla="*/ 57150 w 59531"/>
                <a:gd name="connsiteY2" fmla="*/ 0 h 26193"/>
                <a:gd name="connsiteX3" fmla="*/ 59531 w 59531"/>
                <a:gd name="connsiteY3" fmla="*/ 2381 h 26193"/>
                <a:gd name="connsiteX4" fmla="*/ 30956 w 59531"/>
                <a:gd name="connsiteY4" fmla="*/ 26194 h 26193"/>
                <a:gd name="connsiteX5" fmla="*/ 0 w 59531"/>
                <a:gd name="connsiteY5" fmla="*/ 2381 h 26193"/>
                <a:gd name="connsiteX6" fmla="*/ 4762 w 59531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31" h="26193">
                  <a:moveTo>
                    <a:pt x="4762" y="0"/>
                  </a:moveTo>
                  <a:cubicBezTo>
                    <a:pt x="14288" y="4763"/>
                    <a:pt x="21431" y="11906"/>
                    <a:pt x="30956" y="19050"/>
                  </a:cubicBezTo>
                  <a:cubicBezTo>
                    <a:pt x="40481" y="14288"/>
                    <a:pt x="50006" y="7144"/>
                    <a:pt x="57150" y="0"/>
                  </a:cubicBezTo>
                  <a:cubicBezTo>
                    <a:pt x="57150" y="0"/>
                    <a:pt x="59531" y="2381"/>
                    <a:pt x="59531" y="2381"/>
                  </a:cubicBezTo>
                  <a:cubicBezTo>
                    <a:pt x="50006" y="9525"/>
                    <a:pt x="40481" y="16669"/>
                    <a:pt x="30956" y="26194"/>
                  </a:cubicBezTo>
                  <a:cubicBezTo>
                    <a:pt x="19050" y="19050"/>
                    <a:pt x="9525" y="9525"/>
                    <a:pt x="0" y="2381"/>
                  </a:cubicBezTo>
                  <a:cubicBezTo>
                    <a:pt x="2381" y="2381"/>
                    <a:pt x="2381" y="0"/>
                    <a:pt x="4762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B6A315AB-3C02-55C7-8A69-34D5169EDBBA}"/>
                </a:ext>
              </a:extLst>
            </p:cNvPr>
            <p:cNvSpPr/>
            <p:nvPr/>
          </p:nvSpPr>
          <p:spPr>
            <a:xfrm>
              <a:off x="6131718" y="5076824"/>
              <a:ext cx="61912" cy="26193"/>
            </a:xfrm>
            <a:custGeom>
              <a:avLst/>
              <a:gdLst>
                <a:gd name="connsiteX0" fmla="*/ 28575 w 61912"/>
                <a:gd name="connsiteY0" fmla="*/ 26194 h 26193"/>
                <a:gd name="connsiteX1" fmla="*/ 0 w 61912"/>
                <a:gd name="connsiteY1" fmla="*/ 2381 h 26193"/>
                <a:gd name="connsiteX2" fmla="*/ 2381 w 61912"/>
                <a:gd name="connsiteY2" fmla="*/ 0 h 26193"/>
                <a:gd name="connsiteX3" fmla="*/ 30956 w 61912"/>
                <a:gd name="connsiteY3" fmla="*/ 16669 h 26193"/>
                <a:gd name="connsiteX4" fmla="*/ 59531 w 61912"/>
                <a:gd name="connsiteY4" fmla="*/ 0 h 26193"/>
                <a:gd name="connsiteX5" fmla="*/ 61912 w 61912"/>
                <a:gd name="connsiteY5" fmla="*/ 2381 h 26193"/>
                <a:gd name="connsiteX6" fmla="*/ 28575 w 61912"/>
                <a:gd name="connsiteY6" fmla="*/ 26194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12" h="26193">
                  <a:moveTo>
                    <a:pt x="28575" y="26194"/>
                  </a:moveTo>
                  <a:cubicBezTo>
                    <a:pt x="19050" y="16669"/>
                    <a:pt x="9525" y="9525"/>
                    <a:pt x="0" y="2381"/>
                  </a:cubicBezTo>
                  <a:cubicBezTo>
                    <a:pt x="0" y="2381"/>
                    <a:pt x="2381" y="0"/>
                    <a:pt x="2381" y="0"/>
                  </a:cubicBezTo>
                  <a:cubicBezTo>
                    <a:pt x="11906" y="4762"/>
                    <a:pt x="21431" y="11906"/>
                    <a:pt x="30956" y="16669"/>
                  </a:cubicBezTo>
                  <a:cubicBezTo>
                    <a:pt x="40481" y="9525"/>
                    <a:pt x="50006" y="4762"/>
                    <a:pt x="59531" y="0"/>
                  </a:cubicBezTo>
                  <a:cubicBezTo>
                    <a:pt x="59531" y="0"/>
                    <a:pt x="61912" y="2381"/>
                    <a:pt x="61912" y="2381"/>
                  </a:cubicBezTo>
                  <a:cubicBezTo>
                    <a:pt x="50006" y="9525"/>
                    <a:pt x="40481" y="19050"/>
                    <a:pt x="28575" y="26194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CDA1E6AF-676E-2C93-5F81-80A7B0FE05E0}"/>
                </a:ext>
              </a:extLst>
            </p:cNvPr>
            <p:cNvSpPr/>
            <p:nvPr/>
          </p:nvSpPr>
          <p:spPr>
            <a:xfrm>
              <a:off x="12001500" y="1281112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E93E97BB-204A-085A-DC85-556044EF9ABB}"/>
                </a:ext>
              </a:extLst>
            </p:cNvPr>
            <p:cNvSpPr/>
            <p:nvPr/>
          </p:nvSpPr>
          <p:spPr>
            <a:xfrm>
              <a:off x="10046493" y="1281112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3 w 42862"/>
                <a:gd name="connsiteY2" fmla="*/ 28575 h 28575"/>
                <a:gd name="connsiteX3" fmla="*/ 42863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51FCA1F4-53DE-EE79-4A8D-DA699A46EC5D}"/>
                </a:ext>
              </a:extLst>
            </p:cNvPr>
            <p:cNvSpPr/>
            <p:nvPr/>
          </p:nvSpPr>
          <p:spPr>
            <a:xfrm>
              <a:off x="8093868" y="1281112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49116957-B786-DF94-F82F-FB73E9997103}"/>
                </a:ext>
              </a:extLst>
            </p:cNvPr>
            <p:cNvSpPr/>
            <p:nvPr/>
          </p:nvSpPr>
          <p:spPr>
            <a:xfrm>
              <a:off x="6138862" y="1281112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12751789-24A1-EC00-EFF1-947ED34E2612}"/>
                </a:ext>
              </a:extLst>
            </p:cNvPr>
            <p:cNvSpPr/>
            <p:nvPr/>
          </p:nvSpPr>
          <p:spPr>
            <a:xfrm>
              <a:off x="6138862" y="154781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141205BB-4673-F949-D958-023BE785D42D}"/>
                </a:ext>
              </a:extLst>
            </p:cNvPr>
            <p:cNvSpPr/>
            <p:nvPr/>
          </p:nvSpPr>
          <p:spPr>
            <a:xfrm>
              <a:off x="8093868" y="154781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CCE88BD7-A87F-1604-13F4-B4C602FA9F17}"/>
                </a:ext>
              </a:extLst>
            </p:cNvPr>
            <p:cNvSpPr/>
            <p:nvPr/>
          </p:nvSpPr>
          <p:spPr>
            <a:xfrm>
              <a:off x="10046493" y="154781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3 w 42862"/>
                <a:gd name="connsiteY2" fmla="*/ 28575 h 28574"/>
                <a:gd name="connsiteX3" fmla="*/ 42863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7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85C228C4-5208-646E-B479-52DEF48E772F}"/>
                </a:ext>
              </a:extLst>
            </p:cNvPr>
            <p:cNvSpPr/>
            <p:nvPr/>
          </p:nvSpPr>
          <p:spPr>
            <a:xfrm>
              <a:off x="12001500" y="154781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3813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C201F3DB-83FA-118B-767A-424A6D7E4B03}"/>
                </a:ext>
              </a:extLst>
            </p:cNvPr>
            <p:cNvSpPr/>
            <p:nvPr/>
          </p:nvSpPr>
          <p:spPr>
            <a:xfrm>
              <a:off x="6138862" y="3533774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F157C080-A910-E138-97A2-01E5428B9739}"/>
                </a:ext>
              </a:extLst>
            </p:cNvPr>
            <p:cNvSpPr/>
            <p:nvPr/>
          </p:nvSpPr>
          <p:spPr>
            <a:xfrm>
              <a:off x="8093868" y="3533774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BEB1F62A-4549-24EA-C933-FF470C62B9A7}"/>
                </a:ext>
              </a:extLst>
            </p:cNvPr>
            <p:cNvSpPr/>
            <p:nvPr/>
          </p:nvSpPr>
          <p:spPr>
            <a:xfrm>
              <a:off x="10046493" y="3533774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3 w 42862"/>
                <a:gd name="connsiteY2" fmla="*/ 28575 h 28575"/>
                <a:gd name="connsiteX3" fmla="*/ 42863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91AB11AB-84AC-1885-CC99-6D3784AEE17B}"/>
                </a:ext>
              </a:extLst>
            </p:cNvPr>
            <p:cNvSpPr/>
            <p:nvPr/>
          </p:nvSpPr>
          <p:spPr>
            <a:xfrm>
              <a:off x="12001500" y="3533774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6440A6A0-6B9F-17CE-A7F2-10776F13CE59}"/>
                </a:ext>
              </a:extLst>
            </p:cNvPr>
            <p:cNvSpPr/>
            <p:nvPr/>
          </p:nvSpPr>
          <p:spPr>
            <a:xfrm>
              <a:off x="12001500" y="3298031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4"/>
                    <a:pt x="14288" y="11906"/>
                    <a:pt x="23813" y="19050"/>
                  </a:cubicBezTo>
                  <a:cubicBezTo>
                    <a:pt x="28575" y="14288"/>
                    <a:pt x="30956" y="11906"/>
                    <a:pt x="33337" y="7144"/>
                  </a:cubicBezTo>
                  <a:cubicBezTo>
                    <a:pt x="35719" y="4762"/>
                    <a:pt x="40482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55D74087-BB67-E363-7A81-D0011AB66FD5}"/>
                </a:ext>
              </a:extLst>
            </p:cNvPr>
            <p:cNvSpPr/>
            <p:nvPr/>
          </p:nvSpPr>
          <p:spPr>
            <a:xfrm>
              <a:off x="12001500" y="1045368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B203F82F-1830-5776-7947-E8A8EF92D929}"/>
                </a:ext>
              </a:extLst>
            </p:cNvPr>
            <p:cNvSpPr/>
            <p:nvPr/>
          </p:nvSpPr>
          <p:spPr>
            <a:xfrm>
              <a:off x="10048875" y="1045368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3 w 42862"/>
                <a:gd name="connsiteY6" fmla="*/ 0 h 26193"/>
                <a:gd name="connsiteX7" fmla="*/ 42863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3813" y="19050"/>
                  </a:cubicBezTo>
                  <a:cubicBezTo>
                    <a:pt x="28575" y="14287"/>
                    <a:pt x="30956" y="11906"/>
                    <a:pt x="33337" y="7144"/>
                  </a:cubicBezTo>
                  <a:cubicBezTo>
                    <a:pt x="35719" y="4762"/>
                    <a:pt x="38100" y="2381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3A8144AE-91A0-2DE0-3D24-08C5A2933582}"/>
                </a:ext>
              </a:extLst>
            </p:cNvPr>
            <p:cNvSpPr/>
            <p:nvPr/>
          </p:nvSpPr>
          <p:spPr>
            <a:xfrm>
              <a:off x="8093868" y="1045368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8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3813" y="19050"/>
                  </a:cubicBezTo>
                  <a:cubicBezTo>
                    <a:pt x="28575" y="14287"/>
                    <a:pt x="30956" y="11906"/>
                    <a:pt x="33338" y="7144"/>
                  </a:cubicBezTo>
                  <a:cubicBezTo>
                    <a:pt x="35719" y="4762"/>
                    <a:pt x="40481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F08BE759-AC0D-9BB1-0B69-CCC83E8E195E}"/>
                </a:ext>
              </a:extLst>
            </p:cNvPr>
            <p:cNvSpPr/>
            <p:nvPr/>
          </p:nvSpPr>
          <p:spPr>
            <a:xfrm>
              <a:off x="6141243" y="1045368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3813" y="19050"/>
                  </a:cubicBezTo>
                  <a:cubicBezTo>
                    <a:pt x="28575" y="14287"/>
                    <a:pt x="30956" y="11906"/>
                    <a:pt x="33337" y="7144"/>
                  </a:cubicBezTo>
                  <a:cubicBezTo>
                    <a:pt x="35719" y="4762"/>
                    <a:pt x="38100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44E2B333-0290-904B-A3E3-DADAB3D5B73F}"/>
                </a:ext>
              </a:extLst>
            </p:cNvPr>
            <p:cNvSpPr/>
            <p:nvPr/>
          </p:nvSpPr>
          <p:spPr>
            <a:xfrm>
              <a:off x="10048875" y="3298031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3 w 42862"/>
                <a:gd name="connsiteY5" fmla="*/ 0 h 26193"/>
                <a:gd name="connsiteX6" fmla="*/ 42863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7B46B436-748C-5C72-8550-B722482A0A0E}"/>
                </a:ext>
              </a:extLst>
            </p:cNvPr>
            <p:cNvSpPr/>
            <p:nvPr/>
          </p:nvSpPr>
          <p:spPr>
            <a:xfrm>
              <a:off x="8093868" y="3298031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0FE433C9-80C4-D148-0AFB-6DE52A3371AE}"/>
                </a:ext>
              </a:extLst>
            </p:cNvPr>
            <p:cNvSpPr/>
            <p:nvPr/>
          </p:nvSpPr>
          <p:spPr>
            <a:xfrm>
              <a:off x="6141243" y="3298031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4646F6B1-FF53-4B05-E3AD-7FB376AA45B0}"/>
                </a:ext>
              </a:extLst>
            </p:cNvPr>
            <p:cNvSpPr/>
            <p:nvPr/>
          </p:nvSpPr>
          <p:spPr>
            <a:xfrm>
              <a:off x="6141243" y="4424362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56C596DA-B8D0-A3FF-056F-D9BA31CE3EC4}"/>
                </a:ext>
              </a:extLst>
            </p:cNvPr>
            <p:cNvSpPr/>
            <p:nvPr/>
          </p:nvSpPr>
          <p:spPr>
            <a:xfrm>
              <a:off x="6141243" y="6677024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4763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F82C2253-680C-5F0B-7F88-FC4439FFF7EB}"/>
                </a:ext>
              </a:extLst>
            </p:cNvPr>
            <p:cNvSpPr/>
            <p:nvPr/>
          </p:nvSpPr>
          <p:spPr>
            <a:xfrm>
              <a:off x="8093868" y="6677024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8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3813" y="19050"/>
                  </a:cubicBezTo>
                  <a:cubicBezTo>
                    <a:pt x="28575" y="14288"/>
                    <a:pt x="30956" y="11906"/>
                    <a:pt x="33338" y="7144"/>
                  </a:cubicBezTo>
                  <a:cubicBezTo>
                    <a:pt x="35719" y="4763"/>
                    <a:pt x="40481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6B4A4A8F-3414-7378-9967-20CD16CC2C73}"/>
                </a:ext>
              </a:extLst>
            </p:cNvPr>
            <p:cNvSpPr/>
            <p:nvPr/>
          </p:nvSpPr>
          <p:spPr>
            <a:xfrm>
              <a:off x="10048875" y="6677024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3 w 42862"/>
                <a:gd name="connsiteY6" fmla="*/ 0 h 26193"/>
                <a:gd name="connsiteX7" fmla="*/ 42863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3813" y="19050"/>
                  </a:cubicBezTo>
                  <a:cubicBezTo>
                    <a:pt x="28575" y="14288"/>
                    <a:pt x="30956" y="11906"/>
                    <a:pt x="33337" y="7144"/>
                  </a:cubicBezTo>
                  <a:cubicBezTo>
                    <a:pt x="35719" y="4763"/>
                    <a:pt x="38100" y="2381"/>
                    <a:pt x="42863" y="0"/>
                  </a:cubicBezTo>
                  <a:cubicBezTo>
                    <a:pt x="42863" y="0"/>
                    <a:pt x="42863" y="0"/>
                    <a:pt x="4286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66C0B41A-2CAB-9643-4E69-94EB6A053790}"/>
                </a:ext>
              </a:extLst>
            </p:cNvPr>
            <p:cNvSpPr/>
            <p:nvPr/>
          </p:nvSpPr>
          <p:spPr>
            <a:xfrm>
              <a:off x="12001500" y="6677024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4"/>
                    <a:pt x="14288" y="11906"/>
                    <a:pt x="21431" y="19050"/>
                  </a:cubicBezTo>
                  <a:cubicBezTo>
                    <a:pt x="28575" y="11906"/>
                    <a:pt x="35719" y="4763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B6F9EF5B-B345-8637-89C7-988F5F98121C}"/>
                </a:ext>
              </a:extLst>
            </p:cNvPr>
            <p:cNvSpPr/>
            <p:nvPr/>
          </p:nvSpPr>
          <p:spPr>
            <a:xfrm>
              <a:off x="10048875" y="4424362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3 w 42862"/>
                <a:gd name="connsiteY5" fmla="*/ 0 h 26193"/>
                <a:gd name="connsiteX6" fmla="*/ 42863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AF6853B2-4689-CCCD-AF95-E48C4E521C7B}"/>
                </a:ext>
              </a:extLst>
            </p:cNvPr>
            <p:cNvSpPr/>
            <p:nvPr/>
          </p:nvSpPr>
          <p:spPr>
            <a:xfrm>
              <a:off x="12001500" y="4424362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4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lnTo>
                    <a:pt x="0" y="0"/>
                  </a:lnTo>
                  <a:cubicBezTo>
                    <a:pt x="7143" y="7144"/>
                    <a:pt x="14288" y="11906"/>
                    <a:pt x="23813" y="19050"/>
                  </a:cubicBezTo>
                  <a:cubicBezTo>
                    <a:pt x="28575" y="14287"/>
                    <a:pt x="30956" y="11906"/>
                    <a:pt x="33337" y="7144"/>
                  </a:cubicBezTo>
                  <a:cubicBezTo>
                    <a:pt x="35719" y="4762"/>
                    <a:pt x="40482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9A13349B-4A19-97E0-D352-4C91EB6FF8A1}"/>
                </a:ext>
              </a:extLst>
            </p:cNvPr>
            <p:cNvSpPr/>
            <p:nvPr/>
          </p:nvSpPr>
          <p:spPr>
            <a:xfrm>
              <a:off x="12001500" y="2407443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51B06231-C965-0A84-7EEB-7D59AE9ECE07}"/>
                </a:ext>
              </a:extLst>
            </p:cNvPr>
            <p:cNvSpPr/>
            <p:nvPr/>
          </p:nvSpPr>
          <p:spPr>
            <a:xfrm>
              <a:off x="10046493" y="2407443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3 w 42862"/>
                <a:gd name="connsiteY2" fmla="*/ 28575 h 28575"/>
                <a:gd name="connsiteX3" fmla="*/ 42863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7"/>
                    <a:pt x="42863" y="28575"/>
                  </a:cubicBezTo>
                  <a:lnTo>
                    <a:pt x="42863" y="28575"/>
                  </a:ln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BB3B2D45-0B8C-8AD4-8CEF-EB33E0C6BC7A}"/>
                </a:ext>
              </a:extLst>
            </p:cNvPr>
            <p:cNvSpPr/>
            <p:nvPr/>
          </p:nvSpPr>
          <p:spPr>
            <a:xfrm>
              <a:off x="8093868" y="2407443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548CB45A-3A1E-0A02-BFEF-C879D6E0721E}"/>
                </a:ext>
              </a:extLst>
            </p:cNvPr>
            <p:cNvSpPr/>
            <p:nvPr/>
          </p:nvSpPr>
          <p:spPr>
            <a:xfrm>
              <a:off x="6138862" y="2407443"/>
              <a:ext cx="42862" cy="28575"/>
            </a:xfrm>
            <a:custGeom>
              <a:avLst/>
              <a:gdLst>
                <a:gd name="connsiteX0" fmla="*/ 0 w 42862"/>
                <a:gd name="connsiteY0" fmla="*/ 28575 h 28575"/>
                <a:gd name="connsiteX1" fmla="*/ 19050 w 42862"/>
                <a:gd name="connsiteY1" fmla="*/ 0 h 28575"/>
                <a:gd name="connsiteX2" fmla="*/ 42862 w 42862"/>
                <a:gd name="connsiteY2" fmla="*/ 28575 h 28575"/>
                <a:gd name="connsiteX3" fmla="*/ 42862 w 42862"/>
                <a:gd name="connsiteY3" fmla="*/ 28575 h 28575"/>
                <a:gd name="connsiteX4" fmla="*/ 21431 w 42862"/>
                <a:gd name="connsiteY4" fmla="*/ 9525 h 28575"/>
                <a:gd name="connsiteX5" fmla="*/ 0 w 42862"/>
                <a:gd name="connsiteY5" fmla="*/ 28575 h 28575"/>
                <a:gd name="connsiteX6" fmla="*/ 0 w 42862"/>
                <a:gd name="connsiteY6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5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7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2FB52AC1-4321-D394-0AFB-DECBA2A627D3}"/>
                </a:ext>
              </a:extLst>
            </p:cNvPr>
            <p:cNvSpPr/>
            <p:nvPr/>
          </p:nvSpPr>
          <p:spPr>
            <a:xfrm>
              <a:off x="6138862" y="4660106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EAF74200-C039-FE55-DB56-F49C7022790E}"/>
                </a:ext>
              </a:extLst>
            </p:cNvPr>
            <p:cNvSpPr/>
            <p:nvPr/>
          </p:nvSpPr>
          <p:spPr>
            <a:xfrm>
              <a:off x="8093868" y="4660106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B84FE678-CB24-4574-D3F8-F5A151D606F5}"/>
                </a:ext>
              </a:extLst>
            </p:cNvPr>
            <p:cNvSpPr/>
            <p:nvPr/>
          </p:nvSpPr>
          <p:spPr>
            <a:xfrm>
              <a:off x="10046493" y="4660106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3 w 42862"/>
                <a:gd name="connsiteY2" fmla="*/ 28575 h 28574"/>
                <a:gd name="connsiteX3" fmla="*/ 42863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044349A2-761D-46C5-6526-99BB2EE36411}"/>
                </a:ext>
              </a:extLst>
            </p:cNvPr>
            <p:cNvSpPr/>
            <p:nvPr/>
          </p:nvSpPr>
          <p:spPr>
            <a:xfrm>
              <a:off x="12001500" y="4660106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466B1258-3DA3-421C-01C8-B53DB75AD4B9}"/>
                </a:ext>
              </a:extLst>
            </p:cNvPr>
            <p:cNvSpPr/>
            <p:nvPr/>
          </p:nvSpPr>
          <p:spPr>
            <a:xfrm>
              <a:off x="8093868" y="4424362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lnTo>
                    <a:pt x="0" y="0"/>
                  </a:ln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DCF3C744-9C5C-0581-B0BD-766CCE3E2A01}"/>
                </a:ext>
              </a:extLst>
            </p:cNvPr>
            <p:cNvSpPr/>
            <p:nvPr/>
          </p:nvSpPr>
          <p:spPr>
            <a:xfrm>
              <a:off x="12001500" y="2171699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5262C361-9994-4CFA-47E7-70B9D31C7F2C}"/>
                </a:ext>
              </a:extLst>
            </p:cNvPr>
            <p:cNvSpPr/>
            <p:nvPr/>
          </p:nvSpPr>
          <p:spPr>
            <a:xfrm>
              <a:off x="10048875" y="2171699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3 w 42862"/>
                <a:gd name="connsiteY5" fmla="*/ 0 h 26193"/>
                <a:gd name="connsiteX6" fmla="*/ 42863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8" y="11906"/>
                    <a:pt x="21431" y="19050"/>
                  </a:cubicBezTo>
                  <a:cubicBezTo>
                    <a:pt x="28575" y="11906"/>
                    <a:pt x="35719" y="7144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F5F1F506-8377-E16A-A353-63A0A3D0CBFC}"/>
                </a:ext>
              </a:extLst>
            </p:cNvPr>
            <p:cNvSpPr/>
            <p:nvPr/>
          </p:nvSpPr>
          <p:spPr>
            <a:xfrm>
              <a:off x="8093868" y="2171699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lnTo>
                    <a:pt x="0" y="0"/>
                  </a:ln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1647BA43-68A8-197B-096B-414D2EC60A35}"/>
                </a:ext>
              </a:extLst>
            </p:cNvPr>
            <p:cNvSpPr/>
            <p:nvPr/>
          </p:nvSpPr>
          <p:spPr>
            <a:xfrm>
              <a:off x="6141243" y="2171699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4"/>
                    <a:pt x="14287" y="11906"/>
                    <a:pt x="21431" y="19050"/>
                  </a:cubicBezTo>
                  <a:cubicBezTo>
                    <a:pt x="28575" y="11906"/>
                    <a:pt x="35719" y="7144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C2F90A60-5804-36B7-8D84-4B486B2E848A}"/>
                </a:ext>
              </a:extLst>
            </p:cNvPr>
            <p:cNvSpPr/>
            <p:nvPr/>
          </p:nvSpPr>
          <p:spPr>
            <a:xfrm>
              <a:off x="6141243" y="5550693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3"/>
                    <a:pt x="14287" y="11906"/>
                    <a:pt x="21431" y="19050"/>
                  </a:cubicBezTo>
                  <a:cubicBezTo>
                    <a:pt x="28575" y="11906"/>
                    <a:pt x="35719" y="7143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3" name="Freeform: Shape 732">
              <a:extLst>
                <a:ext uri="{FF2B5EF4-FFF2-40B4-BE49-F238E27FC236}">
                  <a16:creationId xmlns:a16="http://schemas.microsoft.com/office/drawing/2014/main" id="{C5B1DBA6-AC7A-8E65-4F88-64883A928001}"/>
                </a:ext>
              </a:extLst>
            </p:cNvPr>
            <p:cNvSpPr/>
            <p:nvPr/>
          </p:nvSpPr>
          <p:spPr>
            <a:xfrm>
              <a:off x="8093868" y="5550693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8 w 42862"/>
                <a:gd name="connsiteY5" fmla="*/ 7143 h 26193"/>
                <a:gd name="connsiteX6" fmla="*/ 42862 w 42862"/>
                <a:gd name="connsiteY6" fmla="*/ 0 h 26193"/>
                <a:gd name="connsiteX7" fmla="*/ 42862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3"/>
                    <a:pt x="14287" y="11906"/>
                    <a:pt x="23813" y="19050"/>
                  </a:cubicBezTo>
                  <a:cubicBezTo>
                    <a:pt x="28575" y="14287"/>
                    <a:pt x="30956" y="11906"/>
                    <a:pt x="33338" y="7143"/>
                  </a:cubicBezTo>
                  <a:cubicBezTo>
                    <a:pt x="35719" y="4762"/>
                    <a:pt x="40481" y="2381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4" name="Freeform: Shape 733">
              <a:extLst>
                <a:ext uri="{FF2B5EF4-FFF2-40B4-BE49-F238E27FC236}">
                  <a16:creationId xmlns:a16="http://schemas.microsoft.com/office/drawing/2014/main" id="{20894D39-277B-F4F1-388C-2388AB172BE3}"/>
                </a:ext>
              </a:extLst>
            </p:cNvPr>
            <p:cNvSpPr/>
            <p:nvPr/>
          </p:nvSpPr>
          <p:spPr>
            <a:xfrm>
              <a:off x="10048875" y="5550693"/>
              <a:ext cx="42862" cy="26193"/>
            </a:xfrm>
            <a:custGeom>
              <a:avLst/>
              <a:gdLst>
                <a:gd name="connsiteX0" fmla="*/ 42863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3813 w 42862"/>
                <a:gd name="connsiteY4" fmla="*/ 19050 h 26193"/>
                <a:gd name="connsiteX5" fmla="*/ 33337 w 42862"/>
                <a:gd name="connsiteY5" fmla="*/ 7143 h 26193"/>
                <a:gd name="connsiteX6" fmla="*/ 42863 w 42862"/>
                <a:gd name="connsiteY6" fmla="*/ 0 h 26193"/>
                <a:gd name="connsiteX7" fmla="*/ 42863 w 42862"/>
                <a:gd name="connsiteY7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862" h="26193">
                  <a:moveTo>
                    <a:pt x="42863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7143"/>
                    <a:pt x="14288" y="11906"/>
                    <a:pt x="23813" y="19050"/>
                  </a:cubicBezTo>
                  <a:cubicBezTo>
                    <a:pt x="28575" y="14287"/>
                    <a:pt x="30956" y="11906"/>
                    <a:pt x="33337" y="7143"/>
                  </a:cubicBezTo>
                  <a:cubicBezTo>
                    <a:pt x="35719" y="4762"/>
                    <a:pt x="38100" y="2381"/>
                    <a:pt x="42863" y="0"/>
                  </a:cubicBezTo>
                  <a:lnTo>
                    <a:pt x="4286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2717543E-358D-4585-B262-7D8EFB2511FC}"/>
                </a:ext>
              </a:extLst>
            </p:cNvPr>
            <p:cNvSpPr/>
            <p:nvPr/>
          </p:nvSpPr>
          <p:spPr>
            <a:xfrm>
              <a:off x="12001500" y="5550693"/>
              <a:ext cx="42862" cy="26193"/>
            </a:xfrm>
            <a:custGeom>
              <a:avLst/>
              <a:gdLst>
                <a:gd name="connsiteX0" fmla="*/ 42862 w 42862"/>
                <a:gd name="connsiteY0" fmla="*/ 0 h 26193"/>
                <a:gd name="connsiteX1" fmla="*/ 23813 w 42862"/>
                <a:gd name="connsiteY1" fmla="*/ 26194 h 26193"/>
                <a:gd name="connsiteX2" fmla="*/ 0 w 42862"/>
                <a:gd name="connsiteY2" fmla="*/ 0 h 26193"/>
                <a:gd name="connsiteX3" fmla="*/ 0 w 42862"/>
                <a:gd name="connsiteY3" fmla="*/ 0 h 26193"/>
                <a:gd name="connsiteX4" fmla="*/ 21431 w 42862"/>
                <a:gd name="connsiteY4" fmla="*/ 19050 h 26193"/>
                <a:gd name="connsiteX5" fmla="*/ 42862 w 42862"/>
                <a:gd name="connsiteY5" fmla="*/ 0 h 26193"/>
                <a:gd name="connsiteX6" fmla="*/ 42862 w 42862"/>
                <a:gd name="connsiteY6" fmla="*/ 0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6193">
                  <a:moveTo>
                    <a:pt x="42862" y="0"/>
                  </a:moveTo>
                  <a:cubicBezTo>
                    <a:pt x="35719" y="9525"/>
                    <a:pt x="30956" y="16669"/>
                    <a:pt x="23813" y="26194"/>
                  </a:cubicBezTo>
                  <a:cubicBezTo>
                    <a:pt x="11906" y="16669"/>
                    <a:pt x="2381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7143"/>
                    <a:pt x="14288" y="11906"/>
                    <a:pt x="21431" y="19050"/>
                  </a:cubicBezTo>
                  <a:cubicBezTo>
                    <a:pt x="28575" y="11906"/>
                    <a:pt x="35719" y="7143"/>
                    <a:pt x="42862" y="0"/>
                  </a:cubicBezTo>
                  <a:lnTo>
                    <a:pt x="42862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80B4E690-389F-866A-3505-A96FF2223213}"/>
                </a:ext>
              </a:extLst>
            </p:cNvPr>
            <p:cNvSpPr/>
            <p:nvPr/>
          </p:nvSpPr>
          <p:spPr>
            <a:xfrm>
              <a:off x="6138862" y="5786437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7" name="Freeform: Shape 736">
              <a:extLst>
                <a:ext uri="{FF2B5EF4-FFF2-40B4-BE49-F238E27FC236}">
                  <a16:creationId xmlns:a16="http://schemas.microsoft.com/office/drawing/2014/main" id="{2FD4BE5D-EB5B-15B2-2183-687D7109B195}"/>
                </a:ext>
              </a:extLst>
            </p:cNvPr>
            <p:cNvSpPr/>
            <p:nvPr/>
          </p:nvSpPr>
          <p:spPr>
            <a:xfrm>
              <a:off x="8093868" y="5786437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1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8" name="Freeform: Shape 737">
              <a:extLst>
                <a:ext uri="{FF2B5EF4-FFF2-40B4-BE49-F238E27FC236}">
                  <a16:creationId xmlns:a16="http://schemas.microsoft.com/office/drawing/2014/main" id="{7E228696-25AD-0930-2E90-6B07E85457A7}"/>
                </a:ext>
              </a:extLst>
            </p:cNvPr>
            <p:cNvSpPr/>
            <p:nvPr/>
          </p:nvSpPr>
          <p:spPr>
            <a:xfrm>
              <a:off x="10046493" y="5786437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3 w 42862"/>
                <a:gd name="connsiteY2" fmla="*/ 28575 h 28574"/>
                <a:gd name="connsiteX3" fmla="*/ 42863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4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3" y="28575"/>
                  </a:cubicBezTo>
                  <a:cubicBezTo>
                    <a:pt x="42863" y="28575"/>
                    <a:pt x="42863" y="28575"/>
                    <a:pt x="42863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4288" y="16669"/>
                    <a:pt x="7144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9" name="Freeform: Shape 738">
              <a:extLst>
                <a:ext uri="{FF2B5EF4-FFF2-40B4-BE49-F238E27FC236}">
                  <a16:creationId xmlns:a16="http://schemas.microsoft.com/office/drawing/2014/main" id="{E22B7C6D-1726-A6C2-B0A5-08F8F0631F7F}"/>
                </a:ext>
              </a:extLst>
            </p:cNvPr>
            <p:cNvSpPr/>
            <p:nvPr/>
          </p:nvSpPr>
          <p:spPr>
            <a:xfrm>
              <a:off x="12001500" y="5786437"/>
              <a:ext cx="42862" cy="28574"/>
            </a:xfrm>
            <a:custGeom>
              <a:avLst/>
              <a:gdLst>
                <a:gd name="connsiteX0" fmla="*/ 0 w 42862"/>
                <a:gd name="connsiteY0" fmla="*/ 28575 h 28574"/>
                <a:gd name="connsiteX1" fmla="*/ 19050 w 42862"/>
                <a:gd name="connsiteY1" fmla="*/ 0 h 28574"/>
                <a:gd name="connsiteX2" fmla="*/ 42862 w 42862"/>
                <a:gd name="connsiteY2" fmla="*/ 28575 h 28574"/>
                <a:gd name="connsiteX3" fmla="*/ 42862 w 42862"/>
                <a:gd name="connsiteY3" fmla="*/ 28575 h 28574"/>
                <a:gd name="connsiteX4" fmla="*/ 21431 w 42862"/>
                <a:gd name="connsiteY4" fmla="*/ 9525 h 28574"/>
                <a:gd name="connsiteX5" fmla="*/ 0 w 42862"/>
                <a:gd name="connsiteY5" fmla="*/ 28575 h 28574"/>
                <a:gd name="connsiteX6" fmla="*/ 0 w 42862"/>
                <a:gd name="connsiteY6" fmla="*/ 28575 h 28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62" h="28574">
                  <a:moveTo>
                    <a:pt x="0" y="28575"/>
                  </a:moveTo>
                  <a:cubicBezTo>
                    <a:pt x="7143" y="19050"/>
                    <a:pt x="11906" y="11906"/>
                    <a:pt x="19050" y="0"/>
                  </a:cubicBezTo>
                  <a:cubicBezTo>
                    <a:pt x="30956" y="9525"/>
                    <a:pt x="40482" y="14288"/>
                    <a:pt x="42862" y="28575"/>
                  </a:cubicBezTo>
                  <a:cubicBezTo>
                    <a:pt x="42862" y="28575"/>
                    <a:pt x="42862" y="28575"/>
                    <a:pt x="42862" y="28575"/>
                  </a:cubicBezTo>
                  <a:cubicBezTo>
                    <a:pt x="35719" y="21431"/>
                    <a:pt x="28575" y="16669"/>
                    <a:pt x="21431" y="9525"/>
                  </a:cubicBezTo>
                  <a:cubicBezTo>
                    <a:pt x="11906" y="16669"/>
                    <a:pt x="4763" y="21431"/>
                    <a:pt x="0" y="28575"/>
                  </a:cubicBezTo>
                  <a:lnTo>
                    <a:pt x="0" y="28575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0" name="Freeform: Shape 739">
              <a:extLst>
                <a:ext uri="{FF2B5EF4-FFF2-40B4-BE49-F238E27FC236}">
                  <a16:creationId xmlns:a16="http://schemas.microsoft.com/office/drawing/2014/main" id="{9789858C-0305-6705-CE56-E654187F88A0}"/>
                </a:ext>
              </a:extLst>
            </p:cNvPr>
            <p:cNvSpPr/>
            <p:nvPr/>
          </p:nvSpPr>
          <p:spPr>
            <a:xfrm>
              <a:off x="7115175" y="4521993"/>
              <a:ext cx="45243" cy="19050"/>
            </a:xfrm>
            <a:custGeom>
              <a:avLst/>
              <a:gdLst>
                <a:gd name="connsiteX0" fmla="*/ 0 w 45243"/>
                <a:gd name="connsiteY0" fmla="*/ 0 h 19050"/>
                <a:gd name="connsiteX1" fmla="*/ 45244 w 45243"/>
                <a:gd name="connsiteY1" fmla="*/ 0 h 19050"/>
                <a:gd name="connsiteX2" fmla="*/ 23813 w 45243"/>
                <a:gd name="connsiteY2" fmla="*/ 19050 h 19050"/>
                <a:gd name="connsiteX3" fmla="*/ 0 w 45243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50">
                  <a:moveTo>
                    <a:pt x="0" y="0"/>
                  </a:moveTo>
                  <a:cubicBezTo>
                    <a:pt x="16669" y="7144"/>
                    <a:pt x="30956" y="11906"/>
                    <a:pt x="45244" y="0"/>
                  </a:cubicBezTo>
                  <a:cubicBezTo>
                    <a:pt x="38100" y="4763"/>
                    <a:pt x="30956" y="11906"/>
                    <a:pt x="23813" y="19050"/>
                  </a:cubicBezTo>
                  <a:cubicBezTo>
                    <a:pt x="16669" y="11906"/>
                    <a:pt x="7144" y="4763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1" name="Freeform: Shape 740">
              <a:extLst>
                <a:ext uri="{FF2B5EF4-FFF2-40B4-BE49-F238E27FC236}">
                  <a16:creationId xmlns:a16="http://schemas.microsoft.com/office/drawing/2014/main" id="{BA6827A8-ECDB-0109-5588-9976F7F18AB8}"/>
                </a:ext>
              </a:extLst>
            </p:cNvPr>
            <p:cNvSpPr/>
            <p:nvPr/>
          </p:nvSpPr>
          <p:spPr>
            <a:xfrm>
              <a:off x="7112793" y="1195387"/>
              <a:ext cx="47029" cy="21431"/>
            </a:xfrm>
            <a:custGeom>
              <a:avLst/>
              <a:gdLst>
                <a:gd name="connsiteX0" fmla="*/ 45244 w 47029"/>
                <a:gd name="connsiteY0" fmla="*/ 21431 h 21431"/>
                <a:gd name="connsiteX1" fmla="*/ 23813 w 47029"/>
                <a:gd name="connsiteY1" fmla="*/ 9525 h 21431"/>
                <a:gd name="connsiteX2" fmla="*/ 2381 w 47029"/>
                <a:gd name="connsiteY2" fmla="*/ 21431 h 21431"/>
                <a:gd name="connsiteX3" fmla="*/ 0 w 47029"/>
                <a:gd name="connsiteY3" fmla="*/ 19050 h 21431"/>
                <a:gd name="connsiteX4" fmla="*/ 21431 w 47029"/>
                <a:gd name="connsiteY4" fmla="*/ 0 h 21431"/>
                <a:gd name="connsiteX5" fmla="*/ 45244 w 47029"/>
                <a:gd name="connsiteY5" fmla="*/ 19050 h 21431"/>
                <a:gd name="connsiteX6" fmla="*/ 45244 w 47029"/>
                <a:gd name="connsiteY6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29" h="21431">
                  <a:moveTo>
                    <a:pt x="45244" y="21431"/>
                  </a:moveTo>
                  <a:cubicBezTo>
                    <a:pt x="38100" y="16669"/>
                    <a:pt x="33338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8" y="7144"/>
                    <a:pt x="21431" y="0"/>
                  </a:cubicBezTo>
                  <a:cubicBezTo>
                    <a:pt x="28575" y="7144"/>
                    <a:pt x="38100" y="11906"/>
                    <a:pt x="45244" y="19050"/>
                  </a:cubicBezTo>
                  <a:cubicBezTo>
                    <a:pt x="47625" y="19050"/>
                    <a:pt x="47625" y="19050"/>
                    <a:pt x="45244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2" name="Freeform: Shape 741">
              <a:extLst>
                <a:ext uri="{FF2B5EF4-FFF2-40B4-BE49-F238E27FC236}">
                  <a16:creationId xmlns:a16="http://schemas.microsoft.com/office/drawing/2014/main" id="{0BC2ECAD-6F0E-975F-92DA-934395A680DF}"/>
                </a:ext>
              </a:extLst>
            </p:cNvPr>
            <p:cNvSpPr/>
            <p:nvPr/>
          </p:nvSpPr>
          <p:spPr>
            <a:xfrm>
              <a:off x="9072562" y="1195387"/>
              <a:ext cx="42862" cy="19049"/>
            </a:xfrm>
            <a:custGeom>
              <a:avLst/>
              <a:gdLst>
                <a:gd name="connsiteX0" fmla="*/ 21431 w 42862"/>
                <a:gd name="connsiteY0" fmla="*/ 0 h 19049"/>
                <a:gd name="connsiteX1" fmla="*/ 42863 w 42862"/>
                <a:gd name="connsiteY1" fmla="*/ 16669 h 19049"/>
                <a:gd name="connsiteX2" fmla="*/ 40481 w 42862"/>
                <a:gd name="connsiteY2" fmla="*/ 19050 h 19049"/>
                <a:gd name="connsiteX3" fmla="*/ 19050 w 42862"/>
                <a:gd name="connsiteY3" fmla="*/ 7144 h 19049"/>
                <a:gd name="connsiteX4" fmla="*/ 0 w 42862"/>
                <a:gd name="connsiteY4" fmla="*/ 19050 h 19049"/>
                <a:gd name="connsiteX5" fmla="*/ 21431 w 42862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62" h="19049">
                  <a:moveTo>
                    <a:pt x="21431" y="0"/>
                  </a:moveTo>
                  <a:cubicBezTo>
                    <a:pt x="28575" y="7144"/>
                    <a:pt x="35719" y="11906"/>
                    <a:pt x="42863" y="16669"/>
                  </a:cubicBezTo>
                  <a:cubicBezTo>
                    <a:pt x="42863" y="16669"/>
                    <a:pt x="42863" y="19050"/>
                    <a:pt x="40481" y="19050"/>
                  </a:cubicBezTo>
                  <a:cubicBezTo>
                    <a:pt x="33337" y="16669"/>
                    <a:pt x="28575" y="11906"/>
                    <a:pt x="19050" y="7144"/>
                  </a:cubicBezTo>
                  <a:cubicBezTo>
                    <a:pt x="11906" y="9525"/>
                    <a:pt x="7144" y="14287"/>
                    <a:pt x="0" y="19050"/>
                  </a:cubicBezTo>
                  <a:cubicBezTo>
                    <a:pt x="4762" y="9525"/>
                    <a:pt x="4762" y="9525"/>
                    <a:pt x="2143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3" name="Freeform: Shape 742">
              <a:extLst>
                <a:ext uri="{FF2B5EF4-FFF2-40B4-BE49-F238E27FC236}">
                  <a16:creationId xmlns:a16="http://schemas.microsoft.com/office/drawing/2014/main" id="{1633C78A-CC9B-983A-DB63-D5B114F5C291}"/>
                </a:ext>
              </a:extLst>
            </p:cNvPr>
            <p:cNvSpPr/>
            <p:nvPr/>
          </p:nvSpPr>
          <p:spPr>
            <a:xfrm>
              <a:off x="11022806" y="1193006"/>
              <a:ext cx="45243" cy="21431"/>
            </a:xfrm>
            <a:custGeom>
              <a:avLst/>
              <a:gdLst>
                <a:gd name="connsiteX0" fmla="*/ 21431 w 45243"/>
                <a:gd name="connsiteY0" fmla="*/ 9525 h 21431"/>
                <a:gd name="connsiteX1" fmla="*/ 2381 w 45243"/>
                <a:gd name="connsiteY1" fmla="*/ 21431 h 21431"/>
                <a:gd name="connsiteX2" fmla="*/ 0 w 45243"/>
                <a:gd name="connsiteY2" fmla="*/ 19050 h 21431"/>
                <a:gd name="connsiteX3" fmla="*/ 21431 w 45243"/>
                <a:gd name="connsiteY3" fmla="*/ 0 h 21431"/>
                <a:gd name="connsiteX4" fmla="*/ 45244 w 45243"/>
                <a:gd name="connsiteY4" fmla="*/ 19050 h 21431"/>
                <a:gd name="connsiteX5" fmla="*/ 42863 w 45243"/>
                <a:gd name="connsiteY5" fmla="*/ 21431 h 21431"/>
                <a:gd name="connsiteX6" fmla="*/ 21431 w 45243"/>
                <a:gd name="connsiteY6" fmla="*/ 9525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21431">
                  <a:moveTo>
                    <a:pt x="21431" y="9525"/>
                  </a:moveTo>
                  <a:cubicBezTo>
                    <a:pt x="14288" y="14288"/>
                    <a:pt x="7144" y="19050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8"/>
                    <a:pt x="14288" y="7144"/>
                    <a:pt x="21431" y="0"/>
                  </a:cubicBezTo>
                  <a:cubicBezTo>
                    <a:pt x="30956" y="7144"/>
                    <a:pt x="38100" y="11906"/>
                    <a:pt x="45244" y="19050"/>
                  </a:cubicBezTo>
                  <a:cubicBezTo>
                    <a:pt x="45244" y="19050"/>
                    <a:pt x="42863" y="21431"/>
                    <a:pt x="42863" y="21431"/>
                  </a:cubicBezTo>
                  <a:cubicBezTo>
                    <a:pt x="38100" y="19050"/>
                    <a:pt x="30956" y="14288"/>
                    <a:pt x="21431" y="95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4" name="Freeform: Shape 743">
              <a:extLst>
                <a:ext uri="{FF2B5EF4-FFF2-40B4-BE49-F238E27FC236}">
                  <a16:creationId xmlns:a16="http://schemas.microsoft.com/office/drawing/2014/main" id="{3EFE3D15-A1C8-EF07-ACC1-1D8239780288}"/>
                </a:ext>
              </a:extLst>
            </p:cNvPr>
            <p:cNvSpPr/>
            <p:nvPr/>
          </p:nvSpPr>
          <p:spPr>
            <a:xfrm>
              <a:off x="8074818" y="4562475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5" name="Freeform: Shape 744">
              <a:extLst>
                <a:ext uri="{FF2B5EF4-FFF2-40B4-BE49-F238E27FC236}">
                  <a16:creationId xmlns:a16="http://schemas.microsoft.com/office/drawing/2014/main" id="{0612AEB5-947F-DBE6-BC3A-538AE9B000A6}"/>
                </a:ext>
              </a:extLst>
            </p:cNvPr>
            <p:cNvSpPr/>
            <p:nvPr/>
          </p:nvSpPr>
          <p:spPr>
            <a:xfrm>
              <a:off x="6179343" y="4560093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6" name="Freeform: Shape 745">
              <a:extLst>
                <a:ext uri="{FF2B5EF4-FFF2-40B4-BE49-F238E27FC236}">
                  <a16:creationId xmlns:a16="http://schemas.microsoft.com/office/drawing/2014/main" id="{4D916A97-3E22-CF1A-350F-AD2DC2C29989}"/>
                </a:ext>
              </a:extLst>
            </p:cNvPr>
            <p:cNvSpPr/>
            <p:nvPr/>
          </p:nvSpPr>
          <p:spPr>
            <a:xfrm>
              <a:off x="6119812" y="4562475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7" name="Freeform: Shape 746">
              <a:extLst>
                <a:ext uri="{FF2B5EF4-FFF2-40B4-BE49-F238E27FC236}">
                  <a16:creationId xmlns:a16="http://schemas.microsoft.com/office/drawing/2014/main" id="{C2B61652-5007-C21F-2281-1C8853AE8874}"/>
                </a:ext>
              </a:extLst>
            </p:cNvPr>
            <p:cNvSpPr/>
            <p:nvPr/>
          </p:nvSpPr>
          <p:spPr>
            <a:xfrm>
              <a:off x="8074818" y="3436143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8" name="Freeform: Shape 747">
              <a:extLst>
                <a:ext uri="{FF2B5EF4-FFF2-40B4-BE49-F238E27FC236}">
                  <a16:creationId xmlns:a16="http://schemas.microsoft.com/office/drawing/2014/main" id="{6DA296CD-8F3C-D10B-6609-6A186B7B4F33}"/>
                </a:ext>
              </a:extLst>
            </p:cNvPr>
            <p:cNvSpPr/>
            <p:nvPr/>
          </p:nvSpPr>
          <p:spPr>
            <a:xfrm>
              <a:off x="11022806" y="4514850"/>
              <a:ext cx="50006" cy="23812"/>
            </a:xfrm>
            <a:custGeom>
              <a:avLst/>
              <a:gdLst>
                <a:gd name="connsiteX0" fmla="*/ 21431 w 50006"/>
                <a:gd name="connsiteY0" fmla="*/ 23813 h 23812"/>
                <a:gd name="connsiteX1" fmla="*/ 0 w 50006"/>
                <a:gd name="connsiteY1" fmla="*/ 4762 h 23812"/>
                <a:gd name="connsiteX2" fmla="*/ 50006 w 50006"/>
                <a:gd name="connsiteY2" fmla="*/ 0 h 23812"/>
                <a:gd name="connsiteX3" fmla="*/ 38100 w 50006"/>
                <a:gd name="connsiteY3" fmla="*/ 11906 h 23812"/>
                <a:gd name="connsiteX4" fmla="*/ 21431 w 50006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23812">
                  <a:moveTo>
                    <a:pt x="21431" y="23813"/>
                  </a:moveTo>
                  <a:cubicBezTo>
                    <a:pt x="14288" y="16669"/>
                    <a:pt x="7144" y="11906"/>
                    <a:pt x="0" y="4762"/>
                  </a:cubicBezTo>
                  <a:cubicBezTo>
                    <a:pt x="23813" y="14287"/>
                    <a:pt x="23813" y="14287"/>
                    <a:pt x="50006" y="0"/>
                  </a:cubicBezTo>
                  <a:cubicBezTo>
                    <a:pt x="42863" y="7143"/>
                    <a:pt x="40482" y="9525"/>
                    <a:pt x="38100" y="11906"/>
                  </a:cubicBezTo>
                  <a:cubicBezTo>
                    <a:pt x="33338" y="16669"/>
                    <a:pt x="28575" y="19050"/>
                    <a:pt x="21431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9" name="Freeform: Shape 748">
              <a:extLst>
                <a:ext uri="{FF2B5EF4-FFF2-40B4-BE49-F238E27FC236}">
                  <a16:creationId xmlns:a16="http://schemas.microsoft.com/office/drawing/2014/main" id="{226E1ABC-49C7-2FDB-7277-E2DF6C25D299}"/>
                </a:ext>
              </a:extLst>
            </p:cNvPr>
            <p:cNvSpPr/>
            <p:nvPr/>
          </p:nvSpPr>
          <p:spPr>
            <a:xfrm>
              <a:off x="11020425" y="16668"/>
              <a:ext cx="47625" cy="19050"/>
            </a:xfrm>
            <a:custGeom>
              <a:avLst/>
              <a:gdLst>
                <a:gd name="connsiteX0" fmla="*/ 47625 w 47625"/>
                <a:gd name="connsiteY0" fmla="*/ 0 h 19050"/>
                <a:gd name="connsiteX1" fmla="*/ 23813 w 47625"/>
                <a:gd name="connsiteY1" fmla="*/ 19050 h 19050"/>
                <a:gd name="connsiteX2" fmla="*/ 0 w 47625"/>
                <a:gd name="connsiteY2" fmla="*/ 0 h 19050"/>
                <a:gd name="connsiteX3" fmla="*/ 47625 w 47625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50">
                  <a:moveTo>
                    <a:pt x="47625" y="0"/>
                  </a:moveTo>
                  <a:cubicBezTo>
                    <a:pt x="40481" y="4762"/>
                    <a:pt x="33337" y="11906"/>
                    <a:pt x="23813" y="19050"/>
                  </a:cubicBezTo>
                  <a:cubicBezTo>
                    <a:pt x="14287" y="11906"/>
                    <a:pt x="7144" y="7144"/>
                    <a:pt x="0" y="0"/>
                  </a:cubicBezTo>
                  <a:cubicBezTo>
                    <a:pt x="16669" y="7144"/>
                    <a:pt x="33337" y="9525"/>
                    <a:pt x="476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0" name="Freeform: Shape 749">
              <a:extLst>
                <a:ext uri="{FF2B5EF4-FFF2-40B4-BE49-F238E27FC236}">
                  <a16:creationId xmlns:a16="http://schemas.microsoft.com/office/drawing/2014/main" id="{78252119-03B6-83C6-C9AC-21F0EBDC956D}"/>
                </a:ext>
              </a:extLst>
            </p:cNvPr>
            <p:cNvSpPr/>
            <p:nvPr/>
          </p:nvSpPr>
          <p:spPr>
            <a:xfrm>
              <a:off x="9067800" y="4514850"/>
              <a:ext cx="47625" cy="26193"/>
            </a:xfrm>
            <a:custGeom>
              <a:avLst/>
              <a:gdLst>
                <a:gd name="connsiteX0" fmla="*/ 47625 w 47625"/>
                <a:gd name="connsiteY0" fmla="*/ 7143 h 26193"/>
                <a:gd name="connsiteX1" fmla="*/ 23813 w 47625"/>
                <a:gd name="connsiteY1" fmla="*/ 26194 h 26193"/>
                <a:gd name="connsiteX2" fmla="*/ 0 w 47625"/>
                <a:gd name="connsiteY2" fmla="*/ 7143 h 26193"/>
                <a:gd name="connsiteX3" fmla="*/ 45244 w 47625"/>
                <a:gd name="connsiteY3" fmla="*/ 0 h 26193"/>
                <a:gd name="connsiteX4" fmla="*/ 47625 w 47625"/>
                <a:gd name="connsiteY4" fmla="*/ 7143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26193">
                  <a:moveTo>
                    <a:pt x="47625" y="7143"/>
                  </a:moveTo>
                  <a:cubicBezTo>
                    <a:pt x="40481" y="11906"/>
                    <a:pt x="33337" y="19050"/>
                    <a:pt x="23813" y="26194"/>
                  </a:cubicBezTo>
                  <a:cubicBezTo>
                    <a:pt x="16669" y="19050"/>
                    <a:pt x="7144" y="14287"/>
                    <a:pt x="0" y="7143"/>
                  </a:cubicBezTo>
                  <a:cubicBezTo>
                    <a:pt x="16669" y="14287"/>
                    <a:pt x="30956" y="19050"/>
                    <a:pt x="45244" y="0"/>
                  </a:cubicBezTo>
                  <a:cubicBezTo>
                    <a:pt x="47625" y="2381"/>
                    <a:pt x="47625" y="4762"/>
                    <a:pt x="47625" y="714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11C5416F-E982-22A5-34A0-A72D3C0B4FA7}"/>
                </a:ext>
              </a:extLst>
            </p:cNvPr>
            <p:cNvSpPr/>
            <p:nvPr/>
          </p:nvSpPr>
          <p:spPr>
            <a:xfrm>
              <a:off x="6119812" y="57150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8DB5E8D4-8D39-5B54-32BD-D5E0F3949F11}"/>
                </a:ext>
              </a:extLst>
            </p:cNvPr>
            <p:cNvSpPr/>
            <p:nvPr/>
          </p:nvSpPr>
          <p:spPr>
            <a:xfrm>
              <a:off x="11982450" y="3436143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3" name="Freeform: Shape 752">
              <a:extLst>
                <a:ext uri="{FF2B5EF4-FFF2-40B4-BE49-F238E27FC236}">
                  <a16:creationId xmlns:a16="http://schemas.microsoft.com/office/drawing/2014/main" id="{2E4CECD0-0E83-73DC-DB97-210239E627CF}"/>
                </a:ext>
              </a:extLst>
            </p:cNvPr>
            <p:cNvSpPr/>
            <p:nvPr/>
          </p:nvSpPr>
          <p:spPr>
            <a:xfrm>
              <a:off x="6179343" y="57150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4" name="Freeform: Shape 753">
              <a:extLst>
                <a:ext uri="{FF2B5EF4-FFF2-40B4-BE49-F238E27FC236}">
                  <a16:creationId xmlns:a16="http://schemas.microsoft.com/office/drawing/2014/main" id="{08F050AB-9FC0-7398-8209-6924637FB038}"/>
                </a:ext>
              </a:extLst>
            </p:cNvPr>
            <p:cNvSpPr/>
            <p:nvPr/>
          </p:nvSpPr>
          <p:spPr>
            <a:xfrm>
              <a:off x="8131968" y="4560093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78B89E8E-23D4-E8FF-54AF-094F5BA90234}"/>
                </a:ext>
              </a:extLst>
            </p:cNvPr>
            <p:cNvSpPr/>
            <p:nvPr/>
          </p:nvSpPr>
          <p:spPr>
            <a:xfrm>
              <a:off x="8074818" y="57150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6" name="Freeform: Shape 755">
              <a:extLst>
                <a:ext uri="{FF2B5EF4-FFF2-40B4-BE49-F238E27FC236}">
                  <a16:creationId xmlns:a16="http://schemas.microsoft.com/office/drawing/2014/main" id="{E3E8F9CF-4CCE-4BC9-1B5F-38762485250C}"/>
                </a:ext>
              </a:extLst>
            </p:cNvPr>
            <p:cNvSpPr/>
            <p:nvPr/>
          </p:nvSpPr>
          <p:spPr>
            <a:xfrm>
              <a:off x="11022806" y="6827044"/>
              <a:ext cx="47625" cy="23812"/>
            </a:xfrm>
            <a:custGeom>
              <a:avLst/>
              <a:gdLst>
                <a:gd name="connsiteX0" fmla="*/ 47625 w 47625"/>
                <a:gd name="connsiteY0" fmla="*/ 23813 h 23812"/>
                <a:gd name="connsiteX1" fmla="*/ 23813 w 47625"/>
                <a:gd name="connsiteY1" fmla="*/ 7143 h 23812"/>
                <a:gd name="connsiteX2" fmla="*/ 0 w 47625"/>
                <a:gd name="connsiteY2" fmla="*/ 23813 h 23812"/>
                <a:gd name="connsiteX3" fmla="*/ 23813 w 47625"/>
                <a:gd name="connsiteY3" fmla="*/ 0 h 23812"/>
                <a:gd name="connsiteX4" fmla="*/ 47625 w 47625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23812">
                  <a:moveTo>
                    <a:pt x="47625" y="23813"/>
                  </a:moveTo>
                  <a:cubicBezTo>
                    <a:pt x="40482" y="19050"/>
                    <a:pt x="30956" y="14287"/>
                    <a:pt x="23813" y="7143"/>
                  </a:cubicBezTo>
                  <a:cubicBezTo>
                    <a:pt x="14288" y="11906"/>
                    <a:pt x="7144" y="19050"/>
                    <a:pt x="0" y="23813"/>
                  </a:cubicBezTo>
                  <a:cubicBezTo>
                    <a:pt x="2381" y="9525"/>
                    <a:pt x="14288" y="7143"/>
                    <a:pt x="23813" y="0"/>
                  </a:cubicBezTo>
                  <a:cubicBezTo>
                    <a:pt x="33338" y="7143"/>
                    <a:pt x="45244" y="9525"/>
                    <a:pt x="47625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7" name="Freeform: Shape 756">
              <a:extLst>
                <a:ext uri="{FF2B5EF4-FFF2-40B4-BE49-F238E27FC236}">
                  <a16:creationId xmlns:a16="http://schemas.microsoft.com/office/drawing/2014/main" id="{6A819C7E-69D9-F750-3FBE-A7E8521A3589}"/>
                </a:ext>
              </a:extLst>
            </p:cNvPr>
            <p:cNvSpPr/>
            <p:nvPr/>
          </p:nvSpPr>
          <p:spPr>
            <a:xfrm>
              <a:off x="9070181" y="6827044"/>
              <a:ext cx="47625" cy="23812"/>
            </a:xfrm>
            <a:custGeom>
              <a:avLst/>
              <a:gdLst>
                <a:gd name="connsiteX0" fmla="*/ 47625 w 47625"/>
                <a:gd name="connsiteY0" fmla="*/ 23813 h 23812"/>
                <a:gd name="connsiteX1" fmla="*/ 23813 w 47625"/>
                <a:gd name="connsiteY1" fmla="*/ 7143 h 23812"/>
                <a:gd name="connsiteX2" fmla="*/ 0 w 47625"/>
                <a:gd name="connsiteY2" fmla="*/ 23813 h 23812"/>
                <a:gd name="connsiteX3" fmla="*/ 23813 w 47625"/>
                <a:gd name="connsiteY3" fmla="*/ 0 h 23812"/>
                <a:gd name="connsiteX4" fmla="*/ 47625 w 47625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23812">
                  <a:moveTo>
                    <a:pt x="47625" y="23813"/>
                  </a:moveTo>
                  <a:cubicBezTo>
                    <a:pt x="40482" y="19050"/>
                    <a:pt x="30956" y="14287"/>
                    <a:pt x="23813" y="7143"/>
                  </a:cubicBezTo>
                  <a:cubicBezTo>
                    <a:pt x="14288" y="11906"/>
                    <a:pt x="7144" y="19050"/>
                    <a:pt x="0" y="23813"/>
                  </a:cubicBezTo>
                  <a:cubicBezTo>
                    <a:pt x="2381" y="9525"/>
                    <a:pt x="14288" y="7143"/>
                    <a:pt x="23813" y="0"/>
                  </a:cubicBezTo>
                  <a:cubicBezTo>
                    <a:pt x="30956" y="7143"/>
                    <a:pt x="42863" y="9525"/>
                    <a:pt x="47625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8" name="Freeform: Shape 757">
              <a:extLst>
                <a:ext uri="{FF2B5EF4-FFF2-40B4-BE49-F238E27FC236}">
                  <a16:creationId xmlns:a16="http://schemas.microsoft.com/office/drawing/2014/main" id="{5D55E6EA-D880-9E08-0BBA-F8BF154AD758}"/>
                </a:ext>
              </a:extLst>
            </p:cNvPr>
            <p:cNvSpPr/>
            <p:nvPr/>
          </p:nvSpPr>
          <p:spPr>
            <a:xfrm>
              <a:off x="7115175" y="6827044"/>
              <a:ext cx="47625" cy="23812"/>
            </a:xfrm>
            <a:custGeom>
              <a:avLst/>
              <a:gdLst>
                <a:gd name="connsiteX0" fmla="*/ 47625 w 47625"/>
                <a:gd name="connsiteY0" fmla="*/ 23813 h 23812"/>
                <a:gd name="connsiteX1" fmla="*/ 23813 w 47625"/>
                <a:gd name="connsiteY1" fmla="*/ 7143 h 23812"/>
                <a:gd name="connsiteX2" fmla="*/ 0 w 47625"/>
                <a:gd name="connsiteY2" fmla="*/ 23813 h 23812"/>
                <a:gd name="connsiteX3" fmla="*/ 23813 w 47625"/>
                <a:gd name="connsiteY3" fmla="*/ 0 h 23812"/>
                <a:gd name="connsiteX4" fmla="*/ 47625 w 47625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23812">
                  <a:moveTo>
                    <a:pt x="47625" y="23813"/>
                  </a:moveTo>
                  <a:cubicBezTo>
                    <a:pt x="40481" y="19050"/>
                    <a:pt x="30956" y="14287"/>
                    <a:pt x="23813" y="7143"/>
                  </a:cubicBezTo>
                  <a:cubicBezTo>
                    <a:pt x="14287" y="11906"/>
                    <a:pt x="7144" y="19050"/>
                    <a:pt x="0" y="23813"/>
                  </a:cubicBezTo>
                  <a:cubicBezTo>
                    <a:pt x="2381" y="9525"/>
                    <a:pt x="14287" y="7143"/>
                    <a:pt x="23813" y="0"/>
                  </a:cubicBezTo>
                  <a:cubicBezTo>
                    <a:pt x="33337" y="7143"/>
                    <a:pt x="45244" y="9525"/>
                    <a:pt x="47625" y="23813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9" name="Freeform: Shape 758">
              <a:extLst>
                <a:ext uri="{FF2B5EF4-FFF2-40B4-BE49-F238E27FC236}">
                  <a16:creationId xmlns:a16="http://schemas.microsoft.com/office/drawing/2014/main" id="{8C073C88-A5C7-B345-E732-5CE0E9A616E8}"/>
                </a:ext>
              </a:extLst>
            </p:cNvPr>
            <p:cNvSpPr/>
            <p:nvPr/>
          </p:nvSpPr>
          <p:spPr>
            <a:xfrm>
              <a:off x="11023401" y="6769893"/>
              <a:ext cx="47029" cy="23812"/>
            </a:xfrm>
            <a:custGeom>
              <a:avLst/>
              <a:gdLst>
                <a:gd name="connsiteX0" fmla="*/ 1786 w 47029"/>
                <a:gd name="connsiteY0" fmla="*/ 0 h 23812"/>
                <a:gd name="connsiteX1" fmla="*/ 47030 w 47029"/>
                <a:gd name="connsiteY1" fmla="*/ 4763 h 23812"/>
                <a:gd name="connsiteX2" fmla="*/ 25599 w 47029"/>
                <a:gd name="connsiteY2" fmla="*/ 23813 h 23812"/>
                <a:gd name="connsiteX3" fmla="*/ 1786 w 47029"/>
                <a:gd name="connsiteY3" fmla="*/ 7144 h 23812"/>
                <a:gd name="connsiteX4" fmla="*/ 1786 w 47029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29" h="23812">
                  <a:moveTo>
                    <a:pt x="1786" y="0"/>
                  </a:moveTo>
                  <a:cubicBezTo>
                    <a:pt x="16074" y="14288"/>
                    <a:pt x="30361" y="14288"/>
                    <a:pt x="47030" y="4763"/>
                  </a:cubicBezTo>
                  <a:cubicBezTo>
                    <a:pt x="39886" y="9526"/>
                    <a:pt x="32742" y="16669"/>
                    <a:pt x="25599" y="23813"/>
                  </a:cubicBezTo>
                  <a:cubicBezTo>
                    <a:pt x="16074" y="16669"/>
                    <a:pt x="8930" y="11906"/>
                    <a:pt x="1786" y="7144"/>
                  </a:cubicBezTo>
                  <a:cubicBezTo>
                    <a:pt x="-595" y="2381"/>
                    <a:pt x="-595" y="0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0" name="Freeform: Shape 759">
              <a:extLst>
                <a:ext uri="{FF2B5EF4-FFF2-40B4-BE49-F238E27FC236}">
                  <a16:creationId xmlns:a16="http://schemas.microsoft.com/office/drawing/2014/main" id="{BF23C044-D850-E1CF-102D-F015839B8B1A}"/>
                </a:ext>
              </a:extLst>
            </p:cNvPr>
            <p:cNvSpPr/>
            <p:nvPr/>
          </p:nvSpPr>
          <p:spPr>
            <a:xfrm>
              <a:off x="8131968" y="57150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7144" y="26194"/>
                    <a:pt x="9525" y="45244"/>
                  </a:cubicBezTo>
                  <a:cubicBezTo>
                    <a:pt x="7144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1" name="Freeform: Shape 760">
              <a:extLst>
                <a:ext uri="{FF2B5EF4-FFF2-40B4-BE49-F238E27FC236}">
                  <a16:creationId xmlns:a16="http://schemas.microsoft.com/office/drawing/2014/main" id="{9E80D91D-3ACB-2C00-D160-CC167EB6D2F9}"/>
                </a:ext>
              </a:extLst>
            </p:cNvPr>
            <p:cNvSpPr/>
            <p:nvPr/>
          </p:nvSpPr>
          <p:spPr>
            <a:xfrm>
              <a:off x="10027443" y="57150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2" name="Freeform: Shape 761">
              <a:extLst>
                <a:ext uri="{FF2B5EF4-FFF2-40B4-BE49-F238E27FC236}">
                  <a16:creationId xmlns:a16="http://schemas.microsoft.com/office/drawing/2014/main" id="{02657448-3765-F7CD-F574-963A3383F9B2}"/>
                </a:ext>
              </a:extLst>
            </p:cNvPr>
            <p:cNvSpPr/>
            <p:nvPr/>
          </p:nvSpPr>
          <p:spPr>
            <a:xfrm>
              <a:off x="10086975" y="57150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7143" y="26194"/>
                    <a:pt x="9525" y="45244"/>
                  </a:cubicBezTo>
                  <a:cubicBezTo>
                    <a:pt x="7143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3" name="Freeform: Shape 762">
              <a:extLst>
                <a:ext uri="{FF2B5EF4-FFF2-40B4-BE49-F238E27FC236}">
                  <a16:creationId xmlns:a16="http://schemas.microsoft.com/office/drawing/2014/main" id="{C43E88E5-42EF-4EC4-DBDA-317056A81061}"/>
                </a:ext>
              </a:extLst>
            </p:cNvPr>
            <p:cNvSpPr/>
            <p:nvPr/>
          </p:nvSpPr>
          <p:spPr>
            <a:xfrm>
              <a:off x="11982450" y="57150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4" name="Freeform: Shape 763">
              <a:extLst>
                <a:ext uri="{FF2B5EF4-FFF2-40B4-BE49-F238E27FC236}">
                  <a16:creationId xmlns:a16="http://schemas.microsoft.com/office/drawing/2014/main" id="{761F0242-B6A2-7CC9-3A70-6237E6680927}"/>
                </a:ext>
              </a:extLst>
            </p:cNvPr>
            <p:cNvSpPr/>
            <p:nvPr/>
          </p:nvSpPr>
          <p:spPr>
            <a:xfrm>
              <a:off x="12039600" y="57150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5" name="Freeform: Shape 764">
              <a:extLst>
                <a:ext uri="{FF2B5EF4-FFF2-40B4-BE49-F238E27FC236}">
                  <a16:creationId xmlns:a16="http://schemas.microsoft.com/office/drawing/2014/main" id="{F429A42F-D20C-7B44-385F-6BD1B7759B7F}"/>
                </a:ext>
              </a:extLst>
            </p:cNvPr>
            <p:cNvSpPr/>
            <p:nvPr/>
          </p:nvSpPr>
          <p:spPr>
            <a:xfrm>
              <a:off x="9067800" y="1143000"/>
              <a:ext cx="45243" cy="19049"/>
            </a:xfrm>
            <a:custGeom>
              <a:avLst/>
              <a:gdLst>
                <a:gd name="connsiteX0" fmla="*/ 23813 w 45243"/>
                <a:gd name="connsiteY0" fmla="*/ 19050 h 19049"/>
                <a:gd name="connsiteX1" fmla="*/ 0 w 45243"/>
                <a:gd name="connsiteY1" fmla="*/ 0 h 19049"/>
                <a:gd name="connsiteX2" fmla="*/ 45244 w 45243"/>
                <a:gd name="connsiteY2" fmla="*/ 0 h 19049"/>
                <a:gd name="connsiteX3" fmla="*/ 23813 w 45243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23813" y="19050"/>
                  </a:moveTo>
                  <a:cubicBezTo>
                    <a:pt x="14287" y="11906"/>
                    <a:pt x="7144" y="7144"/>
                    <a:pt x="0" y="0"/>
                  </a:cubicBezTo>
                  <a:cubicBezTo>
                    <a:pt x="16669" y="7144"/>
                    <a:pt x="30956" y="11906"/>
                    <a:pt x="45244" y="0"/>
                  </a:cubicBezTo>
                  <a:cubicBezTo>
                    <a:pt x="40481" y="4763"/>
                    <a:pt x="33337" y="9525"/>
                    <a:pt x="23813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6" name="Freeform: Shape 765">
              <a:extLst>
                <a:ext uri="{FF2B5EF4-FFF2-40B4-BE49-F238E27FC236}">
                  <a16:creationId xmlns:a16="http://schemas.microsoft.com/office/drawing/2014/main" id="{602328A5-1436-771D-C953-E27BA42E696D}"/>
                </a:ext>
              </a:extLst>
            </p:cNvPr>
            <p:cNvSpPr/>
            <p:nvPr/>
          </p:nvSpPr>
          <p:spPr>
            <a:xfrm>
              <a:off x="7116497" y="3390899"/>
              <a:ext cx="46302" cy="23812"/>
            </a:xfrm>
            <a:custGeom>
              <a:avLst/>
              <a:gdLst>
                <a:gd name="connsiteX0" fmla="*/ 1058 w 46302"/>
                <a:gd name="connsiteY0" fmla="*/ 0 h 23812"/>
                <a:gd name="connsiteX1" fmla="*/ 46302 w 46302"/>
                <a:gd name="connsiteY1" fmla="*/ 4763 h 23812"/>
                <a:gd name="connsiteX2" fmla="*/ 24871 w 46302"/>
                <a:gd name="connsiteY2" fmla="*/ 23813 h 23812"/>
                <a:gd name="connsiteX3" fmla="*/ 1058 w 46302"/>
                <a:gd name="connsiteY3" fmla="*/ 7144 h 23812"/>
                <a:gd name="connsiteX4" fmla="*/ 1058 w 46302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02" h="23812">
                  <a:moveTo>
                    <a:pt x="1058" y="0"/>
                  </a:moveTo>
                  <a:cubicBezTo>
                    <a:pt x="15346" y="14288"/>
                    <a:pt x="29633" y="14288"/>
                    <a:pt x="46302" y="4763"/>
                  </a:cubicBezTo>
                  <a:cubicBezTo>
                    <a:pt x="39158" y="9525"/>
                    <a:pt x="32014" y="16669"/>
                    <a:pt x="24871" y="23813"/>
                  </a:cubicBezTo>
                  <a:cubicBezTo>
                    <a:pt x="15346" y="16669"/>
                    <a:pt x="8202" y="11906"/>
                    <a:pt x="1058" y="7144"/>
                  </a:cubicBezTo>
                  <a:cubicBezTo>
                    <a:pt x="-1323" y="2381"/>
                    <a:pt x="1058" y="2381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1EFB4D7D-C8F7-2E3F-4B40-5AE6CF62D84D}"/>
                </a:ext>
              </a:extLst>
            </p:cNvPr>
            <p:cNvSpPr/>
            <p:nvPr/>
          </p:nvSpPr>
          <p:spPr>
            <a:xfrm>
              <a:off x="9070181" y="2269331"/>
              <a:ext cx="45243" cy="19049"/>
            </a:xfrm>
            <a:custGeom>
              <a:avLst/>
              <a:gdLst>
                <a:gd name="connsiteX0" fmla="*/ 0 w 45243"/>
                <a:gd name="connsiteY0" fmla="*/ 0 h 19049"/>
                <a:gd name="connsiteX1" fmla="*/ 45244 w 45243"/>
                <a:gd name="connsiteY1" fmla="*/ 0 h 19049"/>
                <a:gd name="connsiteX2" fmla="*/ 23813 w 45243"/>
                <a:gd name="connsiteY2" fmla="*/ 19050 h 19049"/>
                <a:gd name="connsiteX3" fmla="*/ 0 w 45243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0" y="0"/>
                  </a:moveTo>
                  <a:cubicBezTo>
                    <a:pt x="23813" y="7144"/>
                    <a:pt x="23813" y="7144"/>
                    <a:pt x="45244" y="0"/>
                  </a:cubicBezTo>
                  <a:cubicBezTo>
                    <a:pt x="38100" y="4762"/>
                    <a:pt x="30956" y="11906"/>
                    <a:pt x="23813" y="19050"/>
                  </a:cubicBezTo>
                  <a:cubicBezTo>
                    <a:pt x="14288" y="11906"/>
                    <a:pt x="7144" y="4762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365811E2-D109-E7BB-1A93-0742FE868CBD}"/>
                </a:ext>
              </a:extLst>
            </p:cNvPr>
            <p:cNvSpPr/>
            <p:nvPr/>
          </p:nvSpPr>
          <p:spPr>
            <a:xfrm>
              <a:off x="10027443" y="4562475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9" name="Freeform: Shape 768">
              <a:extLst>
                <a:ext uri="{FF2B5EF4-FFF2-40B4-BE49-F238E27FC236}">
                  <a16:creationId xmlns:a16="http://schemas.microsoft.com/office/drawing/2014/main" id="{EDBB4CEA-9846-C16E-7628-EE8CCC43A8DD}"/>
                </a:ext>
              </a:extLst>
            </p:cNvPr>
            <p:cNvSpPr/>
            <p:nvPr/>
          </p:nvSpPr>
          <p:spPr>
            <a:xfrm>
              <a:off x="11982450" y="2309812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0" name="Freeform: Shape 769">
              <a:extLst>
                <a:ext uri="{FF2B5EF4-FFF2-40B4-BE49-F238E27FC236}">
                  <a16:creationId xmlns:a16="http://schemas.microsoft.com/office/drawing/2014/main" id="{513EBFB1-B9E3-4E12-E53B-7437AB53A420}"/>
                </a:ext>
              </a:extLst>
            </p:cNvPr>
            <p:cNvSpPr/>
            <p:nvPr/>
          </p:nvSpPr>
          <p:spPr>
            <a:xfrm>
              <a:off x="7115175" y="2269331"/>
              <a:ext cx="45243" cy="19049"/>
            </a:xfrm>
            <a:custGeom>
              <a:avLst/>
              <a:gdLst>
                <a:gd name="connsiteX0" fmla="*/ 0 w 45243"/>
                <a:gd name="connsiteY0" fmla="*/ 0 h 19049"/>
                <a:gd name="connsiteX1" fmla="*/ 45244 w 45243"/>
                <a:gd name="connsiteY1" fmla="*/ 0 h 19049"/>
                <a:gd name="connsiteX2" fmla="*/ 23813 w 45243"/>
                <a:gd name="connsiteY2" fmla="*/ 19050 h 19049"/>
                <a:gd name="connsiteX3" fmla="*/ 0 w 45243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0" y="0"/>
                  </a:moveTo>
                  <a:cubicBezTo>
                    <a:pt x="16669" y="9525"/>
                    <a:pt x="30956" y="9525"/>
                    <a:pt x="45244" y="0"/>
                  </a:cubicBezTo>
                  <a:cubicBezTo>
                    <a:pt x="38100" y="4762"/>
                    <a:pt x="30956" y="11906"/>
                    <a:pt x="23813" y="19050"/>
                  </a:cubicBezTo>
                  <a:cubicBezTo>
                    <a:pt x="14287" y="11906"/>
                    <a:pt x="7144" y="4762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6EEB13F9-AC41-0C9E-3EFA-F5F32DCCA82F}"/>
                </a:ext>
              </a:extLst>
            </p:cNvPr>
            <p:cNvSpPr/>
            <p:nvPr/>
          </p:nvSpPr>
          <p:spPr>
            <a:xfrm>
              <a:off x="10027443" y="2309812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A2C728C5-4645-B8EB-7B3B-68EF799A7760}"/>
                </a:ext>
              </a:extLst>
            </p:cNvPr>
            <p:cNvSpPr/>
            <p:nvPr/>
          </p:nvSpPr>
          <p:spPr>
            <a:xfrm>
              <a:off x="8131968" y="230981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3" name="Freeform: Shape 772">
              <a:extLst>
                <a:ext uri="{FF2B5EF4-FFF2-40B4-BE49-F238E27FC236}">
                  <a16:creationId xmlns:a16="http://schemas.microsoft.com/office/drawing/2014/main" id="{2FBB7F91-4D87-8ACC-DB69-1FD0C3A6FD2D}"/>
                </a:ext>
              </a:extLst>
            </p:cNvPr>
            <p:cNvSpPr/>
            <p:nvPr/>
          </p:nvSpPr>
          <p:spPr>
            <a:xfrm>
              <a:off x="6179343" y="343376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4" name="Freeform: Shape 773">
              <a:extLst>
                <a:ext uri="{FF2B5EF4-FFF2-40B4-BE49-F238E27FC236}">
                  <a16:creationId xmlns:a16="http://schemas.microsoft.com/office/drawing/2014/main" id="{B0E7A5F5-D24A-2D84-2DF0-FAEC5C84A3D3}"/>
                </a:ext>
              </a:extLst>
            </p:cNvPr>
            <p:cNvSpPr/>
            <p:nvPr/>
          </p:nvSpPr>
          <p:spPr>
            <a:xfrm>
              <a:off x="7117556" y="69056"/>
              <a:ext cx="42862" cy="21431"/>
            </a:xfrm>
            <a:custGeom>
              <a:avLst/>
              <a:gdLst>
                <a:gd name="connsiteX0" fmla="*/ 40481 w 42862"/>
                <a:gd name="connsiteY0" fmla="*/ 21431 h 21431"/>
                <a:gd name="connsiteX1" fmla="*/ 21431 w 42862"/>
                <a:gd name="connsiteY1" fmla="*/ 9525 h 21431"/>
                <a:gd name="connsiteX2" fmla="*/ 0 w 42862"/>
                <a:gd name="connsiteY2" fmla="*/ 21431 h 21431"/>
                <a:gd name="connsiteX3" fmla="*/ 21431 w 42862"/>
                <a:gd name="connsiteY3" fmla="*/ 0 h 21431"/>
                <a:gd name="connsiteX4" fmla="*/ 42862 w 42862"/>
                <a:gd name="connsiteY4" fmla="*/ 19050 h 21431"/>
                <a:gd name="connsiteX5" fmla="*/ 40481 w 42862"/>
                <a:gd name="connsiteY5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862" h="21431">
                  <a:moveTo>
                    <a:pt x="40481" y="21431"/>
                  </a:moveTo>
                  <a:cubicBezTo>
                    <a:pt x="33338" y="16669"/>
                    <a:pt x="28575" y="14287"/>
                    <a:pt x="21431" y="9525"/>
                  </a:cubicBezTo>
                  <a:cubicBezTo>
                    <a:pt x="14287" y="14287"/>
                    <a:pt x="7144" y="16669"/>
                    <a:pt x="0" y="21431"/>
                  </a:cubicBezTo>
                  <a:cubicBezTo>
                    <a:pt x="2381" y="11906"/>
                    <a:pt x="11906" y="7144"/>
                    <a:pt x="21431" y="0"/>
                  </a:cubicBezTo>
                  <a:cubicBezTo>
                    <a:pt x="28575" y="7144"/>
                    <a:pt x="35719" y="11906"/>
                    <a:pt x="42862" y="19050"/>
                  </a:cubicBezTo>
                  <a:cubicBezTo>
                    <a:pt x="42862" y="19050"/>
                    <a:pt x="40481" y="19050"/>
                    <a:pt x="40481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5" name="Freeform: Shape 774">
              <a:extLst>
                <a:ext uri="{FF2B5EF4-FFF2-40B4-BE49-F238E27FC236}">
                  <a16:creationId xmlns:a16="http://schemas.microsoft.com/office/drawing/2014/main" id="{12DD7A2B-ED06-29BB-AD6B-5F51DD693F40}"/>
                </a:ext>
              </a:extLst>
            </p:cNvPr>
            <p:cNvSpPr/>
            <p:nvPr/>
          </p:nvSpPr>
          <p:spPr>
            <a:xfrm>
              <a:off x="9067800" y="6774656"/>
              <a:ext cx="47625" cy="19049"/>
            </a:xfrm>
            <a:custGeom>
              <a:avLst/>
              <a:gdLst>
                <a:gd name="connsiteX0" fmla="*/ 47625 w 47625"/>
                <a:gd name="connsiteY0" fmla="*/ 0 h 19049"/>
                <a:gd name="connsiteX1" fmla="*/ 23813 w 47625"/>
                <a:gd name="connsiteY1" fmla="*/ 19050 h 19049"/>
                <a:gd name="connsiteX2" fmla="*/ 0 w 47625"/>
                <a:gd name="connsiteY2" fmla="*/ 0 h 19049"/>
                <a:gd name="connsiteX3" fmla="*/ 47625 w 47625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49">
                  <a:moveTo>
                    <a:pt x="47625" y="0"/>
                  </a:moveTo>
                  <a:cubicBezTo>
                    <a:pt x="40481" y="4763"/>
                    <a:pt x="33337" y="11906"/>
                    <a:pt x="23813" y="19050"/>
                  </a:cubicBezTo>
                  <a:cubicBezTo>
                    <a:pt x="14287" y="11906"/>
                    <a:pt x="7144" y="7143"/>
                    <a:pt x="0" y="0"/>
                  </a:cubicBezTo>
                  <a:cubicBezTo>
                    <a:pt x="16669" y="7143"/>
                    <a:pt x="30956" y="9525"/>
                    <a:pt x="476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6" name="Freeform: Shape 775">
              <a:extLst>
                <a:ext uri="{FF2B5EF4-FFF2-40B4-BE49-F238E27FC236}">
                  <a16:creationId xmlns:a16="http://schemas.microsoft.com/office/drawing/2014/main" id="{E9C37739-9133-B756-25BE-63D9DF46BB8E}"/>
                </a:ext>
              </a:extLst>
            </p:cNvPr>
            <p:cNvSpPr/>
            <p:nvPr/>
          </p:nvSpPr>
          <p:spPr>
            <a:xfrm>
              <a:off x="9067800" y="3395662"/>
              <a:ext cx="45243" cy="19049"/>
            </a:xfrm>
            <a:custGeom>
              <a:avLst/>
              <a:gdLst>
                <a:gd name="connsiteX0" fmla="*/ 23813 w 45243"/>
                <a:gd name="connsiteY0" fmla="*/ 19050 h 19049"/>
                <a:gd name="connsiteX1" fmla="*/ 0 w 45243"/>
                <a:gd name="connsiteY1" fmla="*/ 0 h 19049"/>
                <a:gd name="connsiteX2" fmla="*/ 45244 w 45243"/>
                <a:gd name="connsiteY2" fmla="*/ 0 h 19049"/>
                <a:gd name="connsiteX3" fmla="*/ 23813 w 45243"/>
                <a:gd name="connsiteY3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23813" y="19050"/>
                  </a:moveTo>
                  <a:cubicBezTo>
                    <a:pt x="14287" y="11906"/>
                    <a:pt x="7144" y="7143"/>
                    <a:pt x="0" y="0"/>
                  </a:cubicBezTo>
                  <a:cubicBezTo>
                    <a:pt x="16669" y="9525"/>
                    <a:pt x="30956" y="9525"/>
                    <a:pt x="45244" y="0"/>
                  </a:cubicBezTo>
                  <a:cubicBezTo>
                    <a:pt x="40481" y="4762"/>
                    <a:pt x="33337" y="9525"/>
                    <a:pt x="23813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7" name="Freeform: Shape 776">
              <a:extLst>
                <a:ext uri="{FF2B5EF4-FFF2-40B4-BE49-F238E27FC236}">
                  <a16:creationId xmlns:a16="http://schemas.microsoft.com/office/drawing/2014/main" id="{976C543F-4432-4908-7436-7DB268734B05}"/>
                </a:ext>
              </a:extLst>
            </p:cNvPr>
            <p:cNvSpPr/>
            <p:nvPr/>
          </p:nvSpPr>
          <p:spPr>
            <a:xfrm>
              <a:off x="6119812" y="2309812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8" name="Freeform: Shape 777">
              <a:extLst>
                <a:ext uri="{FF2B5EF4-FFF2-40B4-BE49-F238E27FC236}">
                  <a16:creationId xmlns:a16="http://schemas.microsoft.com/office/drawing/2014/main" id="{BBAC2AC9-6442-CFCC-52EE-C5445B6E60A8}"/>
                </a:ext>
              </a:extLst>
            </p:cNvPr>
            <p:cNvSpPr/>
            <p:nvPr/>
          </p:nvSpPr>
          <p:spPr>
            <a:xfrm>
              <a:off x="12039600" y="230981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9" name="Freeform: Shape 778">
              <a:extLst>
                <a:ext uri="{FF2B5EF4-FFF2-40B4-BE49-F238E27FC236}">
                  <a16:creationId xmlns:a16="http://schemas.microsoft.com/office/drawing/2014/main" id="{9254737C-742E-96DB-BF85-FA75C57A122D}"/>
                </a:ext>
              </a:extLst>
            </p:cNvPr>
            <p:cNvSpPr/>
            <p:nvPr/>
          </p:nvSpPr>
          <p:spPr>
            <a:xfrm>
              <a:off x="7115175" y="6774656"/>
              <a:ext cx="45243" cy="19049"/>
            </a:xfrm>
            <a:custGeom>
              <a:avLst/>
              <a:gdLst>
                <a:gd name="connsiteX0" fmla="*/ 0 w 45243"/>
                <a:gd name="connsiteY0" fmla="*/ 0 h 19049"/>
                <a:gd name="connsiteX1" fmla="*/ 45244 w 45243"/>
                <a:gd name="connsiteY1" fmla="*/ 0 h 19049"/>
                <a:gd name="connsiteX2" fmla="*/ 23813 w 45243"/>
                <a:gd name="connsiteY2" fmla="*/ 19050 h 19049"/>
                <a:gd name="connsiteX3" fmla="*/ 0 w 45243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0" y="0"/>
                  </a:moveTo>
                  <a:cubicBezTo>
                    <a:pt x="23813" y="9525"/>
                    <a:pt x="23813" y="9525"/>
                    <a:pt x="45244" y="0"/>
                  </a:cubicBezTo>
                  <a:cubicBezTo>
                    <a:pt x="38100" y="4763"/>
                    <a:pt x="30956" y="11906"/>
                    <a:pt x="23813" y="19050"/>
                  </a:cubicBezTo>
                  <a:cubicBezTo>
                    <a:pt x="14287" y="9525"/>
                    <a:pt x="7144" y="4763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0" name="Freeform: Shape 779">
              <a:extLst>
                <a:ext uri="{FF2B5EF4-FFF2-40B4-BE49-F238E27FC236}">
                  <a16:creationId xmlns:a16="http://schemas.microsoft.com/office/drawing/2014/main" id="{23FC1721-B5D7-5694-6C1A-7A9E49142AB9}"/>
                </a:ext>
              </a:extLst>
            </p:cNvPr>
            <p:cNvSpPr/>
            <p:nvPr/>
          </p:nvSpPr>
          <p:spPr>
            <a:xfrm>
              <a:off x="6119812" y="3436143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1" name="Freeform: Shape 780">
              <a:extLst>
                <a:ext uri="{FF2B5EF4-FFF2-40B4-BE49-F238E27FC236}">
                  <a16:creationId xmlns:a16="http://schemas.microsoft.com/office/drawing/2014/main" id="{2E698F64-383A-9256-1F62-80B832F995BB}"/>
                </a:ext>
              </a:extLst>
            </p:cNvPr>
            <p:cNvSpPr/>
            <p:nvPr/>
          </p:nvSpPr>
          <p:spPr>
            <a:xfrm>
              <a:off x="6179343" y="230981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7144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2" name="Freeform: Shape 781">
              <a:extLst>
                <a:ext uri="{FF2B5EF4-FFF2-40B4-BE49-F238E27FC236}">
                  <a16:creationId xmlns:a16="http://schemas.microsoft.com/office/drawing/2014/main" id="{900B3B01-839D-4C0B-3465-19FFFDEE35D7}"/>
                </a:ext>
              </a:extLst>
            </p:cNvPr>
            <p:cNvSpPr/>
            <p:nvPr/>
          </p:nvSpPr>
          <p:spPr>
            <a:xfrm>
              <a:off x="8074818" y="2309812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6E67AE44-F250-C311-139D-54642651FF1A}"/>
                </a:ext>
              </a:extLst>
            </p:cNvPr>
            <p:cNvSpPr/>
            <p:nvPr/>
          </p:nvSpPr>
          <p:spPr>
            <a:xfrm>
              <a:off x="10086975" y="4560093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4" name="Freeform: Shape 783">
              <a:extLst>
                <a:ext uri="{FF2B5EF4-FFF2-40B4-BE49-F238E27FC236}">
                  <a16:creationId xmlns:a16="http://schemas.microsoft.com/office/drawing/2014/main" id="{A812F816-85CF-3CC2-25B3-B1AA129F5B94}"/>
                </a:ext>
              </a:extLst>
            </p:cNvPr>
            <p:cNvSpPr/>
            <p:nvPr/>
          </p:nvSpPr>
          <p:spPr>
            <a:xfrm>
              <a:off x="11982450" y="4562475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2"/>
                  </a:cubicBezTo>
                  <a:cubicBezTo>
                    <a:pt x="19050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5" name="Freeform: Shape 784">
              <a:extLst>
                <a:ext uri="{FF2B5EF4-FFF2-40B4-BE49-F238E27FC236}">
                  <a16:creationId xmlns:a16="http://schemas.microsoft.com/office/drawing/2014/main" id="{5F450647-2E19-976F-D59E-24E2EFCD0174}"/>
                </a:ext>
              </a:extLst>
            </p:cNvPr>
            <p:cNvSpPr/>
            <p:nvPr/>
          </p:nvSpPr>
          <p:spPr>
            <a:xfrm>
              <a:off x="12039600" y="4560093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6" name="Freeform: Shape 785">
              <a:extLst>
                <a:ext uri="{FF2B5EF4-FFF2-40B4-BE49-F238E27FC236}">
                  <a16:creationId xmlns:a16="http://schemas.microsoft.com/office/drawing/2014/main" id="{57851B3B-FF69-0CA1-9FEE-D894BC00CF29}"/>
                </a:ext>
              </a:extLst>
            </p:cNvPr>
            <p:cNvSpPr/>
            <p:nvPr/>
          </p:nvSpPr>
          <p:spPr>
            <a:xfrm>
              <a:off x="7115175" y="4572000"/>
              <a:ext cx="47625" cy="21431"/>
            </a:xfrm>
            <a:custGeom>
              <a:avLst/>
              <a:gdLst>
                <a:gd name="connsiteX0" fmla="*/ 23813 w 47625"/>
                <a:gd name="connsiteY0" fmla="*/ 0 h 21431"/>
                <a:gd name="connsiteX1" fmla="*/ 47625 w 47625"/>
                <a:gd name="connsiteY1" fmla="*/ 19050 h 21431"/>
                <a:gd name="connsiteX2" fmla="*/ 45244 w 47625"/>
                <a:gd name="connsiteY2" fmla="*/ 21431 h 21431"/>
                <a:gd name="connsiteX3" fmla="*/ 23813 w 47625"/>
                <a:gd name="connsiteY3" fmla="*/ 9525 h 21431"/>
                <a:gd name="connsiteX4" fmla="*/ 2381 w 47625"/>
                <a:gd name="connsiteY4" fmla="*/ 21431 h 21431"/>
                <a:gd name="connsiteX5" fmla="*/ 0 w 47625"/>
                <a:gd name="connsiteY5" fmla="*/ 19050 h 21431"/>
                <a:gd name="connsiteX6" fmla="*/ 23813 w 47625"/>
                <a:gd name="connsiteY6" fmla="*/ 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23813" y="0"/>
                  </a:moveTo>
                  <a:cubicBezTo>
                    <a:pt x="33337" y="7144"/>
                    <a:pt x="40481" y="14288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0956" y="14288"/>
                    <a:pt x="23813" y="9525"/>
                  </a:cubicBezTo>
                  <a:cubicBezTo>
                    <a:pt x="16669" y="14288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8"/>
                    <a:pt x="14287" y="9525"/>
                    <a:pt x="2381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7" name="Freeform: Shape 786">
              <a:extLst>
                <a:ext uri="{FF2B5EF4-FFF2-40B4-BE49-F238E27FC236}">
                  <a16:creationId xmlns:a16="http://schemas.microsoft.com/office/drawing/2014/main" id="{4BB95FAD-B553-9138-3544-F582C01EAE94}"/>
                </a:ext>
              </a:extLst>
            </p:cNvPr>
            <p:cNvSpPr/>
            <p:nvPr/>
          </p:nvSpPr>
          <p:spPr>
            <a:xfrm>
              <a:off x="9067800" y="4572000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8"/>
                    <a:pt x="14287" y="7144"/>
                    <a:pt x="23813" y="0"/>
                  </a:cubicBezTo>
                  <a:cubicBezTo>
                    <a:pt x="33337" y="7144"/>
                    <a:pt x="40481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7" y="14288"/>
                    <a:pt x="23813" y="9525"/>
                  </a:cubicBezTo>
                  <a:cubicBezTo>
                    <a:pt x="16669" y="14288"/>
                    <a:pt x="9525" y="16669"/>
                    <a:pt x="2381" y="21431"/>
                  </a:cubicBezTo>
                  <a:cubicBezTo>
                    <a:pt x="2381" y="21431"/>
                    <a:pt x="2381" y="2143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8" name="Freeform: Shape 787">
              <a:extLst>
                <a:ext uri="{FF2B5EF4-FFF2-40B4-BE49-F238E27FC236}">
                  <a16:creationId xmlns:a16="http://schemas.microsoft.com/office/drawing/2014/main" id="{FA9769A3-B59F-CC3A-EE0E-1C9EFA8C2CB3}"/>
                </a:ext>
              </a:extLst>
            </p:cNvPr>
            <p:cNvSpPr/>
            <p:nvPr/>
          </p:nvSpPr>
          <p:spPr>
            <a:xfrm>
              <a:off x="11022806" y="3445668"/>
              <a:ext cx="47625" cy="21431"/>
            </a:xfrm>
            <a:custGeom>
              <a:avLst/>
              <a:gdLst>
                <a:gd name="connsiteX0" fmla="*/ 23813 w 47625"/>
                <a:gd name="connsiteY0" fmla="*/ 0 h 21431"/>
                <a:gd name="connsiteX1" fmla="*/ 47625 w 47625"/>
                <a:gd name="connsiteY1" fmla="*/ 19050 h 21431"/>
                <a:gd name="connsiteX2" fmla="*/ 45244 w 47625"/>
                <a:gd name="connsiteY2" fmla="*/ 21431 h 21431"/>
                <a:gd name="connsiteX3" fmla="*/ 23813 w 47625"/>
                <a:gd name="connsiteY3" fmla="*/ 9525 h 21431"/>
                <a:gd name="connsiteX4" fmla="*/ 2381 w 47625"/>
                <a:gd name="connsiteY4" fmla="*/ 21431 h 21431"/>
                <a:gd name="connsiteX5" fmla="*/ 0 w 47625"/>
                <a:gd name="connsiteY5" fmla="*/ 19050 h 21431"/>
                <a:gd name="connsiteX6" fmla="*/ 23813 w 47625"/>
                <a:gd name="connsiteY6" fmla="*/ 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23813" y="0"/>
                  </a:moveTo>
                  <a:cubicBezTo>
                    <a:pt x="33338" y="7144"/>
                    <a:pt x="40482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8" y="14288"/>
                    <a:pt x="23813" y="9525"/>
                  </a:cubicBezTo>
                  <a:cubicBezTo>
                    <a:pt x="16669" y="14288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8"/>
                    <a:pt x="14288" y="7144"/>
                    <a:pt x="2381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9" name="Freeform: Shape 788">
              <a:extLst>
                <a:ext uri="{FF2B5EF4-FFF2-40B4-BE49-F238E27FC236}">
                  <a16:creationId xmlns:a16="http://schemas.microsoft.com/office/drawing/2014/main" id="{B138CB6F-5923-FF36-75ED-C6C6ADD39180}"/>
                </a:ext>
              </a:extLst>
            </p:cNvPr>
            <p:cNvSpPr/>
            <p:nvPr/>
          </p:nvSpPr>
          <p:spPr>
            <a:xfrm>
              <a:off x="11022806" y="3395662"/>
              <a:ext cx="45243" cy="19049"/>
            </a:xfrm>
            <a:custGeom>
              <a:avLst/>
              <a:gdLst>
                <a:gd name="connsiteX0" fmla="*/ 0 w 45243"/>
                <a:gd name="connsiteY0" fmla="*/ 0 h 19049"/>
                <a:gd name="connsiteX1" fmla="*/ 45244 w 45243"/>
                <a:gd name="connsiteY1" fmla="*/ 0 h 19049"/>
                <a:gd name="connsiteX2" fmla="*/ 23813 w 45243"/>
                <a:gd name="connsiteY2" fmla="*/ 19050 h 19049"/>
                <a:gd name="connsiteX3" fmla="*/ 0 w 45243"/>
                <a:gd name="connsiteY3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243" h="19049">
                  <a:moveTo>
                    <a:pt x="0" y="0"/>
                  </a:moveTo>
                  <a:cubicBezTo>
                    <a:pt x="16669" y="9525"/>
                    <a:pt x="30956" y="9525"/>
                    <a:pt x="45244" y="0"/>
                  </a:cubicBezTo>
                  <a:cubicBezTo>
                    <a:pt x="38100" y="4762"/>
                    <a:pt x="30956" y="11906"/>
                    <a:pt x="23813" y="19050"/>
                  </a:cubicBezTo>
                  <a:cubicBezTo>
                    <a:pt x="14288" y="11906"/>
                    <a:pt x="7144" y="4762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0" name="Freeform: Shape 789">
              <a:extLst>
                <a:ext uri="{FF2B5EF4-FFF2-40B4-BE49-F238E27FC236}">
                  <a16:creationId xmlns:a16="http://schemas.microsoft.com/office/drawing/2014/main" id="{4C269201-30F1-9D3C-585B-C8D6E0F15907}"/>
                </a:ext>
              </a:extLst>
            </p:cNvPr>
            <p:cNvSpPr/>
            <p:nvPr/>
          </p:nvSpPr>
          <p:spPr>
            <a:xfrm>
              <a:off x="9070181" y="2319337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7"/>
                    <a:pt x="14288" y="7144"/>
                    <a:pt x="23813" y="0"/>
                  </a:cubicBezTo>
                  <a:cubicBezTo>
                    <a:pt x="33338" y="7144"/>
                    <a:pt x="40482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9050"/>
                    <a:pt x="33338" y="14287"/>
                    <a:pt x="23813" y="9525"/>
                  </a:cubicBezTo>
                  <a:cubicBezTo>
                    <a:pt x="16669" y="11906"/>
                    <a:pt x="9525" y="16669"/>
                    <a:pt x="2381" y="21431"/>
                  </a:cubicBezTo>
                  <a:cubicBezTo>
                    <a:pt x="0" y="21431"/>
                    <a:pt x="0" y="2143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1" name="Freeform: Shape 790">
              <a:extLst>
                <a:ext uri="{FF2B5EF4-FFF2-40B4-BE49-F238E27FC236}">
                  <a16:creationId xmlns:a16="http://schemas.microsoft.com/office/drawing/2014/main" id="{97BD6A7C-D829-907B-1773-F4B133678EF0}"/>
                </a:ext>
              </a:extLst>
            </p:cNvPr>
            <p:cNvSpPr/>
            <p:nvPr/>
          </p:nvSpPr>
          <p:spPr>
            <a:xfrm>
              <a:off x="11020425" y="69056"/>
              <a:ext cx="47625" cy="19049"/>
            </a:xfrm>
            <a:custGeom>
              <a:avLst/>
              <a:gdLst>
                <a:gd name="connsiteX0" fmla="*/ 26194 w 47625"/>
                <a:gd name="connsiteY0" fmla="*/ 0 h 19049"/>
                <a:gd name="connsiteX1" fmla="*/ 47625 w 47625"/>
                <a:gd name="connsiteY1" fmla="*/ 16669 h 19049"/>
                <a:gd name="connsiteX2" fmla="*/ 45244 w 47625"/>
                <a:gd name="connsiteY2" fmla="*/ 19050 h 19049"/>
                <a:gd name="connsiteX3" fmla="*/ 23813 w 47625"/>
                <a:gd name="connsiteY3" fmla="*/ 7144 h 19049"/>
                <a:gd name="connsiteX4" fmla="*/ 2381 w 47625"/>
                <a:gd name="connsiteY4" fmla="*/ 19050 h 19049"/>
                <a:gd name="connsiteX5" fmla="*/ 0 w 47625"/>
                <a:gd name="connsiteY5" fmla="*/ 16669 h 19049"/>
                <a:gd name="connsiteX6" fmla="*/ 26194 w 47625"/>
                <a:gd name="connsiteY6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49">
                  <a:moveTo>
                    <a:pt x="26194" y="0"/>
                  </a:moveTo>
                  <a:cubicBezTo>
                    <a:pt x="35719" y="7144"/>
                    <a:pt x="42863" y="11906"/>
                    <a:pt x="47625" y="16669"/>
                  </a:cubicBezTo>
                  <a:cubicBezTo>
                    <a:pt x="47625" y="16669"/>
                    <a:pt x="47625" y="19050"/>
                    <a:pt x="45244" y="19050"/>
                  </a:cubicBezTo>
                  <a:cubicBezTo>
                    <a:pt x="38100" y="16669"/>
                    <a:pt x="33337" y="11906"/>
                    <a:pt x="23813" y="7144"/>
                  </a:cubicBezTo>
                  <a:cubicBezTo>
                    <a:pt x="16669" y="9525"/>
                    <a:pt x="9525" y="14287"/>
                    <a:pt x="2381" y="19050"/>
                  </a:cubicBezTo>
                  <a:cubicBezTo>
                    <a:pt x="2381" y="19050"/>
                    <a:pt x="0" y="16669"/>
                    <a:pt x="0" y="16669"/>
                  </a:cubicBezTo>
                  <a:cubicBezTo>
                    <a:pt x="9525" y="11906"/>
                    <a:pt x="16669" y="4762"/>
                    <a:pt x="26194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2" name="Freeform: Shape 791">
              <a:extLst>
                <a:ext uri="{FF2B5EF4-FFF2-40B4-BE49-F238E27FC236}">
                  <a16:creationId xmlns:a16="http://schemas.microsoft.com/office/drawing/2014/main" id="{5103B1FE-7BBE-2CC3-7CFF-7AD2DD8A7EF1}"/>
                </a:ext>
              </a:extLst>
            </p:cNvPr>
            <p:cNvSpPr/>
            <p:nvPr/>
          </p:nvSpPr>
          <p:spPr>
            <a:xfrm>
              <a:off x="11022806" y="1138237"/>
              <a:ext cx="45243" cy="23812"/>
            </a:xfrm>
            <a:custGeom>
              <a:avLst/>
              <a:gdLst>
                <a:gd name="connsiteX0" fmla="*/ 2381 w 45243"/>
                <a:gd name="connsiteY0" fmla="*/ 0 h 23812"/>
                <a:gd name="connsiteX1" fmla="*/ 45244 w 45243"/>
                <a:gd name="connsiteY1" fmla="*/ 4763 h 23812"/>
                <a:gd name="connsiteX2" fmla="*/ 23813 w 45243"/>
                <a:gd name="connsiteY2" fmla="*/ 23813 h 23812"/>
                <a:gd name="connsiteX3" fmla="*/ 0 w 45243"/>
                <a:gd name="connsiteY3" fmla="*/ 4763 h 23812"/>
                <a:gd name="connsiteX4" fmla="*/ 2381 w 45243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3" h="23812">
                  <a:moveTo>
                    <a:pt x="2381" y="0"/>
                  </a:moveTo>
                  <a:cubicBezTo>
                    <a:pt x="16669" y="14288"/>
                    <a:pt x="28575" y="14288"/>
                    <a:pt x="45244" y="4763"/>
                  </a:cubicBezTo>
                  <a:cubicBezTo>
                    <a:pt x="38100" y="9525"/>
                    <a:pt x="30956" y="16669"/>
                    <a:pt x="23813" y="23813"/>
                  </a:cubicBezTo>
                  <a:cubicBezTo>
                    <a:pt x="14288" y="16669"/>
                    <a:pt x="7144" y="11906"/>
                    <a:pt x="0" y="4763"/>
                  </a:cubicBezTo>
                  <a:cubicBezTo>
                    <a:pt x="0" y="2381"/>
                    <a:pt x="2381" y="2381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3" name="Freeform: Shape 792">
              <a:extLst>
                <a:ext uri="{FF2B5EF4-FFF2-40B4-BE49-F238E27FC236}">
                  <a16:creationId xmlns:a16="http://schemas.microsoft.com/office/drawing/2014/main" id="{A5986352-D08F-7EA0-E250-6192E697D284}"/>
                </a:ext>
              </a:extLst>
            </p:cNvPr>
            <p:cNvSpPr/>
            <p:nvPr/>
          </p:nvSpPr>
          <p:spPr>
            <a:xfrm>
              <a:off x="9067800" y="66674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8"/>
                    <a:pt x="14287" y="7144"/>
                    <a:pt x="23813" y="0"/>
                  </a:cubicBezTo>
                  <a:cubicBezTo>
                    <a:pt x="33337" y="7144"/>
                    <a:pt x="40481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7" y="14288"/>
                    <a:pt x="23813" y="9525"/>
                  </a:cubicBezTo>
                  <a:cubicBezTo>
                    <a:pt x="16669" y="14288"/>
                    <a:pt x="9525" y="16669"/>
                    <a:pt x="2381" y="21431"/>
                  </a:cubicBezTo>
                  <a:cubicBezTo>
                    <a:pt x="2381" y="21431"/>
                    <a:pt x="2381" y="2143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4" name="Freeform: Shape 793">
              <a:extLst>
                <a:ext uri="{FF2B5EF4-FFF2-40B4-BE49-F238E27FC236}">
                  <a16:creationId xmlns:a16="http://schemas.microsoft.com/office/drawing/2014/main" id="{2A3B5769-9B67-F8C3-9C92-D76351AF12E3}"/>
                </a:ext>
              </a:extLst>
            </p:cNvPr>
            <p:cNvSpPr/>
            <p:nvPr/>
          </p:nvSpPr>
          <p:spPr>
            <a:xfrm>
              <a:off x="6119812" y="1183481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3"/>
                  </a:cubicBezTo>
                  <a:cubicBezTo>
                    <a:pt x="21431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5" name="Freeform: Shape 794">
              <a:extLst>
                <a:ext uri="{FF2B5EF4-FFF2-40B4-BE49-F238E27FC236}">
                  <a16:creationId xmlns:a16="http://schemas.microsoft.com/office/drawing/2014/main" id="{DF4DA409-C17D-437A-EC3F-3CD1A824BB48}"/>
                </a:ext>
              </a:extLst>
            </p:cNvPr>
            <p:cNvSpPr/>
            <p:nvPr/>
          </p:nvSpPr>
          <p:spPr>
            <a:xfrm>
              <a:off x="11023401" y="2262187"/>
              <a:ext cx="47029" cy="26193"/>
            </a:xfrm>
            <a:custGeom>
              <a:avLst/>
              <a:gdLst>
                <a:gd name="connsiteX0" fmla="*/ 1786 w 47029"/>
                <a:gd name="connsiteY0" fmla="*/ 2381 h 26193"/>
                <a:gd name="connsiteX1" fmla="*/ 44649 w 47029"/>
                <a:gd name="connsiteY1" fmla="*/ 0 h 26193"/>
                <a:gd name="connsiteX2" fmla="*/ 47030 w 47029"/>
                <a:gd name="connsiteY2" fmla="*/ 7144 h 26193"/>
                <a:gd name="connsiteX3" fmla="*/ 25599 w 47029"/>
                <a:gd name="connsiteY3" fmla="*/ 26194 h 26193"/>
                <a:gd name="connsiteX4" fmla="*/ 1786 w 47029"/>
                <a:gd name="connsiteY4" fmla="*/ 9525 h 26193"/>
                <a:gd name="connsiteX5" fmla="*/ 1786 w 47029"/>
                <a:gd name="connsiteY5" fmla="*/ 2381 h 2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029" h="26193">
                  <a:moveTo>
                    <a:pt x="1786" y="2381"/>
                  </a:moveTo>
                  <a:cubicBezTo>
                    <a:pt x="16074" y="14287"/>
                    <a:pt x="30361" y="19050"/>
                    <a:pt x="44649" y="0"/>
                  </a:cubicBezTo>
                  <a:cubicBezTo>
                    <a:pt x="44649" y="2381"/>
                    <a:pt x="44649" y="4762"/>
                    <a:pt x="47030" y="7144"/>
                  </a:cubicBezTo>
                  <a:cubicBezTo>
                    <a:pt x="39886" y="11906"/>
                    <a:pt x="32742" y="19050"/>
                    <a:pt x="25599" y="26194"/>
                  </a:cubicBezTo>
                  <a:cubicBezTo>
                    <a:pt x="16074" y="19050"/>
                    <a:pt x="8930" y="14287"/>
                    <a:pt x="1786" y="9525"/>
                  </a:cubicBezTo>
                  <a:cubicBezTo>
                    <a:pt x="-595" y="4762"/>
                    <a:pt x="-595" y="4762"/>
                    <a:pt x="1786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6" name="Freeform: Shape 795">
              <a:extLst>
                <a:ext uri="{FF2B5EF4-FFF2-40B4-BE49-F238E27FC236}">
                  <a16:creationId xmlns:a16="http://schemas.microsoft.com/office/drawing/2014/main" id="{200B8D6A-467F-D65C-8E5B-DD55C7B6A558}"/>
                </a:ext>
              </a:extLst>
            </p:cNvPr>
            <p:cNvSpPr/>
            <p:nvPr/>
          </p:nvSpPr>
          <p:spPr>
            <a:xfrm>
              <a:off x="10086975" y="230981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9525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7" name="Freeform: Shape 796">
              <a:extLst>
                <a:ext uri="{FF2B5EF4-FFF2-40B4-BE49-F238E27FC236}">
                  <a16:creationId xmlns:a16="http://schemas.microsoft.com/office/drawing/2014/main" id="{E24ECDFB-E812-99F5-C810-DDBD4EE3A662}"/>
                </a:ext>
              </a:extLst>
            </p:cNvPr>
            <p:cNvSpPr/>
            <p:nvPr/>
          </p:nvSpPr>
          <p:spPr>
            <a:xfrm>
              <a:off x="6179343" y="1183481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3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3" y="16669"/>
                    <a:pt x="7144" y="4763"/>
                  </a:cubicBezTo>
                  <a:cubicBezTo>
                    <a:pt x="11906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8" name="Freeform: Shape 797">
              <a:extLst>
                <a:ext uri="{FF2B5EF4-FFF2-40B4-BE49-F238E27FC236}">
                  <a16:creationId xmlns:a16="http://schemas.microsoft.com/office/drawing/2014/main" id="{66ACA481-C2B2-DE51-1D19-59FDCD082F02}"/>
                </a:ext>
              </a:extLst>
            </p:cNvPr>
            <p:cNvSpPr/>
            <p:nvPr/>
          </p:nvSpPr>
          <p:spPr>
            <a:xfrm>
              <a:off x="11020425" y="4574381"/>
              <a:ext cx="47029" cy="21431"/>
            </a:xfrm>
            <a:custGeom>
              <a:avLst/>
              <a:gdLst>
                <a:gd name="connsiteX0" fmla="*/ 45244 w 47029"/>
                <a:gd name="connsiteY0" fmla="*/ 21431 h 21431"/>
                <a:gd name="connsiteX1" fmla="*/ 23813 w 47029"/>
                <a:gd name="connsiteY1" fmla="*/ 9525 h 21431"/>
                <a:gd name="connsiteX2" fmla="*/ 2381 w 47029"/>
                <a:gd name="connsiteY2" fmla="*/ 21431 h 21431"/>
                <a:gd name="connsiteX3" fmla="*/ 0 w 47029"/>
                <a:gd name="connsiteY3" fmla="*/ 19050 h 21431"/>
                <a:gd name="connsiteX4" fmla="*/ 21431 w 47029"/>
                <a:gd name="connsiteY4" fmla="*/ 0 h 21431"/>
                <a:gd name="connsiteX5" fmla="*/ 45244 w 47029"/>
                <a:gd name="connsiteY5" fmla="*/ 19050 h 21431"/>
                <a:gd name="connsiteX6" fmla="*/ 45244 w 47029"/>
                <a:gd name="connsiteY6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29" h="21431">
                  <a:moveTo>
                    <a:pt x="45244" y="21431"/>
                  </a:moveTo>
                  <a:cubicBezTo>
                    <a:pt x="38100" y="16669"/>
                    <a:pt x="30956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7" y="7143"/>
                    <a:pt x="21431" y="0"/>
                  </a:cubicBezTo>
                  <a:cubicBezTo>
                    <a:pt x="30956" y="7143"/>
                    <a:pt x="38100" y="11906"/>
                    <a:pt x="45244" y="19050"/>
                  </a:cubicBezTo>
                  <a:cubicBezTo>
                    <a:pt x="47625" y="19050"/>
                    <a:pt x="47625" y="19050"/>
                    <a:pt x="45244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9" name="Freeform: Shape 798">
              <a:extLst>
                <a:ext uri="{FF2B5EF4-FFF2-40B4-BE49-F238E27FC236}">
                  <a16:creationId xmlns:a16="http://schemas.microsoft.com/office/drawing/2014/main" id="{B307D1A4-D4B0-B566-4A60-8C1F8223A251}"/>
                </a:ext>
              </a:extLst>
            </p:cNvPr>
            <p:cNvSpPr/>
            <p:nvPr/>
          </p:nvSpPr>
          <p:spPr>
            <a:xfrm>
              <a:off x="8074818" y="1183481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4" y="2381"/>
                    <a:pt x="14287" y="2381"/>
                    <a:pt x="19050" y="4763"/>
                  </a:cubicBezTo>
                  <a:cubicBezTo>
                    <a:pt x="19050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0" name="Freeform: Shape 799">
              <a:extLst>
                <a:ext uri="{FF2B5EF4-FFF2-40B4-BE49-F238E27FC236}">
                  <a16:creationId xmlns:a16="http://schemas.microsoft.com/office/drawing/2014/main" id="{569FB7E2-0C8F-1A63-5D24-05CC42258EDC}"/>
                </a:ext>
              </a:extLst>
            </p:cNvPr>
            <p:cNvSpPr/>
            <p:nvPr/>
          </p:nvSpPr>
          <p:spPr>
            <a:xfrm>
              <a:off x="8131968" y="1183481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3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4" y="4763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1" name="Freeform: Shape 800">
              <a:extLst>
                <a:ext uri="{FF2B5EF4-FFF2-40B4-BE49-F238E27FC236}">
                  <a16:creationId xmlns:a16="http://schemas.microsoft.com/office/drawing/2014/main" id="{2317A0E8-347F-BF6C-90D7-10E3C2A14FAA}"/>
                </a:ext>
              </a:extLst>
            </p:cNvPr>
            <p:cNvSpPr/>
            <p:nvPr/>
          </p:nvSpPr>
          <p:spPr>
            <a:xfrm>
              <a:off x="10027443" y="1183481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2381"/>
                    <a:pt x="14287" y="2381"/>
                    <a:pt x="19050" y="4763"/>
                  </a:cubicBezTo>
                  <a:cubicBezTo>
                    <a:pt x="21431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2" name="Freeform: Shape 801">
              <a:extLst>
                <a:ext uri="{FF2B5EF4-FFF2-40B4-BE49-F238E27FC236}">
                  <a16:creationId xmlns:a16="http://schemas.microsoft.com/office/drawing/2014/main" id="{081AB85C-2F24-D761-884B-875921E0468C}"/>
                </a:ext>
              </a:extLst>
            </p:cNvPr>
            <p:cNvSpPr/>
            <p:nvPr/>
          </p:nvSpPr>
          <p:spPr>
            <a:xfrm>
              <a:off x="10086975" y="1183481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3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3"/>
                  </a:cubicBezTo>
                  <a:cubicBezTo>
                    <a:pt x="9525" y="2381"/>
                    <a:pt x="16669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3" name="Freeform: Shape 802">
              <a:extLst>
                <a:ext uri="{FF2B5EF4-FFF2-40B4-BE49-F238E27FC236}">
                  <a16:creationId xmlns:a16="http://schemas.microsoft.com/office/drawing/2014/main" id="{53868CF0-5654-A296-3099-95DCAACE285D}"/>
                </a:ext>
              </a:extLst>
            </p:cNvPr>
            <p:cNvSpPr/>
            <p:nvPr/>
          </p:nvSpPr>
          <p:spPr>
            <a:xfrm>
              <a:off x="11982450" y="1183481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8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3"/>
                  </a:cubicBezTo>
                  <a:cubicBezTo>
                    <a:pt x="19050" y="16669"/>
                    <a:pt x="21431" y="26194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4" name="Freeform: Shape 803">
              <a:extLst>
                <a:ext uri="{FF2B5EF4-FFF2-40B4-BE49-F238E27FC236}">
                  <a16:creationId xmlns:a16="http://schemas.microsoft.com/office/drawing/2014/main" id="{CB561420-7DBE-C1D1-469C-8D73013CC24C}"/>
                </a:ext>
              </a:extLst>
            </p:cNvPr>
            <p:cNvSpPr/>
            <p:nvPr/>
          </p:nvSpPr>
          <p:spPr>
            <a:xfrm>
              <a:off x="9067800" y="3445668"/>
              <a:ext cx="47625" cy="21431"/>
            </a:xfrm>
            <a:custGeom>
              <a:avLst/>
              <a:gdLst>
                <a:gd name="connsiteX0" fmla="*/ 23813 w 47625"/>
                <a:gd name="connsiteY0" fmla="*/ 0 h 21431"/>
                <a:gd name="connsiteX1" fmla="*/ 47625 w 47625"/>
                <a:gd name="connsiteY1" fmla="*/ 19050 h 21431"/>
                <a:gd name="connsiteX2" fmla="*/ 45244 w 47625"/>
                <a:gd name="connsiteY2" fmla="*/ 21431 h 21431"/>
                <a:gd name="connsiteX3" fmla="*/ 23813 w 47625"/>
                <a:gd name="connsiteY3" fmla="*/ 9525 h 21431"/>
                <a:gd name="connsiteX4" fmla="*/ 2381 w 47625"/>
                <a:gd name="connsiteY4" fmla="*/ 21431 h 21431"/>
                <a:gd name="connsiteX5" fmla="*/ 0 w 47625"/>
                <a:gd name="connsiteY5" fmla="*/ 19050 h 21431"/>
                <a:gd name="connsiteX6" fmla="*/ 23813 w 47625"/>
                <a:gd name="connsiteY6" fmla="*/ 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23813" y="0"/>
                  </a:moveTo>
                  <a:cubicBezTo>
                    <a:pt x="33337" y="7144"/>
                    <a:pt x="40481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7" y="14288"/>
                    <a:pt x="23813" y="9525"/>
                  </a:cubicBezTo>
                  <a:cubicBezTo>
                    <a:pt x="16669" y="11906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9525" y="14288"/>
                    <a:pt x="16669" y="7144"/>
                    <a:pt x="23813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5" name="Freeform: Shape 804">
              <a:extLst>
                <a:ext uri="{FF2B5EF4-FFF2-40B4-BE49-F238E27FC236}">
                  <a16:creationId xmlns:a16="http://schemas.microsoft.com/office/drawing/2014/main" id="{6FCBE9D8-403A-25A7-7633-57A9E0A0923A}"/>
                </a:ext>
              </a:extLst>
            </p:cNvPr>
            <p:cNvSpPr/>
            <p:nvPr/>
          </p:nvSpPr>
          <p:spPr>
            <a:xfrm>
              <a:off x="12039600" y="1183481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3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7143" y="26194"/>
                    <a:pt x="9525" y="45244"/>
                  </a:cubicBezTo>
                  <a:cubicBezTo>
                    <a:pt x="7143" y="42862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3"/>
                  </a:cubicBezTo>
                  <a:cubicBezTo>
                    <a:pt x="11906" y="2381"/>
                    <a:pt x="19050" y="0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6" name="Freeform: Shape 805">
              <a:extLst>
                <a:ext uri="{FF2B5EF4-FFF2-40B4-BE49-F238E27FC236}">
                  <a16:creationId xmlns:a16="http://schemas.microsoft.com/office/drawing/2014/main" id="{C826A3B5-7F00-BB5D-1D30-74A02CFE2499}"/>
                </a:ext>
              </a:extLst>
            </p:cNvPr>
            <p:cNvSpPr/>
            <p:nvPr/>
          </p:nvSpPr>
          <p:spPr>
            <a:xfrm>
              <a:off x="12039600" y="343376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7" name="Freeform: Shape 806">
              <a:extLst>
                <a:ext uri="{FF2B5EF4-FFF2-40B4-BE49-F238E27FC236}">
                  <a16:creationId xmlns:a16="http://schemas.microsoft.com/office/drawing/2014/main" id="{B717A8B0-8652-3B35-EFA9-2B2B28A087CB}"/>
                </a:ext>
              </a:extLst>
            </p:cNvPr>
            <p:cNvSpPr/>
            <p:nvPr/>
          </p:nvSpPr>
          <p:spPr>
            <a:xfrm>
              <a:off x="7115175" y="3448050"/>
              <a:ext cx="45243" cy="21431"/>
            </a:xfrm>
            <a:custGeom>
              <a:avLst/>
              <a:gdLst>
                <a:gd name="connsiteX0" fmla="*/ 0 w 45243"/>
                <a:gd name="connsiteY0" fmla="*/ 16669 h 21431"/>
                <a:gd name="connsiteX1" fmla="*/ 21431 w 45243"/>
                <a:gd name="connsiteY1" fmla="*/ 0 h 21431"/>
                <a:gd name="connsiteX2" fmla="*/ 45244 w 45243"/>
                <a:gd name="connsiteY2" fmla="*/ 19050 h 21431"/>
                <a:gd name="connsiteX3" fmla="*/ 42862 w 45243"/>
                <a:gd name="connsiteY3" fmla="*/ 21431 h 21431"/>
                <a:gd name="connsiteX4" fmla="*/ 21431 w 45243"/>
                <a:gd name="connsiteY4" fmla="*/ 9525 h 21431"/>
                <a:gd name="connsiteX5" fmla="*/ 0 w 45243"/>
                <a:gd name="connsiteY5" fmla="*/ 21431 h 21431"/>
                <a:gd name="connsiteX6" fmla="*/ 0 w 45243"/>
                <a:gd name="connsiteY6" fmla="*/ 16669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21431">
                  <a:moveTo>
                    <a:pt x="0" y="16669"/>
                  </a:moveTo>
                  <a:cubicBezTo>
                    <a:pt x="7144" y="11906"/>
                    <a:pt x="14287" y="4762"/>
                    <a:pt x="21431" y="0"/>
                  </a:cubicBezTo>
                  <a:cubicBezTo>
                    <a:pt x="28575" y="7144"/>
                    <a:pt x="38100" y="11906"/>
                    <a:pt x="45244" y="19050"/>
                  </a:cubicBezTo>
                  <a:cubicBezTo>
                    <a:pt x="45244" y="19050"/>
                    <a:pt x="42862" y="21431"/>
                    <a:pt x="42862" y="21431"/>
                  </a:cubicBezTo>
                  <a:cubicBezTo>
                    <a:pt x="35719" y="16669"/>
                    <a:pt x="28575" y="14287"/>
                    <a:pt x="21431" y="9525"/>
                  </a:cubicBezTo>
                  <a:cubicBezTo>
                    <a:pt x="14287" y="14287"/>
                    <a:pt x="7144" y="16669"/>
                    <a:pt x="0" y="21431"/>
                  </a:cubicBezTo>
                  <a:cubicBezTo>
                    <a:pt x="2381" y="19050"/>
                    <a:pt x="0" y="19050"/>
                    <a:pt x="0" y="16669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8" name="Freeform: Shape 807">
              <a:extLst>
                <a:ext uri="{FF2B5EF4-FFF2-40B4-BE49-F238E27FC236}">
                  <a16:creationId xmlns:a16="http://schemas.microsoft.com/office/drawing/2014/main" id="{DC10BBA0-7C7A-0A01-3C3B-105C8E559018}"/>
                </a:ext>
              </a:extLst>
            </p:cNvPr>
            <p:cNvSpPr/>
            <p:nvPr/>
          </p:nvSpPr>
          <p:spPr>
            <a:xfrm>
              <a:off x="11022806" y="2321718"/>
              <a:ext cx="45243" cy="21431"/>
            </a:xfrm>
            <a:custGeom>
              <a:avLst/>
              <a:gdLst>
                <a:gd name="connsiteX0" fmla="*/ 21431 w 45243"/>
                <a:gd name="connsiteY0" fmla="*/ 9525 h 21431"/>
                <a:gd name="connsiteX1" fmla="*/ 2381 w 45243"/>
                <a:gd name="connsiteY1" fmla="*/ 21431 h 21431"/>
                <a:gd name="connsiteX2" fmla="*/ 0 w 45243"/>
                <a:gd name="connsiteY2" fmla="*/ 19050 h 21431"/>
                <a:gd name="connsiteX3" fmla="*/ 21431 w 45243"/>
                <a:gd name="connsiteY3" fmla="*/ 0 h 21431"/>
                <a:gd name="connsiteX4" fmla="*/ 45244 w 45243"/>
                <a:gd name="connsiteY4" fmla="*/ 16669 h 21431"/>
                <a:gd name="connsiteX5" fmla="*/ 42863 w 45243"/>
                <a:gd name="connsiteY5" fmla="*/ 19050 h 21431"/>
                <a:gd name="connsiteX6" fmla="*/ 21431 w 45243"/>
                <a:gd name="connsiteY6" fmla="*/ 9525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43" h="21431">
                  <a:moveTo>
                    <a:pt x="21431" y="9525"/>
                  </a:moveTo>
                  <a:cubicBezTo>
                    <a:pt x="14288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8" y="7144"/>
                    <a:pt x="21431" y="0"/>
                  </a:cubicBezTo>
                  <a:cubicBezTo>
                    <a:pt x="28575" y="4762"/>
                    <a:pt x="38100" y="11906"/>
                    <a:pt x="45244" y="16669"/>
                  </a:cubicBezTo>
                  <a:cubicBezTo>
                    <a:pt x="45244" y="16669"/>
                    <a:pt x="45244" y="19050"/>
                    <a:pt x="42863" y="19050"/>
                  </a:cubicBezTo>
                  <a:cubicBezTo>
                    <a:pt x="38100" y="16669"/>
                    <a:pt x="30956" y="11906"/>
                    <a:pt x="21431" y="9525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9" name="Freeform: Shape 808">
              <a:extLst>
                <a:ext uri="{FF2B5EF4-FFF2-40B4-BE49-F238E27FC236}">
                  <a16:creationId xmlns:a16="http://schemas.microsoft.com/office/drawing/2014/main" id="{71C4D77E-7724-4050-3F0A-36E7DB36E324}"/>
                </a:ext>
              </a:extLst>
            </p:cNvPr>
            <p:cNvSpPr/>
            <p:nvPr/>
          </p:nvSpPr>
          <p:spPr>
            <a:xfrm>
              <a:off x="11982450" y="5688806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8" y="40482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3"/>
                  </a:cubicBezTo>
                  <a:cubicBezTo>
                    <a:pt x="19050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0" name="Freeform: Shape 809">
              <a:extLst>
                <a:ext uri="{FF2B5EF4-FFF2-40B4-BE49-F238E27FC236}">
                  <a16:creationId xmlns:a16="http://schemas.microsoft.com/office/drawing/2014/main" id="{2B56DBAC-BCA1-FF3F-8199-453D956E8292}"/>
                </a:ext>
              </a:extLst>
            </p:cNvPr>
            <p:cNvSpPr/>
            <p:nvPr/>
          </p:nvSpPr>
          <p:spPr>
            <a:xfrm>
              <a:off x="7115175" y="2319337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7"/>
                    <a:pt x="14287" y="7144"/>
                    <a:pt x="23813" y="0"/>
                  </a:cubicBezTo>
                  <a:cubicBezTo>
                    <a:pt x="33337" y="7144"/>
                    <a:pt x="40481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7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21431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1" name="Freeform: Shape 810">
              <a:extLst>
                <a:ext uri="{FF2B5EF4-FFF2-40B4-BE49-F238E27FC236}">
                  <a16:creationId xmlns:a16="http://schemas.microsoft.com/office/drawing/2014/main" id="{B9D9D126-442A-8C22-5630-58269A5EA6DF}"/>
                </a:ext>
              </a:extLst>
            </p:cNvPr>
            <p:cNvSpPr/>
            <p:nvPr/>
          </p:nvSpPr>
          <p:spPr>
            <a:xfrm>
              <a:off x="7115175" y="5643562"/>
              <a:ext cx="45243" cy="23812"/>
            </a:xfrm>
            <a:custGeom>
              <a:avLst/>
              <a:gdLst>
                <a:gd name="connsiteX0" fmla="*/ 2381 w 45243"/>
                <a:gd name="connsiteY0" fmla="*/ 0 h 23812"/>
                <a:gd name="connsiteX1" fmla="*/ 45244 w 45243"/>
                <a:gd name="connsiteY1" fmla="*/ 4762 h 23812"/>
                <a:gd name="connsiteX2" fmla="*/ 23813 w 45243"/>
                <a:gd name="connsiteY2" fmla="*/ 23813 h 23812"/>
                <a:gd name="connsiteX3" fmla="*/ 0 w 45243"/>
                <a:gd name="connsiteY3" fmla="*/ 4762 h 23812"/>
                <a:gd name="connsiteX4" fmla="*/ 2381 w 45243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3" h="23812">
                  <a:moveTo>
                    <a:pt x="2381" y="0"/>
                  </a:moveTo>
                  <a:cubicBezTo>
                    <a:pt x="16669" y="14288"/>
                    <a:pt x="28575" y="14288"/>
                    <a:pt x="45244" y="4762"/>
                  </a:cubicBezTo>
                  <a:cubicBezTo>
                    <a:pt x="38100" y="9525"/>
                    <a:pt x="30956" y="16669"/>
                    <a:pt x="23813" y="23813"/>
                  </a:cubicBezTo>
                  <a:cubicBezTo>
                    <a:pt x="14287" y="16669"/>
                    <a:pt x="7144" y="11906"/>
                    <a:pt x="0" y="4762"/>
                  </a:cubicBezTo>
                  <a:cubicBezTo>
                    <a:pt x="0" y="2381"/>
                    <a:pt x="2381" y="0"/>
                    <a:pt x="2381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2" name="Freeform: Shape 811">
              <a:extLst>
                <a:ext uri="{FF2B5EF4-FFF2-40B4-BE49-F238E27FC236}">
                  <a16:creationId xmlns:a16="http://schemas.microsoft.com/office/drawing/2014/main" id="{1BE8F716-7B21-A18A-9360-7F6BD794F372}"/>
                </a:ext>
              </a:extLst>
            </p:cNvPr>
            <p:cNvSpPr/>
            <p:nvPr/>
          </p:nvSpPr>
          <p:spPr>
            <a:xfrm>
              <a:off x="7116497" y="1138237"/>
              <a:ext cx="46302" cy="23812"/>
            </a:xfrm>
            <a:custGeom>
              <a:avLst/>
              <a:gdLst>
                <a:gd name="connsiteX0" fmla="*/ 1058 w 46302"/>
                <a:gd name="connsiteY0" fmla="*/ 0 h 23812"/>
                <a:gd name="connsiteX1" fmla="*/ 46302 w 46302"/>
                <a:gd name="connsiteY1" fmla="*/ 4763 h 23812"/>
                <a:gd name="connsiteX2" fmla="*/ 24871 w 46302"/>
                <a:gd name="connsiteY2" fmla="*/ 23813 h 23812"/>
                <a:gd name="connsiteX3" fmla="*/ 1058 w 46302"/>
                <a:gd name="connsiteY3" fmla="*/ 7144 h 23812"/>
                <a:gd name="connsiteX4" fmla="*/ 1058 w 46302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02" h="23812">
                  <a:moveTo>
                    <a:pt x="1058" y="0"/>
                  </a:moveTo>
                  <a:cubicBezTo>
                    <a:pt x="15346" y="14288"/>
                    <a:pt x="29633" y="14288"/>
                    <a:pt x="46302" y="4763"/>
                  </a:cubicBezTo>
                  <a:cubicBezTo>
                    <a:pt x="39158" y="9525"/>
                    <a:pt x="32014" y="16669"/>
                    <a:pt x="24871" y="23813"/>
                  </a:cubicBezTo>
                  <a:cubicBezTo>
                    <a:pt x="15346" y="16669"/>
                    <a:pt x="8202" y="11906"/>
                    <a:pt x="1058" y="7144"/>
                  </a:cubicBezTo>
                  <a:cubicBezTo>
                    <a:pt x="-1323" y="2381"/>
                    <a:pt x="1058" y="2381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3" name="Freeform: Shape 812">
              <a:extLst>
                <a:ext uri="{FF2B5EF4-FFF2-40B4-BE49-F238E27FC236}">
                  <a16:creationId xmlns:a16="http://schemas.microsoft.com/office/drawing/2014/main" id="{7CE072B2-D9FD-FE4A-7680-FCB2452DF6DB}"/>
                </a:ext>
              </a:extLst>
            </p:cNvPr>
            <p:cNvSpPr/>
            <p:nvPr/>
          </p:nvSpPr>
          <p:spPr>
            <a:xfrm>
              <a:off x="9067800" y="5648324"/>
              <a:ext cx="47625" cy="19050"/>
            </a:xfrm>
            <a:custGeom>
              <a:avLst/>
              <a:gdLst>
                <a:gd name="connsiteX0" fmla="*/ 47625 w 47625"/>
                <a:gd name="connsiteY0" fmla="*/ 0 h 19050"/>
                <a:gd name="connsiteX1" fmla="*/ 23813 w 47625"/>
                <a:gd name="connsiteY1" fmla="*/ 19050 h 19050"/>
                <a:gd name="connsiteX2" fmla="*/ 0 w 47625"/>
                <a:gd name="connsiteY2" fmla="*/ 0 h 19050"/>
                <a:gd name="connsiteX3" fmla="*/ 47625 w 47625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50">
                  <a:moveTo>
                    <a:pt x="47625" y="0"/>
                  </a:moveTo>
                  <a:cubicBezTo>
                    <a:pt x="40481" y="4762"/>
                    <a:pt x="33337" y="11906"/>
                    <a:pt x="23813" y="19050"/>
                  </a:cubicBezTo>
                  <a:cubicBezTo>
                    <a:pt x="16669" y="11906"/>
                    <a:pt x="7144" y="7144"/>
                    <a:pt x="0" y="0"/>
                  </a:cubicBezTo>
                  <a:cubicBezTo>
                    <a:pt x="26194" y="7144"/>
                    <a:pt x="26194" y="7144"/>
                    <a:pt x="476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4" name="Freeform: Shape 813">
              <a:extLst>
                <a:ext uri="{FF2B5EF4-FFF2-40B4-BE49-F238E27FC236}">
                  <a16:creationId xmlns:a16="http://schemas.microsoft.com/office/drawing/2014/main" id="{F7A7EA2D-3C71-2AA6-5397-9AA62CB5871E}"/>
                </a:ext>
              </a:extLst>
            </p:cNvPr>
            <p:cNvSpPr/>
            <p:nvPr/>
          </p:nvSpPr>
          <p:spPr>
            <a:xfrm>
              <a:off x="11022806" y="5642913"/>
              <a:ext cx="45243" cy="24461"/>
            </a:xfrm>
            <a:custGeom>
              <a:avLst/>
              <a:gdLst>
                <a:gd name="connsiteX0" fmla="*/ 45244 w 45243"/>
                <a:gd name="connsiteY0" fmla="*/ 5411 h 24461"/>
                <a:gd name="connsiteX1" fmla="*/ 23813 w 45243"/>
                <a:gd name="connsiteY1" fmla="*/ 24462 h 24461"/>
                <a:gd name="connsiteX2" fmla="*/ 0 w 45243"/>
                <a:gd name="connsiteY2" fmla="*/ 7793 h 24461"/>
                <a:gd name="connsiteX3" fmla="*/ 45244 w 45243"/>
                <a:gd name="connsiteY3" fmla="*/ 649 h 24461"/>
                <a:gd name="connsiteX4" fmla="*/ 45244 w 45243"/>
                <a:gd name="connsiteY4" fmla="*/ 5411 h 2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3" h="24461">
                  <a:moveTo>
                    <a:pt x="45244" y="5411"/>
                  </a:moveTo>
                  <a:cubicBezTo>
                    <a:pt x="38100" y="10174"/>
                    <a:pt x="30956" y="17318"/>
                    <a:pt x="23813" y="24462"/>
                  </a:cubicBezTo>
                  <a:cubicBezTo>
                    <a:pt x="14288" y="17318"/>
                    <a:pt x="7144" y="12555"/>
                    <a:pt x="0" y="7793"/>
                  </a:cubicBezTo>
                  <a:cubicBezTo>
                    <a:pt x="16669" y="12555"/>
                    <a:pt x="30956" y="22080"/>
                    <a:pt x="45244" y="649"/>
                  </a:cubicBezTo>
                  <a:cubicBezTo>
                    <a:pt x="45244" y="-1732"/>
                    <a:pt x="45244" y="3030"/>
                    <a:pt x="45244" y="541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5" name="Freeform: Shape 814">
              <a:extLst>
                <a:ext uri="{FF2B5EF4-FFF2-40B4-BE49-F238E27FC236}">
                  <a16:creationId xmlns:a16="http://schemas.microsoft.com/office/drawing/2014/main" id="{1943A935-0E6D-EF8F-806D-7330799A0788}"/>
                </a:ext>
              </a:extLst>
            </p:cNvPr>
            <p:cNvSpPr/>
            <p:nvPr/>
          </p:nvSpPr>
          <p:spPr>
            <a:xfrm>
              <a:off x="7115770" y="11906"/>
              <a:ext cx="47029" cy="23812"/>
            </a:xfrm>
            <a:custGeom>
              <a:avLst/>
              <a:gdLst>
                <a:gd name="connsiteX0" fmla="*/ 1786 w 47029"/>
                <a:gd name="connsiteY0" fmla="*/ 0 h 23812"/>
                <a:gd name="connsiteX1" fmla="*/ 47030 w 47029"/>
                <a:gd name="connsiteY1" fmla="*/ 4762 h 23812"/>
                <a:gd name="connsiteX2" fmla="*/ 25598 w 47029"/>
                <a:gd name="connsiteY2" fmla="*/ 23813 h 23812"/>
                <a:gd name="connsiteX3" fmla="*/ 1786 w 47029"/>
                <a:gd name="connsiteY3" fmla="*/ 7144 h 23812"/>
                <a:gd name="connsiteX4" fmla="*/ 1786 w 47029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29" h="23812">
                  <a:moveTo>
                    <a:pt x="1786" y="0"/>
                  </a:moveTo>
                  <a:cubicBezTo>
                    <a:pt x="16073" y="14288"/>
                    <a:pt x="30361" y="14288"/>
                    <a:pt x="47030" y="4762"/>
                  </a:cubicBezTo>
                  <a:cubicBezTo>
                    <a:pt x="39886" y="9525"/>
                    <a:pt x="32742" y="16669"/>
                    <a:pt x="25598" y="23813"/>
                  </a:cubicBezTo>
                  <a:cubicBezTo>
                    <a:pt x="16073" y="16669"/>
                    <a:pt x="8930" y="11906"/>
                    <a:pt x="1786" y="7144"/>
                  </a:cubicBezTo>
                  <a:cubicBezTo>
                    <a:pt x="-595" y="2381"/>
                    <a:pt x="-595" y="2381"/>
                    <a:pt x="178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6" name="Freeform: Shape 815">
              <a:extLst>
                <a:ext uri="{FF2B5EF4-FFF2-40B4-BE49-F238E27FC236}">
                  <a16:creationId xmlns:a16="http://schemas.microsoft.com/office/drawing/2014/main" id="{071439FF-3D8F-33F7-42FC-8B564146DACC}"/>
                </a:ext>
              </a:extLst>
            </p:cNvPr>
            <p:cNvSpPr/>
            <p:nvPr/>
          </p:nvSpPr>
          <p:spPr>
            <a:xfrm>
              <a:off x="6119812" y="5688806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2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3"/>
                  </a:cubicBezTo>
                  <a:cubicBezTo>
                    <a:pt x="21431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7" name="Freeform: Shape 816">
              <a:extLst>
                <a:ext uri="{FF2B5EF4-FFF2-40B4-BE49-F238E27FC236}">
                  <a16:creationId xmlns:a16="http://schemas.microsoft.com/office/drawing/2014/main" id="{4D929D86-C61C-37DC-AB3E-D644E4809E66}"/>
                </a:ext>
              </a:extLst>
            </p:cNvPr>
            <p:cNvSpPr/>
            <p:nvPr/>
          </p:nvSpPr>
          <p:spPr>
            <a:xfrm>
              <a:off x="6179343" y="5686425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3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3" y="16669"/>
                    <a:pt x="7144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8" name="Freeform: Shape 817">
              <a:extLst>
                <a:ext uri="{FF2B5EF4-FFF2-40B4-BE49-F238E27FC236}">
                  <a16:creationId xmlns:a16="http://schemas.microsoft.com/office/drawing/2014/main" id="{C0B946CC-743C-698A-5CED-70097EB09F02}"/>
                </a:ext>
              </a:extLst>
            </p:cNvPr>
            <p:cNvSpPr/>
            <p:nvPr/>
          </p:nvSpPr>
          <p:spPr>
            <a:xfrm>
              <a:off x="8074818" y="5688806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2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4" y="2381"/>
                    <a:pt x="14287" y="2381"/>
                    <a:pt x="19050" y="4763"/>
                  </a:cubicBezTo>
                  <a:cubicBezTo>
                    <a:pt x="19050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9" name="Freeform: Shape 818">
              <a:extLst>
                <a:ext uri="{FF2B5EF4-FFF2-40B4-BE49-F238E27FC236}">
                  <a16:creationId xmlns:a16="http://schemas.microsoft.com/office/drawing/2014/main" id="{DE0879F9-1535-F28D-3749-ADD1292B59AD}"/>
                </a:ext>
              </a:extLst>
            </p:cNvPr>
            <p:cNvSpPr/>
            <p:nvPr/>
          </p:nvSpPr>
          <p:spPr>
            <a:xfrm>
              <a:off x="8131968" y="5686425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0" name="Freeform: Shape 819">
              <a:extLst>
                <a:ext uri="{FF2B5EF4-FFF2-40B4-BE49-F238E27FC236}">
                  <a16:creationId xmlns:a16="http://schemas.microsoft.com/office/drawing/2014/main" id="{A8F7FE00-7B13-EB8B-64F2-2EA1DDE8B83B}"/>
                </a:ext>
              </a:extLst>
            </p:cNvPr>
            <p:cNvSpPr/>
            <p:nvPr/>
          </p:nvSpPr>
          <p:spPr>
            <a:xfrm>
              <a:off x="10027443" y="5688806"/>
              <a:ext cx="23812" cy="45243"/>
            </a:xfrm>
            <a:custGeom>
              <a:avLst/>
              <a:gdLst>
                <a:gd name="connsiteX0" fmla="*/ 23813 w 23812"/>
                <a:gd name="connsiteY0" fmla="*/ 33338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3 h 45243"/>
                <a:gd name="connsiteX5" fmla="*/ 23813 w 23812"/>
                <a:gd name="connsiteY5" fmla="*/ 33338 h 45243"/>
                <a:gd name="connsiteX6" fmla="*/ 23813 w 23812"/>
                <a:gd name="connsiteY6" fmla="*/ 33338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8"/>
                  </a:moveTo>
                  <a:cubicBezTo>
                    <a:pt x="21431" y="38100"/>
                    <a:pt x="16669" y="40482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lnTo>
                    <a:pt x="0" y="0"/>
                  </a:lnTo>
                  <a:cubicBezTo>
                    <a:pt x="7143" y="2381"/>
                    <a:pt x="14287" y="2381"/>
                    <a:pt x="19050" y="4763"/>
                  </a:cubicBezTo>
                  <a:cubicBezTo>
                    <a:pt x="21431" y="16669"/>
                    <a:pt x="21431" y="23813"/>
                    <a:pt x="23813" y="33338"/>
                  </a:cubicBezTo>
                  <a:lnTo>
                    <a:pt x="23813" y="3333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1" name="Freeform: Shape 820">
              <a:extLst>
                <a:ext uri="{FF2B5EF4-FFF2-40B4-BE49-F238E27FC236}">
                  <a16:creationId xmlns:a16="http://schemas.microsoft.com/office/drawing/2014/main" id="{80EE3372-06E6-98E1-01AE-67D5BCB2197D}"/>
                </a:ext>
              </a:extLst>
            </p:cNvPr>
            <p:cNvSpPr/>
            <p:nvPr/>
          </p:nvSpPr>
          <p:spPr>
            <a:xfrm>
              <a:off x="10086975" y="5686425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cubicBezTo>
                    <a:pt x="0" y="35719"/>
                    <a:pt x="0" y="35719"/>
                    <a:pt x="0" y="35719"/>
                  </a:cubicBez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2" name="Freeform: Shape 821">
              <a:extLst>
                <a:ext uri="{FF2B5EF4-FFF2-40B4-BE49-F238E27FC236}">
                  <a16:creationId xmlns:a16="http://schemas.microsoft.com/office/drawing/2014/main" id="{E7B8EBCB-BDA8-C700-3412-C3BA1CDD7899}"/>
                </a:ext>
              </a:extLst>
            </p:cNvPr>
            <p:cNvSpPr/>
            <p:nvPr/>
          </p:nvSpPr>
          <p:spPr>
            <a:xfrm>
              <a:off x="12039600" y="5686425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7C893A56-A93D-B9BC-4860-0788D269FFBD}"/>
                </a:ext>
              </a:extLst>
            </p:cNvPr>
            <p:cNvSpPr/>
            <p:nvPr/>
          </p:nvSpPr>
          <p:spPr>
            <a:xfrm>
              <a:off x="7112793" y="5698331"/>
              <a:ext cx="47029" cy="21431"/>
            </a:xfrm>
            <a:custGeom>
              <a:avLst/>
              <a:gdLst>
                <a:gd name="connsiteX0" fmla="*/ 45244 w 47029"/>
                <a:gd name="connsiteY0" fmla="*/ 21431 h 21431"/>
                <a:gd name="connsiteX1" fmla="*/ 23813 w 47029"/>
                <a:gd name="connsiteY1" fmla="*/ 9525 h 21431"/>
                <a:gd name="connsiteX2" fmla="*/ 2381 w 47029"/>
                <a:gd name="connsiteY2" fmla="*/ 21431 h 21431"/>
                <a:gd name="connsiteX3" fmla="*/ 0 w 47029"/>
                <a:gd name="connsiteY3" fmla="*/ 19050 h 21431"/>
                <a:gd name="connsiteX4" fmla="*/ 21431 w 47029"/>
                <a:gd name="connsiteY4" fmla="*/ 0 h 21431"/>
                <a:gd name="connsiteX5" fmla="*/ 45244 w 47029"/>
                <a:gd name="connsiteY5" fmla="*/ 19050 h 21431"/>
                <a:gd name="connsiteX6" fmla="*/ 45244 w 47029"/>
                <a:gd name="connsiteY6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29" h="21431">
                  <a:moveTo>
                    <a:pt x="45244" y="21431"/>
                  </a:moveTo>
                  <a:cubicBezTo>
                    <a:pt x="38100" y="16669"/>
                    <a:pt x="33338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8" y="7144"/>
                    <a:pt x="21431" y="0"/>
                  </a:cubicBezTo>
                  <a:cubicBezTo>
                    <a:pt x="30956" y="7144"/>
                    <a:pt x="38100" y="11906"/>
                    <a:pt x="45244" y="19050"/>
                  </a:cubicBezTo>
                  <a:cubicBezTo>
                    <a:pt x="47625" y="19050"/>
                    <a:pt x="47625" y="21431"/>
                    <a:pt x="45244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BE303FAF-CAC6-52CE-0F9D-FD0282A4F81C}"/>
                </a:ext>
              </a:extLst>
            </p:cNvPr>
            <p:cNvSpPr/>
            <p:nvPr/>
          </p:nvSpPr>
          <p:spPr>
            <a:xfrm>
              <a:off x="9067800" y="5698331"/>
              <a:ext cx="47625" cy="21431"/>
            </a:xfrm>
            <a:custGeom>
              <a:avLst/>
              <a:gdLst>
                <a:gd name="connsiteX0" fmla="*/ 42863 w 47625"/>
                <a:gd name="connsiteY0" fmla="*/ 21431 h 21431"/>
                <a:gd name="connsiteX1" fmla="*/ 23813 w 47625"/>
                <a:gd name="connsiteY1" fmla="*/ 9525 h 21431"/>
                <a:gd name="connsiteX2" fmla="*/ 2381 w 47625"/>
                <a:gd name="connsiteY2" fmla="*/ 21431 h 21431"/>
                <a:gd name="connsiteX3" fmla="*/ 0 w 47625"/>
                <a:gd name="connsiteY3" fmla="*/ 19050 h 21431"/>
                <a:gd name="connsiteX4" fmla="*/ 23813 w 47625"/>
                <a:gd name="connsiteY4" fmla="*/ 0 h 21431"/>
                <a:gd name="connsiteX5" fmla="*/ 47625 w 47625"/>
                <a:gd name="connsiteY5" fmla="*/ 19050 h 21431"/>
                <a:gd name="connsiteX6" fmla="*/ 42863 w 47625"/>
                <a:gd name="connsiteY6" fmla="*/ 2143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42863" y="21431"/>
                  </a:moveTo>
                  <a:cubicBezTo>
                    <a:pt x="35719" y="16669"/>
                    <a:pt x="30956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ubicBezTo>
                    <a:pt x="7144" y="14287"/>
                    <a:pt x="14287" y="7144"/>
                    <a:pt x="23813" y="0"/>
                  </a:cubicBezTo>
                  <a:cubicBezTo>
                    <a:pt x="33337" y="7144"/>
                    <a:pt x="40481" y="11906"/>
                    <a:pt x="47625" y="19050"/>
                  </a:cubicBezTo>
                  <a:cubicBezTo>
                    <a:pt x="45244" y="19050"/>
                    <a:pt x="45244" y="21431"/>
                    <a:pt x="42863" y="2143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53D23526-B65E-AA45-CBBE-B8C9BBE4E0E2}"/>
                </a:ext>
              </a:extLst>
            </p:cNvPr>
            <p:cNvSpPr/>
            <p:nvPr/>
          </p:nvSpPr>
          <p:spPr>
            <a:xfrm>
              <a:off x="11022806" y="5698331"/>
              <a:ext cx="47625" cy="21431"/>
            </a:xfrm>
            <a:custGeom>
              <a:avLst/>
              <a:gdLst>
                <a:gd name="connsiteX0" fmla="*/ 0 w 47625"/>
                <a:gd name="connsiteY0" fmla="*/ 19050 h 21431"/>
                <a:gd name="connsiteX1" fmla="*/ 23813 w 47625"/>
                <a:gd name="connsiteY1" fmla="*/ 0 h 21431"/>
                <a:gd name="connsiteX2" fmla="*/ 47625 w 47625"/>
                <a:gd name="connsiteY2" fmla="*/ 19050 h 21431"/>
                <a:gd name="connsiteX3" fmla="*/ 45244 w 47625"/>
                <a:gd name="connsiteY3" fmla="*/ 21431 h 21431"/>
                <a:gd name="connsiteX4" fmla="*/ 23813 w 47625"/>
                <a:gd name="connsiteY4" fmla="*/ 9525 h 21431"/>
                <a:gd name="connsiteX5" fmla="*/ 2381 w 47625"/>
                <a:gd name="connsiteY5" fmla="*/ 21431 h 21431"/>
                <a:gd name="connsiteX6" fmla="*/ 0 w 47625"/>
                <a:gd name="connsiteY6" fmla="*/ 19050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0" y="19050"/>
                  </a:moveTo>
                  <a:cubicBezTo>
                    <a:pt x="7144" y="14287"/>
                    <a:pt x="14288" y="7144"/>
                    <a:pt x="23813" y="0"/>
                  </a:cubicBezTo>
                  <a:cubicBezTo>
                    <a:pt x="33338" y="7144"/>
                    <a:pt x="40482" y="11906"/>
                    <a:pt x="47625" y="19050"/>
                  </a:cubicBezTo>
                  <a:cubicBezTo>
                    <a:pt x="47625" y="19050"/>
                    <a:pt x="45244" y="21431"/>
                    <a:pt x="45244" y="21431"/>
                  </a:cubicBezTo>
                  <a:cubicBezTo>
                    <a:pt x="38100" y="16669"/>
                    <a:pt x="33338" y="14287"/>
                    <a:pt x="23813" y="9525"/>
                  </a:cubicBezTo>
                  <a:cubicBezTo>
                    <a:pt x="16669" y="14287"/>
                    <a:pt x="9525" y="16669"/>
                    <a:pt x="2381" y="21431"/>
                  </a:cubicBezTo>
                  <a:cubicBezTo>
                    <a:pt x="2381" y="21431"/>
                    <a:pt x="0" y="19050"/>
                    <a:pt x="0" y="1905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6D1D145D-825F-6965-9DFA-7101866517C6}"/>
                </a:ext>
              </a:extLst>
            </p:cNvPr>
            <p:cNvSpPr/>
            <p:nvPr/>
          </p:nvSpPr>
          <p:spPr>
            <a:xfrm>
              <a:off x="9067800" y="14287"/>
              <a:ext cx="47625" cy="21431"/>
            </a:xfrm>
            <a:custGeom>
              <a:avLst/>
              <a:gdLst>
                <a:gd name="connsiteX0" fmla="*/ 47625 w 47625"/>
                <a:gd name="connsiteY0" fmla="*/ 2381 h 21431"/>
                <a:gd name="connsiteX1" fmla="*/ 23813 w 47625"/>
                <a:gd name="connsiteY1" fmla="*/ 21431 h 21431"/>
                <a:gd name="connsiteX2" fmla="*/ 0 w 47625"/>
                <a:gd name="connsiteY2" fmla="*/ 2381 h 21431"/>
                <a:gd name="connsiteX3" fmla="*/ 2381 w 47625"/>
                <a:gd name="connsiteY3" fmla="*/ 0 h 21431"/>
                <a:gd name="connsiteX4" fmla="*/ 23813 w 47625"/>
                <a:gd name="connsiteY4" fmla="*/ 9525 h 21431"/>
                <a:gd name="connsiteX5" fmla="*/ 45244 w 47625"/>
                <a:gd name="connsiteY5" fmla="*/ 0 h 21431"/>
                <a:gd name="connsiteX6" fmla="*/ 47625 w 47625"/>
                <a:gd name="connsiteY6" fmla="*/ 2381 h 2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21431">
                  <a:moveTo>
                    <a:pt x="47625" y="2381"/>
                  </a:moveTo>
                  <a:cubicBezTo>
                    <a:pt x="40481" y="7144"/>
                    <a:pt x="33337" y="14288"/>
                    <a:pt x="23813" y="21431"/>
                  </a:cubicBezTo>
                  <a:cubicBezTo>
                    <a:pt x="14287" y="14288"/>
                    <a:pt x="7144" y="9525"/>
                    <a:pt x="0" y="2381"/>
                  </a:cubicBezTo>
                  <a:cubicBezTo>
                    <a:pt x="0" y="2381"/>
                    <a:pt x="0" y="0"/>
                    <a:pt x="2381" y="0"/>
                  </a:cubicBezTo>
                  <a:cubicBezTo>
                    <a:pt x="9525" y="2381"/>
                    <a:pt x="16669" y="9525"/>
                    <a:pt x="23813" y="9525"/>
                  </a:cubicBezTo>
                  <a:cubicBezTo>
                    <a:pt x="30956" y="9525"/>
                    <a:pt x="38100" y="2381"/>
                    <a:pt x="45244" y="0"/>
                  </a:cubicBezTo>
                  <a:cubicBezTo>
                    <a:pt x="45244" y="0"/>
                    <a:pt x="47625" y="0"/>
                    <a:pt x="47625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1A77A7C0-17FA-2CA9-4A34-1E2F1CC38B20}"/>
                </a:ext>
              </a:extLst>
            </p:cNvPr>
            <p:cNvSpPr/>
            <p:nvPr/>
          </p:nvSpPr>
          <p:spPr>
            <a:xfrm>
              <a:off x="10086975" y="343376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3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3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3" y="4762"/>
                  </a:cubicBezTo>
                  <a:cubicBezTo>
                    <a:pt x="11906" y="4762"/>
                    <a:pt x="16669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DA4B000D-5057-2837-3101-208D0D7B88A9}"/>
                </a:ext>
              </a:extLst>
            </p:cNvPr>
            <p:cNvSpPr/>
            <p:nvPr/>
          </p:nvSpPr>
          <p:spPr>
            <a:xfrm>
              <a:off x="10027443" y="3436143"/>
              <a:ext cx="23812" cy="45243"/>
            </a:xfrm>
            <a:custGeom>
              <a:avLst/>
              <a:gdLst>
                <a:gd name="connsiteX0" fmla="*/ 23813 w 23812"/>
                <a:gd name="connsiteY0" fmla="*/ 33337 h 45243"/>
                <a:gd name="connsiteX1" fmla="*/ 14287 w 23812"/>
                <a:gd name="connsiteY1" fmla="*/ 45244 h 45243"/>
                <a:gd name="connsiteX2" fmla="*/ 0 w 23812"/>
                <a:gd name="connsiteY2" fmla="*/ 0 h 45243"/>
                <a:gd name="connsiteX3" fmla="*/ 0 w 23812"/>
                <a:gd name="connsiteY3" fmla="*/ 0 h 45243"/>
                <a:gd name="connsiteX4" fmla="*/ 19050 w 23812"/>
                <a:gd name="connsiteY4" fmla="*/ 4762 h 45243"/>
                <a:gd name="connsiteX5" fmla="*/ 23813 w 23812"/>
                <a:gd name="connsiteY5" fmla="*/ 33337 h 45243"/>
                <a:gd name="connsiteX6" fmla="*/ 23813 w 23812"/>
                <a:gd name="connsiteY6" fmla="*/ 33337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33337"/>
                  </a:moveTo>
                  <a:cubicBezTo>
                    <a:pt x="21431" y="38100"/>
                    <a:pt x="16669" y="40481"/>
                    <a:pt x="14287" y="45244"/>
                  </a:cubicBezTo>
                  <a:cubicBezTo>
                    <a:pt x="14287" y="26194"/>
                    <a:pt x="19050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43" y="2381"/>
                    <a:pt x="14287" y="2381"/>
                    <a:pt x="19050" y="4762"/>
                  </a:cubicBezTo>
                  <a:cubicBezTo>
                    <a:pt x="21431" y="16669"/>
                    <a:pt x="21431" y="23813"/>
                    <a:pt x="23813" y="33337"/>
                  </a:cubicBezTo>
                  <a:lnTo>
                    <a:pt x="23813" y="33337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308F1187-0992-3013-AB28-7AADF9FE06C8}"/>
                </a:ext>
              </a:extLst>
            </p:cNvPr>
            <p:cNvSpPr/>
            <p:nvPr/>
          </p:nvSpPr>
          <p:spPr>
            <a:xfrm>
              <a:off x="8131968" y="3433762"/>
              <a:ext cx="23812" cy="45243"/>
            </a:xfrm>
            <a:custGeom>
              <a:avLst/>
              <a:gdLst>
                <a:gd name="connsiteX0" fmla="*/ 23813 w 23812"/>
                <a:gd name="connsiteY0" fmla="*/ 0 h 45243"/>
                <a:gd name="connsiteX1" fmla="*/ 9525 w 23812"/>
                <a:gd name="connsiteY1" fmla="*/ 45244 h 45243"/>
                <a:gd name="connsiteX2" fmla="*/ 0 w 23812"/>
                <a:gd name="connsiteY2" fmla="*/ 35719 h 45243"/>
                <a:gd name="connsiteX3" fmla="*/ 0 w 23812"/>
                <a:gd name="connsiteY3" fmla="*/ 35719 h 45243"/>
                <a:gd name="connsiteX4" fmla="*/ 7144 w 23812"/>
                <a:gd name="connsiteY4" fmla="*/ 4762 h 45243"/>
                <a:gd name="connsiteX5" fmla="*/ 23813 w 23812"/>
                <a:gd name="connsiteY5" fmla="*/ 0 h 45243"/>
                <a:gd name="connsiteX6" fmla="*/ 23813 w 23812"/>
                <a:gd name="connsiteY6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12" h="45243">
                  <a:moveTo>
                    <a:pt x="23813" y="0"/>
                  </a:moveTo>
                  <a:cubicBezTo>
                    <a:pt x="4762" y="9525"/>
                    <a:pt x="9525" y="26194"/>
                    <a:pt x="9525" y="45244"/>
                  </a:cubicBezTo>
                  <a:cubicBezTo>
                    <a:pt x="7144" y="42863"/>
                    <a:pt x="2381" y="38100"/>
                    <a:pt x="0" y="35719"/>
                  </a:cubicBezTo>
                  <a:lnTo>
                    <a:pt x="0" y="35719"/>
                  </a:lnTo>
                  <a:cubicBezTo>
                    <a:pt x="2381" y="26194"/>
                    <a:pt x="4762" y="16669"/>
                    <a:pt x="7144" y="4762"/>
                  </a:cubicBezTo>
                  <a:cubicBezTo>
                    <a:pt x="11906" y="4762"/>
                    <a:pt x="19050" y="2381"/>
                    <a:pt x="23813" y="0"/>
                  </a:cubicBezTo>
                  <a:lnTo>
                    <a:pt x="23813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6C7511D8-B163-097C-ED9F-37B35A9F6C30}"/>
                </a:ext>
              </a:extLst>
            </p:cNvPr>
            <p:cNvSpPr/>
            <p:nvPr/>
          </p:nvSpPr>
          <p:spPr>
            <a:xfrm>
              <a:off x="12006262" y="4517231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3" y="11906"/>
                    <a:pt x="19050" y="19050"/>
                  </a:cubicBezTo>
                  <a:cubicBezTo>
                    <a:pt x="9525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9C455EC9-463F-71C7-C1B6-83DAFF915020}"/>
                </a:ext>
              </a:extLst>
            </p:cNvPr>
            <p:cNvSpPr/>
            <p:nvPr/>
          </p:nvSpPr>
          <p:spPr>
            <a:xfrm>
              <a:off x="10051256" y="4517231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9A36B8AE-30B5-21E5-89CF-CF91623E3329}"/>
                </a:ext>
              </a:extLst>
            </p:cNvPr>
            <p:cNvSpPr/>
            <p:nvPr/>
          </p:nvSpPr>
          <p:spPr>
            <a:xfrm>
              <a:off x="8098631" y="4517231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9525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27609021-D69B-324C-1D3B-CBEBBE91AB69}"/>
                </a:ext>
              </a:extLst>
            </p:cNvPr>
            <p:cNvSpPr/>
            <p:nvPr/>
          </p:nvSpPr>
          <p:spPr>
            <a:xfrm>
              <a:off x="6143625" y="4517231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0A04B802-7B7A-A9C1-CFE2-E8A22488A651}"/>
                </a:ext>
              </a:extLst>
            </p:cNvPr>
            <p:cNvSpPr/>
            <p:nvPr/>
          </p:nvSpPr>
          <p:spPr>
            <a:xfrm>
              <a:off x="6143625" y="1197768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3732AB8C-033C-5B83-D717-001CB2429168}"/>
                </a:ext>
              </a:extLst>
            </p:cNvPr>
            <p:cNvSpPr/>
            <p:nvPr/>
          </p:nvSpPr>
          <p:spPr>
            <a:xfrm>
              <a:off x="8096250" y="1197768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71507955-9862-3BCC-A024-532B1435F03A}"/>
                </a:ext>
              </a:extLst>
            </p:cNvPr>
            <p:cNvSpPr/>
            <p:nvPr/>
          </p:nvSpPr>
          <p:spPr>
            <a:xfrm>
              <a:off x="10051256" y="1197768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E8B5AA86-1A21-DB48-85C2-4CD52CA35DAF}"/>
                </a:ext>
              </a:extLst>
            </p:cNvPr>
            <p:cNvSpPr/>
            <p:nvPr/>
          </p:nvSpPr>
          <p:spPr>
            <a:xfrm>
              <a:off x="12003881" y="1197768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8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D47BE3CB-EBDE-D829-1746-BD07CF14DE49}"/>
                </a:ext>
              </a:extLst>
            </p:cNvPr>
            <p:cNvSpPr/>
            <p:nvPr/>
          </p:nvSpPr>
          <p:spPr>
            <a:xfrm>
              <a:off x="6143625" y="3390899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3A5C8BCE-F688-71CB-EF83-F0F975E3C47B}"/>
                </a:ext>
              </a:extLst>
            </p:cNvPr>
            <p:cNvSpPr/>
            <p:nvPr/>
          </p:nvSpPr>
          <p:spPr>
            <a:xfrm>
              <a:off x="8098631" y="3390899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9525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BC0DF296-4408-78C6-29FA-48FE25BCCC3E}"/>
                </a:ext>
              </a:extLst>
            </p:cNvPr>
            <p:cNvSpPr/>
            <p:nvPr/>
          </p:nvSpPr>
          <p:spPr>
            <a:xfrm>
              <a:off x="12006262" y="6769893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3" y="11906"/>
                    <a:pt x="19050" y="19050"/>
                  </a:cubicBezTo>
                  <a:cubicBezTo>
                    <a:pt x="9525" y="952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DD74C947-2212-7E83-3C63-4B570D25BAEF}"/>
                </a:ext>
              </a:extLst>
            </p:cNvPr>
            <p:cNvSpPr/>
            <p:nvPr/>
          </p:nvSpPr>
          <p:spPr>
            <a:xfrm>
              <a:off x="12006262" y="5643562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3" y="11906"/>
                    <a:pt x="19050" y="19050"/>
                  </a:cubicBezTo>
                  <a:cubicBezTo>
                    <a:pt x="9525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2" name="Freeform: Shape 841">
              <a:extLst>
                <a:ext uri="{FF2B5EF4-FFF2-40B4-BE49-F238E27FC236}">
                  <a16:creationId xmlns:a16="http://schemas.microsoft.com/office/drawing/2014/main" id="{A8523D05-FA04-6536-8A57-0484B08D699B}"/>
                </a:ext>
              </a:extLst>
            </p:cNvPr>
            <p:cNvSpPr/>
            <p:nvPr/>
          </p:nvSpPr>
          <p:spPr>
            <a:xfrm>
              <a:off x="10051256" y="6769893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952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E6B6C5B7-C80A-5887-5992-487CD772FF38}"/>
                </a:ext>
              </a:extLst>
            </p:cNvPr>
            <p:cNvSpPr/>
            <p:nvPr/>
          </p:nvSpPr>
          <p:spPr>
            <a:xfrm>
              <a:off x="8098631" y="6769893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9525" y="952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BE1F8705-6830-4656-DF2B-882287E8E0DD}"/>
                </a:ext>
              </a:extLst>
            </p:cNvPr>
            <p:cNvSpPr/>
            <p:nvPr/>
          </p:nvSpPr>
          <p:spPr>
            <a:xfrm>
              <a:off x="6143625" y="6769893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952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646990D9-0F3D-6620-8B42-C071DA705FCD}"/>
                </a:ext>
              </a:extLst>
            </p:cNvPr>
            <p:cNvSpPr/>
            <p:nvPr/>
          </p:nvSpPr>
          <p:spPr>
            <a:xfrm>
              <a:off x="10051256" y="3390899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960A0E51-BDC6-FA8F-EABC-0A6D02EF50A3}"/>
                </a:ext>
              </a:extLst>
            </p:cNvPr>
            <p:cNvSpPr/>
            <p:nvPr/>
          </p:nvSpPr>
          <p:spPr>
            <a:xfrm>
              <a:off x="6143625" y="71437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7"/>
                    <a:pt x="9525" y="7144"/>
                    <a:pt x="16669" y="0"/>
                  </a:cubicBezTo>
                  <a:cubicBezTo>
                    <a:pt x="23813" y="7144"/>
                    <a:pt x="28575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FE260DA4-D6C6-4054-93F7-F7B019BE45F4}"/>
                </a:ext>
              </a:extLst>
            </p:cNvPr>
            <p:cNvSpPr/>
            <p:nvPr/>
          </p:nvSpPr>
          <p:spPr>
            <a:xfrm>
              <a:off x="8096250" y="71437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9" y="0"/>
                  </a:cubicBezTo>
                  <a:cubicBezTo>
                    <a:pt x="26194" y="7144"/>
                    <a:pt x="30956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38ABA3D2-BD0D-7B7C-966F-D40EF25C1B69}"/>
                </a:ext>
              </a:extLst>
            </p:cNvPr>
            <p:cNvSpPr/>
            <p:nvPr/>
          </p:nvSpPr>
          <p:spPr>
            <a:xfrm>
              <a:off x="12006262" y="2264568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3" y="11906"/>
                    <a:pt x="19050" y="19050"/>
                  </a:cubicBezTo>
                  <a:cubicBezTo>
                    <a:pt x="9525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3F5E4865-0B5A-44FF-A4F1-11EA1AE92D9F}"/>
                </a:ext>
              </a:extLst>
            </p:cNvPr>
            <p:cNvSpPr/>
            <p:nvPr/>
          </p:nvSpPr>
          <p:spPr>
            <a:xfrm>
              <a:off x="6143625" y="4576762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474CDCC6-D279-34F0-7027-74FADB7AFADC}"/>
                </a:ext>
              </a:extLst>
            </p:cNvPr>
            <p:cNvSpPr/>
            <p:nvPr/>
          </p:nvSpPr>
          <p:spPr>
            <a:xfrm>
              <a:off x="8096250" y="4576762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BE1E1338-8FF8-2518-6F0D-EE340735F3B9}"/>
                </a:ext>
              </a:extLst>
            </p:cNvPr>
            <p:cNvSpPr/>
            <p:nvPr/>
          </p:nvSpPr>
          <p:spPr>
            <a:xfrm>
              <a:off x="10051256" y="4576762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11720A02-1381-2500-0FF3-9421CF09EB62}"/>
                </a:ext>
              </a:extLst>
            </p:cNvPr>
            <p:cNvSpPr/>
            <p:nvPr/>
          </p:nvSpPr>
          <p:spPr>
            <a:xfrm>
              <a:off x="10051256" y="71437"/>
              <a:ext cx="35718" cy="19049"/>
            </a:xfrm>
            <a:custGeom>
              <a:avLst/>
              <a:gdLst>
                <a:gd name="connsiteX0" fmla="*/ 35719 w 35718"/>
                <a:gd name="connsiteY0" fmla="*/ 19050 h 19049"/>
                <a:gd name="connsiteX1" fmla="*/ 0 w 35718"/>
                <a:gd name="connsiteY1" fmla="*/ 19050 h 19049"/>
                <a:gd name="connsiteX2" fmla="*/ 0 w 35718"/>
                <a:gd name="connsiteY2" fmla="*/ 19050 h 19049"/>
                <a:gd name="connsiteX3" fmla="*/ 16669 w 35718"/>
                <a:gd name="connsiteY3" fmla="*/ 0 h 19049"/>
                <a:gd name="connsiteX4" fmla="*/ 35719 w 35718"/>
                <a:gd name="connsiteY4" fmla="*/ 19050 h 19049"/>
                <a:gd name="connsiteX5" fmla="*/ 35719 w 35718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9" y="0"/>
                  </a:cubicBezTo>
                  <a:cubicBezTo>
                    <a:pt x="23813" y="7144"/>
                    <a:pt x="28575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0B5B77A0-45CE-DD03-F200-5B39B6E113BA}"/>
                </a:ext>
              </a:extLst>
            </p:cNvPr>
            <p:cNvSpPr/>
            <p:nvPr/>
          </p:nvSpPr>
          <p:spPr>
            <a:xfrm>
              <a:off x="12003881" y="4576762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AFBDA305-A16F-2C71-D713-2D89BFF26569}"/>
                </a:ext>
              </a:extLst>
            </p:cNvPr>
            <p:cNvSpPr/>
            <p:nvPr/>
          </p:nvSpPr>
          <p:spPr>
            <a:xfrm>
              <a:off x="12003881" y="2324099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8" y="0"/>
                  </a:cubicBezTo>
                  <a:cubicBezTo>
                    <a:pt x="26194" y="7144"/>
                    <a:pt x="30956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C9493C85-6098-147C-1A2B-81488D816909}"/>
                </a:ext>
              </a:extLst>
            </p:cNvPr>
            <p:cNvSpPr/>
            <p:nvPr/>
          </p:nvSpPr>
          <p:spPr>
            <a:xfrm>
              <a:off x="10051256" y="2264568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F894DD6E-D141-A59E-5087-53EB1B802323}"/>
                </a:ext>
              </a:extLst>
            </p:cNvPr>
            <p:cNvSpPr/>
            <p:nvPr/>
          </p:nvSpPr>
          <p:spPr>
            <a:xfrm>
              <a:off x="8096250" y="2324099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9" y="0"/>
                  </a:cubicBezTo>
                  <a:cubicBezTo>
                    <a:pt x="26194" y="7144"/>
                    <a:pt x="30956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C6110EAD-4E9B-FA8C-2F8E-FAE85D765CB6}"/>
                </a:ext>
              </a:extLst>
            </p:cNvPr>
            <p:cNvSpPr/>
            <p:nvPr/>
          </p:nvSpPr>
          <p:spPr>
            <a:xfrm>
              <a:off x="6143625" y="2324099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7"/>
                    <a:pt x="9525" y="7144"/>
                    <a:pt x="16669" y="0"/>
                  </a:cubicBezTo>
                  <a:cubicBezTo>
                    <a:pt x="23813" y="7144"/>
                    <a:pt x="28575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48879EED-C234-1953-0BAA-92254C98F303}"/>
                </a:ext>
              </a:extLst>
            </p:cNvPr>
            <p:cNvSpPr/>
            <p:nvPr/>
          </p:nvSpPr>
          <p:spPr>
            <a:xfrm>
              <a:off x="8098631" y="1138237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9525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5F24C4A4-4F85-B067-D408-84DD9B8E561D}"/>
                </a:ext>
              </a:extLst>
            </p:cNvPr>
            <p:cNvSpPr/>
            <p:nvPr/>
          </p:nvSpPr>
          <p:spPr>
            <a:xfrm>
              <a:off x="12006262" y="71437"/>
              <a:ext cx="33337" cy="19049"/>
            </a:xfrm>
            <a:custGeom>
              <a:avLst/>
              <a:gdLst>
                <a:gd name="connsiteX0" fmla="*/ 33337 w 33337"/>
                <a:gd name="connsiteY0" fmla="*/ 19050 h 19049"/>
                <a:gd name="connsiteX1" fmla="*/ 0 w 33337"/>
                <a:gd name="connsiteY1" fmla="*/ 19050 h 19049"/>
                <a:gd name="connsiteX2" fmla="*/ 0 w 33337"/>
                <a:gd name="connsiteY2" fmla="*/ 19050 h 19049"/>
                <a:gd name="connsiteX3" fmla="*/ 16668 w 33337"/>
                <a:gd name="connsiteY3" fmla="*/ 0 h 19049"/>
                <a:gd name="connsiteX4" fmla="*/ 33337 w 33337"/>
                <a:gd name="connsiteY4" fmla="*/ 19050 h 19049"/>
                <a:gd name="connsiteX5" fmla="*/ 33337 w 33337"/>
                <a:gd name="connsiteY5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37" h="19049">
                  <a:moveTo>
                    <a:pt x="33337" y="19050"/>
                  </a:moveTo>
                  <a:cubicBezTo>
                    <a:pt x="21431" y="14287"/>
                    <a:pt x="9525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8" y="0"/>
                  </a:cubicBezTo>
                  <a:cubicBezTo>
                    <a:pt x="23813" y="7144"/>
                    <a:pt x="28575" y="14287"/>
                    <a:pt x="33337" y="19050"/>
                  </a:cubicBezTo>
                  <a:lnTo>
                    <a:pt x="33337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9FF8F029-5654-AEEE-E30D-DDCAE123DE7B}"/>
                </a:ext>
              </a:extLst>
            </p:cNvPr>
            <p:cNvSpPr/>
            <p:nvPr/>
          </p:nvSpPr>
          <p:spPr>
            <a:xfrm>
              <a:off x="6143625" y="2264568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FCF54F34-69DC-67D5-1473-B5B0EFD83427}"/>
                </a:ext>
              </a:extLst>
            </p:cNvPr>
            <p:cNvSpPr/>
            <p:nvPr/>
          </p:nvSpPr>
          <p:spPr>
            <a:xfrm>
              <a:off x="12006262" y="11906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3" y="11906"/>
                    <a:pt x="19050" y="19050"/>
                  </a:cubicBezTo>
                  <a:cubicBezTo>
                    <a:pt x="9525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4F70B8F6-9C8D-04BC-EEDD-5AE71A99FF10}"/>
                </a:ext>
              </a:extLst>
            </p:cNvPr>
            <p:cNvSpPr/>
            <p:nvPr/>
          </p:nvSpPr>
          <p:spPr>
            <a:xfrm>
              <a:off x="10051256" y="2324099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7"/>
                    <a:pt x="11906" y="14287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7"/>
                    <a:pt x="9525" y="7144"/>
                    <a:pt x="16669" y="0"/>
                  </a:cubicBezTo>
                  <a:cubicBezTo>
                    <a:pt x="23813" y="7144"/>
                    <a:pt x="28575" y="14287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3EDC4B18-37A3-CE3E-961A-E3E62ABC6B67}"/>
                </a:ext>
              </a:extLst>
            </p:cNvPr>
            <p:cNvSpPr/>
            <p:nvPr/>
          </p:nvSpPr>
          <p:spPr>
            <a:xfrm>
              <a:off x="12003881" y="3450431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6F99ED27-5D60-8CAC-28EB-6FB3161F12B7}"/>
                </a:ext>
              </a:extLst>
            </p:cNvPr>
            <p:cNvSpPr/>
            <p:nvPr/>
          </p:nvSpPr>
          <p:spPr>
            <a:xfrm>
              <a:off x="8098631" y="5643562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9525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1CA71B2F-74E2-F7E3-1976-9A80101AD0DE}"/>
                </a:ext>
              </a:extLst>
            </p:cNvPr>
            <p:cNvSpPr/>
            <p:nvPr/>
          </p:nvSpPr>
          <p:spPr>
            <a:xfrm>
              <a:off x="10051256" y="3450431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8D2F8C29-DB4A-A55C-0C31-4CC4125C2058}"/>
                </a:ext>
              </a:extLst>
            </p:cNvPr>
            <p:cNvSpPr/>
            <p:nvPr/>
          </p:nvSpPr>
          <p:spPr>
            <a:xfrm>
              <a:off x="6143625" y="5703093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0C78AD7C-CCAA-A415-382F-7B78052A2A4C}"/>
                </a:ext>
              </a:extLst>
            </p:cNvPr>
            <p:cNvSpPr/>
            <p:nvPr/>
          </p:nvSpPr>
          <p:spPr>
            <a:xfrm>
              <a:off x="12006262" y="1138237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3" y="11906"/>
                    <a:pt x="19050" y="19050"/>
                  </a:cubicBezTo>
                  <a:cubicBezTo>
                    <a:pt x="9525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AF78B989-CCE7-5BAE-C45A-C4F352290BC9}"/>
                </a:ext>
              </a:extLst>
            </p:cNvPr>
            <p:cNvSpPr/>
            <p:nvPr/>
          </p:nvSpPr>
          <p:spPr>
            <a:xfrm>
              <a:off x="8096250" y="5703093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EDBFC89F-4BF6-4920-776F-BA1B0A6E77B3}"/>
                </a:ext>
              </a:extLst>
            </p:cNvPr>
            <p:cNvSpPr/>
            <p:nvPr/>
          </p:nvSpPr>
          <p:spPr>
            <a:xfrm>
              <a:off x="10051256" y="5703093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9BD3BC8B-625A-49FC-E603-22FBDEFD56B6}"/>
                </a:ext>
              </a:extLst>
            </p:cNvPr>
            <p:cNvSpPr/>
            <p:nvPr/>
          </p:nvSpPr>
          <p:spPr>
            <a:xfrm>
              <a:off x="12003881" y="5703093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F86D65F0-BA61-F21C-E05C-22510A03AD9B}"/>
                </a:ext>
              </a:extLst>
            </p:cNvPr>
            <p:cNvSpPr/>
            <p:nvPr/>
          </p:nvSpPr>
          <p:spPr>
            <a:xfrm>
              <a:off x="8098631" y="11906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9525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06D1C8E7-BC4A-3D21-8100-53DD9EADB739}"/>
                </a:ext>
              </a:extLst>
            </p:cNvPr>
            <p:cNvSpPr/>
            <p:nvPr/>
          </p:nvSpPr>
          <p:spPr>
            <a:xfrm>
              <a:off x="6143625" y="11906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6669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28575" y="4762"/>
                    <a:pt x="23813" y="11906"/>
                    <a:pt x="16669" y="19050"/>
                  </a:cubicBezTo>
                  <a:cubicBezTo>
                    <a:pt x="11906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9F0CE144-52A2-46DC-06FC-8E3BBECBC6F9}"/>
                </a:ext>
              </a:extLst>
            </p:cNvPr>
            <p:cNvSpPr/>
            <p:nvPr/>
          </p:nvSpPr>
          <p:spPr>
            <a:xfrm>
              <a:off x="10051256" y="11906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E9B52B64-933B-62B3-B2E2-9810D7970645}"/>
                </a:ext>
              </a:extLst>
            </p:cNvPr>
            <p:cNvSpPr/>
            <p:nvPr/>
          </p:nvSpPr>
          <p:spPr>
            <a:xfrm>
              <a:off x="6143625" y="1138237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06D481E0-8FA3-9581-B486-E7C30E069A57}"/>
                </a:ext>
              </a:extLst>
            </p:cNvPr>
            <p:cNvSpPr/>
            <p:nvPr/>
          </p:nvSpPr>
          <p:spPr>
            <a:xfrm>
              <a:off x="10051256" y="1138237"/>
              <a:ext cx="35718" cy="19049"/>
            </a:xfrm>
            <a:custGeom>
              <a:avLst/>
              <a:gdLst>
                <a:gd name="connsiteX0" fmla="*/ 0 w 35718"/>
                <a:gd name="connsiteY0" fmla="*/ 0 h 19049"/>
                <a:gd name="connsiteX1" fmla="*/ 35719 w 35718"/>
                <a:gd name="connsiteY1" fmla="*/ 0 h 19049"/>
                <a:gd name="connsiteX2" fmla="*/ 35719 w 35718"/>
                <a:gd name="connsiteY2" fmla="*/ 0 h 19049"/>
                <a:gd name="connsiteX3" fmla="*/ 19050 w 35718"/>
                <a:gd name="connsiteY3" fmla="*/ 19050 h 19049"/>
                <a:gd name="connsiteX4" fmla="*/ 0 w 35718"/>
                <a:gd name="connsiteY4" fmla="*/ 0 h 19049"/>
                <a:gd name="connsiteX5" fmla="*/ 0 w 35718"/>
                <a:gd name="connsiteY5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49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11906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FE2F6E33-CEC1-8535-8995-8BD47289305F}"/>
                </a:ext>
              </a:extLst>
            </p:cNvPr>
            <p:cNvSpPr/>
            <p:nvPr/>
          </p:nvSpPr>
          <p:spPr>
            <a:xfrm>
              <a:off x="8096250" y="3450431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A9C69293-ECC3-38AD-8BCE-147CBB866C78}"/>
                </a:ext>
              </a:extLst>
            </p:cNvPr>
            <p:cNvSpPr/>
            <p:nvPr/>
          </p:nvSpPr>
          <p:spPr>
            <a:xfrm>
              <a:off x="6143625" y="3450431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70D15093-4486-FD77-3A7B-AB7074BE3F57}"/>
                </a:ext>
              </a:extLst>
            </p:cNvPr>
            <p:cNvSpPr/>
            <p:nvPr/>
          </p:nvSpPr>
          <p:spPr>
            <a:xfrm>
              <a:off x="12006262" y="3390899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3" y="11906"/>
                    <a:pt x="19050" y="19050"/>
                  </a:cubicBezTo>
                  <a:cubicBezTo>
                    <a:pt x="9525" y="11906"/>
                    <a:pt x="4762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90781E34-C83D-A7FE-C26C-6D4E39F9BDCA}"/>
                </a:ext>
              </a:extLst>
            </p:cNvPr>
            <p:cNvSpPr/>
            <p:nvPr/>
          </p:nvSpPr>
          <p:spPr>
            <a:xfrm>
              <a:off x="6143625" y="5643562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lnTo>
                    <a:pt x="35719" y="0"/>
                  </a:ln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3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9A3E818F-039F-02CD-25DA-EF8F5FFDE914}"/>
                </a:ext>
              </a:extLst>
            </p:cNvPr>
            <p:cNvSpPr/>
            <p:nvPr/>
          </p:nvSpPr>
          <p:spPr>
            <a:xfrm>
              <a:off x="8098631" y="2264568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3"/>
                    <a:pt x="23813" y="4763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3"/>
                    <a:pt x="26194" y="11906"/>
                    <a:pt x="19050" y="19050"/>
                  </a:cubicBezTo>
                  <a:cubicBezTo>
                    <a:pt x="9525" y="11906"/>
                    <a:pt x="4763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76EE13C6-19AB-9A3E-7AF1-B7CF2305DD00}"/>
                </a:ext>
              </a:extLst>
            </p:cNvPr>
            <p:cNvSpPr/>
            <p:nvPr/>
          </p:nvSpPr>
          <p:spPr>
            <a:xfrm>
              <a:off x="10051256" y="5643562"/>
              <a:ext cx="35718" cy="19050"/>
            </a:xfrm>
            <a:custGeom>
              <a:avLst/>
              <a:gdLst>
                <a:gd name="connsiteX0" fmla="*/ 0 w 35718"/>
                <a:gd name="connsiteY0" fmla="*/ 0 h 19050"/>
                <a:gd name="connsiteX1" fmla="*/ 35719 w 35718"/>
                <a:gd name="connsiteY1" fmla="*/ 0 h 19050"/>
                <a:gd name="connsiteX2" fmla="*/ 35719 w 35718"/>
                <a:gd name="connsiteY2" fmla="*/ 0 h 19050"/>
                <a:gd name="connsiteX3" fmla="*/ 19050 w 35718"/>
                <a:gd name="connsiteY3" fmla="*/ 19050 h 19050"/>
                <a:gd name="connsiteX4" fmla="*/ 0 w 35718"/>
                <a:gd name="connsiteY4" fmla="*/ 0 h 19050"/>
                <a:gd name="connsiteX5" fmla="*/ 0 w 35718"/>
                <a:gd name="connsiteY5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0" y="0"/>
                  </a:moveTo>
                  <a:cubicBezTo>
                    <a:pt x="11906" y="4762"/>
                    <a:pt x="23813" y="4762"/>
                    <a:pt x="35719" y="0"/>
                  </a:cubicBezTo>
                  <a:cubicBezTo>
                    <a:pt x="35719" y="0"/>
                    <a:pt x="35719" y="0"/>
                    <a:pt x="35719" y="0"/>
                  </a:cubicBezTo>
                  <a:cubicBezTo>
                    <a:pt x="30956" y="4762"/>
                    <a:pt x="26194" y="11906"/>
                    <a:pt x="19050" y="19050"/>
                  </a:cubicBezTo>
                  <a:cubicBezTo>
                    <a:pt x="11906" y="11906"/>
                    <a:pt x="4762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AC9842BE-6AD9-834A-6E85-DD6FC794BBEF}"/>
                </a:ext>
              </a:extLst>
            </p:cNvPr>
            <p:cNvSpPr/>
            <p:nvPr/>
          </p:nvSpPr>
          <p:spPr>
            <a:xfrm>
              <a:off x="6686549" y="5398293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CA8ABDDE-2D7B-D829-41EC-645E79DE4CDE}"/>
                </a:ext>
              </a:extLst>
            </p:cNvPr>
            <p:cNvSpPr/>
            <p:nvPr/>
          </p:nvSpPr>
          <p:spPr>
            <a:xfrm>
              <a:off x="7550943" y="5398293"/>
              <a:ext cx="38099" cy="16668"/>
            </a:xfrm>
            <a:custGeom>
              <a:avLst/>
              <a:gdLst>
                <a:gd name="connsiteX0" fmla="*/ 38100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100 w 38099"/>
                <a:gd name="connsiteY3" fmla="*/ 0 h 16668"/>
                <a:gd name="connsiteX4" fmla="*/ 38100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4"/>
                    <a:pt x="26194" y="4762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94D534B4-425F-1419-24C0-CDDBF86E4D99}"/>
                </a:ext>
              </a:extLst>
            </p:cNvPr>
            <p:cNvSpPr/>
            <p:nvPr/>
          </p:nvSpPr>
          <p:spPr>
            <a:xfrm>
              <a:off x="8641556" y="5398293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CBBCCB8A-C7CF-B01C-B585-AAEF520A3372}"/>
                </a:ext>
              </a:extLst>
            </p:cNvPr>
            <p:cNvSpPr/>
            <p:nvPr/>
          </p:nvSpPr>
          <p:spPr>
            <a:xfrm>
              <a:off x="9503568" y="5398293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7" y="7144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580935A0-EF91-B256-048A-B02DBF6BC0F7}"/>
                </a:ext>
              </a:extLst>
            </p:cNvPr>
            <p:cNvSpPr/>
            <p:nvPr/>
          </p:nvSpPr>
          <p:spPr>
            <a:xfrm>
              <a:off x="10594181" y="5398293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DA33452C-FD61-A69F-7F45-A7B445EB9B01}"/>
                </a:ext>
              </a:extLst>
            </p:cNvPr>
            <p:cNvSpPr/>
            <p:nvPr/>
          </p:nvSpPr>
          <p:spPr>
            <a:xfrm>
              <a:off x="11458575" y="5398293"/>
              <a:ext cx="38099" cy="16668"/>
            </a:xfrm>
            <a:custGeom>
              <a:avLst/>
              <a:gdLst>
                <a:gd name="connsiteX0" fmla="*/ 38099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099 w 38099"/>
                <a:gd name="connsiteY3" fmla="*/ 0 h 16668"/>
                <a:gd name="connsiteX4" fmla="*/ 38099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099" y="0"/>
                  </a:moveTo>
                  <a:cubicBezTo>
                    <a:pt x="26193" y="4762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4"/>
                    <a:pt x="26193" y="4762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0C2E41EE-5429-3FB2-EC04-1700CA6A7A8A}"/>
                </a:ext>
              </a:extLst>
            </p:cNvPr>
            <p:cNvSpPr/>
            <p:nvPr/>
          </p:nvSpPr>
          <p:spPr>
            <a:xfrm>
              <a:off x="8641556" y="2019300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11A7A0DF-219D-0515-CA45-BB723637C576}"/>
                </a:ext>
              </a:extLst>
            </p:cNvPr>
            <p:cNvSpPr/>
            <p:nvPr/>
          </p:nvSpPr>
          <p:spPr>
            <a:xfrm>
              <a:off x="11458575" y="4271962"/>
              <a:ext cx="38099" cy="16669"/>
            </a:xfrm>
            <a:custGeom>
              <a:avLst/>
              <a:gdLst>
                <a:gd name="connsiteX0" fmla="*/ 38099 w 38099"/>
                <a:gd name="connsiteY0" fmla="*/ 0 h 16669"/>
                <a:gd name="connsiteX1" fmla="*/ 2381 w 38099"/>
                <a:gd name="connsiteY1" fmla="*/ 16669 h 16669"/>
                <a:gd name="connsiteX2" fmla="*/ 0 w 38099"/>
                <a:gd name="connsiteY2" fmla="*/ 11906 h 16669"/>
                <a:gd name="connsiteX3" fmla="*/ 38099 w 38099"/>
                <a:gd name="connsiteY3" fmla="*/ 0 h 16669"/>
                <a:gd name="connsiteX4" fmla="*/ 38099 w 38099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9">
                  <a:moveTo>
                    <a:pt x="38099" y="0"/>
                  </a:moveTo>
                  <a:cubicBezTo>
                    <a:pt x="26193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4"/>
                    <a:pt x="26193" y="4763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92B0237B-6E5C-58DA-165E-F326902D3D10}"/>
                </a:ext>
              </a:extLst>
            </p:cNvPr>
            <p:cNvSpPr/>
            <p:nvPr/>
          </p:nvSpPr>
          <p:spPr>
            <a:xfrm>
              <a:off x="10594181" y="4271962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9D30F5A0-6A81-2A5D-7B64-045E261DF3FD}"/>
                </a:ext>
              </a:extLst>
            </p:cNvPr>
            <p:cNvSpPr/>
            <p:nvPr/>
          </p:nvSpPr>
          <p:spPr>
            <a:xfrm>
              <a:off x="9503568" y="4271962"/>
              <a:ext cx="39158" cy="16669"/>
            </a:xfrm>
            <a:custGeom>
              <a:avLst/>
              <a:gdLst>
                <a:gd name="connsiteX0" fmla="*/ 38100 w 39158"/>
                <a:gd name="connsiteY0" fmla="*/ 0 h 16669"/>
                <a:gd name="connsiteX1" fmla="*/ 2381 w 39158"/>
                <a:gd name="connsiteY1" fmla="*/ 16669 h 16669"/>
                <a:gd name="connsiteX2" fmla="*/ 0 w 39158"/>
                <a:gd name="connsiteY2" fmla="*/ 11906 h 16669"/>
                <a:gd name="connsiteX3" fmla="*/ 38100 w 39158"/>
                <a:gd name="connsiteY3" fmla="*/ 0 h 16669"/>
                <a:gd name="connsiteX4" fmla="*/ 38100 w 39158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9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7" y="7144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C59B9703-592A-0263-4687-1423E332D12C}"/>
                </a:ext>
              </a:extLst>
            </p:cNvPr>
            <p:cNvSpPr/>
            <p:nvPr/>
          </p:nvSpPr>
          <p:spPr>
            <a:xfrm>
              <a:off x="8641556" y="4271962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679660C7-E438-095A-3A10-EE2058D7657A}"/>
                </a:ext>
              </a:extLst>
            </p:cNvPr>
            <p:cNvSpPr/>
            <p:nvPr/>
          </p:nvSpPr>
          <p:spPr>
            <a:xfrm>
              <a:off x="7550943" y="4271962"/>
              <a:ext cx="38099" cy="16669"/>
            </a:xfrm>
            <a:custGeom>
              <a:avLst/>
              <a:gdLst>
                <a:gd name="connsiteX0" fmla="*/ 38100 w 38099"/>
                <a:gd name="connsiteY0" fmla="*/ 0 h 16669"/>
                <a:gd name="connsiteX1" fmla="*/ 2381 w 38099"/>
                <a:gd name="connsiteY1" fmla="*/ 16669 h 16669"/>
                <a:gd name="connsiteX2" fmla="*/ 0 w 38099"/>
                <a:gd name="connsiteY2" fmla="*/ 11906 h 16669"/>
                <a:gd name="connsiteX3" fmla="*/ 38100 w 38099"/>
                <a:gd name="connsiteY3" fmla="*/ 0 h 16669"/>
                <a:gd name="connsiteX4" fmla="*/ 38100 w 38099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9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4"/>
                    <a:pt x="26194" y="4763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4" name="Freeform: Shape 893">
              <a:extLst>
                <a:ext uri="{FF2B5EF4-FFF2-40B4-BE49-F238E27FC236}">
                  <a16:creationId xmlns:a16="http://schemas.microsoft.com/office/drawing/2014/main" id="{FA3BDC63-0857-E052-5407-C95123F992FD}"/>
                </a:ext>
              </a:extLst>
            </p:cNvPr>
            <p:cNvSpPr/>
            <p:nvPr/>
          </p:nvSpPr>
          <p:spPr>
            <a:xfrm>
              <a:off x="6686549" y="4271962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33CAB50A-4F63-A947-B391-E1558117CDCF}"/>
                </a:ext>
              </a:extLst>
            </p:cNvPr>
            <p:cNvSpPr/>
            <p:nvPr/>
          </p:nvSpPr>
          <p:spPr>
            <a:xfrm>
              <a:off x="5595937" y="4271962"/>
              <a:ext cx="39158" cy="16669"/>
            </a:xfrm>
            <a:custGeom>
              <a:avLst/>
              <a:gdLst>
                <a:gd name="connsiteX0" fmla="*/ 38100 w 39158"/>
                <a:gd name="connsiteY0" fmla="*/ 0 h 16669"/>
                <a:gd name="connsiteX1" fmla="*/ 2381 w 39158"/>
                <a:gd name="connsiteY1" fmla="*/ 16669 h 16669"/>
                <a:gd name="connsiteX2" fmla="*/ 0 w 39158"/>
                <a:gd name="connsiteY2" fmla="*/ 11906 h 16669"/>
                <a:gd name="connsiteX3" fmla="*/ 38100 w 39158"/>
                <a:gd name="connsiteY3" fmla="*/ 0 h 16669"/>
                <a:gd name="connsiteX4" fmla="*/ 38100 w 39158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9">
                  <a:moveTo>
                    <a:pt x="38100" y="0"/>
                  </a:moveTo>
                  <a:cubicBezTo>
                    <a:pt x="26194" y="4763"/>
                    <a:pt x="14288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8" y="7144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768EFC20-F2C7-CC1B-678E-250358A02595}"/>
                </a:ext>
              </a:extLst>
            </p:cNvPr>
            <p:cNvSpPr/>
            <p:nvPr/>
          </p:nvSpPr>
          <p:spPr>
            <a:xfrm>
              <a:off x="5595937" y="3145631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8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8" y="7143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7" name="Freeform: Shape 896">
              <a:extLst>
                <a:ext uri="{FF2B5EF4-FFF2-40B4-BE49-F238E27FC236}">
                  <a16:creationId xmlns:a16="http://schemas.microsoft.com/office/drawing/2014/main" id="{1C154B7A-1D9C-FAE8-2CAA-712369460AAA}"/>
                </a:ext>
              </a:extLst>
            </p:cNvPr>
            <p:cNvSpPr/>
            <p:nvPr/>
          </p:nvSpPr>
          <p:spPr>
            <a:xfrm>
              <a:off x="6686549" y="3145631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3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E2553FA4-BC55-12A0-C9D6-5EA830B48BBF}"/>
                </a:ext>
              </a:extLst>
            </p:cNvPr>
            <p:cNvSpPr/>
            <p:nvPr/>
          </p:nvSpPr>
          <p:spPr>
            <a:xfrm>
              <a:off x="7550943" y="3145631"/>
              <a:ext cx="38099" cy="16668"/>
            </a:xfrm>
            <a:custGeom>
              <a:avLst/>
              <a:gdLst>
                <a:gd name="connsiteX0" fmla="*/ 38100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100 w 38099"/>
                <a:gd name="connsiteY3" fmla="*/ 0 h 16668"/>
                <a:gd name="connsiteX4" fmla="*/ 38100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3"/>
                    <a:pt x="26194" y="4762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997A651E-512E-13AD-EE26-73EC1ACEB1E1}"/>
                </a:ext>
              </a:extLst>
            </p:cNvPr>
            <p:cNvSpPr/>
            <p:nvPr/>
          </p:nvSpPr>
          <p:spPr>
            <a:xfrm>
              <a:off x="8641556" y="3145631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3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0" name="Freeform: Shape 899">
              <a:extLst>
                <a:ext uri="{FF2B5EF4-FFF2-40B4-BE49-F238E27FC236}">
                  <a16:creationId xmlns:a16="http://schemas.microsoft.com/office/drawing/2014/main" id="{58A48ECB-167B-2F50-5AAE-E00BA9612532}"/>
                </a:ext>
              </a:extLst>
            </p:cNvPr>
            <p:cNvSpPr/>
            <p:nvPr/>
          </p:nvSpPr>
          <p:spPr>
            <a:xfrm>
              <a:off x="9503568" y="3145631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7" y="7143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1" name="Freeform: Shape 900">
              <a:extLst>
                <a:ext uri="{FF2B5EF4-FFF2-40B4-BE49-F238E27FC236}">
                  <a16:creationId xmlns:a16="http://schemas.microsoft.com/office/drawing/2014/main" id="{C510CE46-7946-A964-94A1-C47B58BB2E25}"/>
                </a:ext>
              </a:extLst>
            </p:cNvPr>
            <p:cNvSpPr/>
            <p:nvPr/>
          </p:nvSpPr>
          <p:spPr>
            <a:xfrm>
              <a:off x="11458575" y="3145631"/>
              <a:ext cx="38099" cy="16668"/>
            </a:xfrm>
            <a:custGeom>
              <a:avLst/>
              <a:gdLst>
                <a:gd name="connsiteX0" fmla="*/ 38099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099 w 38099"/>
                <a:gd name="connsiteY3" fmla="*/ 0 h 16668"/>
                <a:gd name="connsiteX4" fmla="*/ 38099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099" y="0"/>
                  </a:moveTo>
                  <a:cubicBezTo>
                    <a:pt x="26193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3"/>
                    <a:pt x="26193" y="4762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6A1A61EE-CFE6-7308-DB2E-123DCEA3F9E3}"/>
                </a:ext>
              </a:extLst>
            </p:cNvPr>
            <p:cNvSpPr/>
            <p:nvPr/>
          </p:nvSpPr>
          <p:spPr>
            <a:xfrm>
              <a:off x="9503568" y="892968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7" y="7144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187FAC56-C811-BD91-14D2-DB69D48D2D8D}"/>
                </a:ext>
              </a:extLst>
            </p:cNvPr>
            <p:cNvSpPr/>
            <p:nvPr/>
          </p:nvSpPr>
          <p:spPr>
            <a:xfrm>
              <a:off x="8641556" y="892968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3813" y="11906"/>
                    <a:pt x="9525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0EFC1660-7998-D498-9007-11D192EB5DF3}"/>
                </a:ext>
              </a:extLst>
            </p:cNvPr>
            <p:cNvSpPr/>
            <p:nvPr/>
          </p:nvSpPr>
          <p:spPr>
            <a:xfrm>
              <a:off x="7550943" y="892968"/>
              <a:ext cx="38099" cy="16668"/>
            </a:xfrm>
            <a:custGeom>
              <a:avLst/>
              <a:gdLst>
                <a:gd name="connsiteX0" fmla="*/ 38100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100 w 38099"/>
                <a:gd name="connsiteY3" fmla="*/ 0 h 16668"/>
                <a:gd name="connsiteX4" fmla="*/ 38100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4"/>
                    <a:pt x="26194" y="4763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280EFCDF-8AF6-41E3-DBB0-595642794DDD}"/>
                </a:ext>
              </a:extLst>
            </p:cNvPr>
            <p:cNvSpPr/>
            <p:nvPr/>
          </p:nvSpPr>
          <p:spPr>
            <a:xfrm>
              <a:off x="6686549" y="892968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64FA56DF-E9EA-9FC0-A52B-3E7548C4CC7B}"/>
                </a:ext>
              </a:extLst>
            </p:cNvPr>
            <p:cNvSpPr/>
            <p:nvPr/>
          </p:nvSpPr>
          <p:spPr>
            <a:xfrm>
              <a:off x="10594181" y="3145631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3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2098E49A-08FA-B3B9-B3F5-945EFB19D957}"/>
                </a:ext>
              </a:extLst>
            </p:cNvPr>
            <p:cNvSpPr/>
            <p:nvPr/>
          </p:nvSpPr>
          <p:spPr>
            <a:xfrm>
              <a:off x="5595937" y="892968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3"/>
                    <a:pt x="14288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8" y="7144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E3CFC198-5588-DE00-CA92-0A12BDBD671A}"/>
                </a:ext>
              </a:extLst>
            </p:cNvPr>
            <p:cNvSpPr/>
            <p:nvPr/>
          </p:nvSpPr>
          <p:spPr>
            <a:xfrm>
              <a:off x="5595937" y="6524625"/>
              <a:ext cx="39158" cy="16669"/>
            </a:xfrm>
            <a:custGeom>
              <a:avLst/>
              <a:gdLst>
                <a:gd name="connsiteX0" fmla="*/ 38100 w 39158"/>
                <a:gd name="connsiteY0" fmla="*/ 0 h 16669"/>
                <a:gd name="connsiteX1" fmla="*/ 2381 w 39158"/>
                <a:gd name="connsiteY1" fmla="*/ 16669 h 16669"/>
                <a:gd name="connsiteX2" fmla="*/ 0 w 39158"/>
                <a:gd name="connsiteY2" fmla="*/ 11906 h 16669"/>
                <a:gd name="connsiteX3" fmla="*/ 38100 w 39158"/>
                <a:gd name="connsiteY3" fmla="*/ 0 h 16669"/>
                <a:gd name="connsiteX4" fmla="*/ 38100 w 39158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9">
                  <a:moveTo>
                    <a:pt x="38100" y="0"/>
                  </a:moveTo>
                  <a:cubicBezTo>
                    <a:pt x="26194" y="4763"/>
                    <a:pt x="14288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8" y="7143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DE90B7B0-B581-8B53-7339-86483838A913}"/>
                </a:ext>
              </a:extLst>
            </p:cNvPr>
            <p:cNvSpPr/>
            <p:nvPr/>
          </p:nvSpPr>
          <p:spPr>
            <a:xfrm>
              <a:off x="6686549" y="6524625"/>
              <a:ext cx="40481" cy="10383"/>
            </a:xfrm>
            <a:custGeom>
              <a:avLst/>
              <a:gdLst>
                <a:gd name="connsiteX0" fmla="*/ 0 w 40481"/>
                <a:gd name="connsiteY0" fmla="*/ 0 h 10383"/>
                <a:gd name="connsiteX1" fmla="*/ 40481 w 40481"/>
                <a:gd name="connsiteY1" fmla="*/ 9525 h 10383"/>
                <a:gd name="connsiteX2" fmla="*/ 0 w 40481"/>
                <a:gd name="connsiteY2" fmla="*/ 0 h 10383"/>
                <a:gd name="connsiteX3" fmla="*/ 0 w 40481"/>
                <a:gd name="connsiteY3" fmla="*/ 0 h 1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383">
                  <a:moveTo>
                    <a:pt x="0" y="0"/>
                  </a:moveTo>
                  <a:cubicBezTo>
                    <a:pt x="14288" y="2381"/>
                    <a:pt x="26194" y="7143"/>
                    <a:pt x="40481" y="9525"/>
                  </a:cubicBezTo>
                  <a:cubicBezTo>
                    <a:pt x="26194" y="11906"/>
                    <a:pt x="11906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0" name="Freeform: Shape 909">
              <a:extLst>
                <a:ext uri="{FF2B5EF4-FFF2-40B4-BE49-F238E27FC236}">
                  <a16:creationId xmlns:a16="http://schemas.microsoft.com/office/drawing/2014/main" id="{87BD94FE-BF37-A0EF-F9BB-0894464D8789}"/>
                </a:ext>
              </a:extLst>
            </p:cNvPr>
            <p:cNvSpPr/>
            <p:nvPr/>
          </p:nvSpPr>
          <p:spPr>
            <a:xfrm>
              <a:off x="7550943" y="6524625"/>
              <a:ext cx="38099" cy="16669"/>
            </a:xfrm>
            <a:custGeom>
              <a:avLst/>
              <a:gdLst>
                <a:gd name="connsiteX0" fmla="*/ 38100 w 38099"/>
                <a:gd name="connsiteY0" fmla="*/ 0 h 16669"/>
                <a:gd name="connsiteX1" fmla="*/ 2381 w 38099"/>
                <a:gd name="connsiteY1" fmla="*/ 16669 h 16669"/>
                <a:gd name="connsiteX2" fmla="*/ 0 w 38099"/>
                <a:gd name="connsiteY2" fmla="*/ 11906 h 16669"/>
                <a:gd name="connsiteX3" fmla="*/ 38100 w 38099"/>
                <a:gd name="connsiteY3" fmla="*/ 0 h 16669"/>
                <a:gd name="connsiteX4" fmla="*/ 38100 w 38099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9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3"/>
                    <a:pt x="26194" y="4763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1" name="Freeform: Shape 910">
              <a:extLst>
                <a:ext uri="{FF2B5EF4-FFF2-40B4-BE49-F238E27FC236}">
                  <a16:creationId xmlns:a16="http://schemas.microsoft.com/office/drawing/2014/main" id="{0F637775-0C04-A1FE-57FC-DD0F732501B6}"/>
                </a:ext>
              </a:extLst>
            </p:cNvPr>
            <p:cNvSpPr/>
            <p:nvPr/>
          </p:nvSpPr>
          <p:spPr>
            <a:xfrm>
              <a:off x="8641556" y="6524625"/>
              <a:ext cx="40481" cy="10383"/>
            </a:xfrm>
            <a:custGeom>
              <a:avLst/>
              <a:gdLst>
                <a:gd name="connsiteX0" fmla="*/ 0 w 40481"/>
                <a:gd name="connsiteY0" fmla="*/ 0 h 10383"/>
                <a:gd name="connsiteX1" fmla="*/ 40482 w 40481"/>
                <a:gd name="connsiteY1" fmla="*/ 9525 h 10383"/>
                <a:gd name="connsiteX2" fmla="*/ 0 w 40481"/>
                <a:gd name="connsiteY2" fmla="*/ 0 h 10383"/>
                <a:gd name="connsiteX3" fmla="*/ 0 w 40481"/>
                <a:gd name="connsiteY3" fmla="*/ 0 h 1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383">
                  <a:moveTo>
                    <a:pt x="0" y="0"/>
                  </a:moveTo>
                  <a:cubicBezTo>
                    <a:pt x="14288" y="2381"/>
                    <a:pt x="26194" y="7143"/>
                    <a:pt x="40482" y="9525"/>
                  </a:cubicBezTo>
                  <a:cubicBezTo>
                    <a:pt x="23813" y="11906"/>
                    <a:pt x="9525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2" name="Freeform: Shape 911">
              <a:extLst>
                <a:ext uri="{FF2B5EF4-FFF2-40B4-BE49-F238E27FC236}">
                  <a16:creationId xmlns:a16="http://schemas.microsoft.com/office/drawing/2014/main" id="{A45526CC-02D0-026F-E99D-1C7162E11744}"/>
                </a:ext>
              </a:extLst>
            </p:cNvPr>
            <p:cNvSpPr/>
            <p:nvPr/>
          </p:nvSpPr>
          <p:spPr>
            <a:xfrm>
              <a:off x="9503568" y="6524625"/>
              <a:ext cx="39158" cy="16669"/>
            </a:xfrm>
            <a:custGeom>
              <a:avLst/>
              <a:gdLst>
                <a:gd name="connsiteX0" fmla="*/ 38100 w 39158"/>
                <a:gd name="connsiteY0" fmla="*/ 0 h 16669"/>
                <a:gd name="connsiteX1" fmla="*/ 2381 w 39158"/>
                <a:gd name="connsiteY1" fmla="*/ 16669 h 16669"/>
                <a:gd name="connsiteX2" fmla="*/ 0 w 39158"/>
                <a:gd name="connsiteY2" fmla="*/ 11906 h 16669"/>
                <a:gd name="connsiteX3" fmla="*/ 38100 w 39158"/>
                <a:gd name="connsiteY3" fmla="*/ 0 h 16669"/>
                <a:gd name="connsiteX4" fmla="*/ 38100 w 39158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9">
                  <a:moveTo>
                    <a:pt x="38100" y="0"/>
                  </a:moveTo>
                  <a:cubicBezTo>
                    <a:pt x="26194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7" y="7143"/>
                    <a:pt x="26194" y="4763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3" name="Freeform: Shape 912">
              <a:extLst>
                <a:ext uri="{FF2B5EF4-FFF2-40B4-BE49-F238E27FC236}">
                  <a16:creationId xmlns:a16="http://schemas.microsoft.com/office/drawing/2014/main" id="{043AFBE6-D4A4-F2A4-A3FD-EA51CF530184}"/>
                </a:ext>
              </a:extLst>
            </p:cNvPr>
            <p:cNvSpPr/>
            <p:nvPr/>
          </p:nvSpPr>
          <p:spPr>
            <a:xfrm>
              <a:off x="10594181" y="6524625"/>
              <a:ext cx="40481" cy="10383"/>
            </a:xfrm>
            <a:custGeom>
              <a:avLst/>
              <a:gdLst>
                <a:gd name="connsiteX0" fmla="*/ 0 w 40481"/>
                <a:gd name="connsiteY0" fmla="*/ 0 h 10383"/>
                <a:gd name="connsiteX1" fmla="*/ 40482 w 40481"/>
                <a:gd name="connsiteY1" fmla="*/ 9525 h 10383"/>
                <a:gd name="connsiteX2" fmla="*/ 0 w 40481"/>
                <a:gd name="connsiteY2" fmla="*/ 0 h 10383"/>
                <a:gd name="connsiteX3" fmla="*/ 0 w 40481"/>
                <a:gd name="connsiteY3" fmla="*/ 0 h 1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383">
                  <a:moveTo>
                    <a:pt x="0" y="0"/>
                  </a:moveTo>
                  <a:cubicBezTo>
                    <a:pt x="14288" y="2381"/>
                    <a:pt x="26194" y="7143"/>
                    <a:pt x="40482" y="9525"/>
                  </a:cubicBezTo>
                  <a:cubicBezTo>
                    <a:pt x="26194" y="11906"/>
                    <a:pt x="11906" y="952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4" name="Freeform: Shape 913">
              <a:extLst>
                <a:ext uri="{FF2B5EF4-FFF2-40B4-BE49-F238E27FC236}">
                  <a16:creationId xmlns:a16="http://schemas.microsoft.com/office/drawing/2014/main" id="{1A2FB8A6-210B-7442-9E36-8EE112AEF24A}"/>
                </a:ext>
              </a:extLst>
            </p:cNvPr>
            <p:cNvSpPr/>
            <p:nvPr/>
          </p:nvSpPr>
          <p:spPr>
            <a:xfrm>
              <a:off x="11458575" y="6524625"/>
              <a:ext cx="38099" cy="16669"/>
            </a:xfrm>
            <a:custGeom>
              <a:avLst/>
              <a:gdLst>
                <a:gd name="connsiteX0" fmla="*/ 38099 w 38099"/>
                <a:gd name="connsiteY0" fmla="*/ 0 h 16669"/>
                <a:gd name="connsiteX1" fmla="*/ 2381 w 38099"/>
                <a:gd name="connsiteY1" fmla="*/ 16669 h 16669"/>
                <a:gd name="connsiteX2" fmla="*/ 0 w 38099"/>
                <a:gd name="connsiteY2" fmla="*/ 11906 h 16669"/>
                <a:gd name="connsiteX3" fmla="*/ 38099 w 38099"/>
                <a:gd name="connsiteY3" fmla="*/ 0 h 16669"/>
                <a:gd name="connsiteX4" fmla="*/ 38099 w 38099"/>
                <a:gd name="connsiteY4" fmla="*/ 0 h 1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9">
                  <a:moveTo>
                    <a:pt x="38099" y="0"/>
                  </a:moveTo>
                  <a:cubicBezTo>
                    <a:pt x="26193" y="4763"/>
                    <a:pt x="14287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1906" y="7143"/>
                    <a:pt x="26193" y="4763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5" name="Freeform: Shape 914">
              <a:extLst>
                <a:ext uri="{FF2B5EF4-FFF2-40B4-BE49-F238E27FC236}">
                  <a16:creationId xmlns:a16="http://schemas.microsoft.com/office/drawing/2014/main" id="{07B6DB17-94F5-8EA8-48F7-D630A07ECB7F}"/>
                </a:ext>
              </a:extLst>
            </p:cNvPr>
            <p:cNvSpPr/>
            <p:nvPr/>
          </p:nvSpPr>
          <p:spPr>
            <a:xfrm>
              <a:off x="11458575" y="892968"/>
              <a:ext cx="38099" cy="16668"/>
            </a:xfrm>
            <a:custGeom>
              <a:avLst/>
              <a:gdLst>
                <a:gd name="connsiteX0" fmla="*/ 38099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099 w 38099"/>
                <a:gd name="connsiteY3" fmla="*/ 0 h 16668"/>
                <a:gd name="connsiteX4" fmla="*/ 38099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099" y="0"/>
                  </a:moveTo>
                  <a:cubicBezTo>
                    <a:pt x="26193" y="4763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4"/>
                    <a:pt x="26193" y="4763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6" name="Freeform: Shape 915">
              <a:extLst>
                <a:ext uri="{FF2B5EF4-FFF2-40B4-BE49-F238E27FC236}">
                  <a16:creationId xmlns:a16="http://schemas.microsoft.com/office/drawing/2014/main" id="{E77797AE-3FDE-3306-EDE1-0DBE6564CF9E}"/>
                </a:ext>
              </a:extLst>
            </p:cNvPr>
            <p:cNvSpPr/>
            <p:nvPr/>
          </p:nvSpPr>
          <p:spPr>
            <a:xfrm>
              <a:off x="10594181" y="892968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7" name="Freeform: Shape 916">
              <a:extLst>
                <a:ext uri="{FF2B5EF4-FFF2-40B4-BE49-F238E27FC236}">
                  <a16:creationId xmlns:a16="http://schemas.microsoft.com/office/drawing/2014/main" id="{6587EE95-B7D5-77D6-C6E5-8D8173E290F8}"/>
                </a:ext>
              </a:extLst>
            </p:cNvPr>
            <p:cNvSpPr/>
            <p:nvPr/>
          </p:nvSpPr>
          <p:spPr>
            <a:xfrm>
              <a:off x="7550943" y="2019300"/>
              <a:ext cx="38099" cy="16668"/>
            </a:xfrm>
            <a:custGeom>
              <a:avLst/>
              <a:gdLst>
                <a:gd name="connsiteX0" fmla="*/ 38100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100 w 38099"/>
                <a:gd name="connsiteY3" fmla="*/ 0 h 16668"/>
                <a:gd name="connsiteX4" fmla="*/ 38100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100" y="0"/>
                  </a:moveTo>
                  <a:cubicBezTo>
                    <a:pt x="26194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4"/>
                    <a:pt x="26194" y="4762"/>
                    <a:pt x="38100" y="0"/>
                  </a:cubicBezTo>
                  <a:cubicBezTo>
                    <a:pt x="38100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8" name="Freeform: Shape 917">
              <a:extLst>
                <a:ext uri="{FF2B5EF4-FFF2-40B4-BE49-F238E27FC236}">
                  <a16:creationId xmlns:a16="http://schemas.microsoft.com/office/drawing/2014/main" id="{B1E4F5D5-FA12-ADDE-D97A-44DA1BDEB47A}"/>
                </a:ext>
              </a:extLst>
            </p:cNvPr>
            <p:cNvSpPr/>
            <p:nvPr/>
          </p:nvSpPr>
          <p:spPr>
            <a:xfrm>
              <a:off x="6686549" y="2019300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1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1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19" name="Freeform: Shape 918">
              <a:extLst>
                <a:ext uri="{FF2B5EF4-FFF2-40B4-BE49-F238E27FC236}">
                  <a16:creationId xmlns:a16="http://schemas.microsoft.com/office/drawing/2014/main" id="{4C76198A-0079-8581-D2E3-3C504A8D555D}"/>
                </a:ext>
              </a:extLst>
            </p:cNvPr>
            <p:cNvSpPr/>
            <p:nvPr/>
          </p:nvSpPr>
          <p:spPr>
            <a:xfrm>
              <a:off x="5595937" y="2019300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8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4288" y="7144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037570CA-F003-548F-9017-E2EA07D2875B}"/>
                </a:ext>
              </a:extLst>
            </p:cNvPr>
            <p:cNvSpPr/>
            <p:nvPr/>
          </p:nvSpPr>
          <p:spPr>
            <a:xfrm>
              <a:off x="5595937" y="5398293"/>
              <a:ext cx="39158" cy="16668"/>
            </a:xfrm>
            <a:custGeom>
              <a:avLst/>
              <a:gdLst>
                <a:gd name="connsiteX0" fmla="*/ 38100 w 39158"/>
                <a:gd name="connsiteY0" fmla="*/ 0 h 16668"/>
                <a:gd name="connsiteX1" fmla="*/ 2381 w 39158"/>
                <a:gd name="connsiteY1" fmla="*/ 16669 h 16668"/>
                <a:gd name="connsiteX2" fmla="*/ 0 w 39158"/>
                <a:gd name="connsiteY2" fmla="*/ 11906 h 16668"/>
                <a:gd name="connsiteX3" fmla="*/ 38100 w 39158"/>
                <a:gd name="connsiteY3" fmla="*/ 0 h 16668"/>
                <a:gd name="connsiteX4" fmla="*/ 38100 w 39158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6668">
                  <a:moveTo>
                    <a:pt x="38100" y="0"/>
                  </a:moveTo>
                  <a:cubicBezTo>
                    <a:pt x="26194" y="4762"/>
                    <a:pt x="14288" y="11906"/>
                    <a:pt x="2381" y="16669"/>
                  </a:cubicBezTo>
                  <a:cubicBezTo>
                    <a:pt x="2381" y="14288"/>
                    <a:pt x="0" y="11906"/>
                    <a:pt x="0" y="11906"/>
                  </a:cubicBezTo>
                  <a:cubicBezTo>
                    <a:pt x="14288" y="7144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BA3A502A-D4CC-48E3-24F9-F6369E28BACA}"/>
                </a:ext>
              </a:extLst>
            </p:cNvPr>
            <p:cNvSpPr/>
            <p:nvPr/>
          </p:nvSpPr>
          <p:spPr>
            <a:xfrm>
              <a:off x="11458575" y="2019300"/>
              <a:ext cx="38099" cy="16668"/>
            </a:xfrm>
            <a:custGeom>
              <a:avLst/>
              <a:gdLst>
                <a:gd name="connsiteX0" fmla="*/ 38099 w 38099"/>
                <a:gd name="connsiteY0" fmla="*/ 0 h 16668"/>
                <a:gd name="connsiteX1" fmla="*/ 2381 w 38099"/>
                <a:gd name="connsiteY1" fmla="*/ 16669 h 16668"/>
                <a:gd name="connsiteX2" fmla="*/ 0 w 38099"/>
                <a:gd name="connsiteY2" fmla="*/ 11906 h 16668"/>
                <a:gd name="connsiteX3" fmla="*/ 38099 w 38099"/>
                <a:gd name="connsiteY3" fmla="*/ 0 h 16668"/>
                <a:gd name="connsiteX4" fmla="*/ 38099 w 38099"/>
                <a:gd name="connsiteY4" fmla="*/ 0 h 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9" h="16668">
                  <a:moveTo>
                    <a:pt x="38099" y="0"/>
                  </a:moveTo>
                  <a:cubicBezTo>
                    <a:pt x="26193" y="4762"/>
                    <a:pt x="14287" y="11906"/>
                    <a:pt x="2381" y="16669"/>
                  </a:cubicBezTo>
                  <a:cubicBezTo>
                    <a:pt x="2381" y="14287"/>
                    <a:pt x="0" y="11906"/>
                    <a:pt x="0" y="11906"/>
                  </a:cubicBezTo>
                  <a:cubicBezTo>
                    <a:pt x="11906" y="7144"/>
                    <a:pt x="26193" y="4762"/>
                    <a:pt x="38099" y="0"/>
                  </a:cubicBezTo>
                  <a:cubicBezTo>
                    <a:pt x="38099" y="0"/>
                    <a:pt x="38099" y="0"/>
                    <a:pt x="38099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2" name="Freeform: Shape 921">
              <a:extLst>
                <a:ext uri="{FF2B5EF4-FFF2-40B4-BE49-F238E27FC236}">
                  <a16:creationId xmlns:a16="http://schemas.microsoft.com/office/drawing/2014/main" id="{0E603EB3-53E7-6566-1603-684252DFE070}"/>
                </a:ext>
              </a:extLst>
            </p:cNvPr>
            <p:cNvSpPr/>
            <p:nvPr/>
          </p:nvSpPr>
          <p:spPr>
            <a:xfrm>
              <a:off x="10594181" y="2019300"/>
              <a:ext cx="40481" cy="10769"/>
            </a:xfrm>
            <a:custGeom>
              <a:avLst/>
              <a:gdLst>
                <a:gd name="connsiteX0" fmla="*/ 0 w 40481"/>
                <a:gd name="connsiteY0" fmla="*/ 0 h 10769"/>
                <a:gd name="connsiteX1" fmla="*/ 40482 w 40481"/>
                <a:gd name="connsiteY1" fmla="*/ 9525 h 10769"/>
                <a:gd name="connsiteX2" fmla="*/ 0 w 40481"/>
                <a:gd name="connsiteY2" fmla="*/ 0 h 10769"/>
                <a:gd name="connsiteX3" fmla="*/ 0 w 40481"/>
                <a:gd name="connsiteY3" fmla="*/ 0 h 1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81" h="10769">
                  <a:moveTo>
                    <a:pt x="0" y="0"/>
                  </a:moveTo>
                  <a:cubicBezTo>
                    <a:pt x="14288" y="2381"/>
                    <a:pt x="26194" y="7144"/>
                    <a:pt x="40482" y="9525"/>
                  </a:cubicBezTo>
                  <a:cubicBezTo>
                    <a:pt x="26194" y="11906"/>
                    <a:pt x="11906" y="1190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3" name="Freeform: Shape 922">
              <a:extLst>
                <a:ext uri="{FF2B5EF4-FFF2-40B4-BE49-F238E27FC236}">
                  <a16:creationId xmlns:a16="http://schemas.microsoft.com/office/drawing/2014/main" id="{0B09FD48-4076-8AFC-5041-39DA83FDB03D}"/>
                </a:ext>
              </a:extLst>
            </p:cNvPr>
            <p:cNvSpPr/>
            <p:nvPr/>
          </p:nvSpPr>
          <p:spPr>
            <a:xfrm>
              <a:off x="9503568" y="2019300"/>
              <a:ext cx="39158" cy="10173"/>
            </a:xfrm>
            <a:custGeom>
              <a:avLst/>
              <a:gdLst>
                <a:gd name="connsiteX0" fmla="*/ 38100 w 39158"/>
                <a:gd name="connsiteY0" fmla="*/ 0 h 10173"/>
                <a:gd name="connsiteX1" fmla="*/ 30956 w 39158"/>
                <a:gd name="connsiteY1" fmla="*/ 4762 h 10173"/>
                <a:gd name="connsiteX2" fmla="*/ 0 w 39158"/>
                <a:gd name="connsiteY2" fmla="*/ 9525 h 10173"/>
                <a:gd name="connsiteX3" fmla="*/ 38100 w 39158"/>
                <a:gd name="connsiteY3" fmla="*/ 0 h 10173"/>
                <a:gd name="connsiteX4" fmla="*/ 38100 w 39158"/>
                <a:gd name="connsiteY4" fmla="*/ 0 h 1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58" h="10173">
                  <a:moveTo>
                    <a:pt x="38100" y="0"/>
                  </a:moveTo>
                  <a:cubicBezTo>
                    <a:pt x="35719" y="2381"/>
                    <a:pt x="33337" y="4762"/>
                    <a:pt x="30956" y="4762"/>
                  </a:cubicBezTo>
                  <a:cubicBezTo>
                    <a:pt x="21431" y="7144"/>
                    <a:pt x="11906" y="11906"/>
                    <a:pt x="0" y="9525"/>
                  </a:cubicBezTo>
                  <a:cubicBezTo>
                    <a:pt x="14287" y="7144"/>
                    <a:pt x="26194" y="4762"/>
                    <a:pt x="38100" y="0"/>
                  </a:cubicBezTo>
                  <a:cubicBezTo>
                    <a:pt x="40481" y="0"/>
                    <a:pt x="38100" y="0"/>
                    <a:pt x="3810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4" name="Freeform: Shape 923">
              <a:extLst>
                <a:ext uri="{FF2B5EF4-FFF2-40B4-BE49-F238E27FC236}">
                  <a16:creationId xmlns:a16="http://schemas.microsoft.com/office/drawing/2014/main" id="{DFB4FE24-AABE-C28C-1B80-6380080FFAE1}"/>
                </a:ext>
              </a:extLst>
            </p:cNvPr>
            <p:cNvSpPr/>
            <p:nvPr/>
          </p:nvSpPr>
          <p:spPr>
            <a:xfrm>
              <a:off x="9439274" y="314324"/>
              <a:ext cx="14287" cy="23812"/>
            </a:xfrm>
            <a:custGeom>
              <a:avLst/>
              <a:gdLst>
                <a:gd name="connsiteX0" fmla="*/ 14288 w 14287"/>
                <a:gd name="connsiteY0" fmla="*/ 0 h 23812"/>
                <a:gd name="connsiteX1" fmla="*/ 0 w 14287"/>
                <a:gd name="connsiteY1" fmla="*/ 0 h 23812"/>
                <a:gd name="connsiteX2" fmla="*/ 0 w 14287"/>
                <a:gd name="connsiteY2" fmla="*/ 0 h 23812"/>
                <a:gd name="connsiteX3" fmla="*/ 14288 w 14287"/>
                <a:gd name="connsiteY3" fmla="*/ 0 h 23812"/>
                <a:gd name="connsiteX4" fmla="*/ 14288 w 14287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23812">
                  <a:moveTo>
                    <a:pt x="14288" y="0"/>
                  </a:moveTo>
                  <a:cubicBezTo>
                    <a:pt x="9525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9525" y="0"/>
                    <a:pt x="14288" y="0"/>
                  </a:cubicBezTo>
                  <a:cubicBezTo>
                    <a:pt x="14288" y="0"/>
                    <a:pt x="14288" y="0"/>
                    <a:pt x="1428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5" name="Freeform: Shape 924">
              <a:extLst>
                <a:ext uri="{FF2B5EF4-FFF2-40B4-BE49-F238E27FC236}">
                  <a16:creationId xmlns:a16="http://schemas.microsoft.com/office/drawing/2014/main" id="{39C28087-E333-1361-57B0-34CBA912CD7F}"/>
                </a:ext>
              </a:extLst>
            </p:cNvPr>
            <p:cNvSpPr/>
            <p:nvPr/>
          </p:nvSpPr>
          <p:spPr>
            <a:xfrm>
              <a:off x="8732043" y="311943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6" name="Freeform: Shape 925">
              <a:extLst>
                <a:ext uri="{FF2B5EF4-FFF2-40B4-BE49-F238E27FC236}">
                  <a16:creationId xmlns:a16="http://schemas.microsoft.com/office/drawing/2014/main" id="{4861F946-7B35-FB83-FED6-8F37A281A311}"/>
                </a:ext>
              </a:extLst>
            </p:cNvPr>
            <p:cNvSpPr/>
            <p:nvPr/>
          </p:nvSpPr>
          <p:spPr>
            <a:xfrm>
              <a:off x="7486650" y="314324"/>
              <a:ext cx="14287" cy="23812"/>
            </a:xfrm>
            <a:custGeom>
              <a:avLst/>
              <a:gdLst>
                <a:gd name="connsiteX0" fmla="*/ 14287 w 14287"/>
                <a:gd name="connsiteY0" fmla="*/ 0 h 23812"/>
                <a:gd name="connsiteX1" fmla="*/ 0 w 14287"/>
                <a:gd name="connsiteY1" fmla="*/ 0 h 23812"/>
                <a:gd name="connsiteX2" fmla="*/ 0 w 14287"/>
                <a:gd name="connsiteY2" fmla="*/ 0 h 23812"/>
                <a:gd name="connsiteX3" fmla="*/ 14287 w 14287"/>
                <a:gd name="connsiteY3" fmla="*/ 0 h 23812"/>
                <a:gd name="connsiteX4" fmla="*/ 14287 w 14287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23812">
                  <a:moveTo>
                    <a:pt x="14287" y="0"/>
                  </a:moveTo>
                  <a:cubicBezTo>
                    <a:pt x="9525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7" name="Freeform: Shape 926">
              <a:extLst>
                <a:ext uri="{FF2B5EF4-FFF2-40B4-BE49-F238E27FC236}">
                  <a16:creationId xmlns:a16="http://schemas.microsoft.com/office/drawing/2014/main" id="{0754675B-F327-FD83-9F34-E451AF1320C5}"/>
                </a:ext>
              </a:extLst>
            </p:cNvPr>
            <p:cNvSpPr/>
            <p:nvPr/>
          </p:nvSpPr>
          <p:spPr>
            <a:xfrm>
              <a:off x="6774656" y="314324"/>
              <a:ext cx="14287" cy="23812"/>
            </a:xfrm>
            <a:custGeom>
              <a:avLst/>
              <a:gdLst>
                <a:gd name="connsiteX0" fmla="*/ 0 w 14287"/>
                <a:gd name="connsiteY0" fmla="*/ 0 h 23812"/>
                <a:gd name="connsiteX1" fmla="*/ 14287 w 14287"/>
                <a:gd name="connsiteY1" fmla="*/ 0 h 23812"/>
                <a:gd name="connsiteX2" fmla="*/ 14287 w 14287"/>
                <a:gd name="connsiteY2" fmla="*/ 0 h 23812"/>
                <a:gd name="connsiteX3" fmla="*/ 0 w 14287"/>
                <a:gd name="connsiteY3" fmla="*/ 0 h 23812"/>
                <a:gd name="connsiteX4" fmla="*/ 0 w 14287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23812">
                  <a:moveTo>
                    <a:pt x="0" y="0"/>
                  </a:moveTo>
                  <a:cubicBezTo>
                    <a:pt x="4763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ubicBezTo>
                    <a:pt x="9525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8" name="Freeform: Shape 927">
              <a:extLst>
                <a:ext uri="{FF2B5EF4-FFF2-40B4-BE49-F238E27FC236}">
                  <a16:creationId xmlns:a16="http://schemas.microsoft.com/office/drawing/2014/main" id="{60909845-7ACE-49F3-3496-2CEA99D6BEC4}"/>
                </a:ext>
              </a:extLst>
            </p:cNvPr>
            <p:cNvSpPr/>
            <p:nvPr/>
          </p:nvSpPr>
          <p:spPr>
            <a:xfrm>
              <a:off x="5536406" y="311943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29" name="Freeform: Shape 928">
              <a:extLst>
                <a:ext uri="{FF2B5EF4-FFF2-40B4-BE49-F238E27FC236}">
                  <a16:creationId xmlns:a16="http://schemas.microsoft.com/office/drawing/2014/main" id="{93BC8931-8138-5CC8-17D1-E9B5A79AB41D}"/>
                </a:ext>
              </a:extLst>
            </p:cNvPr>
            <p:cNvSpPr/>
            <p:nvPr/>
          </p:nvSpPr>
          <p:spPr>
            <a:xfrm>
              <a:off x="7489031" y="143827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0" name="Freeform: Shape 929">
              <a:extLst>
                <a:ext uri="{FF2B5EF4-FFF2-40B4-BE49-F238E27FC236}">
                  <a16:creationId xmlns:a16="http://schemas.microsoft.com/office/drawing/2014/main" id="{A7BABED2-9CA4-967A-8AB7-247700791A7F}"/>
                </a:ext>
              </a:extLst>
            </p:cNvPr>
            <p:cNvSpPr/>
            <p:nvPr/>
          </p:nvSpPr>
          <p:spPr>
            <a:xfrm>
              <a:off x="8732043" y="143827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2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1" name="Freeform: Shape 930">
              <a:extLst>
                <a:ext uri="{FF2B5EF4-FFF2-40B4-BE49-F238E27FC236}">
                  <a16:creationId xmlns:a16="http://schemas.microsoft.com/office/drawing/2014/main" id="{67885DBD-F3EC-810C-86AC-36186F30447A}"/>
                </a:ext>
              </a:extLst>
            </p:cNvPr>
            <p:cNvSpPr/>
            <p:nvPr/>
          </p:nvSpPr>
          <p:spPr>
            <a:xfrm>
              <a:off x="10682287" y="4817268"/>
              <a:ext cx="14287" cy="1785"/>
            </a:xfrm>
            <a:custGeom>
              <a:avLst/>
              <a:gdLst>
                <a:gd name="connsiteX0" fmla="*/ 0 w 14287"/>
                <a:gd name="connsiteY0" fmla="*/ 0 h 1785"/>
                <a:gd name="connsiteX1" fmla="*/ 14287 w 14287"/>
                <a:gd name="connsiteY1" fmla="*/ 0 h 1785"/>
                <a:gd name="connsiteX2" fmla="*/ 14287 w 14287"/>
                <a:gd name="connsiteY2" fmla="*/ 0 h 1785"/>
                <a:gd name="connsiteX3" fmla="*/ 0 w 14287"/>
                <a:gd name="connsiteY3" fmla="*/ 0 h 1785"/>
                <a:gd name="connsiteX4" fmla="*/ 0 w 14287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0" y="0"/>
                  </a:moveTo>
                  <a:cubicBezTo>
                    <a:pt x="4762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2" name="Freeform: Shape 931">
              <a:extLst>
                <a:ext uri="{FF2B5EF4-FFF2-40B4-BE49-F238E27FC236}">
                  <a16:creationId xmlns:a16="http://schemas.microsoft.com/office/drawing/2014/main" id="{0B355356-106C-B0AB-A9D2-BCAE66644892}"/>
                </a:ext>
              </a:extLst>
            </p:cNvPr>
            <p:cNvSpPr/>
            <p:nvPr/>
          </p:nvSpPr>
          <p:spPr>
            <a:xfrm>
              <a:off x="9444037" y="143827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3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3" y="2381"/>
                    <a:pt x="2381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3" name="Freeform: Shape 932">
              <a:extLst>
                <a:ext uri="{FF2B5EF4-FFF2-40B4-BE49-F238E27FC236}">
                  <a16:creationId xmlns:a16="http://schemas.microsoft.com/office/drawing/2014/main" id="{25097CED-8AAD-B6E4-6524-E9DAB972C58D}"/>
                </a:ext>
              </a:extLst>
            </p:cNvPr>
            <p:cNvSpPr/>
            <p:nvPr/>
          </p:nvSpPr>
          <p:spPr>
            <a:xfrm>
              <a:off x="10682287" y="1438870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3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4" name="Freeform: Shape 933">
              <a:extLst>
                <a:ext uri="{FF2B5EF4-FFF2-40B4-BE49-F238E27FC236}">
                  <a16:creationId xmlns:a16="http://schemas.microsoft.com/office/drawing/2014/main" id="{3F3B5E07-8155-F704-4F33-70975599A7F0}"/>
                </a:ext>
              </a:extLst>
            </p:cNvPr>
            <p:cNvSpPr/>
            <p:nvPr/>
          </p:nvSpPr>
          <p:spPr>
            <a:xfrm>
              <a:off x="11394281" y="1438870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5" name="Freeform: Shape 934">
              <a:extLst>
                <a:ext uri="{FF2B5EF4-FFF2-40B4-BE49-F238E27FC236}">
                  <a16:creationId xmlns:a16="http://schemas.microsoft.com/office/drawing/2014/main" id="{98E67E2A-2E17-22AF-F603-989683D1A56B}"/>
                </a:ext>
              </a:extLst>
            </p:cNvPr>
            <p:cNvSpPr/>
            <p:nvPr/>
          </p:nvSpPr>
          <p:spPr>
            <a:xfrm>
              <a:off x="5534024" y="6546056"/>
              <a:ext cx="9525" cy="1058"/>
            </a:xfrm>
            <a:custGeom>
              <a:avLst/>
              <a:gdLst>
                <a:gd name="connsiteX0" fmla="*/ 0 w 9525"/>
                <a:gd name="connsiteY0" fmla="*/ 0 h 1058"/>
                <a:gd name="connsiteX1" fmla="*/ 9525 w 9525"/>
                <a:gd name="connsiteY1" fmla="*/ 0 h 1058"/>
                <a:gd name="connsiteX2" fmla="*/ 0 w 9525"/>
                <a:gd name="connsiteY2" fmla="*/ 0 h 1058"/>
                <a:gd name="connsiteX3" fmla="*/ 0 w 9525"/>
                <a:gd name="connsiteY3" fmla="*/ 0 h 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1058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7144" y="0"/>
                    <a:pt x="2381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6" name="Freeform: Shape 935">
              <a:extLst>
                <a:ext uri="{FF2B5EF4-FFF2-40B4-BE49-F238E27FC236}">
                  <a16:creationId xmlns:a16="http://schemas.microsoft.com/office/drawing/2014/main" id="{8D27D536-A2DE-167F-997B-7D40ACCB3AA8}"/>
                </a:ext>
              </a:extLst>
            </p:cNvPr>
            <p:cNvSpPr/>
            <p:nvPr/>
          </p:nvSpPr>
          <p:spPr>
            <a:xfrm>
              <a:off x="6777037" y="6546651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9525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7" name="Freeform: Shape 936">
              <a:extLst>
                <a:ext uri="{FF2B5EF4-FFF2-40B4-BE49-F238E27FC236}">
                  <a16:creationId xmlns:a16="http://schemas.microsoft.com/office/drawing/2014/main" id="{1C92EA2A-4048-C0C4-5EE2-266241749402}"/>
                </a:ext>
              </a:extLst>
            </p:cNvPr>
            <p:cNvSpPr/>
            <p:nvPr/>
          </p:nvSpPr>
          <p:spPr>
            <a:xfrm>
              <a:off x="5531643" y="3691532"/>
              <a:ext cx="14287" cy="1786"/>
            </a:xfrm>
            <a:custGeom>
              <a:avLst/>
              <a:gdLst>
                <a:gd name="connsiteX0" fmla="*/ 14287 w 14287"/>
                <a:gd name="connsiteY0" fmla="*/ 1786 h 1786"/>
                <a:gd name="connsiteX1" fmla="*/ 0 w 14287"/>
                <a:gd name="connsiteY1" fmla="*/ 1786 h 1786"/>
                <a:gd name="connsiteX2" fmla="*/ 0 w 14287"/>
                <a:gd name="connsiteY2" fmla="*/ 1786 h 1786"/>
                <a:gd name="connsiteX3" fmla="*/ 14287 w 14287"/>
                <a:gd name="connsiteY3" fmla="*/ 1786 h 1786"/>
                <a:gd name="connsiteX4" fmla="*/ 14287 w 14287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-595"/>
                    <a:pt x="14287" y="1786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8" name="Freeform: Shape 937">
              <a:extLst>
                <a:ext uri="{FF2B5EF4-FFF2-40B4-BE49-F238E27FC236}">
                  <a16:creationId xmlns:a16="http://schemas.microsoft.com/office/drawing/2014/main" id="{D418BB98-6A43-3E8E-4F00-8CC819864562}"/>
                </a:ext>
              </a:extLst>
            </p:cNvPr>
            <p:cNvSpPr/>
            <p:nvPr/>
          </p:nvSpPr>
          <p:spPr>
            <a:xfrm>
              <a:off x="11394281" y="5944195"/>
              <a:ext cx="14287" cy="1785"/>
            </a:xfrm>
            <a:custGeom>
              <a:avLst/>
              <a:gdLst>
                <a:gd name="connsiteX0" fmla="*/ 14288 w 14287"/>
                <a:gd name="connsiteY0" fmla="*/ 1786 h 1785"/>
                <a:gd name="connsiteX1" fmla="*/ 0 w 14287"/>
                <a:gd name="connsiteY1" fmla="*/ 1786 h 1785"/>
                <a:gd name="connsiteX2" fmla="*/ 0 w 14287"/>
                <a:gd name="connsiteY2" fmla="*/ 1786 h 1785"/>
                <a:gd name="connsiteX3" fmla="*/ 14288 w 14287"/>
                <a:gd name="connsiteY3" fmla="*/ 1786 h 1785"/>
                <a:gd name="connsiteX4" fmla="*/ 14288 w 14287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14288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8" y="1786"/>
                  </a:cubicBezTo>
                  <a:cubicBezTo>
                    <a:pt x="14288" y="-595"/>
                    <a:pt x="14288" y="-595"/>
                    <a:pt x="14288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9" name="Freeform: Shape 938">
              <a:extLst>
                <a:ext uri="{FF2B5EF4-FFF2-40B4-BE49-F238E27FC236}">
                  <a16:creationId xmlns:a16="http://schemas.microsoft.com/office/drawing/2014/main" id="{9451754E-C8BA-D7C1-5069-F2C08475356F}"/>
                </a:ext>
              </a:extLst>
            </p:cNvPr>
            <p:cNvSpPr/>
            <p:nvPr/>
          </p:nvSpPr>
          <p:spPr>
            <a:xfrm>
              <a:off x="7489031" y="6546651"/>
              <a:ext cx="9525" cy="1786"/>
            </a:xfrm>
            <a:custGeom>
              <a:avLst/>
              <a:gdLst>
                <a:gd name="connsiteX0" fmla="*/ 9525 w 9525"/>
                <a:gd name="connsiteY0" fmla="*/ 1786 h 1786"/>
                <a:gd name="connsiteX1" fmla="*/ 0 w 9525"/>
                <a:gd name="connsiteY1" fmla="*/ 1786 h 1786"/>
                <a:gd name="connsiteX2" fmla="*/ 0 w 9525"/>
                <a:gd name="connsiteY2" fmla="*/ 1786 h 1786"/>
                <a:gd name="connsiteX3" fmla="*/ 9525 w 9525"/>
                <a:gd name="connsiteY3" fmla="*/ 1786 h 1786"/>
                <a:gd name="connsiteX4" fmla="*/ 9525 w 9525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786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-595"/>
                    <a:pt x="9525" y="-595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0" name="Freeform: Shape 939">
              <a:extLst>
                <a:ext uri="{FF2B5EF4-FFF2-40B4-BE49-F238E27FC236}">
                  <a16:creationId xmlns:a16="http://schemas.microsoft.com/office/drawing/2014/main" id="{CAB6ACE4-8F26-F479-26BE-F604B4D970D4}"/>
                </a:ext>
              </a:extLst>
            </p:cNvPr>
            <p:cNvSpPr/>
            <p:nvPr/>
          </p:nvSpPr>
          <p:spPr>
            <a:xfrm>
              <a:off x="7489031" y="914995"/>
              <a:ext cx="9525" cy="1785"/>
            </a:xfrm>
            <a:custGeom>
              <a:avLst/>
              <a:gdLst>
                <a:gd name="connsiteX0" fmla="*/ 9525 w 9525"/>
                <a:gd name="connsiteY0" fmla="*/ 1786 h 1785"/>
                <a:gd name="connsiteX1" fmla="*/ 0 w 9525"/>
                <a:gd name="connsiteY1" fmla="*/ 1786 h 1785"/>
                <a:gd name="connsiteX2" fmla="*/ 0 w 9525"/>
                <a:gd name="connsiteY2" fmla="*/ 1786 h 1785"/>
                <a:gd name="connsiteX3" fmla="*/ 9525 w 9525"/>
                <a:gd name="connsiteY3" fmla="*/ 1786 h 1785"/>
                <a:gd name="connsiteX4" fmla="*/ 9525 w 9525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1786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1" name="Freeform: Shape 940">
              <a:extLst>
                <a:ext uri="{FF2B5EF4-FFF2-40B4-BE49-F238E27FC236}">
                  <a16:creationId xmlns:a16="http://schemas.microsoft.com/office/drawing/2014/main" id="{98A94CD9-1F43-E096-5036-D34786D09BE8}"/>
                </a:ext>
              </a:extLst>
            </p:cNvPr>
            <p:cNvSpPr/>
            <p:nvPr/>
          </p:nvSpPr>
          <p:spPr>
            <a:xfrm>
              <a:off x="10684668" y="5943600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2" name="Freeform: Shape 941">
              <a:extLst>
                <a:ext uri="{FF2B5EF4-FFF2-40B4-BE49-F238E27FC236}">
                  <a16:creationId xmlns:a16="http://schemas.microsoft.com/office/drawing/2014/main" id="{DB18D607-0704-4E55-700B-D3B8262496D5}"/>
                </a:ext>
              </a:extLst>
            </p:cNvPr>
            <p:cNvSpPr/>
            <p:nvPr/>
          </p:nvSpPr>
          <p:spPr>
            <a:xfrm>
              <a:off x="9441656" y="5944195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3" name="Freeform: Shape 942">
              <a:extLst>
                <a:ext uri="{FF2B5EF4-FFF2-40B4-BE49-F238E27FC236}">
                  <a16:creationId xmlns:a16="http://schemas.microsoft.com/office/drawing/2014/main" id="{A115B9F6-AEEA-985B-6EF2-0CE5DF33A0CD}"/>
                </a:ext>
              </a:extLst>
            </p:cNvPr>
            <p:cNvSpPr/>
            <p:nvPr/>
          </p:nvSpPr>
          <p:spPr>
            <a:xfrm>
              <a:off x="8732043" y="6546651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4" name="Freeform: Shape 943">
              <a:extLst>
                <a:ext uri="{FF2B5EF4-FFF2-40B4-BE49-F238E27FC236}">
                  <a16:creationId xmlns:a16="http://schemas.microsoft.com/office/drawing/2014/main" id="{A9FEE73B-66D9-EBAD-D6BF-24D82D14CEC2}"/>
                </a:ext>
              </a:extLst>
            </p:cNvPr>
            <p:cNvSpPr/>
            <p:nvPr/>
          </p:nvSpPr>
          <p:spPr>
            <a:xfrm>
              <a:off x="8729662" y="5943600"/>
              <a:ext cx="14287" cy="1785"/>
            </a:xfrm>
            <a:custGeom>
              <a:avLst/>
              <a:gdLst>
                <a:gd name="connsiteX0" fmla="*/ 0 w 14287"/>
                <a:gd name="connsiteY0" fmla="*/ 0 h 1785"/>
                <a:gd name="connsiteX1" fmla="*/ 14287 w 14287"/>
                <a:gd name="connsiteY1" fmla="*/ 0 h 1785"/>
                <a:gd name="connsiteX2" fmla="*/ 14287 w 14287"/>
                <a:gd name="connsiteY2" fmla="*/ 0 h 1785"/>
                <a:gd name="connsiteX3" fmla="*/ 0 w 14287"/>
                <a:gd name="connsiteY3" fmla="*/ 0 h 1785"/>
                <a:gd name="connsiteX4" fmla="*/ 0 w 14287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0" y="0"/>
                  </a:moveTo>
                  <a:cubicBezTo>
                    <a:pt x="4762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5" name="Freeform: Shape 944">
              <a:extLst>
                <a:ext uri="{FF2B5EF4-FFF2-40B4-BE49-F238E27FC236}">
                  <a16:creationId xmlns:a16="http://schemas.microsoft.com/office/drawing/2014/main" id="{568517CF-C140-590A-CD21-D11C0D5BBB77}"/>
                </a:ext>
              </a:extLst>
            </p:cNvPr>
            <p:cNvSpPr/>
            <p:nvPr/>
          </p:nvSpPr>
          <p:spPr>
            <a:xfrm>
              <a:off x="7489031" y="5943600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6" name="Freeform: Shape 945">
              <a:extLst>
                <a:ext uri="{FF2B5EF4-FFF2-40B4-BE49-F238E27FC236}">
                  <a16:creationId xmlns:a16="http://schemas.microsoft.com/office/drawing/2014/main" id="{A2A783F3-DE7E-3D41-ED3C-6A238FF4F36C}"/>
                </a:ext>
              </a:extLst>
            </p:cNvPr>
            <p:cNvSpPr/>
            <p:nvPr/>
          </p:nvSpPr>
          <p:spPr>
            <a:xfrm>
              <a:off x="6777037" y="5943600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3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7" name="Freeform: Shape 946">
              <a:extLst>
                <a:ext uri="{FF2B5EF4-FFF2-40B4-BE49-F238E27FC236}">
                  <a16:creationId xmlns:a16="http://schemas.microsoft.com/office/drawing/2014/main" id="{C0BD0174-1B3E-3F18-71C4-373AB761D34E}"/>
                </a:ext>
              </a:extLst>
            </p:cNvPr>
            <p:cNvSpPr/>
            <p:nvPr/>
          </p:nvSpPr>
          <p:spPr>
            <a:xfrm>
              <a:off x="5534024" y="5944195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8" name="Freeform: Shape 947">
              <a:extLst>
                <a:ext uri="{FF2B5EF4-FFF2-40B4-BE49-F238E27FC236}">
                  <a16:creationId xmlns:a16="http://schemas.microsoft.com/office/drawing/2014/main" id="{82622B45-9EF0-167D-0626-63240DC49B0D}"/>
                </a:ext>
              </a:extLst>
            </p:cNvPr>
            <p:cNvSpPr/>
            <p:nvPr/>
          </p:nvSpPr>
          <p:spPr>
            <a:xfrm>
              <a:off x="6777037" y="3691532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9" name="Freeform: Shape 948">
              <a:extLst>
                <a:ext uri="{FF2B5EF4-FFF2-40B4-BE49-F238E27FC236}">
                  <a16:creationId xmlns:a16="http://schemas.microsoft.com/office/drawing/2014/main" id="{C88649C0-BB7A-CACF-3743-54CC88D6233A}"/>
                </a:ext>
              </a:extLst>
            </p:cNvPr>
            <p:cNvSpPr/>
            <p:nvPr/>
          </p:nvSpPr>
          <p:spPr>
            <a:xfrm>
              <a:off x="9439274" y="6546651"/>
              <a:ext cx="14287" cy="1786"/>
            </a:xfrm>
            <a:custGeom>
              <a:avLst/>
              <a:gdLst>
                <a:gd name="connsiteX0" fmla="*/ 14288 w 14287"/>
                <a:gd name="connsiteY0" fmla="*/ 1786 h 1786"/>
                <a:gd name="connsiteX1" fmla="*/ 0 w 14287"/>
                <a:gd name="connsiteY1" fmla="*/ 1786 h 1786"/>
                <a:gd name="connsiteX2" fmla="*/ 0 w 14287"/>
                <a:gd name="connsiteY2" fmla="*/ 1786 h 1786"/>
                <a:gd name="connsiteX3" fmla="*/ 14288 w 14287"/>
                <a:gd name="connsiteY3" fmla="*/ 1786 h 1786"/>
                <a:gd name="connsiteX4" fmla="*/ 14288 w 14287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14288" y="1786"/>
                  </a:moveTo>
                  <a:cubicBezTo>
                    <a:pt x="9525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9525" y="-595"/>
                    <a:pt x="14288" y="1786"/>
                  </a:cubicBezTo>
                  <a:cubicBezTo>
                    <a:pt x="14288" y="-595"/>
                    <a:pt x="14288" y="-595"/>
                    <a:pt x="14288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0" name="Freeform: Shape 949">
              <a:extLst>
                <a:ext uri="{FF2B5EF4-FFF2-40B4-BE49-F238E27FC236}">
                  <a16:creationId xmlns:a16="http://schemas.microsoft.com/office/drawing/2014/main" id="{F8687148-A07F-C1E3-516C-57ECA7950346}"/>
                </a:ext>
              </a:extLst>
            </p:cNvPr>
            <p:cNvSpPr/>
            <p:nvPr/>
          </p:nvSpPr>
          <p:spPr>
            <a:xfrm>
              <a:off x="7486650" y="3691532"/>
              <a:ext cx="14287" cy="1786"/>
            </a:xfrm>
            <a:custGeom>
              <a:avLst/>
              <a:gdLst>
                <a:gd name="connsiteX0" fmla="*/ 14287 w 14287"/>
                <a:gd name="connsiteY0" fmla="*/ 1786 h 1786"/>
                <a:gd name="connsiteX1" fmla="*/ 0 w 14287"/>
                <a:gd name="connsiteY1" fmla="*/ 1786 h 1786"/>
                <a:gd name="connsiteX2" fmla="*/ 0 w 14287"/>
                <a:gd name="connsiteY2" fmla="*/ 1786 h 1786"/>
                <a:gd name="connsiteX3" fmla="*/ 14287 w 14287"/>
                <a:gd name="connsiteY3" fmla="*/ 1786 h 1786"/>
                <a:gd name="connsiteX4" fmla="*/ 14287 w 14287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-595"/>
                    <a:pt x="14287" y="1786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1" name="Freeform: Shape 950">
              <a:extLst>
                <a:ext uri="{FF2B5EF4-FFF2-40B4-BE49-F238E27FC236}">
                  <a16:creationId xmlns:a16="http://schemas.microsoft.com/office/drawing/2014/main" id="{86ADF97B-389A-FF1A-FCC0-34AD7DBF5D7D}"/>
                </a:ext>
              </a:extLst>
            </p:cNvPr>
            <p:cNvSpPr/>
            <p:nvPr/>
          </p:nvSpPr>
          <p:spPr>
            <a:xfrm>
              <a:off x="8732043" y="3690937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2" name="Freeform: Shape 951">
              <a:extLst>
                <a:ext uri="{FF2B5EF4-FFF2-40B4-BE49-F238E27FC236}">
                  <a16:creationId xmlns:a16="http://schemas.microsoft.com/office/drawing/2014/main" id="{8BD2A2ED-A74D-E71D-8DC6-541F8CFC81E3}"/>
                </a:ext>
              </a:extLst>
            </p:cNvPr>
            <p:cNvSpPr/>
            <p:nvPr/>
          </p:nvSpPr>
          <p:spPr>
            <a:xfrm>
              <a:off x="9441656" y="3690937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3" name="Freeform: Shape 952">
              <a:extLst>
                <a:ext uri="{FF2B5EF4-FFF2-40B4-BE49-F238E27FC236}">
                  <a16:creationId xmlns:a16="http://schemas.microsoft.com/office/drawing/2014/main" id="{3E5039D2-C630-F60F-06E7-83F7CA5D49F2}"/>
                </a:ext>
              </a:extLst>
            </p:cNvPr>
            <p:cNvSpPr/>
            <p:nvPr/>
          </p:nvSpPr>
          <p:spPr>
            <a:xfrm>
              <a:off x="10682287" y="3690937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3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2381" y="2381"/>
                    <a:pt x="2381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4" name="Freeform: Shape 953">
              <a:extLst>
                <a:ext uri="{FF2B5EF4-FFF2-40B4-BE49-F238E27FC236}">
                  <a16:creationId xmlns:a16="http://schemas.microsoft.com/office/drawing/2014/main" id="{A0057989-C189-2860-3442-64B2689F732B}"/>
                </a:ext>
              </a:extLst>
            </p:cNvPr>
            <p:cNvSpPr/>
            <p:nvPr/>
          </p:nvSpPr>
          <p:spPr>
            <a:xfrm>
              <a:off x="11394281" y="3690937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5" name="Freeform: Shape 954">
              <a:extLst>
                <a:ext uri="{FF2B5EF4-FFF2-40B4-BE49-F238E27FC236}">
                  <a16:creationId xmlns:a16="http://schemas.microsoft.com/office/drawing/2014/main" id="{D63B8770-FFCF-BBD7-EC25-612465C77243}"/>
                </a:ext>
              </a:extLst>
            </p:cNvPr>
            <p:cNvSpPr/>
            <p:nvPr/>
          </p:nvSpPr>
          <p:spPr>
            <a:xfrm>
              <a:off x="11396662" y="3167657"/>
              <a:ext cx="9524" cy="1786"/>
            </a:xfrm>
            <a:custGeom>
              <a:avLst/>
              <a:gdLst>
                <a:gd name="connsiteX0" fmla="*/ 9525 w 9524"/>
                <a:gd name="connsiteY0" fmla="*/ 1786 h 1786"/>
                <a:gd name="connsiteX1" fmla="*/ 0 w 9524"/>
                <a:gd name="connsiteY1" fmla="*/ 1786 h 1786"/>
                <a:gd name="connsiteX2" fmla="*/ 0 w 9524"/>
                <a:gd name="connsiteY2" fmla="*/ 1786 h 1786"/>
                <a:gd name="connsiteX3" fmla="*/ 9525 w 9524"/>
                <a:gd name="connsiteY3" fmla="*/ 1786 h 1786"/>
                <a:gd name="connsiteX4" fmla="*/ 9525 w 9524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6">
                  <a:moveTo>
                    <a:pt x="9525" y="1786"/>
                  </a:moveTo>
                  <a:cubicBezTo>
                    <a:pt x="7143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-595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6" name="Freeform: Shape 955">
              <a:extLst>
                <a:ext uri="{FF2B5EF4-FFF2-40B4-BE49-F238E27FC236}">
                  <a16:creationId xmlns:a16="http://schemas.microsoft.com/office/drawing/2014/main" id="{06C84918-C666-D97B-7CB4-9638F897A7B3}"/>
                </a:ext>
              </a:extLst>
            </p:cNvPr>
            <p:cNvSpPr/>
            <p:nvPr/>
          </p:nvSpPr>
          <p:spPr>
            <a:xfrm>
              <a:off x="10685991" y="3167062"/>
              <a:ext cx="10583" cy="1786"/>
            </a:xfrm>
            <a:custGeom>
              <a:avLst/>
              <a:gdLst>
                <a:gd name="connsiteX0" fmla="*/ 1058 w 10583"/>
                <a:gd name="connsiteY0" fmla="*/ 0 h 1786"/>
                <a:gd name="connsiteX1" fmla="*/ 10583 w 10583"/>
                <a:gd name="connsiteY1" fmla="*/ 0 h 1786"/>
                <a:gd name="connsiteX2" fmla="*/ 10583 w 10583"/>
                <a:gd name="connsiteY2" fmla="*/ 0 h 1786"/>
                <a:gd name="connsiteX3" fmla="*/ 1058 w 10583"/>
                <a:gd name="connsiteY3" fmla="*/ 0 h 1786"/>
                <a:gd name="connsiteX4" fmla="*/ 1058 w 10583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3" h="1786">
                  <a:moveTo>
                    <a:pt x="1058" y="0"/>
                  </a:moveTo>
                  <a:cubicBezTo>
                    <a:pt x="3439" y="0"/>
                    <a:pt x="8202" y="0"/>
                    <a:pt x="10583" y="0"/>
                  </a:cubicBezTo>
                  <a:cubicBezTo>
                    <a:pt x="10583" y="0"/>
                    <a:pt x="10583" y="0"/>
                    <a:pt x="10583" y="0"/>
                  </a:cubicBezTo>
                  <a:cubicBezTo>
                    <a:pt x="8202" y="2381"/>
                    <a:pt x="3439" y="2381"/>
                    <a:pt x="1058" y="0"/>
                  </a:cubicBezTo>
                  <a:cubicBezTo>
                    <a:pt x="-1323" y="2381"/>
                    <a:pt x="1058" y="0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7" name="Freeform: Shape 956">
              <a:extLst>
                <a:ext uri="{FF2B5EF4-FFF2-40B4-BE49-F238E27FC236}">
                  <a16:creationId xmlns:a16="http://schemas.microsoft.com/office/drawing/2014/main" id="{EB123C45-AAAD-FB11-DAEC-22D9BBA16AEE}"/>
                </a:ext>
              </a:extLst>
            </p:cNvPr>
            <p:cNvSpPr/>
            <p:nvPr/>
          </p:nvSpPr>
          <p:spPr>
            <a:xfrm>
              <a:off x="9444037" y="3167062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3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3" y="2381"/>
                    <a:pt x="2381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8" name="Freeform: Shape 957">
              <a:extLst>
                <a:ext uri="{FF2B5EF4-FFF2-40B4-BE49-F238E27FC236}">
                  <a16:creationId xmlns:a16="http://schemas.microsoft.com/office/drawing/2014/main" id="{9B9BD515-5B8C-A770-D999-6513BF415B38}"/>
                </a:ext>
              </a:extLst>
            </p:cNvPr>
            <p:cNvSpPr/>
            <p:nvPr/>
          </p:nvSpPr>
          <p:spPr>
            <a:xfrm>
              <a:off x="8729662" y="3167657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3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9" name="Freeform: Shape 958">
              <a:extLst>
                <a:ext uri="{FF2B5EF4-FFF2-40B4-BE49-F238E27FC236}">
                  <a16:creationId xmlns:a16="http://schemas.microsoft.com/office/drawing/2014/main" id="{27850477-B054-9700-6B34-48B5C9EA68FC}"/>
                </a:ext>
              </a:extLst>
            </p:cNvPr>
            <p:cNvSpPr/>
            <p:nvPr/>
          </p:nvSpPr>
          <p:spPr>
            <a:xfrm>
              <a:off x="7486650" y="3167657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0" name="Freeform: Shape 959">
              <a:extLst>
                <a:ext uri="{FF2B5EF4-FFF2-40B4-BE49-F238E27FC236}">
                  <a16:creationId xmlns:a16="http://schemas.microsoft.com/office/drawing/2014/main" id="{71461A6A-7D57-5861-24E6-189E35519AEE}"/>
                </a:ext>
              </a:extLst>
            </p:cNvPr>
            <p:cNvSpPr/>
            <p:nvPr/>
          </p:nvSpPr>
          <p:spPr>
            <a:xfrm>
              <a:off x="6779418" y="3167657"/>
              <a:ext cx="9524" cy="1786"/>
            </a:xfrm>
            <a:custGeom>
              <a:avLst/>
              <a:gdLst>
                <a:gd name="connsiteX0" fmla="*/ 9525 w 9524"/>
                <a:gd name="connsiteY0" fmla="*/ 1786 h 1786"/>
                <a:gd name="connsiteX1" fmla="*/ 0 w 9524"/>
                <a:gd name="connsiteY1" fmla="*/ 1786 h 1786"/>
                <a:gd name="connsiteX2" fmla="*/ 9525 w 9524"/>
                <a:gd name="connsiteY2" fmla="*/ 1786 h 1786"/>
                <a:gd name="connsiteX3" fmla="*/ 9525 w 9524"/>
                <a:gd name="connsiteY3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1786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2381" y="-595"/>
                    <a:pt x="4763" y="-595"/>
                    <a:pt x="9525" y="1786"/>
                  </a:cubicBezTo>
                  <a:cubicBezTo>
                    <a:pt x="9525" y="-595"/>
                    <a:pt x="9525" y="-595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1" name="Freeform: Shape 960">
              <a:extLst>
                <a:ext uri="{FF2B5EF4-FFF2-40B4-BE49-F238E27FC236}">
                  <a16:creationId xmlns:a16="http://schemas.microsoft.com/office/drawing/2014/main" id="{F0369646-DEBE-E000-26E8-D79C654585A0}"/>
                </a:ext>
              </a:extLst>
            </p:cNvPr>
            <p:cNvSpPr/>
            <p:nvPr/>
          </p:nvSpPr>
          <p:spPr>
            <a:xfrm>
              <a:off x="5534024" y="3167062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2" name="Freeform: Shape 961">
              <a:extLst>
                <a:ext uri="{FF2B5EF4-FFF2-40B4-BE49-F238E27FC236}">
                  <a16:creationId xmlns:a16="http://schemas.microsoft.com/office/drawing/2014/main" id="{A5B11606-2439-A804-78EA-FDF27CBADF6F}"/>
                </a:ext>
              </a:extLst>
            </p:cNvPr>
            <p:cNvSpPr/>
            <p:nvPr/>
          </p:nvSpPr>
          <p:spPr>
            <a:xfrm>
              <a:off x="10684668" y="6546056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3" name="Freeform: Shape 962">
              <a:extLst>
                <a:ext uri="{FF2B5EF4-FFF2-40B4-BE49-F238E27FC236}">
                  <a16:creationId xmlns:a16="http://schemas.microsoft.com/office/drawing/2014/main" id="{0FE12157-3684-93D5-91D7-71F161E58C58}"/>
                </a:ext>
              </a:extLst>
            </p:cNvPr>
            <p:cNvSpPr/>
            <p:nvPr/>
          </p:nvSpPr>
          <p:spPr>
            <a:xfrm>
              <a:off x="11394281" y="6546056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4" name="Freeform: Shape 963">
              <a:extLst>
                <a:ext uri="{FF2B5EF4-FFF2-40B4-BE49-F238E27FC236}">
                  <a16:creationId xmlns:a16="http://schemas.microsoft.com/office/drawing/2014/main" id="{E1ABAAB1-B9AF-598A-39B2-3F34530069B8}"/>
                </a:ext>
              </a:extLst>
            </p:cNvPr>
            <p:cNvSpPr/>
            <p:nvPr/>
          </p:nvSpPr>
          <p:spPr>
            <a:xfrm>
              <a:off x="5534024" y="1440656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5" name="Freeform: Shape 964">
              <a:extLst>
                <a:ext uri="{FF2B5EF4-FFF2-40B4-BE49-F238E27FC236}">
                  <a16:creationId xmlns:a16="http://schemas.microsoft.com/office/drawing/2014/main" id="{5F02A0D9-A259-AFFC-E67A-0A7DFE3466C7}"/>
                </a:ext>
              </a:extLst>
            </p:cNvPr>
            <p:cNvSpPr/>
            <p:nvPr/>
          </p:nvSpPr>
          <p:spPr>
            <a:xfrm>
              <a:off x="6774656" y="143827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0 w 11906"/>
                <a:gd name="connsiteY2" fmla="*/ 0 h 1785"/>
                <a:gd name="connsiteX3" fmla="*/ 0 w 11906"/>
                <a:gd name="connsiteY3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9525" y="2381"/>
                    <a:pt x="4763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6" name="Freeform: Shape 965">
              <a:extLst>
                <a:ext uri="{FF2B5EF4-FFF2-40B4-BE49-F238E27FC236}">
                  <a16:creationId xmlns:a16="http://schemas.microsoft.com/office/drawing/2014/main" id="{A88BD4EB-54DE-1190-8CE3-47AF13E46027}"/>
                </a:ext>
              </a:extLst>
            </p:cNvPr>
            <p:cNvSpPr/>
            <p:nvPr/>
          </p:nvSpPr>
          <p:spPr>
            <a:xfrm>
              <a:off x="11394281" y="4817864"/>
              <a:ext cx="14287" cy="1785"/>
            </a:xfrm>
            <a:custGeom>
              <a:avLst/>
              <a:gdLst>
                <a:gd name="connsiteX0" fmla="*/ 14288 w 14287"/>
                <a:gd name="connsiteY0" fmla="*/ 1786 h 1785"/>
                <a:gd name="connsiteX1" fmla="*/ 0 w 14287"/>
                <a:gd name="connsiteY1" fmla="*/ 1786 h 1785"/>
                <a:gd name="connsiteX2" fmla="*/ 0 w 14287"/>
                <a:gd name="connsiteY2" fmla="*/ 1786 h 1785"/>
                <a:gd name="connsiteX3" fmla="*/ 14288 w 14287"/>
                <a:gd name="connsiteY3" fmla="*/ 1786 h 1785"/>
                <a:gd name="connsiteX4" fmla="*/ 14288 w 14287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14288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8" y="1786"/>
                  </a:cubicBezTo>
                  <a:cubicBezTo>
                    <a:pt x="14288" y="-595"/>
                    <a:pt x="14288" y="1786"/>
                    <a:pt x="14288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7" name="Freeform: Shape 966">
              <a:extLst>
                <a:ext uri="{FF2B5EF4-FFF2-40B4-BE49-F238E27FC236}">
                  <a16:creationId xmlns:a16="http://schemas.microsoft.com/office/drawing/2014/main" id="{0A385D26-F185-08E7-05CA-EBF0BA47F4BB}"/>
                </a:ext>
              </a:extLst>
            </p:cNvPr>
            <p:cNvSpPr/>
            <p:nvPr/>
          </p:nvSpPr>
          <p:spPr>
            <a:xfrm>
              <a:off x="9441656" y="4817268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2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8" name="Freeform: Shape 967">
              <a:extLst>
                <a:ext uri="{FF2B5EF4-FFF2-40B4-BE49-F238E27FC236}">
                  <a16:creationId xmlns:a16="http://schemas.microsoft.com/office/drawing/2014/main" id="{0F795949-9592-8298-7196-3E97232628A0}"/>
                </a:ext>
              </a:extLst>
            </p:cNvPr>
            <p:cNvSpPr/>
            <p:nvPr/>
          </p:nvSpPr>
          <p:spPr>
            <a:xfrm>
              <a:off x="8729662" y="4817864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3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69" name="Freeform: Shape 968">
              <a:extLst>
                <a:ext uri="{FF2B5EF4-FFF2-40B4-BE49-F238E27FC236}">
                  <a16:creationId xmlns:a16="http://schemas.microsoft.com/office/drawing/2014/main" id="{105530FA-4219-79B2-3292-5847AD9E356D}"/>
                </a:ext>
              </a:extLst>
            </p:cNvPr>
            <p:cNvSpPr/>
            <p:nvPr/>
          </p:nvSpPr>
          <p:spPr>
            <a:xfrm>
              <a:off x="7489031" y="4817268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0" name="Freeform: Shape 969">
              <a:extLst>
                <a:ext uri="{FF2B5EF4-FFF2-40B4-BE49-F238E27FC236}">
                  <a16:creationId xmlns:a16="http://schemas.microsoft.com/office/drawing/2014/main" id="{9E79B414-47DC-0B72-4019-6358B119E36E}"/>
                </a:ext>
              </a:extLst>
            </p:cNvPr>
            <p:cNvSpPr/>
            <p:nvPr/>
          </p:nvSpPr>
          <p:spPr>
            <a:xfrm>
              <a:off x="6777037" y="4817268"/>
              <a:ext cx="14287" cy="1785"/>
            </a:xfrm>
            <a:custGeom>
              <a:avLst/>
              <a:gdLst>
                <a:gd name="connsiteX0" fmla="*/ 0 w 14287"/>
                <a:gd name="connsiteY0" fmla="*/ 0 h 1785"/>
                <a:gd name="connsiteX1" fmla="*/ 14288 w 14287"/>
                <a:gd name="connsiteY1" fmla="*/ 0 h 1785"/>
                <a:gd name="connsiteX2" fmla="*/ 14288 w 14287"/>
                <a:gd name="connsiteY2" fmla="*/ 0 h 1785"/>
                <a:gd name="connsiteX3" fmla="*/ 0 w 14287"/>
                <a:gd name="connsiteY3" fmla="*/ 0 h 1785"/>
                <a:gd name="connsiteX4" fmla="*/ 0 w 14287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0" y="0"/>
                  </a:moveTo>
                  <a:cubicBezTo>
                    <a:pt x="4763" y="0"/>
                    <a:pt x="9525" y="0"/>
                    <a:pt x="14288" y="0"/>
                  </a:cubicBezTo>
                  <a:cubicBezTo>
                    <a:pt x="14288" y="0"/>
                    <a:pt x="14288" y="0"/>
                    <a:pt x="14288" y="0"/>
                  </a:cubicBezTo>
                  <a:cubicBezTo>
                    <a:pt x="9525" y="2381"/>
                    <a:pt x="4763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1" name="Freeform: Shape 970">
              <a:extLst>
                <a:ext uri="{FF2B5EF4-FFF2-40B4-BE49-F238E27FC236}">
                  <a16:creationId xmlns:a16="http://schemas.microsoft.com/office/drawing/2014/main" id="{9F6E94F2-70C7-61D8-1D5F-1A167348C1ED}"/>
                </a:ext>
              </a:extLst>
            </p:cNvPr>
            <p:cNvSpPr/>
            <p:nvPr/>
          </p:nvSpPr>
          <p:spPr>
            <a:xfrm>
              <a:off x="5531643" y="4817864"/>
              <a:ext cx="14287" cy="1785"/>
            </a:xfrm>
            <a:custGeom>
              <a:avLst/>
              <a:gdLst>
                <a:gd name="connsiteX0" fmla="*/ 14287 w 14287"/>
                <a:gd name="connsiteY0" fmla="*/ 1786 h 1785"/>
                <a:gd name="connsiteX1" fmla="*/ 0 w 14287"/>
                <a:gd name="connsiteY1" fmla="*/ 1786 h 1785"/>
                <a:gd name="connsiteX2" fmla="*/ 0 w 14287"/>
                <a:gd name="connsiteY2" fmla="*/ 1786 h 1785"/>
                <a:gd name="connsiteX3" fmla="*/ 14287 w 14287"/>
                <a:gd name="connsiteY3" fmla="*/ 1786 h 1785"/>
                <a:gd name="connsiteX4" fmla="*/ 14287 w 14287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-595"/>
                    <a:pt x="14287" y="1786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2" name="Freeform: Shape 971">
              <a:extLst>
                <a:ext uri="{FF2B5EF4-FFF2-40B4-BE49-F238E27FC236}">
                  <a16:creationId xmlns:a16="http://schemas.microsoft.com/office/drawing/2014/main" id="{068439EB-F77D-F318-A064-7117CF962A05}"/>
                </a:ext>
              </a:extLst>
            </p:cNvPr>
            <p:cNvSpPr/>
            <p:nvPr/>
          </p:nvSpPr>
          <p:spPr>
            <a:xfrm>
              <a:off x="5531643" y="2564606"/>
              <a:ext cx="14287" cy="1786"/>
            </a:xfrm>
            <a:custGeom>
              <a:avLst/>
              <a:gdLst>
                <a:gd name="connsiteX0" fmla="*/ 0 w 14287"/>
                <a:gd name="connsiteY0" fmla="*/ 0 h 1786"/>
                <a:gd name="connsiteX1" fmla="*/ 14287 w 14287"/>
                <a:gd name="connsiteY1" fmla="*/ 0 h 1786"/>
                <a:gd name="connsiteX2" fmla="*/ 14287 w 14287"/>
                <a:gd name="connsiteY2" fmla="*/ 0 h 1786"/>
                <a:gd name="connsiteX3" fmla="*/ 0 w 14287"/>
                <a:gd name="connsiteY3" fmla="*/ 0 h 1786"/>
                <a:gd name="connsiteX4" fmla="*/ 0 w 14287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0" y="0"/>
                  </a:moveTo>
                  <a:cubicBezTo>
                    <a:pt x="4762" y="0"/>
                    <a:pt x="9525" y="0"/>
                    <a:pt x="14287" y="0"/>
                  </a:cubicBezTo>
                  <a:cubicBezTo>
                    <a:pt x="14287" y="0"/>
                    <a:pt x="14287" y="0"/>
                    <a:pt x="14287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3" name="Freeform: Shape 972">
              <a:extLst>
                <a:ext uri="{FF2B5EF4-FFF2-40B4-BE49-F238E27FC236}">
                  <a16:creationId xmlns:a16="http://schemas.microsoft.com/office/drawing/2014/main" id="{7E919317-8E49-68D4-05AB-5987A10F39DE}"/>
                </a:ext>
              </a:extLst>
            </p:cNvPr>
            <p:cNvSpPr/>
            <p:nvPr/>
          </p:nvSpPr>
          <p:spPr>
            <a:xfrm>
              <a:off x="6777037" y="2565201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4" name="Freeform: Shape 973">
              <a:extLst>
                <a:ext uri="{FF2B5EF4-FFF2-40B4-BE49-F238E27FC236}">
                  <a16:creationId xmlns:a16="http://schemas.microsoft.com/office/drawing/2014/main" id="{4DBA833C-7691-DCD1-4EA3-C097723D1101}"/>
                </a:ext>
              </a:extLst>
            </p:cNvPr>
            <p:cNvSpPr/>
            <p:nvPr/>
          </p:nvSpPr>
          <p:spPr>
            <a:xfrm>
              <a:off x="11394281" y="914995"/>
              <a:ext cx="9524" cy="1785"/>
            </a:xfrm>
            <a:custGeom>
              <a:avLst/>
              <a:gdLst>
                <a:gd name="connsiteX0" fmla="*/ 9525 w 9524"/>
                <a:gd name="connsiteY0" fmla="*/ 1786 h 1785"/>
                <a:gd name="connsiteX1" fmla="*/ 0 w 9524"/>
                <a:gd name="connsiteY1" fmla="*/ 1786 h 1785"/>
                <a:gd name="connsiteX2" fmla="*/ 0 w 9524"/>
                <a:gd name="connsiteY2" fmla="*/ 1786 h 1785"/>
                <a:gd name="connsiteX3" fmla="*/ 9525 w 9524"/>
                <a:gd name="connsiteY3" fmla="*/ 1786 h 1785"/>
                <a:gd name="connsiteX4" fmla="*/ 9525 w 9524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9525" y="1786"/>
                  </a:cubicBezTo>
                  <a:cubicBezTo>
                    <a:pt x="9525" y="-595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5" name="Freeform: Shape 974">
              <a:extLst>
                <a:ext uri="{FF2B5EF4-FFF2-40B4-BE49-F238E27FC236}">
                  <a16:creationId xmlns:a16="http://schemas.microsoft.com/office/drawing/2014/main" id="{A7A527DA-A74D-ACEB-B3CE-C21A6BB4A55E}"/>
                </a:ext>
              </a:extLst>
            </p:cNvPr>
            <p:cNvSpPr/>
            <p:nvPr/>
          </p:nvSpPr>
          <p:spPr>
            <a:xfrm>
              <a:off x="10687050" y="914400"/>
              <a:ext cx="9524" cy="1785"/>
            </a:xfrm>
            <a:custGeom>
              <a:avLst/>
              <a:gdLst>
                <a:gd name="connsiteX0" fmla="*/ 0 w 9524"/>
                <a:gd name="connsiteY0" fmla="*/ 0 h 1785"/>
                <a:gd name="connsiteX1" fmla="*/ 9525 w 9524"/>
                <a:gd name="connsiteY1" fmla="*/ 0 h 1785"/>
                <a:gd name="connsiteX2" fmla="*/ 9525 w 9524"/>
                <a:gd name="connsiteY2" fmla="*/ 0 h 1785"/>
                <a:gd name="connsiteX3" fmla="*/ 0 w 9524"/>
                <a:gd name="connsiteY3" fmla="*/ 0 h 1785"/>
                <a:gd name="connsiteX4" fmla="*/ 0 w 9524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6" name="Freeform: Shape 975">
              <a:extLst>
                <a:ext uri="{FF2B5EF4-FFF2-40B4-BE49-F238E27FC236}">
                  <a16:creationId xmlns:a16="http://schemas.microsoft.com/office/drawing/2014/main" id="{6E52719B-4C89-F30B-5A8F-725C78F7A87A}"/>
                </a:ext>
              </a:extLst>
            </p:cNvPr>
            <p:cNvSpPr/>
            <p:nvPr/>
          </p:nvSpPr>
          <p:spPr>
            <a:xfrm>
              <a:off x="9444037" y="914400"/>
              <a:ext cx="9524" cy="1785"/>
            </a:xfrm>
            <a:custGeom>
              <a:avLst/>
              <a:gdLst>
                <a:gd name="connsiteX0" fmla="*/ 0 w 9524"/>
                <a:gd name="connsiteY0" fmla="*/ 0 h 1785"/>
                <a:gd name="connsiteX1" fmla="*/ 9525 w 9524"/>
                <a:gd name="connsiteY1" fmla="*/ 0 h 1785"/>
                <a:gd name="connsiteX2" fmla="*/ 9525 w 9524"/>
                <a:gd name="connsiteY2" fmla="*/ 0 h 1785"/>
                <a:gd name="connsiteX3" fmla="*/ 0 w 9524"/>
                <a:gd name="connsiteY3" fmla="*/ 0 h 1785"/>
                <a:gd name="connsiteX4" fmla="*/ 0 w 9524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0" y="0"/>
                  </a:moveTo>
                  <a:cubicBezTo>
                    <a:pt x="2381" y="0"/>
                    <a:pt x="7143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4762" y="2381"/>
                    <a:pt x="2381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7" name="Freeform: Shape 976">
              <a:extLst>
                <a:ext uri="{FF2B5EF4-FFF2-40B4-BE49-F238E27FC236}">
                  <a16:creationId xmlns:a16="http://schemas.microsoft.com/office/drawing/2014/main" id="{2BFB9B83-BC60-49A8-AECB-12AF37A1BEB6}"/>
                </a:ext>
              </a:extLst>
            </p:cNvPr>
            <p:cNvSpPr/>
            <p:nvPr/>
          </p:nvSpPr>
          <p:spPr>
            <a:xfrm>
              <a:off x="8729662" y="914995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8" name="Freeform: Shape 977">
              <a:extLst>
                <a:ext uri="{FF2B5EF4-FFF2-40B4-BE49-F238E27FC236}">
                  <a16:creationId xmlns:a16="http://schemas.microsoft.com/office/drawing/2014/main" id="{53FA1449-E5A8-DDA6-7F1F-6B978B5E160C}"/>
                </a:ext>
              </a:extLst>
            </p:cNvPr>
            <p:cNvSpPr/>
            <p:nvPr/>
          </p:nvSpPr>
          <p:spPr>
            <a:xfrm>
              <a:off x="5536406" y="4293989"/>
              <a:ext cx="9524" cy="1785"/>
            </a:xfrm>
            <a:custGeom>
              <a:avLst/>
              <a:gdLst>
                <a:gd name="connsiteX0" fmla="*/ 9525 w 9524"/>
                <a:gd name="connsiteY0" fmla="*/ 1786 h 1785"/>
                <a:gd name="connsiteX1" fmla="*/ 0 w 9524"/>
                <a:gd name="connsiteY1" fmla="*/ 1786 h 1785"/>
                <a:gd name="connsiteX2" fmla="*/ 0 w 9524"/>
                <a:gd name="connsiteY2" fmla="*/ 1786 h 1785"/>
                <a:gd name="connsiteX3" fmla="*/ 9525 w 9524"/>
                <a:gd name="connsiteY3" fmla="*/ 1786 h 1785"/>
                <a:gd name="connsiteX4" fmla="*/ 9525 w 9524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-595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79" name="Freeform: Shape 978">
              <a:extLst>
                <a:ext uri="{FF2B5EF4-FFF2-40B4-BE49-F238E27FC236}">
                  <a16:creationId xmlns:a16="http://schemas.microsoft.com/office/drawing/2014/main" id="{46A7919B-D3CF-2EEA-209E-4768CB23D262}"/>
                </a:ext>
              </a:extLst>
            </p:cNvPr>
            <p:cNvSpPr/>
            <p:nvPr/>
          </p:nvSpPr>
          <p:spPr>
            <a:xfrm>
              <a:off x="6777037" y="4293393"/>
              <a:ext cx="14287" cy="1785"/>
            </a:xfrm>
            <a:custGeom>
              <a:avLst/>
              <a:gdLst>
                <a:gd name="connsiteX0" fmla="*/ 0 w 14287"/>
                <a:gd name="connsiteY0" fmla="*/ 0 h 1785"/>
                <a:gd name="connsiteX1" fmla="*/ 14288 w 14287"/>
                <a:gd name="connsiteY1" fmla="*/ 0 h 1785"/>
                <a:gd name="connsiteX2" fmla="*/ 14288 w 14287"/>
                <a:gd name="connsiteY2" fmla="*/ 0 h 1785"/>
                <a:gd name="connsiteX3" fmla="*/ 0 w 14287"/>
                <a:gd name="connsiteY3" fmla="*/ 0 h 1785"/>
                <a:gd name="connsiteX4" fmla="*/ 0 w 14287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0" y="0"/>
                  </a:moveTo>
                  <a:cubicBezTo>
                    <a:pt x="4763" y="0"/>
                    <a:pt x="9525" y="0"/>
                    <a:pt x="14288" y="0"/>
                  </a:cubicBezTo>
                  <a:cubicBezTo>
                    <a:pt x="14288" y="0"/>
                    <a:pt x="14288" y="0"/>
                    <a:pt x="14288" y="0"/>
                  </a:cubicBezTo>
                  <a:cubicBezTo>
                    <a:pt x="7144" y="2381"/>
                    <a:pt x="4763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0" name="Freeform: Shape 979">
              <a:extLst>
                <a:ext uri="{FF2B5EF4-FFF2-40B4-BE49-F238E27FC236}">
                  <a16:creationId xmlns:a16="http://schemas.microsoft.com/office/drawing/2014/main" id="{149689B6-5E96-26F2-23D8-1033C6B213FF}"/>
                </a:ext>
              </a:extLst>
            </p:cNvPr>
            <p:cNvSpPr/>
            <p:nvPr/>
          </p:nvSpPr>
          <p:spPr>
            <a:xfrm>
              <a:off x="7487972" y="4293393"/>
              <a:ext cx="12964" cy="1785"/>
            </a:xfrm>
            <a:custGeom>
              <a:avLst/>
              <a:gdLst>
                <a:gd name="connsiteX0" fmla="*/ 1058 w 12964"/>
                <a:gd name="connsiteY0" fmla="*/ 0 h 1785"/>
                <a:gd name="connsiteX1" fmla="*/ 12965 w 12964"/>
                <a:gd name="connsiteY1" fmla="*/ 0 h 1785"/>
                <a:gd name="connsiteX2" fmla="*/ 12965 w 12964"/>
                <a:gd name="connsiteY2" fmla="*/ 0 h 1785"/>
                <a:gd name="connsiteX3" fmla="*/ 1058 w 12964"/>
                <a:gd name="connsiteY3" fmla="*/ 0 h 1785"/>
                <a:gd name="connsiteX4" fmla="*/ 1058 w 12964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4" h="1785">
                  <a:moveTo>
                    <a:pt x="1058" y="0"/>
                  </a:moveTo>
                  <a:cubicBezTo>
                    <a:pt x="5821" y="0"/>
                    <a:pt x="8202" y="0"/>
                    <a:pt x="12965" y="0"/>
                  </a:cubicBezTo>
                  <a:cubicBezTo>
                    <a:pt x="12965" y="0"/>
                    <a:pt x="12965" y="0"/>
                    <a:pt x="12965" y="0"/>
                  </a:cubicBezTo>
                  <a:cubicBezTo>
                    <a:pt x="8202" y="2381"/>
                    <a:pt x="3440" y="2381"/>
                    <a:pt x="1058" y="0"/>
                  </a:cubicBezTo>
                  <a:cubicBezTo>
                    <a:pt x="-1323" y="2381"/>
                    <a:pt x="1058" y="0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1" name="Freeform: Shape 980">
              <a:extLst>
                <a:ext uri="{FF2B5EF4-FFF2-40B4-BE49-F238E27FC236}">
                  <a16:creationId xmlns:a16="http://schemas.microsoft.com/office/drawing/2014/main" id="{FB89393C-7BF8-F650-3692-2877B93C29C1}"/>
                </a:ext>
              </a:extLst>
            </p:cNvPr>
            <p:cNvSpPr/>
            <p:nvPr/>
          </p:nvSpPr>
          <p:spPr>
            <a:xfrm>
              <a:off x="6777037" y="914400"/>
              <a:ext cx="9525" cy="1785"/>
            </a:xfrm>
            <a:custGeom>
              <a:avLst/>
              <a:gdLst>
                <a:gd name="connsiteX0" fmla="*/ 0 w 9525"/>
                <a:gd name="connsiteY0" fmla="*/ 0 h 1785"/>
                <a:gd name="connsiteX1" fmla="*/ 9525 w 9525"/>
                <a:gd name="connsiteY1" fmla="*/ 0 h 1785"/>
                <a:gd name="connsiteX2" fmla="*/ 9525 w 9525"/>
                <a:gd name="connsiteY2" fmla="*/ 0 h 1785"/>
                <a:gd name="connsiteX3" fmla="*/ 0 w 9525"/>
                <a:gd name="connsiteY3" fmla="*/ 0 h 1785"/>
                <a:gd name="connsiteX4" fmla="*/ 0 w 9525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785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2" name="Freeform: Shape 981">
              <a:extLst>
                <a:ext uri="{FF2B5EF4-FFF2-40B4-BE49-F238E27FC236}">
                  <a16:creationId xmlns:a16="http://schemas.microsoft.com/office/drawing/2014/main" id="{56ACEE0A-4116-3789-0A2A-E1A7A3347B7E}"/>
                </a:ext>
              </a:extLst>
            </p:cNvPr>
            <p:cNvSpPr/>
            <p:nvPr/>
          </p:nvSpPr>
          <p:spPr>
            <a:xfrm>
              <a:off x="5534024" y="914995"/>
              <a:ext cx="9525" cy="1785"/>
            </a:xfrm>
            <a:custGeom>
              <a:avLst/>
              <a:gdLst>
                <a:gd name="connsiteX0" fmla="*/ 9525 w 9525"/>
                <a:gd name="connsiteY0" fmla="*/ 1786 h 1785"/>
                <a:gd name="connsiteX1" fmla="*/ 0 w 9525"/>
                <a:gd name="connsiteY1" fmla="*/ 1786 h 1785"/>
                <a:gd name="connsiteX2" fmla="*/ 0 w 9525"/>
                <a:gd name="connsiteY2" fmla="*/ 1786 h 1785"/>
                <a:gd name="connsiteX3" fmla="*/ 9525 w 9525"/>
                <a:gd name="connsiteY3" fmla="*/ 1786 h 1785"/>
                <a:gd name="connsiteX4" fmla="*/ 9525 w 9525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7144" y="-595"/>
                    <a:pt x="9525" y="1786"/>
                  </a:cubicBezTo>
                  <a:cubicBezTo>
                    <a:pt x="9525" y="1786"/>
                    <a:pt x="9525" y="1786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3" name="Freeform: Shape 982">
              <a:extLst>
                <a:ext uri="{FF2B5EF4-FFF2-40B4-BE49-F238E27FC236}">
                  <a16:creationId xmlns:a16="http://schemas.microsoft.com/office/drawing/2014/main" id="{69163214-F7CA-7EC3-6FDF-DD4729462ADC}"/>
                </a:ext>
              </a:extLst>
            </p:cNvPr>
            <p:cNvSpPr/>
            <p:nvPr/>
          </p:nvSpPr>
          <p:spPr>
            <a:xfrm>
              <a:off x="8732043" y="4293989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2381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4" name="Freeform: Shape 983">
              <a:extLst>
                <a:ext uri="{FF2B5EF4-FFF2-40B4-BE49-F238E27FC236}">
                  <a16:creationId xmlns:a16="http://schemas.microsoft.com/office/drawing/2014/main" id="{6EECB35C-48C1-9E79-F1ED-74CBB9ADACED}"/>
                </a:ext>
              </a:extLst>
            </p:cNvPr>
            <p:cNvSpPr/>
            <p:nvPr/>
          </p:nvSpPr>
          <p:spPr>
            <a:xfrm>
              <a:off x="11394281" y="4293393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5" name="Freeform: Shape 984">
              <a:extLst>
                <a:ext uri="{FF2B5EF4-FFF2-40B4-BE49-F238E27FC236}">
                  <a16:creationId xmlns:a16="http://schemas.microsoft.com/office/drawing/2014/main" id="{A7BB1632-E7E5-590A-278C-84502CBE8529}"/>
                </a:ext>
              </a:extLst>
            </p:cNvPr>
            <p:cNvSpPr/>
            <p:nvPr/>
          </p:nvSpPr>
          <p:spPr>
            <a:xfrm>
              <a:off x="11396662" y="5419725"/>
              <a:ext cx="9524" cy="1785"/>
            </a:xfrm>
            <a:custGeom>
              <a:avLst/>
              <a:gdLst>
                <a:gd name="connsiteX0" fmla="*/ 0 w 9524"/>
                <a:gd name="connsiteY0" fmla="*/ 0 h 1785"/>
                <a:gd name="connsiteX1" fmla="*/ 9525 w 9524"/>
                <a:gd name="connsiteY1" fmla="*/ 0 h 1785"/>
                <a:gd name="connsiteX2" fmla="*/ 9525 w 9524"/>
                <a:gd name="connsiteY2" fmla="*/ 0 h 1785"/>
                <a:gd name="connsiteX3" fmla="*/ 0 w 9524"/>
                <a:gd name="connsiteY3" fmla="*/ 0 h 1785"/>
                <a:gd name="connsiteX4" fmla="*/ 0 w 9524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5">
                  <a:moveTo>
                    <a:pt x="0" y="0"/>
                  </a:moveTo>
                  <a:cubicBezTo>
                    <a:pt x="2381" y="0"/>
                    <a:pt x="7143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3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6" name="Freeform: Shape 985">
              <a:extLst>
                <a:ext uri="{FF2B5EF4-FFF2-40B4-BE49-F238E27FC236}">
                  <a16:creationId xmlns:a16="http://schemas.microsoft.com/office/drawing/2014/main" id="{92EDE7DB-5438-01CF-564E-B9CB9734CEE3}"/>
                </a:ext>
              </a:extLst>
            </p:cNvPr>
            <p:cNvSpPr/>
            <p:nvPr/>
          </p:nvSpPr>
          <p:spPr>
            <a:xfrm>
              <a:off x="10687050" y="5420320"/>
              <a:ext cx="9524" cy="1785"/>
            </a:xfrm>
            <a:custGeom>
              <a:avLst/>
              <a:gdLst>
                <a:gd name="connsiteX0" fmla="*/ 9525 w 9524"/>
                <a:gd name="connsiteY0" fmla="*/ 1786 h 1785"/>
                <a:gd name="connsiteX1" fmla="*/ 0 w 9524"/>
                <a:gd name="connsiteY1" fmla="*/ 1786 h 1785"/>
                <a:gd name="connsiteX2" fmla="*/ 9525 w 9524"/>
                <a:gd name="connsiteY2" fmla="*/ 1786 h 1785"/>
                <a:gd name="connsiteX3" fmla="*/ 9525 w 9524"/>
                <a:gd name="connsiteY3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1785">
                  <a:moveTo>
                    <a:pt x="9525" y="1786"/>
                  </a:moveTo>
                  <a:cubicBezTo>
                    <a:pt x="7144" y="1786"/>
                    <a:pt x="2381" y="1786"/>
                    <a:pt x="0" y="1786"/>
                  </a:cubicBezTo>
                  <a:cubicBezTo>
                    <a:pt x="2381" y="-595"/>
                    <a:pt x="4762" y="-595"/>
                    <a:pt x="9525" y="1786"/>
                  </a:cubicBezTo>
                  <a:cubicBezTo>
                    <a:pt x="9525" y="-595"/>
                    <a:pt x="9525" y="-595"/>
                    <a:pt x="9525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7" name="Freeform: Shape 986">
              <a:extLst>
                <a:ext uri="{FF2B5EF4-FFF2-40B4-BE49-F238E27FC236}">
                  <a16:creationId xmlns:a16="http://schemas.microsoft.com/office/drawing/2014/main" id="{A59F799D-3E94-D7A8-D8A3-B624F0B7AE51}"/>
                </a:ext>
              </a:extLst>
            </p:cNvPr>
            <p:cNvSpPr/>
            <p:nvPr/>
          </p:nvSpPr>
          <p:spPr>
            <a:xfrm>
              <a:off x="9441656" y="5419725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8" name="Freeform: Shape 987">
              <a:extLst>
                <a:ext uri="{FF2B5EF4-FFF2-40B4-BE49-F238E27FC236}">
                  <a16:creationId xmlns:a16="http://schemas.microsoft.com/office/drawing/2014/main" id="{B3D4E1DC-587C-85C5-B5F2-17ECAD9B7689}"/>
                </a:ext>
              </a:extLst>
            </p:cNvPr>
            <p:cNvSpPr/>
            <p:nvPr/>
          </p:nvSpPr>
          <p:spPr>
            <a:xfrm>
              <a:off x="7486650" y="5420320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89" name="Freeform: Shape 988">
              <a:extLst>
                <a:ext uri="{FF2B5EF4-FFF2-40B4-BE49-F238E27FC236}">
                  <a16:creationId xmlns:a16="http://schemas.microsoft.com/office/drawing/2014/main" id="{5A9D7E25-1FC7-A31B-CD66-9C94B38A6002}"/>
                </a:ext>
              </a:extLst>
            </p:cNvPr>
            <p:cNvSpPr/>
            <p:nvPr/>
          </p:nvSpPr>
          <p:spPr>
            <a:xfrm>
              <a:off x="6777037" y="5419725"/>
              <a:ext cx="11906" cy="1785"/>
            </a:xfrm>
            <a:custGeom>
              <a:avLst/>
              <a:gdLst>
                <a:gd name="connsiteX0" fmla="*/ 0 w 11906"/>
                <a:gd name="connsiteY0" fmla="*/ 0 h 1785"/>
                <a:gd name="connsiteX1" fmla="*/ 11906 w 11906"/>
                <a:gd name="connsiteY1" fmla="*/ 0 h 1785"/>
                <a:gd name="connsiteX2" fmla="*/ 11906 w 11906"/>
                <a:gd name="connsiteY2" fmla="*/ 0 h 1785"/>
                <a:gd name="connsiteX3" fmla="*/ 0 w 11906"/>
                <a:gd name="connsiteY3" fmla="*/ 0 h 1785"/>
                <a:gd name="connsiteX4" fmla="*/ 0 w 11906"/>
                <a:gd name="connsiteY4" fmla="*/ 0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0" y="0"/>
                  </a:moveTo>
                  <a:cubicBezTo>
                    <a:pt x="4763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3" y="238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0" name="Freeform: Shape 989">
              <a:extLst>
                <a:ext uri="{FF2B5EF4-FFF2-40B4-BE49-F238E27FC236}">
                  <a16:creationId xmlns:a16="http://schemas.microsoft.com/office/drawing/2014/main" id="{1B5F0CCC-53B2-CE62-E024-BD9D4114286E}"/>
                </a:ext>
              </a:extLst>
            </p:cNvPr>
            <p:cNvSpPr/>
            <p:nvPr/>
          </p:nvSpPr>
          <p:spPr>
            <a:xfrm>
              <a:off x="5531643" y="5420320"/>
              <a:ext cx="14287" cy="1785"/>
            </a:xfrm>
            <a:custGeom>
              <a:avLst/>
              <a:gdLst>
                <a:gd name="connsiteX0" fmla="*/ 14287 w 14287"/>
                <a:gd name="connsiteY0" fmla="*/ 1786 h 1785"/>
                <a:gd name="connsiteX1" fmla="*/ 0 w 14287"/>
                <a:gd name="connsiteY1" fmla="*/ 1786 h 1785"/>
                <a:gd name="connsiteX2" fmla="*/ 0 w 14287"/>
                <a:gd name="connsiteY2" fmla="*/ 1786 h 1785"/>
                <a:gd name="connsiteX3" fmla="*/ 14287 w 14287"/>
                <a:gd name="connsiteY3" fmla="*/ 1786 h 1785"/>
                <a:gd name="connsiteX4" fmla="*/ 14287 w 14287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5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-595"/>
                    <a:pt x="14287" y="-595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1" name="Freeform: Shape 990">
              <a:extLst>
                <a:ext uri="{FF2B5EF4-FFF2-40B4-BE49-F238E27FC236}">
                  <a16:creationId xmlns:a16="http://schemas.microsoft.com/office/drawing/2014/main" id="{9BFE64B6-3A15-0633-4185-5257ABAEE4C1}"/>
                </a:ext>
              </a:extLst>
            </p:cNvPr>
            <p:cNvSpPr/>
            <p:nvPr/>
          </p:nvSpPr>
          <p:spPr>
            <a:xfrm>
              <a:off x="11394281" y="2564606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2" name="Freeform: Shape 991">
              <a:extLst>
                <a:ext uri="{FF2B5EF4-FFF2-40B4-BE49-F238E27FC236}">
                  <a16:creationId xmlns:a16="http://schemas.microsoft.com/office/drawing/2014/main" id="{7FFBBE16-2F85-9A4F-D6E8-2F243C1DDAB6}"/>
                </a:ext>
              </a:extLst>
            </p:cNvPr>
            <p:cNvSpPr/>
            <p:nvPr/>
          </p:nvSpPr>
          <p:spPr>
            <a:xfrm>
              <a:off x="10682287" y="2564606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0 w 11906"/>
                <a:gd name="connsiteY2" fmla="*/ 0 h 1786"/>
                <a:gd name="connsiteX3" fmla="*/ 0 w 11906"/>
                <a:gd name="connsiteY3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3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2381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3" name="Freeform: Shape 992">
              <a:extLst>
                <a:ext uri="{FF2B5EF4-FFF2-40B4-BE49-F238E27FC236}">
                  <a16:creationId xmlns:a16="http://schemas.microsoft.com/office/drawing/2014/main" id="{0A4AC158-63FC-5B2A-8891-9378A48ECAAB}"/>
                </a:ext>
              </a:extLst>
            </p:cNvPr>
            <p:cNvSpPr/>
            <p:nvPr/>
          </p:nvSpPr>
          <p:spPr>
            <a:xfrm>
              <a:off x="9441656" y="2566987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4" name="Freeform: Shape 993">
              <a:extLst>
                <a:ext uri="{FF2B5EF4-FFF2-40B4-BE49-F238E27FC236}">
                  <a16:creationId xmlns:a16="http://schemas.microsoft.com/office/drawing/2014/main" id="{B6C7E621-AE06-91EF-67BF-9AD0EA667487}"/>
                </a:ext>
              </a:extLst>
            </p:cNvPr>
            <p:cNvSpPr/>
            <p:nvPr/>
          </p:nvSpPr>
          <p:spPr>
            <a:xfrm>
              <a:off x="8729662" y="2565201"/>
              <a:ext cx="14287" cy="1786"/>
            </a:xfrm>
            <a:custGeom>
              <a:avLst/>
              <a:gdLst>
                <a:gd name="connsiteX0" fmla="*/ 14287 w 14287"/>
                <a:gd name="connsiteY0" fmla="*/ 1786 h 1786"/>
                <a:gd name="connsiteX1" fmla="*/ 0 w 14287"/>
                <a:gd name="connsiteY1" fmla="*/ 1786 h 1786"/>
                <a:gd name="connsiteX2" fmla="*/ 0 w 14287"/>
                <a:gd name="connsiteY2" fmla="*/ 1786 h 1786"/>
                <a:gd name="connsiteX3" fmla="*/ 14287 w 14287"/>
                <a:gd name="connsiteY3" fmla="*/ 1786 h 1786"/>
                <a:gd name="connsiteX4" fmla="*/ 14287 w 14287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786">
                  <a:moveTo>
                    <a:pt x="14287" y="1786"/>
                  </a:moveTo>
                  <a:cubicBezTo>
                    <a:pt x="9525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4287" y="1786"/>
                  </a:cubicBezTo>
                  <a:cubicBezTo>
                    <a:pt x="14287" y="1786"/>
                    <a:pt x="14287" y="1786"/>
                    <a:pt x="14287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5" name="Freeform: Shape 994">
              <a:extLst>
                <a:ext uri="{FF2B5EF4-FFF2-40B4-BE49-F238E27FC236}">
                  <a16:creationId xmlns:a16="http://schemas.microsoft.com/office/drawing/2014/main" id="{C5E81639-04A9-E98A-C2F9-5374EE4F5697}"/>
                </a:ext>
              </a:extLst>
            </p:cNvPr>
            <p:cNvSpPr/>
            <p:nvPr/>
          </p:nvSpPr>
          <p:spPr>
            <a:xfrm>
              <a:off x="7489031" y="2566987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6" name="Freeform: Shape 995">
              <a:extLst>
                <a:ext uri="{FF2B5EF4-FFF2-40B4-BE49-F238E27FC236}">
                  <a16:creationId xmlns:a16="http://schemas.microsoft.com/office/drawing/2014/main" id="{BF5FE521-25F6-ED64-9BAA-65E99624499B}"/>
                </a:ext>
              </a:extLst>
            </p:cNvPr>
            <p:cNvSpPr/>
            <p:nvPr/>
          </p:nvSpPr>
          <p:spPr>
            <a:xfrm>
              <a:off x="11396662" y="2040731"/>
              <a:ext cx="9524" cy="1786"/>
            </a:xfrm>
            <a:custGeom>
              <a:avLst/>
              <a:gdLst>
                <a:gd name="connsiteX0" fmla="*/ 0 w 9524"/>
                <a:gd name="connsiteY0" fmla="*/ 0 h 1786"/>
                <a:gd name="connsiteX1" fmla="*/ 9525 w 9524"/>
                <a:gd name="connsiteY1" fmla="*/ 0 h 1786"/>
                <a:gd name="connsiteX2" fmla="*/ 9525 w 9524"/>
                <a:gd name="connsiteY2" fmla="*/ 0 h 1786"/>
                <a:gd name="connsiteX3" fmla="*/ 0 w 9524"/>
                <a:gd name="connsiteY3" fmla="*/ 0 h 1786"/>
                <a:gd name="connsiteX4" fmla="*/ 0 w 9524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1786">
                  <a:moveTo>
                    <a:pt x="0" y="0"/>
                  </a:moveTo>
                  <a:cubicBezTo>
                    <a:pt x="2381" y="0"/>
                    <a:pt x="7143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3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7" name="Freeform: Shape 996">
              <a:extLst>
                <a:ext uri="{FF2B5EF4-FFF2-40B4-BE49-F238E27FC236}">
                  <a16:creationId xmlns:a16="http://schemas.microsoft.com/office/drawing/2014/main" id="{33F132A5-9312-00BF-E410-48AE6622283B}"/>
                </a:ext>
              </a:extLst>
            </p:cNvPr>
            <p:cNvSpPr/>
            <p:nvPr/>
          </p:nvSpPr>
          <p:spPr>
            <a:xfrm>
              <a:off x="10682287" y="2041326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3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8" name="Freeform: Shape 997">
              <a:extLst>
                <a:ext uri="{FF2B5EF4-FFF2-40B4-BE49-F238E27FC236}">
                  <a16:creationId xmlns:a16="http://schemas.microsoft.com/office/drawing/2014/main" id="{5A56A84B-7B13-5029-DFED-169473D3C417}"/>
                </a:ext>
              </a:extLst>
            </p:cNvPr>
            <p:cNvSpPr/>
            <p:nvPr/>
          </p:nvSpPr>
          <p:spPr>
            <a:xfrm>
              <a:off x="9444037" y="2042054"/>
              <a:ext cx="9524" cy="1058"/>
            </a:xfrm>
            <a:custGeom>
              <a:avLst/>
              <a:gdLst>
                <a:gd name="connsiteX0" fmla="*/ 9525 w 9524"/>
                <a:gd name="connsiteY0" fmla="*/ 1058 h 1058"/>
                <a:gd name="connsiteX1" fmla="*/ 0 w 9524"/>
                <a:gd name="connsiteY1" fmla="*/ 1058 h 1058"/>
                <a:gd name="connsiteX2" fmla="*/ 9525 w 9524"/>
                <a:gd name="connsiteY2" fmla="*/ 1058 h 1058"/>
                <a:gd name="connsiteX3" fmla="*/ 9525 w 9524"/>
                <a:gd name="connsiteY3" fmla="*/ 1058 h 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1058">
                  <a:moveTo>
                    <a:pt x="9525" y="1058"/>
                  </a:moveTo>
                  <a:cubicBezTo>
                    <a:pt x="7143" y="1058"/>
                    <a:pt x="2381" y="1058"/>
                    <a:pt x="0" y="1058"/>
                  </a:cubicBezTo>
                  <a:cubicBezTo>
                    <a:pt x="2381" y="1058"/>
                    <a:pt x="4762" y="-1323"/>
                    <a:pt x="9525" y="1058"/>
                  </a:cubicBezTo>
                  <a:cubicBezTo>
                    <a:pt x="9525" y="-1323"/>
                    <a:pt x="9525" y="1058"/>
                    <a:pt x="9525" y="1058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99" name="Freeform: Shape 998">
              <a:extLst>
                <a:ext uri="{FF2B5EF4-FFF2-40B4-BE49-F238E27FC236}">
                  <a16:creationId xmlns:a16="http://schemas.microsoft.com/office/drawing/2014/main" id="{C084670D-6FE8-6B96-2450-B3516454A2FA}"/>
                </a:ext>
              </a:extLst>
            </p:cNvPr>
            <p:cNvSpPr/>
            <p:nvPr/>
          </p:nvSpPr>
          <p:spPr>
            <a:xfrm>
              <a:off x="8729662" y="2040731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9525" y="2381"/>
                    <a:pt x="4762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0" name="Freeform: Shape 999">
              <a:extLst>
                <a:ext uri="{FF2B5EF4-FFF2-40B4-BE49-F238E27FC236}">
                  <a16:creationId xmlns:a16="http://schemas.microsoft.com/office/drawing/2014/main" id="{1A43CAB4-8165-5B5F-FC36-037D92D76331}"/>
                </a:ext>
              </a:extLst>
            </p:cNvPr>
            <p:cNvSpPr/>
            <p:nvPr/>
          </p:nvSpPr>
          <p:spPr>
            <a:xfrm>
              <a:off x="7486650" y="2041326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7144" y="-595"/>
                    <a:pt x="11906" y="1786"/>
                  </a:cubicBezTo>
                  <a:cubicBezTo>
                    <a:pt x="11906" y="1786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1" name="Freeform: Shape 1000">
              <a:extLst>
                <a:ext uri="{FF2B5EF4-FFF2-40B4-BE49-F238E27FC236}">
                  <a16:creationId xmlns:a16="http://schemas.microsoft.com/office/drawing/2014/main" id="{677EDB88-F078-0E01-F301-1D0E0D185631}"/>
                </a:ext>
              </a:extLst>
            </p:cNvPr>
            <p:cNvSpPr/>
            <p:nvPr/>
          </p:nvSpPr>
          <p:spPr>
            <a:xfrm>
              <a:off x="6777037" y="2040731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3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4763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2" name="Freeform: Shape 1001">
              <a:extLst>
                <a:ext uri="{FF2B5EF4-FFF2-40B4-BE49-F238E27FC236}">
                  <a16:creationId xmlns:a16="http://schemas.microsoft.com/office/drawing/2014/main" id="{EA31C87A-E43F-4180-1AED-D936946F2F2B}"/>
                </a:ext>
              </a:extLst>
            </p:cNvPr>
            <p:cNvSpPr/>
            <p:nvPr/>
          </p:nvSpPr>
          <p:spPr>
            <a:xfrm>
              <a:off x="5536406" y="2040731"/>
              <a:ext cx="11906" cy="1786"/>
            </a:xfrm>
            <a:custGeom>
              <a:avLst/>
              <a:gdLst>
                <a:gd name="connsiteX0" fmla="*/ 0 w 11906"/>
                <a:gd name="connsiteY0" fmla="*/ 0 h 1786"/>
                <a:gd name="connsiteX1" fmla="*/ 11906 w 11906"/>
                <a:gd name="connsiteY1" fmla="*/ 0 h 1786"/>
                <a:gd name="connsiteX2" fmla="*/ 11906 w 11906"/>
                <a:gd name="connsiteY2" fmla="*/ 0 h 1786"/>
                <a:gd name="connsiteX3" fmla="*/ 0 w 11906"/>
                <a:gd name="connsiteY3" fmla="*/ 0 h 1786"/>
                <a:gd name="connsiteX4" fmla="*/ 0 w 11906"/>
                <a:gd name="connsiteY4" fmla="*/ 0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2381"/>
                    <a:pt x="2381" y="2381"/>
                    <a:pt x="0" y="0"/>
                  </a:cubicBezTo>
                  <a:cubicBezTo>
                    <a:pt x="0" y="2381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3" name="Freeform: Shape 1002">
              <a:extLst>
                <a:ext uri="{FF2B5EF4-FFF2-40B4-BE49-F238E27FC236}">
                  <a16:creationId xmlns:a16="http://schemas.microsoft.com/office/drawing/2014/main" id="{B06BC1E5-6DB5-E2B0-2903-ED5BF79FF5B9}"/>
                </a:ext>
              </a:extLst>
            </p:cNvPr>
            <p:cNvSpPr/>
            <p:nvPr/>
          </p:nvSpPr>
          <p:spPr>
            <a:xfrm>
              <a:off x="11394281" y="312539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2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2" y="-595"/>
                    <a:pt x="9525" y="-595"/>
                    <a:pt x="11906" y="1786"/>
                  </a:cubicBezTo>
                  <a:cubicBezTo>
                    <a:pt x="11906" y="-595"/>
                    <a:pt x="11906" y="1786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4" name="Freeform: Shape 1003">
              <a:extLst>
                <a:ext uri="{FF2B5EF4-FFF2-40B4-BE49-F238E27FC236}">
                  <a16:creationId xmlns:a16="http://schemas.microsoft.com/office/drawing/2014/main" id="{121E40F2-F9B3-816C-DBE9-3E4CC5666166}"/>
                </a:ext>
              </a:extLst>
            </p:cNvPr>
            <p:cNvSpPr/>
            <p:nvPr/>
          </p:nvSpPr>
          <p:spPr>
            <a:xfrm>
              <a:off x="10679906" y="312539"/>
              <a:ext cx="19050" cy="1785"/>
            </a:xfrm>
            <a:custGeom>
              <a:avLst/>
              <a:gdLst>
                <a:gd name="connsiteX0" fmla="*/ 19050 w 19050"/>
                <a:gd name="connsiteY0" fmla="*/ 1786 h 1785"/>
                <a:gd name="connsiteX1" fmla="*/ 11906 w 19050"/>
                <a:gd name="connsiteY1" fmla="*/ 1786 h 1785"/>
                <a:gd name="connsiteX2" fmla="*/ 0 w 19050"/>
                <a:gd name="connsiteY2" fmla="*/ 1786 h 1785"/>
                <a:gd name="connsiteX3" fmla="*/ 11906 w 19050"/>
                <a:gd name="connsiteY3" fmla="*/ 1786 h 1785"/>
                <a:gd name="connsiteX4" fmla="*/ 19050 w 19050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785">
                  <a:moveTo>
                    <a:pt x="19050" y="1786"/>
                  </a:moveTo>
                  <a:cubicBezTo>
                    <a:pt x="14288" y="1786"/>
                    <a:pt x="11906" y="1786"/>
                    <a:pt x="11906" y="1786"/>
                  </a:cubicBezTo>
                  <a:cubicBezTo>
                    <a:pt x="9525" y="1786"/>
                    <a:pt x="7144" y="1786"/>
                    <a:pt x="0" y="1786"/>
                  </a:cubicBezTo>
                  <a:cubicBezTo>
                    <a:pt x="7144" y="1786"/>
                    <a:pt x="9525" y="1786"/>
                    <a:pt x="11906" y="1786"/>
                  </a:cubicBezTo>
                  <a:cubicBezTo>
                    <a:pt x="11906" y="-595"/>
                    <a:pt x="14288" y="-595"/>
                    <a:pt x="19050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5" name="Freeform: Shape 1004">
              <a:extLst>
                <a:ext uri="{FF2B5EF4-FFF2-40B4-BE49-F238E27FC236}">
                  <a16:creationId xmlns:a16="http://schemas.microsoft.com/office/drawing/2014/main" id="{BD0AA886-2BCE-E541-1450-6DF2E4A67B77}"/>
                </a:ext>
              </a:extLst>
            </p:cNvPr>
            <p:cNvSpPr/>
            <p:nvPr/>
          </p:nvSpPr>
          <p:spPr>
            <a:xfrm>
              <a:off x="8984456" y="6296024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6" name="Freeform: Shape 1005">
              <a:extLst>
                <a:ext uri="{FF2B5EF4-FFF2-40B4-BE49-F238E27FC236}">
                  <a16:creationId xmlns:a16="http://schemas.microsoft.com/office/drawing/2014/main" id="{37DC1CFF-D53C-E622-DBF2-798191ABCBEE}"/>
                </a:ext>
              </a:extLst>
            </p:cNvPr>
            <p:cNvSpPr/>
            <p:nvPr/>
          </p:nvSpPr>
          <p:spPr>
            <a:xfrm>
              <a:off x="9183672" y="6296024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7" name="Freeform: Shape 1006">
              <a:extLst>
                <a:ext uri="{FF2B5EF4-FFF2-40B4-BE49-F238E27FC236}">
                  <a16:creationId xmlns:a16="http://schemas.microsoft.com/office/drawing/2014/main" id="{0563E6DB-AFD3-B0CF-AE78-8E6FC011D25F}"/>
                </a:ext>
              </a:extLst>
            </p:cNvPr>
            <p:cNvSpPr/>
            <p:nvPr/>
          </p:nvSpPr>
          <p:spPr>
            <a:xfrm>
              <a:off x="7029449" y="2917031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8" name="Freeform: Shape 1007">
              <a:extLst>
                <a:ext uri="{FF2B5EF4-FFF2-40B4-BE49-F238E27FC236}">
                  <a16:creationId xmlns:a16="http://schemas.microsoft.com/office/drawing/2014/main" id="{33F91C23-EC38-8E23-FDCB-4BCFFF0ED6AE}"/>
                </a:ext>
              </a:extLst>
            </p:cNvPr>
            <p:cNvSpPr/>
            <p:nvPr/>
          </p:nvSpPr>
          <p:spPr>
            <a:xfrm>
              <a:off x="5791200" y="4255293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09" name="Freeform: Shape 1008">
              <a:extLst>
                <a:ext uri="{FF2B5EF4-FFF2-40B4-BE49-F238E27FC236}">
                  <a16:creationId xmlns:a16="http://schemas.microsoft.com/office/drawing/2014/main" id="{395B7FAD-CDCC-657A-C009-BD08335B5DA1}"/>
                </a:ext>
              </a:extLst>
            </p:cNvPr>
            <p:cNvSpPr/>
            <p:nvPr/>
          </p:nvSpPr>
          <p:spPr>
            <a:xfrm>
              <a:off x="6522243" y="4255293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4762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0" name="Freeform: Shape 1009">
              <a:extLst>
                <a:ext uri="{FF2B5EF4-FFF2-40B4-BE49-F238E27FC236}">
                  <a16:creationId xmlns:a16="http://schemas.microsoft.com/office/drawing/2014/main" id="{910D2EE9-9FD7-53DA-28AD-8D0B793ADB4D}"/>
                </a:ext>
              </a:extLst>
            </p:cNvPr>
            <p:cNvSpPr/>
            <p:nvPr/>
          </p:nvSpPr>
          <p:spPr>
            <a:xfrm>
              <a:off x="7743824" y="4255293"/>
              <a:ext cx="9525" cy="23812"/>
            </a:xfrm>
            <a:custGeom>
              <a:avLst/>
              <a:gdLst>
                <a:gd name="connsiteX0" fmla="*/ 9525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5 w 9525"/>
                <a:gd name="connsiteY3" fmla="*/ 0 h 23812"/>
                <a:gd name="connsiteX4" fmla="*/ 9525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1" name="Freeform: Shape 1010">
              <a:extLst>
                <a:ext uri="{FF2B5EF4-FFF2-40B4-BE49-F238E27FC236}">
                  <a16:creationId xmlns:a16="http://schemas.microsoft.com/office/drawing/2014/main" id="{25177E50-B7D8-C8D9-AB72-6D49B05D6132}"/>
                </a:ext>
              </a:extLst>
            </p:cNvPr>
            <p:cNvSpPr/>
            <p:nvPr/>
          </p:nvSpPr>
          <p:spPr>
            <a:xfrm>
              <a:off x="8472487" y="4255293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2" name="Freeform: Shape 1011">
              <a:extLst>
                <a:ext uri="{FF2B5EF4-FFF2-40B4-BE49-F238E27FC236}">
                  <a16:creationId xmlns:a16="http://schemas.microsoft.com/office/drawing/2014/main" id="{1FBF5DBF-8DAC-1C63-E459-82024DAC5090}"/>
                </a:ext>
              </a:extLst>
            </p:cNvPr>
            <p:cNvSpPr/>
            <p:nvPr/>
          </p:nvSpPr>
          <p:spPr>
            <a:xfrm>
              <a:off x="9696449" y="4255293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3" name="Freeform: Shape 1012">
              <a:extLst>
                <a:ext uri="{FF2B5EF4-FFF2-40B4-BE49-F238E27FC236}">
                  <a16:creationId xmlns:a16="http://schemas.microsoft.com/office/drawing/2014/main" id="{0C2DCFAD-C4F5-57C2-CA61-0021ED1640F0}"/>
                </a:ext>
              </a:extLst>
            </p:cNvPr>
            <p:cNvSpPr/>
            <p:nvPr/>
          </p:nvSpPr>
          <p:spPr>
            <a:xfrm>
              <a:off x="10427493" y="4255293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4" name="Freeform: Shape 1013">
              <a:extLst>
                <a:ext uri="{FF2B5EF4-FFF2-40B4-BE49-F238E27FC236}">
                  <a16:creationId xmlns:a16="http://schemas.microsoft.com/office/drawing/2014/main" id="{6C6C83BA-0C54-E4C0-4159-3E75DD9F8E39}"/>
                </a:ext>
              </a:extLst>
            </p:cNvPr>
            <p:cNvSpPr/>
            <p:nvPr/>
          </p:nvSpPr>
          <p:spPr>
            <a:xfrm>
              <a:off x="10937081" y="6296024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5" name="Freeform: Shape 1014">
              <a:extLst>
                <a:ext uri="{FF2B5EF4-FFF2-40B4-BE49-F238E27FC236}">
                  <a16:creationId xmlns:a16="http://schemas.microsoft.com/office/drawing/2014/main" id="{EF2B9014-D6D1-BA46-F082-58ECF1C1CB9E}"/>
                </a:ext>
              </a:extLst>
            </p:cNvPr>
            <p:cNvSpPr/>
            <p:nvPr/>
          </p:nvSpPr>
          <p:spPr>
            <a:xfrm>
              <a:off x="11138678" y="6296024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6" name="Freeform: Shape 1015">
              <a:extLst>
                <a:ext uri="{FF2B5EF4-FFF2-40B4-BE49-F238E27FC236}">
                  <a16:creationId xmlns:a16="http://schemas.microsoft.com/office/drawing/2014/main" id="{F9396B32-7808-EA89-D968-37557044E23C}"/>
                </a:ext>
              </a:extLst>
            </p:cNvPr>
            <p:cNvSpPr/>
            <p:nvPr/>
          </p:nvSpPr>
          <p:spPr>
            <a:xfrm>
              <a:off x="11651455" y="4255293"/>
              <a:ext cx="9525" cy="2381"/>
            </a:xfrm>
            <a:custGeom>
              <a:avLst/>
              <a:gdLst>
                <a:gd name="connsiteX0" fmla="*/ 0 w 9525"/>
                <a:gd name="connsiteY0" fmla="*/ 0 h 2381"/>
                <a:gd name="connsiteX1" fmla="*/ 9526 w 9525"/>
                <a:gd name="connsiteY1" fmla="*/ 0 h 2381"/>
                <a:gd name="connsiteX2" fmla="*/ 0 w 9525"/>
                <a:gd name="connsiteY2" fmla="*/ 2381 h 2381"/>
                <a:gd name="connsiteX3" fmla="*/ 0 w 9525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2381">
                  <a:moveTo>
                    <a:pt x="0" y="0"/>
                  </a:moveTo>
                  <a:cubicBezTo>
                    <a:pt x="2381" y="0"/>
                    <a:pt x="7144" y="0"/>
                    <a:pt x="9526" y="0"/>
                  </a:cubicBezTo>
                  <a:cubicBezTo>
                    <a:pt x="7144" y="0"/>
                    <a:pt x="2381" y="0"/>
                    <a:pt x="0" y="238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7" name="Freeform: Shape 1016">
              <a:extLst>
                <a:ext uri="{FF2B5EF4-FFF2-40B4-BE49-F238E27FC236}">
                  <a16:creationId xmlns:a16="http://schemas.microsoft.com/office/drawing/2014/main" id="{ADB5385C-1DF3-98D8-22E7-23872C359CC3}"/>
                </a:ext>
              </a:extLst>
            </p:cNvPr>
            <p:cNvSpPr/>
            <p:nvPr/>
          </p:nvSpPr>
          <p:spPr>
            <a:xfrm>
              <a:off x="8984456" y="1790699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8" name="Freeform: Shape 1017">
              <a:extLst>
                <a:ext uri="{FF2B5EF4-FFF2-40B4-BE49-F238E27FC236}">
                  <a16:creationId xmlns:a16="http://schemas.microsoft.com/office/drawing/2014/main" id="{1248F1C2-4C1C-9A07-4B30-7BF81248B777}"/>
                </a:ext>
              </a:extLst>
            </p:cNvPr>
            <p:cNvSpPr/>
            <p:nvPr/>
          </p:nvSpPr>
          <p:spPr>
            <a:xfrm>
              <a:off x="11653837" y="876299"/>
              <a:ext cx="9524" cy="23812"/>
            </a:xfrm>
            <a:custGeom>
              <a:avLst/>
              <a:gdLst>
                <a:gd name="connsiteX0" fmla="*/ 9525 w 9524"/>
                <a:gd name="connsiteY0" fmla="*/ 0 h 23812"/>
                <a:gd name="connsiteX1" fmla="*/ 0 w 9524"/>
                <a:gd name="connsiteY1" fmla="*/ 0 h 23812"/>
                <a:gd name="connsiteX2" fmla="*/ 0 w 9524"/>
                <a:gd name="connsiteY2" fmla="*/ 0 h 23812"/>
                <a:gd name="connsiteX3" fmla="*/ 9525 w 9524"/>
                <a:gd name="connsiteY3" fmla="*/ 0 h 23812"/>
                <a:gd name="connsiteX4" fmla="*/ 9525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81" y="0"/>
                    <a:pt x="4763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9" name="Freeform: Shape 1018">
              <a:extLst>
                <a:ext uri="{FF2B5EF4-FFF2-40B4-BE49-F238E27FC236}">
                  <a16:creationId xmlns:a16="http://schemas.microsoft.com/office/drawing/2014/main" id="{4A56F97F-7CF3-8702-B4F2-C363B500E3DB}"/>
                </a:ext>
              </a:extLst>
            </p:cNvPr>
            <p:cNvSpPr/>
            <p:nvPr/>
          </p:nvSpPr>
          <p:spPr>
            <a:xfrm>
              <a:off x="11651455" y="3128962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0" name="Freeform: Shape 1019">
              <a:extLst>
                <a:ext uri="{FF2B5EF4-FFF2-40B4-BE49-F238E27FC236}">
                  <a16:creationId xmlns:a16="http://schemas.microsoft.com/office/drawing/2014/main" id="{3AEDD13B-1B41-AE04-D51E-561A9C456A1B}"/>
                </a:ext>
              </a:extLst>
            </p:cNvPr>
            <p:cNvSpPr/>
            <p:nvPr/>
          </p:nvSpPr>
          <p:spPr>
            <a:xfrm>
              <a:off x="7743824" y="876299"/>
              <a:ext cx="9525" cy="23812"/>
            </a:xfrm>
            <a:custGeom>
              <a:avLst/>
              <a:gdLst>
                <a:gd name="connsiteX0" fmla="*/ 9525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5 w 9525"/>
                <a:gd name="connsiteY3" fmla="*/ 0 h 23812"/>
                <a:gd name="connsiteX4" fmla="*/ 9525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1" name="Freeform: Shape 1020">
              <a:extLst>
                <a:ext uri="{FF2B5EF4-FFF2-40B4-BE49-F238E27FC236}">
                  <a16:creationId xmlns:a16="http://schemas.microsoft.com/office/drawing/2014/main" id="{14C2730F-29D5-2234-16C1-3941A47B7275}"/>
                </a:ext>
              </a:extLst>
            </p:cNvPr>
            <p:cNvSpPr/>
            <p:nvPr/>
          </p:nvSpPr>
          <p:spPr>
            <a:xfrm>
              <a:off x="10427493" y="3129557"/>
              <a:ext cx="11906" cy="1786"/>
            </a:xfrm>
            <a:custGeom>
              <a:avLst/>
              <a:gdLst>
                <a:gd name="connsiteX0" fmla="*/ 11906 w 11906"/>
                <a:gd name="connsiteY0" fmla="*/ 1786 h 1786"/>
                <a:gd name="connsiteX1" fmla="*/ 0 w 11906"/>
                <a:gd name="connsiteY1" fmla="*/ 1786 h 1786"/>
                <a:gd name="connsiteX2" fmla="*/ 0 w 11906"/>
                <a:gd name="connsiteY2" fmla="*/ 1786 h 1786"/>
                <a:gd name="connsiteX3" fmla="*/ 11906 w 11906"/>
                <a:gd name="connsiteY3" fmla="*/ 1786 h 1786"/>
                <a:gd name="connsiteX4" fmla="*/ 11906 w 11906"/>
                <a:gd name="connsiteY4" fmla="*/ 1786 h 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6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2" name="Freeform: Shape 1021">
              <a:extLst>
                <a:ext uri="{FF2B5EF4-FFF2-40B4-BE49-F238E27FC236}">
                  <a16:creationId xmlns:a16="http://schemas.microsoft.com/office/drawing/2014/main" id="{2464779E-698D-18DD-290E-B69F276EFB73}"/>
                </a:ext>
              </a:extLst>
            </p:cNvPr>
            <p:cNvSpPr/>
            <p:nvPr/>
          </p:nvSpPr>
          <p:spPr>
            <a:xfrm>
              <a:off x="7231047" y="2917031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3" name="Freeform: Shape 1022">
              <a:extLst>
                <a:ext uri="{FF2B5EF4-FFF2-40B4-BE49-F238E27FC236}">
                  <a16:creationId xmlns:a16="http://schemas.microsoft.com/office/drawing/2014/main" id="{0FDC555A-05C7-4CEC-A119-94B56BA4509E}"/>
                </a:ext>
              </a:extLst>
            </p:cNvPr>
            <p:cNvSpPr/>
            <p:nvPr/>
          </p:nvSpPr>
          <p:spPr>
            <a:xfrm>
              <a:off x="9183672" y="1790699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97FCCAA8-E3A2-3CCB-C51F-ADDBFE1530BD}"/>
                </a:ext>
              </a:extLst>
            </p:cNvPr>
            <p:cNvSpPr/>
            <p:nvPr/>
          </p:nvSpPr>
          <p:spPr>
            <a:xfrm>
              <a:off x="10937081" y="1790699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5" name="Freeform: Shape 1024">
              <a:extLst>
                <a:ext uri="{FF2B5EF4-FFF2-40B4-BE49-F238E27FC236}">
                  <a16:creationId xmlns:a16="http://schemas.microsoft.com/office/drawing/2014/main" id="{B0C71664-4BDF-7AC7-BFBA-4CCF1881F704}"/>
                </a:ext>
              </a:extLst>
            </p:cNvPr>
            <p:cNvSpPr/>
            <p:nvPr/>
          </p:nvSpPr>
          <p:spPr>
            <a:xfrm>
              <a:off x="11138678" y="1790699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6" name="Freeform: Shape 1025">
              <a:extLst>
                <a:ext uri="{FF2B5EF4-FFF2-40B4-BE49-F238E27FC236}">
                  <a16:creationId xmlns:a16="http://schemas.microsoft.com/office/drawing/2014/main" id="{BCB4E94A-6AA5-C926-23CA-EE02747EF087}"/>
                </a:ext>
              </a:extLst>
            </p:cNvPr>
            <p:cNvSpPr/>
            <p:nvPr/>
          </p:nvSpPr>
          <p:spPr>
            <a:xfrm>
              <a:off x="9698831" y="3128962"/>
              <a:ext cx="9524" cy="2381"/>
            </a:xfrm>
            <a:custGeom>
              <a:avLst/>
              <a:gdLst>
                <a:gd name="connsiteX0" fmla="*/ 0 w 9524"/>
                <a:gd name="connsiteY0" fmla="*/ 0 h 2381"/>
                <a:gd name="connsiteX1" fmla="*/ 9525 w 9524"/>
                <a:gd name="connsiteY1" fmla="*/ 0 h 2381"/>
                <a:gd name="connsiteX2" fmla="*/ 0 w 9524"/>
                <a:gd name="connsiteY2" fmla="*/ 2381 h 2381"/>
                <a:gd name="connsiteX3" fmla="*/ 0 w 9524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2381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7144" y="0"/>
                    <a:pt x="2381" y="0"/>
                    <a:pt x="0" y="238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7" name="Freeform: Shape 1026">
              <a:extLst>
                <a:ext uri="{FF2B5EF4-FFF2-40B4-BE49-F238E27FC236}">
                  <a16:creationId xmlns:a16="http://schemas.microsoft.com/office/drawing/2014/main" id="{DEE7C14F-AC58-EADC-4951-1478360576BB}"/>
                </a:ext>
              </a:extLst>
            </p:cNvPr>
            <p:cNvSpPr/>
            <p:nvPr/>
          </p:nvSpPr>
          <p:spPr>
            <a:xfrm>
              <a:off x="8476191" y="3128962"/>
              <a:ext cx="10583" cy="23812"/>
            </a:xfrm>
            <a:custGeom>
              <a:avLst/>
              <a:gdLst>
                <a:gd name="connsiteX0" fmla="*/ 1058 w 10583"/>
                <a:gd name="connsiteY0" fmla="*/ 0 h 23812"/>
                <a:gd name="connsiteX1" fmla="*/ 10583 w 10583"/>
                <a:gd name="connsiteY1" fmla="*/ 0 h 23812"/>
                <a:gd name="connsiteX2" fmla="*/ 10583 w 10583"/>
                <a:gd name="connsiteY2" fmla="*/ 0 h 23812"/>
                <a:gd name="connsiteX3" fmla="*/ 1058 w 10583"/>
                <a:gd name="connsiteY3" fmla="*/ 0 h 23812"/>
                <a:gd name="connsiteX4" fmla="*/ 1058 w 10583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83" h="23812">
                  <a:moveTo>
                    <a:pt x="1058" y="0"/>
                  </a:moveTo>
                  <a:cubicBezTo>
                    <a:pt x="3440" y="0"/>
                    <a:pt x="8202" y="0"/>
                    <a:pt x="10583" y="0"/>
                  </a:cubicBezTo>
                  <a:cubicBezTo>
                    <a:pt x="10583" y="0"/>
                    <a:pt x="10583" y="0"/>
                    <a:pt x="10583" y="0"/>
                  </a:cubicBezTo>
                  <a:cubicBezTo>
                    <a:pt x="5821" y="0"/>
                    <a:pt x="3440" y="0"/>
                    <a:pt x="1058" y="0"/>
                  </a:cubicBezTo>
                  <a:cubicBezTo>
                    <a:pt x="-1323" y="0"/>
                    <a:pt x="1058" y="0"/>
                    <a:pt x="1058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8" name="Freeform: Shape 1027">
              <a:extLst>
                <a:ext uri="{FF2B5EF4-FFF2-40B4-BE49-F238E27FC236}">
                  <a16:creationId xmlns:a16="http://schemas.microsoft.com/office/drawing/2014/main" id="{B8E41160-4252-5C71-3E97-ED1921E1A448}"/>
                </a:ext>
              </a:extLst>
            </p:cNvPr>
            <p:cNvSpPr/>
            <p:nvPr/>
          </p:nvSpPr>
          <p:spPr>
            <a:xfrm>
              <a:off x="7746206" y="3128962"/>
              <a:ext cx="9524" cy="23812"/>
            </a:xfrm>
            <a:custGeom>
              <a:avLst/>
              <a:gdLst>
                <a:gd name="connsiteX0" fmla="*/ 9525 w 9524"/>
                <a:gd name="connsiteY0" fmla="*/ 0 h 23812"/>
                <a:gd name="connsiteX1" fmla="*/ 0 w 9524"/>
                <a:gd name="connsiteY1" fmla="*/ 0 h 23812"/>
                <a:gd name="connsiteX2" fmla="*/ 0 w 9524"/>
                <a:gd name="connsiteY2" fmla="*/ 0 h 23812"/>
                <a:gd name="connsiteX3" fmla="*/ 9525 w 9524"/>
                <a:gd name="connsiteY3" fmla="*/ 0 h 23812"/>
                <a:gd name="connsiteX4" fmla="*/ 9525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81" y="0"/>
                    <a:pt x="4762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DF0A63F4-0CD8-1120-01C9-15378DB938A1}"/>
                </a:ext>
              </a:extLst>
            </p:cNvPr>
            <p:cNvSpPr/>
            <p:nvPr/>
          </p:nvSpPr>
          <p:spPr>
            <a:xfrm>
              <a:off x="7029449" y="4043362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0" name="Freeform: Shape 1029">
              <a:extLst>
                <a:ext uri="{FF2B5EF4-FFF2-40B4-BE49-F238E27FC236}">
                  <a16:creationId xmlns:a16="http://schemas.microsoft.com/office/drawing/2014/main" id="{3642DEFC-8A8F-EA5B-7AC0-11AF750EFC81}"/>
                </a:ext>
              </a:extLst>
            </p:cNvPr>
            <p:cNvSpPr/>
            <p:nvPr/>
          </p:nvSpPr>
          <p:spPr>
            <a:xfrm>
              <a:off x="7231047" y="4043362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1" name="Freeform: Shape 1030">
              <a:extLst>
                <a:ext uri="{FF2B5EF4-FFF2-40B4-BE49-F238E27FC236}">
                  <a16:creationId xmlns:a16="http://schemas.microsoft.com/office/drawing/2014/main" id="{81CE04D8-1995-B61B-45E3-534A9B16F067}"/>
                </a:ext>
              </a:extLst>
            </p:cNvPr>
            <p:cNvSpPr/>
            <p:nvPr/>
          </p:nvSpPr>
          <p:spPr>
            <a:xfrm>
              <a:off x="5791200" y="876299"/>
              <a:ext cx="14287" cy="2381"/>
            </a:xfrm>
            <a:custGeom>
              <a:avLst/>
              <a:gdLst>
                <a:gd name="connsiteX0" fmla="*/ 14287 w 14287"/>
                <a:gd name="connsiteY0" fmla="*/ 0 h 2381"/>
                <a:gd name="connsiteX1" fmla="*/ 4762 w 14287"/>
                <a:gd name="connsiteY1" fmla="*/ 2381 h 2381"/>
                <a:gd name="connsiteX2" fmla="*/ 0 w 14287"/>
                <a:gd name="connsiteY2" fmla="*/ 0 h 2381"/>
                <a:gd name="connsiteX3" fmla="*/ 14287 w 14287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" h="2381">
                  <a:moveTo>
                    <a:pt x="14287" y="0"/>
                  </a:moveTo>
                  <a:cubicBezTo>
                    <a:pt x="7144" y="0"/>
                    <a:pt x="4762" y="2381"/>
                    <a:pt x="4762" y="2381"/>
                  </a:cubicBezTo>
                  <a:cubicBezTo>
                    <a:pt x="2381" y="2381"/>
                    <a:pt x="0" y="2381"/>
                    <a:pt x="0" y="0"/>
                  </a:cubicBezTo>
                  <a:cubicBezTo>
                    <a:pt x="2381" y="0"/>
                    <a:pt x="7144" y="0"/>
                    <a:pt x="1428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2" name="Freeform: Shape 1031">
              <a:extLst>
                <a:ext uri="{FF2B5EF4-FFF2-40B4-BE49-F238E27FC236}">
                  <a16:creationId xmlns:a16="http://schemas.microsoft.com/office/drawing/2014/main" id="{3B180657-C70F-5E85-97BB-8C6D28E0D5F9}"/>
                </a:ext>
              </a:extLst>
            </p:cNvPr>
            <p:cNvSpPr/>
            <p:nvPr/>
          </p:nvSpPr>
          <p:spPr>
            <a:xfrm>
              <a:off x="11138678" y="664368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3" name="Freeform: Shape 1032">
              <a:extLst>
                <a:ext uri="{FF2B5EF4-FFF2-40B4-BE49-F238E27FC236}">
                  <a16:creationId xmlns:a16="http://schemas.microsoft.com/office/drawing/2014/main" id="{8BC9DC50-4B15-ECB0-CDE0-B453C5CDAEB7}"/>
                </a:ext>
              </a:extLst>
            </p:cNvPr>
            <p:cNvSpPr/>
            <p:nvPr/>
          </p:nvSpPr>
          <p:spPr>
            <a:xfrm>
              <a:off x="7029449" y="5169693"/>
              <a:ext cx="15096" cy="19049"/>
            </a:xfrm>
            <a:custGeom>
              <a:avLst/>
              <a:gdLst>
                <a:gd name="connsiteX0" fmla="*/ 0 w 15096"/>
                <a:gd name="connsiteY0" fmla="*/ 0 h 19049"/>
                <a:gd name="connsiteX1" fmla="*/ 9525 w 15096"/>
                <a:gd name="connsiteY1" fmla="*/ 19050 h 19049"/>
                <a:gd name="connsiteX2" fmla="*/ 9525 w 15096"/>
                <a:gd name="connsiteY2" fmla="*/ 19050 h 19049"/>
                <a:gd name="connsiteX3" fmla="*/ 0 w 15096"/>
                <a:gd name="connsiteY3" fmla="*/ 0 h 19049"/>
                <a:gd name="connsiteX4" fmla="*/ 0 w 15096"/>
                <a:gd name="connsiteY4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4" name="Freeform: Shape 1033">
              <a:extLst>
                <a:ext uri="{FF2B5EF4-FFF2-40B4-BE49-F238E27FC236}">
                  <a16:creationId xmlns:a16="http://schemas.microsoft.com/office/drawing/2014/main" id="{4C20285A-3F17-4710-6EF0-7C556B510124}"/>
                </a:ext>
              </a:extLst>
            </p:cNvPr>
            <p:cNvSpPr/>
            <p:nvPr/>
          </p:nvSpPr>
          <p:spPr>
            <a:xfrm>
              <a:off x="7231047" y="5169693"/>
              <a:ext cx="15096" cy="19049"/>
            </a:xfrm>
            <a:custGeom>
              <a:avLst/>
              <a:gdLst>
                <a:gd name="connsiteX0" fmla="*/ 5571 w 15096"/>
                <a:gd name="connsiteY0" fmla="*/ 19050 h 19049"/>
                <a:gd name="connsiteX1" fmla="*/ 15096 w 15096"/>
                <a:gd name="connsiteY1" fmla="*/ 0 h 19049"/>
                <a:gd name="connsiteX2" fmla="*/ 15096 w 15096"/>
                <a:gd name="connsiteY2" fmla="*/ 0 h 19049"/>
                <a:gd name="connsiteX3" fmla="*/ 5571 w 15096"/>
                <a:gd name="connsiteY3" fmla="*/ 19050 h 19049"/>
                <a:gd name="connsiteX4" fmla="*/ 5571 w 15096"/>
                <a:gd name="connsiteY4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5" name="Freeform: Shape 1034">
              <a:extLst>
                <a:ext uri="{FF2B5EF4-FFF2-40B4-BE49-F238E27FC236}">
                  <a16:creationId xmlns:a16="http://schemas.microsoft.com/office/drawing/2014/main" id="{5F213D3A-4E60-C47D-9036-B303F79383CF}"/>
                </a:ext>
              </a:extLst>
            </p:cNvPr>
            <p:cNvSpPr/>
            <p:nvPr/>
          </p:nvSpPr>
          <p:spPr>
            <a:xfrm>
              <a:off x="5791200" y="2002631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6" name="Freeform: Shape 1035">
              <a:extLst>
                <a:ext uri="{FF2B5EF4-FFF2-40B4-BE49-F238E27FC236}">
                  <a16:creationId xmlns:a16="http://schemas.microsoft.com/office/drawing/2014/main" id="{727F4388-C639-1A99-B3D3-E94EB3A877A0}"/>
                </a:ext>
              </a:extLst>
            </p:cNvPr>
            <p:cNvSpPr/>
            <p:nvPr/>
          </p:nvSpPr>
          <p:spPr>
            <a:xfrm>
              <a:off x="6519862" y="2003226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7" name="Freeform: Shape 1036">
              <a:extLst>
                <a:ext uri="{FF2B5EF4-FFF2-40B4-BE49-F238E27FC236}">
                  <a16:creationId xmlns:a16="http://schemas.microsoft.com/office/drawing/2014/main" id="{5E77E84F-22D6-02E7-FFAC-33B3294BCEE2}"/>
                </a:ext>
              </a:extLst>
            </p:cNvPr>
            <p:cNvSpPr/>
            <p:nvPr/>
          </p:nvSpPr>
          <p:spPr>
            <a:xfrm>
              <a:off x="8984456" y="5169693"/>
              <a:ext cx="15096" cy="19049"/>
            </a:xfrm>
            <a:custGeom>
              <a:avLst/>
              <a:gdLst>
                <a:gd name="connsiteX0" fmla="*/ 0 w 15096"/>
                <a:gd name="connsiteY0" fmla="*/ 0 h 19049"/>
                <a:gd name="connsiteX1" fmla="*/ 9525 w 15096"/>
                <a:gd name="connsiteY1" fmla="*/ 19050 h 19049"/>
                <a:gd name="connsiteX2" fmla="*/ 9525 w 15096"/>
                <a:gd name="connsiteY2" fmla="*/ 19050 h 19049"/>
                <a:gd name="connsiteX3" fmla="*/ 0 w 15096"/>
                <a:gd name="connsiteY3" fmla="*/ 0 h 19049"/>
                <a:gd name="connsiteX4" fmla="*/ 0 w 15096"/>
                <a:gd name="connsiteY4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8" name="Freeform: Shape 1037">
              <a:extLst>
                <a:ext uri="{FF2B5EF4-FFF2-40B4-BE49-F238E27FC236}">
                  <a16:creationId xmlns:a16="http://schemas.microsoft.com/office/drawing/2014/main" id="{D4D7D5B4-365D-3788-75B3-12B46586857F}"/>
                </a:ext>
              </a:extLst>
            </p:cNvPr>
            <p:cNvSpPr/>
            <p:nvPr/>
          </p:nvSpPr>
          <p:spPr>
            <a:xfrm>
              <a:off x="9183672" y="5169693"/>
              <a:ext cx="15096" cy="19049"/>
            </a:xfrm>
            <a:custGeom>
              <a:avLst/>
              <a:gdLst>
                <a:gd name="connsiteX0" fmla="*/ 5571 w 15096"/>
                <a:gd name="connsiteY0" fmla="*/ 19050 h 19049"/>
                <a:gd name="connsiteX1" fmla="*/ 15096 w 15096"/>
                <a:gd name="connsiteY1" fmla="*/ 0 h 19049"/>
                <a:gd name="connsiteX2" fmla="*/ 15096 w 15096"/>
                <a:gd name="connsiteY2" fmla="*/ 0 h 19049"/>
                <a:gd name="connsiteX3" fmla="*/ 5571 w 15096"/>
                <a:gd name="connsiteY3" fmla="*/ 19050 h 19049"/>
                <a:gd name="connsiteX4" fmla="*/ 5571 w 15096"/>
                <a:gd name="connsiteY4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9" name="Freeform: Shape 1038">
              <a:extLst>
                <a:ext uri="{FF2B5EF4-FFF2-40B4-BE49-F238E27FC236}">
                  <a16:creationId xmlns:a16="http://schemas.microsoft.com/office/drawing/2014/main" id="{3594451C-D34E-4F47-2B19-9E44F6BC9D26}"/>
                </a:ext>
              </a:extLst>
            </p:cNvPr>
            <p:cNvSpPr/>
            <p:nvPr/>
          </p:nvSpPr>
          <p:spPr>
            <a:xfrm>
              <a:off x="7746206" y="2002631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4762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0" name="Freeform: Shape 1039">
              <a:extLst>
                <a:ext uri="{FF2B5EF4-FFF2-40B4-BE49-F238E27FC236}">
                  <a16:creationId xmlns:a16="http://schemas.microsoft.com/office/drawing/2014/main" id="{7FFB770A-755C-6D8E-7FC7-EEAC3880C538}"/>
                </a:ext>
              </a:extLst>
            </p:cNvPr>
            <p:cNvSpPr/>
            <p:nvPr/>
          </p:nvSpPr>
          <p:spPr>
            <a:xfrm>
              <a:off x="8472487" y="2002631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1" name="Freeform: Shape 1040">
              <a:extLst>
                <a:ext uri="{FF2B5EF4-FFF2-40B4-BE49-F238E27FC236}">
                  <a16:creationId xmlns:a16="http://schemas.microsoft.com/office/drawing/2014/main" id="{F81ED62C-CA11-EBB1-E750-DFF5B5E2FB11}"/>
                </a:ext>
              </a:extLst>
            </p:cNvPr>
            <p:cNvSpPr/>
            <p:nvPr/>
          </p:nvSpPr>
          <p:spPr>
            <a:xfrm>
              <a:off x="10937081" y="5169693"/>
              <a:ext cx="15096" cy="19049"/>
            </a:xfrm>
            <a:custGeom>
              <a:avLst/>
              <a:gdLst>
                <a:gd name="connsiteX0" fmla="*/ 0 w 15096"/>
                <a:gd name="connsiteY0" fmla="*/ 0 h 19049"/>
                <a:gd name="connsiteX1" fmla="*/ 9525 w 15096"/>
                <a:gd name="connsiteY1" fmla="*/ 19050 h 19049"/>
                <a:gd name="connsiteX2" fmla="*/ 9525 w 15096"/>
                <a:gd name="connsiteY2" fmla="*/ 19050 h 19049"/>
                <a:gd name="connsiteX3" fmla="*/ 0 w 15096"/>
                <a:gd name="connsiteY3" fmla="*/ 0 h 19049"/>
                <a:gd name="connsiteX4" fmla="*/ 0 w 15096"/>
                <a:gd name="connsiteY4" fmla="*/ 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49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2" name="Freeform: Shape 1041">
              <a:extLst>
                <a:ext uri="{FF2B5EF4-FFF2-40B4-BE49-F238E27FC236}">
                  <a16:creationId xmlns:a16="http://schemas.microsoft.com/office/drawing/2014/main" id="{5CF93772-580E-0291-E93B-826902AAA8B8}"/>
                </a:ext>
              </a:extLst>
            </p:cNvPr>
            <p:cNvSpPr/>
            <p:nvPr/>
          </p:nvSpPr>
          <p:spPr>
            <a:xfrm>
              <a:off x="9698831" y="2002631"/>
              <a:ext cx="9524" cy="2381"/>
            </a:xfrm>
            <a:custGeom>
              <a:avLst/>
              <a:gdLst>
                <a:gd name="connsiteX0" fmla="*/ 0 w 9524"/>
                <a:gd name="connsiteY0" fmla="*/ 0 h 2381"/>
                <a:gd name="connsiteX1" fmla="*/ 9525 w 9524"/>
                <a:gd name="connsiteY1" fmla="*/ 0 h 2381"/>
                <a:gd name="connsiteX2" fmla="*/ 0 w 9524"/>
                <a:gd name="connsiteY2" fmla="*/ 2381 h 2381"/>
                <a:gd name="connsiteX3" fmla="*/ 0 w 9524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2381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7144" y="0"/>
                    <a:pt x="2381" y="0"/>
                    <a:pt x="0" y="238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3" name="Freeform: Shape 1042">
              <a:extLst>
                <a:ext uri="{FF2B5EF4-FFF2-40B4-BE49-F238E27FC236}">
                  <a16:creationId xmlns:a16="http://schemas.microsoft.com/office/drawing/2014/main" id="{1801FDC1-BB28-0E85-4470-09E2E9CC2862}"/>
                </a:ext>
              </a:extLst>
            </p:cNvPr>
            <p:cNvSpPr/>
            <p:nvPr/>
          </p:nvSpPr>
          <p:spPr>
            <a:xfrm>
              <a:off x="11138678" y="5169693"/>
              <a:ext cx="15095" cy="19049"/>
            </a:xfrm>
            <a:custGeom>
              <a:avLst/>
              <a:gdLst>
                <a:gd name="connsiteX0" fmla="*/ 5571 w 15095"/>
                <a:gd name="connsiteY0" fmla="*/ 19050 h 19049"/>
                <a:gd name="connsiteX1" fmla="*/ 15096 w 15095"/>
                <a:gd name="connsiteY1" fmla="*/ 0 h 19049"/>
                <a:gd name="connsiteX2" fmla="*/ 15096 w 15095"/>
                <a:gd name="connsiteY2" fmla="*/ 0 h 19049"/>
                <a:gd name="connsiteX3" fmla="*/ 5571 w 15095"/>
                <a:gd name="connsiteY3" fmla="*/ 19050 h 19049"/>
                <a:gd name="connsiteX4" fmla="*/ 5571 w 15095"/>
                <a:gd name="connsiteY4" fmla="*/ 19050 h 1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49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4" name="Freeform: Shape 1043">
              <a:extLst>
                <a:ext uri="{FF2B5EF4-FFF2-40B4-BE49-F238E27FC236}">
                  <a16:creationId xmlns:a16="http://schemas.microsoft.com/office/drawing/2014/main" id="{CCDC020C-F49C-6B75-BBD5-17738154901F}"/>
                </a:ext>
              </a:extLst>
            </p:cNvPr>
            <p:cNvSpPr/>
            <p:nvPr/>
          </p:nvSpPr>
          <p:spPr>
            <a:xfrm>
              <a:off x="10429875" y="2002631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4762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48B2F9E6-9081-458F-9298-E20E235220D8}"/>
                </a:ext>
              </a:extLst>
            </p:cNvPr>
            <p:cNvSpPr/>
            <p:nvPr/>
          </p:nvSpPr>
          <p:spPr>
            <a:xfrm>
              <a:off x="11651455" y="2000250"/>
              <a:ext cx="11906" cy="2381"/>
            </a:xfrm>
            <a:custGeom>
              <a:avLst/>
              <a:gdLst>
                <a:gd name="connsiteX0" fmla="*/ 11906 w 11906"/>
                <a:gd name="connsiteY0" fmla="*/ 2381 h 2381"/>
                <a:gd name="connsiteX1" fmla="*/ 0 w 11906"/>
                <a:gd name="connsiteY1" fmla="*/ 2381 h 2381"/>
                <a:gd name="connsiteX2" fmla="*/ 0 w 11906"/>
                <a:gd name="connsiteY2" fmla="*/ 0 h 2381"/>
                <a:gd name="connsiteX3" fmla="*/ 11906 w 11906"/>
                <a:gd name="connsiteY3" fmla="*/ 2381 h 2381"/>
                <a:gd name="connsiteX4" fmla="*/ 11906 w 11906"/>
                <a:gd name="connsiteY4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">
                  <a:moveTo>
                    <a:pt x="11906" y="2381"/>
                  </a:moveTo>
                  <a:cubicBezTo>
                    <a:pt x="7144" y="2381"/>
                    <a:pt x="4763" y="2381"/>
                    <a:pt x="0" y="2381"/>
                  </a:cubicBezTo>
                  <a:cubicBezTo>
                    <a:pt x="0" y="2381"/>
                    <a:pt x="0" y="2381"/>
                    <a:pt x="0" y="0"/>
                  </a:cubicBezTo>
                  <a:cubicBezTo>
                    <a:pt x="4763" y="2381"/>
                    <a:pt x="7144" y="2381"/>
                    <a:pt x="11906" y="2381"/>
                  </a:cubicBezTo>
                  <a:cubicBezTo>
                    <a:pt x="11906" y="2381"/>
                    <a:pt x="11906" y="2381"/>
                    <a:pt x="11906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6" name="Freeform: Shape 1045">
              <a:extLst>
                <a:ext uri="{FF2B5EF4-FFF2-40B4-BE49-F238E27FC236}">
                  <a16:creationId xmlns:a16="http://schemas.microsoft.com/office/drawing/2014/main" id="{6A24225B-76EB-BEE4-DF61-85ED94280D5E}"/>
                </a:ext>
              </a:extLst>
            </p:cNvPr>
            <p:cNvSpPr/>
            <p:nvPr/>
          </p:nvSpPr>
          <p:spPr>
            <a:xfrm>
              <a:off x="6519862" y="3128962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7" name="Freeform: Shape 1046">
              <a:extLst>
                <a:ext uri="{FF2B5EF4-FFF2-40B4-BE49-F238E27FC236}">
                  <a16:creationId xmlns:a16="http://schemas.microsoft.com/office/drawing/2014/main" id="{87A6D8C1-4DB7-A61B-5474-F488B079816C}"/>
                </a:ext>
              </a:extLst>
            </p:cNvPr>
            <p:cNvSpPr/>
            <p:nvPr/>
          </p:nvSpPr>
          <p:spPr>
            <a:xfrm>
              <a:off x="5791200" y="3128962"/>
              <a:ext cx="14287" cy="2381"/>
            </a:xfrm>
            <a:custGeom>
              <a:avLst/>
              <a:gdLst>
                <a:gd name="connsiteX0" fmla="*/ 14287 w 14287"/>
                <a:gd name="connsiteY0" fmla="*/ 0 h 2381"/>
                <a:gd name="connsiteX1" fmla="*/ 4762 w 14287"/>
                <a:gd name="connsiteY1" fmla="*/ 2381 h 2381"/>
                <a:gd name="connsiteX2" fmla="*/ 0 w 14287"/>
                <a:gd name="connsiteY2" fmla="*/ 0 h 2381"/>
                <a:gd name="connsiteX3" fmla="*/ 14287 w 14287"/>
                <a:gd name="connsiteY3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" h="2381">
                  <a:moveTo>
                    <a:pt x="14287" y="0"/>
                  </a:moveTo>
                  <a:cubicBezTo>
                    <a:pt x="7144" y="0"/>
                    <a:pt x="4762" y="2381"/>
                    <a:pt x="4762" y="2381"/>
                  </a:cubicBezTo>
                  <a:cubicBezTo>
                    <a:pt x="2381" y="2381"/>
                    <a:pt x="0" y="2381"/>
                    <a:pt x="0" y="0"/>
                  </a:cubicBezTo>
                  <a:cubicBezTo>
                    <a:pt x="2381" y="0"/>
                    <a:pt x="7144" y="0"/>
                    <a:pt x="14287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8" name="Freeform: Shape 1047">
              <a:extLst>
                <a:ext uri="{FF2B5EF4-FFF2-40B4-BE49-F238E27FC236}">
                  <a16:creationId xmlns:a16="http://schemas.microsoft.com/office/drawing/2014/main" id="{05052102-4C10-CC35-AB8B-75D13509C498}"/>
                </a:ext>
              </a:extLst>
            </p:cNvPr>
            <p:cNvSpPr/>
            <p:nvPr/>
          </p:nvSpPr>
          <p:spPr>
            <a:xfrm>
              <a:off x="8984456" y="4043362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49" name="Freeform: Shape 1048">
              <a:extLst>
                <a:ext uri="{FF2B5EF4-FFF2-40B4-BE49-F238E27FC236}">
                  <a16:creationId xmlns:a16="http://schemas.microsoft.com/office/drawing/2014/main" id="{D910C31B-6F61-8CFF-FFD5-A7E045D5F7FA}"/>
                </a:ext>
              </a:extLst>
            </p:cNvPr>
            <p:cNvSpPr/>
            <p:nvPr/>
          </p:nvSpPr>
          <p:spPr>
            <a:xfrm>
              <a:off x="5788818" y="6507955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0" name="Freeform: Shape 1049">
              <a:extLst>
                <a:ext uri="{FF2B5EF4-FFF2-40B4-BE49-F238E27FC236}">
                  <a16:creationId xmlns:a16="http://schemas.microsoft.com/office/drawing/2014/main" id="{D7DD8DAD-112F-4987-691B-AAF5F405AD9B}"/>
                </a:ext>
              </a:extLst>
            </p:cNvPr>
            <p:cNvSpPr/>
            <p:nvPr/>
          </p:nvSpPr>
          <p:spPr>
            <a:xfrm>
              <a:off x="6522243" y="6505575"/>
              <a:ext cx="9524" cy="2380"/>
            </a:xfrm>
            <a:custGeom>
              <a:avLst/>
              <a:gdLst>
                <a:gd name="connsiteX0" fmla="*/ 9525 w 9524"/>
                <a:gd name="connsiteY0" fmla="*/ 2381 h 2380"/>
                <a:gd name="connsiteX1" fmla="*/ 0 w 9524"/>
                <a:gd name="connsiteY1" fmla="*/ 2381 h 2380"/>
                <a:gd name="connsiteX2" fmla="*/ 9525 w 9524"/>
                <a:gd name="connsiteY2" fmla="*/ 0 h 2380"/>
                <a:gd name="connsiteX3" fmla="*/ 9525 w 9524"/>
                <a:gd name="connsiteY3" fmla="*/ 2381 h 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2380">
                  <a:moveTo>
                    <a:pt x="9525" y="2381"/>
                  </a:moveTo>
                  <a:cubicBezTo>
                    <a:pt x="7144" y="2381"/>
                    <a:pt x="2381" y="2381"/>
                    <a:pt x="0" y="2381"/>
                  </a:cubicBezTo>
                  <a:cubicBezTo>
                    <a:pt x="2381" y="2381"/>
                    <a:pt x="7144" y="2381"/>
                    <a:pt x="9525" y="0"/>
                  </a:cubicBezTo>
                  <a:cubicBezTo>
                    <a:pt x="9525" y="2381"/>
                    <a:pt x="9525" y="2381"/>
                    <a:pt x="9525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1" name="Freeform: Shape 1050">
              <a:extLst>
                <a:ext uri="{FF2B5EF4-FFF2-40B4-BE49-F238E27FC236}">
                  <a16:creationId xmlns:a16="http://schemas.microsoft.com/office/drawing/2014/main" id="{93F93A9C-220E-692E-E6C8-D0FB98A7C3A5}"/>
                </a:ext>
              </a:extLst>
            </p:cNvPr>
            <p:cNvSpPr/>
            <p:nvPr/>
          </p:nvSpPr>
          <p:spPr>
            <a:xfrm>
              <a:off x="7743824" y="6507955"/>
              <a:ext cx="9525" cy="23812"/>
            </a:xfrm>
            <a:custGeom>
              <a:avLst/>
              <a:gdLst>
                <a:gd name="connsiteX0" fmla="*/ 9525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5 w 9525"/>
                <a:gd name="connsiteY3" fmla="*/ 0 h 23812"/>
                <a:gd name="connsiteX4" fmla="*/ 9525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5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2" name="Freeform: Shape 1051">
              <a:extLst>
                <a:ext uri="{FF2B5EF4-FFF2-40B4-BE49-F238E27FC236}">
                  <a16:creationId xmlns:a16="http://schemas.microsoft.com/office/drawing/2014/main" id="{8E7360B1-EA2D-3179-3FE7-5D005D1B38BC}"/>
                </a:ext>
              </a:extLst>
            </p:cNvPr>
            <p:cNvSpPr/>
            <p:nvPr/>
          </p:nvSpPr>
          <p:spPr>
            <a:xfrm>
              <a:off x="8474868" y="6505575"/>
              <a:ext cx="9525" cy="2380"/>
            </a:xfrm>
            <a:custGeom>
              <a:avLst/>
              <a:gdLst>
                <a:gd name="connsiteX0" fmla="*/ 9525 w 9525"/>
                <a:gd name="connsiteY0" fmla="*/ 2381 h 2380"/>
                <a:gd name="connsiteX1" fmla="*/ 0 w 9525"/>
                <a:gd name="connsiteY1" fmla="*/ 2381 h 2380"/>
                <a:gd name="connsiteX2" fmla="*/ 9525 w 9525"/>
                <a:gd name="connsiteY2" fmla="*/ 0 h 2380"/>
                <a:gd name="connsiteX3" fmla="*/ 9525 w 9525"/>
                <a:gd name="connsiteY3" fmla="*/ 2381 h 2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2380">
                  <a:moveTo>
                    <a:pt x="9525" y="2381"/>
                  </a:moveTo>
                  <a:cubicBezTo>
                    <a:pt x="7144" y="2381"/>
                    <a:pt x="2381" y="2381"/>
                    <a:pt x="0" y="2381"/>
                  </a:cubicBezTo>
                  <a:cubicBezTo>
                    <a:pt x="2381" y="2381"/>
                    <a:pt x="7144" y="2381"/>
                    <a:pt x="9525" y="0"/>
                  </a:cubicBezTo>
                  <a:cubicBezTo>
                    <a:pt x="9525" y="2381"/>
                    <a:pt x="9525" y="2381"/>
                    <a:pt x="9525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3" name="Freeform: Shape 1052">
              <a:extLst>
                <a:ext uri="{FF2B5EF4-FFF2-40B4-BE49-F238E27FC236}">
                  <a16:creationId xmlns:a16="http://schemas.microsoft.com/office/drawing/2014/main" id="{E9641E5D-8DD1-5797-D3BA-FED8B4EA1E54}"/>
                </a:ext>
              </a:extLst>
            </p:cNvPr>
            <p:cNvSpPr/>
            <p:nvPr/>
          </p:nvSpPr>
          <p:spPr>
            <a:xfrm>
              <a:off x="9698831" y="6507955"/>
              <a:ext cx="9524" cy="2381"/>
            </a:xfrm>
            <a:custGeom>
              <a:avLst/>
              <a:gdLst>
                <a:gd name="connsiteX0" fmla="*/ 0 w 9524"/>
                <a:gd name="connsiteY0" fmla="*/ 0 h 2381"/>
                <a:gd name="connsiteX1" fmla="*/ 9525 w 9524"/>
                <a:gd name="connsiteY1" fmla="*/ 0 h 2381"/>
                <a:gd name="connsiteX2" fmla="*/ 9525 w 9524"/>
                <a:gd name="connsiteY2" fmla="*/ 2381 h 2381"/>
                <a:gd name="connsiteX3" fmla="*/ 0 w 9524"/>
                <a:gd name="connsiteY3" fmla="*/ 0 h 2381"/>
                <a:gd name="connsiteX4" fmla="*/ 0 w 9524"/>
                <a:gd name="connsiteY4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2381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4" name="Freeform: Shape 1053">
              <a:extLst>
                <a:ext uri="{FF2B5EF4-FFF2-40B4-BE49-F238E27FC236}">
                  <a16:creationId xmlns:a16="http://schemas.microsoft.com/office/drawing/2014/main" id="{CBF76445-1678-94FD-FF3B-783AE45E2F0B}"/>
                </a:ext>
              </a:extLst>
            </p:cNvPr>
            <p:cNvSpPr/>
            <p:nvPr/>
          </p:nvSpPr>
          <p:spPr>
            <a:xfrm>
              <a:off x="9183672" y="4043362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5" name="Freeform: Shape 1054">
              <a:extLst>
                <a:ext uri="{FF2B5EF4-FFF2-40B4-BE49-F238E27FC236}">
                  <a16:creationId xmlns:a16="http://schemas.microsoft.com/office/drawing/2014/main" id="{78F9FE2C-E284-8D21-29C3-CB42F71C1065}"/>
                </a:ext>
              </a:extLst>
            </p:cNvPr>
            <p:cNvSpPr/>
            <p:nvPr/>
          </p:nvSpPr>
          <p:spPr>
            <a:xfrm>
              <a:off x="11651455" y="6507955"/>
              <a:ext cx="9525" cy="23812"/>
            </a:xfrm>
            <a:custGeom>
              <a:avLst/>
              <a:gdLst>
                <a:gd name="connsiteX0" fmla="*/ 9526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6 w 9525"/>
                <a:gd name="connsiteY3" fmla="*/ 0 h 23812"/>
                <a:gd name="connsiteX4" fmla="*/ 9526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6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81" y="0"/>
                    <a:pt x="7144" y="0"/>
                    <a:pt x="9526" y="0"/>
                  </a:cubicBezTo>
                  <a:cubicBezTo>
                    <a:pt x="9526" y="0"/>
                    <a:pt x="9526" y="0"/>
                    <a:pt x="952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6" name="Freeform: Shape 1055">
              <a:extLst>
                <a:ext uri="{FF2B5EF4-FFF2-40B4-BE49-F238E27FC236}">
                  <a16:creationId xmlns:a16="http://schemas.microsoft.com/office/drawing/2014/main" id="{28886E8F-FDE9-05AC-CCE0-F170C195F573}"/>
                </a:ext>
              </a:extLst>
            </p:cNvPr>
            <p:cNvSpPr/>
            <p:nvPr/>
          </p:nvSpPr>
          <p:spPr>
            <a:xfrm>
              <a:off x="10937081" y="4043362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7" name="Freeform: Shape 1056">
              <a:extLst>
                <a:ext uri="{FF2B5EF4-FFF2-40B4-BE49-F238E27FC236}">
                  <a16:creationId xmlns:a16="http://schemas.microsoft.com/office/drawing/2014/main" id="{05E97816-E604-7ED3-CD23-A2AEFE668B88}"/>
                </a:ext>
              </a:extLst>
            </p:cNvPr>
            <p:cNvSpPr/>
            <p:nvPr/>
          </p:nvSpPr>
          <p:spPr>
            <a:xfrm>
              <a:off x="11138678" y="4043362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8" name="Freeform: Shape 1057">
              <a:extLst>
                <a:ext uri="{FF2B5EF4-FFF2-40B4-BE49-F238E27FC236}">
                  <a16:creationId xmlns:a16="http://schemas.microsoft.com/office/drawing/2014/main" id="{EAFAA0F4-3C18-2254-18BC-B1D3CB4AB336}"/>
                </a:ext>
              </a:extLst>
            </p:cNvPr>
            <p:cNvSpPr/>
            <p:nvPr/>
          </p:nvSpPr>
          <p:spPr>
            <a:xfrm>
              <a:off x="11138678" y="2917031"/>
              <a:ext cx="15095" cy="19050"/>
            </a:xfrm>
            <a:custGeom>
              <a:avLst/>
              <a:gdLst>
                <a:gd name="connsiteX0" fmla="*/ 5571 w 15095"/>
                <a:gd name="connsiteY0" fmla="*/ 19050 h 19050"/>
                <a:gd name="connsiteX1" fmla="*/ 15096 w 15095"/>
                <a:gd name="connsiteY1" fmla="*/ 0 h 19050"/>
                <a:gd name="connsiteX2" fmla="*/ 15096 w 15095"/>
                <a:gd name="connsiteY2" fmla="*/ 0 h 19050"/>
                <a:gd name="connsiteX3" fmla="*/ 5571 w 15095"/>
                <a:gd name="connsiteY3" fmla="*/ 19050 h 19050"/>
                <a:gd name="connsiteX4" fmla="*/ 5571 w 15095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5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59" name="Freeform: Shape 1058">
              <a:extLst>
                <a:ext uri="{FF2B5EF4-FFF2-40B4-BE49-F238E27FC236}">
                  <a16:creationId xmlns:a16="http://schemas.microsoft.com/office/drawing/2014/main" id="{34E0249F-E266-DC1D-A5FF-6C8313CFEEAD}"/>
                </a:ext>
              </a:extLst>
            </p:cNvPr>
            <p:cNvSpPr/>
            <p:nvPr/>
          </p:nvSpPr>
          <p:spPr>
            <a:xfrm>
              <a:off x="7029449" y="1790699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0" name="Freeform: Shape 1059">
              <a:extLst>
                <a:ext uri="{FF2B5EF4-FFF2-40B4-BE49-F238E27FC236}">
                  <a16:creationId xmlns:a16="http://schemas.microsoft.com/office/drawing/2014/main" id="{C494D8D3-830E-B22A-1F1C-8AE2A5EA858C}"/>
                </a:ext>
              </a:extLst>
            </p:cNvPr>
            <p:cNvSpPr/>
            <p:nvPr/>
          </p:nvSpPr>
          <p:spPr>
            <a:xfrm>
              <a:off x="10937081" y="2917031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1" name="Freeform: Shape 1060">
              <a:extLst>
                <a:ext uri="{FF2B5EF4-FFF2-40B4-BE49-F238E27FC236}">
                  <a16:creationId xmlns:a16="http://schemas.microsoft.com/office/drawing/2014/main" id="{B44E3E05-7B75-8624-F933-AEE3D4261C5B}"/>
                </a:ext>
              </a:extLst>
            </p:cNvPr>
            <p:cNvSpPr/>
            <p:nvPr/>
          </p:nvSpPr>
          <p:spPr>
            <a:xfrm>
              <a:off x="11651455" y="5381625"/>
              <a:ext cx="9525" cy="23812"/>
            </a:xfrm>
            <a:custGeom>
              <a:avLst/>
              <a:gdLst>
                <a:gd name="connsiteX0" fmla="*/ 9526 w 9525"/>
                <a:gd name="connsiteY0" fmla="*/ 0 h 23812"/>
                <a:gd name="connsiteX1" fmla="*/ 0 w 9525"/>
                <a:gd name="connsiteY1" fmla="*/ 0 h 23812"/>
                <a:gd name="connsiteX2" fmla="*/ 0 w 9525"/>
                <a:gd name="connsiteY2" fmla="*/ 0 h 23812"/>
                <a:gd name="connsiteX3" fmla="*/ 9526 w 9525"/>
                <a:gd name="connsiteY3" fmla="*/ 0 h 23812"/>
                <a:gd name="connsiteX4" fmla="*/ 9526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9526" y="0"/>
                  </a:move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3" y="0"/>
                    <a:pt x="7144" y="0"/>
                    <a:pt x="9526" y="0"/>
                  </a:cubicBezTo>
                  <a:cubicBezTo>
                    <a:pt x="9526" y="0"/>
                    <a:pt x="9526" y="0"/>
                    <a:pt x="952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2" name="Freeform: Shape 1061">
              <a:extLst>
                <a:ext uri="{FF2B5EF4-FFF2-40B4-BE49-F238E27FC236}">
                  <a16:creationId xmlns:a16="http://schemas.microsoft.com/office/drawing/2014/main" id="{B37104D3-32E2-313D-A724-650BC6F87E54}"/>
                </a:ext>
              </a:extLst>
            </p:cNvPr>
            <p:cNvSpPr/>
            <p:nvPr/>
          </p:nvSpPr>
          <p:spPr>
            <a:xfrm>
              <a:off x="10429875" y="5381625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C842B4CF-2BD0-F816-E0F9-016DECA505FD}"/>
                </a:ext>
              </a:extLst>
            </p:cNvPr>
            <p:cNvSpPr/>
            <p:nvPr/>
          </p:nvSpPr>
          <p:spPr>
            <a:xfrm>
              <a:off x="9696449" y="5379243"/>
              <a:ext cx="11906" cy="2381"/>
            </a:xfrm>
            <a:custGeom>
              <a:avLst/>
              <a:gdLst>
                <a:gd name="connsiteX0" fmla="*/ 11906 w 11906"/>
                <a:gd name="connsiteY0" fmla="*/ 2381 h 2381"/>
                <a:gd name="connsiteX1" fmla="*/ 0 w 11906"/>
                <a:gd name="connsiteY1" fmla="*/ 2381 h 2381"/>
                <a:gd name="connsiteX2" fmla="*/ 0 w 11906"/>
                <a:gd name="connsiteY2" fmla="*/ 0 h 2381"/>
                <a:gd name="connsiteX3" fmla="*/ 11906 w 11906"/>
                <a:gd name="connsiteY3" fmla="*/ 2381 h 2381"/>
                <a:gd name="connsiteX4" fmla="*/ 11906 w 11906"/>
                <a:gd name="connsiteY4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">
                  <a:moveTo>
                    <a:pt x="11906" y="2381"/>
                  </a:moveTo>
                  <a:cubicBezTo>
                    <a:pt x="7144" y="2381"/>
                    <a:pt x="4762" y="2381"/>
                    <a:pt x="0" y="2381"/>
                  </a:cubicBezTo>
                  <a:cubicBezTo>
                    <a:pt x="0" y="2381"/>
                    <a:pt x="0" y="2381"/>
                    <a:pt x="0" y="0"/>
                  </a:cubicBezTo>
                  <a:cubicBezTo>
                    <a:pt x="4762" y="2381"/>
                    <a:pt x="9525" y="2381"/>
                    <a:pt x="11906" y="2381"/>
                  </a:cubicBezTo>
                  <a:cubicBezTo>
                    <a:pt x="11906" y="2381"/>
                    <a:pt x="11906" y="2381"/>
                    <a:pt x="11906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4" name="Freeform: Shape 1063">
              <a:extLst>
                <a:ext uri="{FF2B5EF4-FFF2-40B4-BE49-F238E27FC236}">
                  <a16:creationId xmlns:a16="http://schemas.microsoft.com/office/drawing/2014/main" id="{569CD238-89AF-3097-F66D-FDEF7D295893}"/>
                </a:ext>
              </a:extLst>
            </p:cNvPr>
            <p:cNvSpPr/>
            <p:nvPr/>
          </p:nvSpPr>
          <p:spPr>
            <a:xfrm>
              <a:off x="8472487" y="5381625"/>
              <a:ext cx="11906" cy="23812"/>
            </a:xfrm>
            <a:custGeom>
              <a:avLst/>
              <a:gdLst>
                <a:gd name="connsiteX0" fmla="*/ 11906 w 11906"/>
                <a:gd name="connsiteY0" fmla="*/ 0 h 23812"/>
                <a:gd name="connsiteX1" fmla="*/ 0 w 11906"/>
                <a:gd name="connsiteY1" fmla="*/ 0 h 23812"/>
                <a:gd name="connsiteX2" fmla="*/ 0 w 11906"/>
                <a:gd name="connsiteY2" fmla="*/ 0 h 23812"/>
                <a:gd name="connsiteX3" fmla="*/ 11906 w 11906"/>
                <a:gd name="connsiteY3" fmla="*/ 0 h 23812"/>
                <a:gd name="connsiteX4" fmla="*/ 11906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11906" y="0"/>
                  </a:moveTo>
                  <a:cubicBezTo>
                    <a:pt x="7144" y="0"/>
                    <a:pt x="476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62" y="0"/>
                    <a:pt x="9525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5" name="Freeform: Shape 1064">
              <a:extLst>
                <a:ext uri="{FF2B5EF4-FFF2-40B4-BE49-F238E27FC236}">
                  <a16:creationId xmlns:a16="http://schemas.microsoft.com/office/drawing/2014/main" id="{8A88B5AD-17EA-6600-E537-40441D664EA5}"/>
                </a:ext>
              </a:extLst>
            </p:cNvPr>
            <p:cNvSpPr/>
            <p:nvPr/>
          </p:nvSpPr>
          <p:spPr>
            <a:xfrm>
              <a:off x="7743824" y="5381625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3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4763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C205CA2C-9502-689D-3768-3F8CE260AB6F}"/>
                </a:ext>
              </a:extLst>
            </p:cNvPr>
            <p:cNvSpPr/>
            <p:nvPr/>
          </p:nvSpPr>
          <p:spPr>
            <a:xfrm>
              <a:off x="6522243" y="5381625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16A11AB1-2040-B177-1BA2-2488D1C4F755}"/>
                </a:ext>
              </a:extLst>
            </p:cNvPr>
            <p:cNvSpPr/>
            <p:nvPr/>
          </p:nvSpPr>
          <p:spPr>
            <a:xfrm>
              <a:off x="5791200" y="5381625"/>
              <a:ext cx="9524" cy="2381"/>
            </a:xfrm>
            <a:custGeom>
              <a:avLst/>
              <a:gdLst>
                <a:gd name="connsiteX0" fmla="*/ 0 w 9524"/>
                <a:gd name="connsiteY0" fmla="*/ 0 h 2381"/>
                <a:gd name="connsiteX1" fmla="*/ 4762 w 9524"/>
                <a:gd name="connsiteY1" fmla="*/ 0 h 2381"/>
                <a:gd name="connsiteX2" fmla="*/ 9525 w 9524"/>
                <a:gd name="connsiteY2" fmla="*/ 2381 h 2381"/>
                <a:gd name="connsiteX3" fmla="*/ 0 w 9524"/>
                <a:gd name="connsiteY3" fmla="*/ 0 h 2381"/>
                <a:gd name="connsiteX4" fmla="*/ 0 w 9524"/>
                <a:gd name="connsiteY4" fmla="*/ 0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">
                  <a:moveTo>
                    <a:pt x="0" y="0"/>
                  </a:moveTo>
                  <a:cubicBezTo>
                    <a:pt x="2381" y="0"/>
                    <a:pt x="4762" y="0"/>
                    <a:pt x="4762" y="0"/>
                  </a:cubicBezTo>
                  <a:cubicBezTo>
                    <a:pt x="7144" y="0"/>
                    <a:pt x="9525" y="0"/>
                    <a:pt x="9525" y="2381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8" name="Freeform: Shape 1067">
              <a:extLst>
                <a:ext uri="{FF2B5EF4-FFF2-40B4-BE49-F238E27FC236}">
                  <a16:creationId xmlns:a16="http://schemas.microsoft.com/office/drawing/2014/main" id="{60CACFDC-4958-9BD0-0CF4-F6E97FF291DB}"/>
                </a:ext>
              </a:extLst>
            </p:cNvPr>
            <p:cNvSpPr/>
            <p:nvPr/>
          </p:nvSpPr>
          <p:spPr>
            <a:xfrm>
              <a:off x="10937081" y="664368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7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69" name="Freeform: Shape 1068">
              <a:extLst>
                <a:ext uri="{FF2B5EF4-FFF2-40B4-BE49-F238E27FC236}">
                  <a16:creationId xmlns:a16="http://schemas.microsoft.com/office/drawing/2014/main" id="{BD42B041-75CC-8435-085B-5B6697EC7F13}"/>
                </a:ext>
              </a:extLst>
            </p:cNvPr>
            <p:cNvSpPr/>
            <p:nvPr/>
          </p:nvSpPr>
          <p:spPr>
            <a:xfrm>
              <a:off x="9183672" y="664368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10334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0" name="Freeform: Shape 1069">
              <a:extLst>
                <a:ext uri="{FF2B5EF4-FFF2-40B4-BE49-F238E27FC236}">
                  <a16:creationId xmlns:a16="http://schemas.microsoft.com/office/drawing/2014/main" id="{496C4972-FE1C-7030-CF5A-C5E049BCA404}"/>
                </a:ext>
              </a:extLst>
            </p:cNvPr>
            <p:cNvSpPr/>
            <p:nvPr/>
          </p:nvSpPr>
          <p:spPr>
            <a:xfrm>
              <a:off x="8984456" y="664368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1" name="Freeform: Shape 1070">
              <a:extLst>
                <a:ext uri="{FF2B5EF4-FFF2-40B4-BE49-F238E27FC236}">
                  <a16:creationId xmlns:a16="http://schemas.microsoft.com/office/drawing/2014/main" id="{8548227A-3A08-347A-886F-E7CB4F007157}"/>
                </a:ext>
              </a:extLst>
            </p:cNvPr>
            <p:cNvSpPr/>
            <p:nvPr/>
          </p:nvSpPr>
          <p:spPr>
            <a:xfrm>
              <a:off x="7231047" y="664368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2" name="Freeform: Shape 1071">
              <a:extLst>
                <a:ext uri="{FF2B5EF4-FFF2-40B4-BE49-F238E27FC236}">
                  <a16:creationId xmlns:a16="http://schemas.microsoft.com/office/drawing/2014/main" id="{783320BB-8A69-61CE-7C78-DF4016B6ED14}"/>
                </a:ext>
              </a:extLst>
            </p:cNvPr>
            <p:cNvSpPr/>
            <p:nvPr/>
          </p:nvSpPr>
          <p:spPr>
            <a:xfrm>
              <a:off x="10427493" y="876895"/>
              <a:ext cx="11906" cy="1785"/>
            </a:xfrm>
            <a:custGeom>
              <a:avLst/>
              <a:gdLst>
                <a:gd name="connsiteX0" fmla="*/ 11906 w 11906"/>
                <a:gd name="connsiteY0" fmla="*/ 1786 h 1785"/>
                <a:gd name="connsiteX1" fmla="*/ 0 w 11906"/>
                <a:gd name="connsiteY1" fmla="*/ 1786 h 1785"/>
                <a:gd name="connsiteX2" fmla="*/ 0 w 11906"/>
                <a:gd name="connsiteY2" fmla="*/ 1786 h 1785"/>
                <a:gd name="connsiteX3" fmla="*/ 11906 w 11906"/>
                <a:gd name="connsiteY3" fmla="*/ 1786 h 1785"/>
                <a:gd name="connsiteX4" fmla="*/ 11906 w 11906"/>
                <a:gd name="connsiteY4" fmla="*/ 1786 h 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1785">
                  <a:moveTo>
                    <a:pt x="11906" y="1786"/>
                  </a:moveTo>
                  <a:cubicBezTo>
                    <a:pt x="7144" y="1786"/>
                    <a:pt x="4763" y="1786"/>
                    <a:pt x="0" y="1786"/>
                  </a:cubicBezTo>
                  <a:cubicBezTo>
                    <a:pt x="0" y="1786"/>
                    <a:pt x="0" y="1786"/>
                    <a:pt x="0" y="1786"/>
                  </a:cubicBezTo>
                  <a:cubicBezTo>
                    <a:pt x="4763" y="-595"/>
                    <a:pt x="7144" y="-595"/>
                    <a:pt x="11906" y="1786"/>
                  </a:cubicBezTo>
                  <a:cubicBezTo>
                    <a:pt x="11906" y="-595"/>
                    <a:pt x="11906" y="-595"/>
                    <a:pt x="11906" y="1786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3" name="Freeform: Shape 1072">
              <a:extLst>
                <a:ext uri="{FF2B5EF4-FFF2-40B4-BE49-F238E27FC236}">
                  <a16:creationId xmlns:a16="http://schemas.microsoft.com/office/drawing/2014/main" id="{5616BD13-FAD3-3B90-4F56-1C5450EF91F6}"/>
                </a:ext>
              </a:extLst>
            </p:cNvPr>
            <p:cNvSpPr/>
            <p:nvPr/>
          </p:nvSpPr>
          <p:spPr>
            <a:xfrm>
              <a:off x="9698831" y="876299"/>
              <a:ext cx="11906" cy="23812"/>
            </a:xfrm>
            <a:custGeom>
              <a:avLst/>
              <a:gdLst>
                <a:gd name="connsiteX0" fmla="*/ 0 w 11906"/>
                <a:gd name="connsiteY0" fmla="*/ 0 h 23812"/>
                <a:gd name="connsiteX1" fmla="*/ 11906 w 11906"/>
                <a:gd name="connsiteY1" fmla="*/ 0 h 23812"/>
                <a:gd name="connsiteX2" fmla="*/ 11906 w 11906"/>
                <a:gd name="connsiteY2" fmla="*/ 0 h 23812"/>
                <a:gd name="connsiteX3" fmla="*/ 0 w 11906"/>
                <a:gd name="connsiteY3" fmla="*/ 0 h 23812"/>
                <a:gd name="connsiteX4" fmla="*/ 0 w 11906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" h="23812">
                  <a:moveTo>
                    <a:pt x="0" y="0"/>
                  </a:moveTo>
                  <a:cubicBezTo>
                    <a:pt x="4762" y="0"/>
                    <a:pt x="7144" y="0"/>
                    <a:pt x="11906" y="0"/>
                  </a:cubicBezTo>
                  <a:cubicBezTo>
                    <a:pt x="11906" y="0"/>
                    <a:pt x="11906" y="0"/>
                    <a:pt x="11906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4" name="Freeform: Shape 1073">
              <a:extLst>
                <a:ext uri="{FF2B5EF4-FFF2-40B4-BE49-F238E27FC236}">
                  <a16:creationId xmlns:a16="http://schemas.microsoft.com/office/drawing/2014/main" id="{8E80F450-82C0-24D8-8093-69A268F4F9FE}"/>
                </a:ext>
              </a:extLst>
            </p:cNvPr>
            <p:cNvSpPr/>
            <p:nvPr/>
          </p:nvSpPr>
          <p:spPr>
            <a:xfrm>
              <a:off x="8474868" y="876299"/>
              <a:ext cx="9525" cy="23812"/>
            </a:xfrm>
            <a:custGeom>
              <a:avLst/>
              <a:gdLst>
                <a:gd name="connsiteX0" fmla="*/ 0 w 9525"/>
                <a:gd name="connsiteY0" fmla="*/ 0 h 23812"/>
                <a:gd name="connsiteX1" fmla="*/ 9525 w 9525"/>
                <a:gd name="connsiteY1" fmla="*/ 0 h 23812"/>
                <a:gd name="connsiteX2" fmla="*/ 9525 w 9525"/>
                <a:gd name="connsiteY2" fmla="*/ 0 h 23812"/>
                <a:gd name="connsiteX3" fmla="*/ 0 w 9525"/>
                <a:gd name="connsiteY3" fmla="*/ 0 h 23812"/>
                <a:gd name="connsiteX4" fmla="*/ 0 w 9525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" h="23812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5" name="Freeform: Shape 1074">
              <a:extLst>
                <a:ext uri="{FF2B5EF4-FFF2-40B4-BE49-F238E27FC236}">
                  <a16:creationId xmlns:a16="http://schemas.microsoft.com/office/drawing/2014/main" id="{88FA7713-6C01-25B0-5EAA-5FA57B7D43E2}"/>
                </a:ext>
              </a:extLst>
            </p:cNvPr>
            <p:cNvSpPr/>
            <p:nvPr/>
          </p:nvSpPr>
          <p:spPr>
            <a:xfrm>
              <a:off x="6522243" y="876299"/>
              <a:ext cx="9524" cy="2381"/>
            </a:xfrm>
            <a:custGeom>
              <a:avLst/>
              <a:gdLst>
                <a:gd name="connsiteX0" fmla="*/ 9525 w 9524"/>
                <a:gd name="connsiteY0" fmla="*/ 2381 h 2381"/>
                <a:gd name="connsiteX1" fmla="*/ 0 w 9524"/>
                <a:gd name="connsiteY1" fmla="*/ 2381 h 2381"/>
                <a:gd name="connsiteX2" fmla="*/ 9525 w 9524"/>
                <a:gd name="connsiteY2" fmla="*/ 0 h 2381"/>
                <a:gd name="connsiteX3" fmla="*/ 9525 w 9524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4" h="2381">
                  <a:moveTo>
                    <a:pt x="9525" y="2381"/>
                  </a:moveTo>
                  <a:cubicBezTo>
                    <a:pt x="7144" y="2381"/>
                    <a:pt x="2381" y="2381"/>
                    <a:pt x="0" y="2381"/>
                  </a:cubicBezTo>
                  <a:cubicBezTo>
                    <a:pt x="2381" y="2381"/>
                    <a:pt x="7144" y="2381"/>
                    <a:pt x="9525" y="0"/>
                  </a:cubicBezTo>
                  <a:cubicBezTo>
                    <a:pt x="9525" y="0"/>
                    <a:pt x="9525" y="0"/>
                    <a:pt x="9525" y="2381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6" name="Freeform: Shape 1075">
              <a:extLst>
                <a:ext uri="{FF2B5EF4-FFF2-40B4-BE49-F238E27FC236}">
                  <a16:creationId xmlns:a16="http://schemas.microsoft.com/office/drawing/2014/main" id="{D3139964-03DA-4F60-F6BB-09F14E71F522}"/>
                </a:ext>
              </a:extLst>
            </p:cNvPr>
            <p:cNvSpPr/>
            <p:nvPr/>
          </p:nvSpPr>
          <p:spPr>
            <a:xfrm>
              <a:off x="9183672" y="2917031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cubicBezTo>
                    <a:pt x="15096" y="0"/>
                    <a:pt x="15096" y="0"/>
                    <a:pt x="15096" y="0"/>
                  </a:cubicBezTo>
                  <a:cubicBezTo>
                    <a:pt x="10334" y="4762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7" name="Freeform: Shape 1076">
              <a:extLst>
                <a:ext uri="{FF2B5EF4-FFF2-40B4-BE49-F238E27FC236}">
                  <a16:creationId xmlns:a16="http://schemas.microsoft.com/office/drawing/2014/main" id="{5D5F19AD-8085-02B8-6221-DE4319CF8B4F}"/>
                </a:ext>
              </a:extLst>
            </p:cNvPr>
            <p:cNvSpPr/>
            <p:nvPr/>
          </p:nvSpPr>
          <p:spPr>
            <a:xfrm>
              <a:off x="8984456" y="2917031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1906" y="9525"/>
                    <a:pt x="7144" y="4762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8" name="Freeform: Shape 1077">
              <a:extLst>
                <a:ext uri="{FF2B5EF4-FFF2-40B4-BE49-F238E27FC236}">
                  <a16:creationId xmlns:a16="http://schemas.microsoft.com/office/drawing/2014/main" id="{053CFA33-7001-AB9D-2E8E-0796FC054C1C}"/>
                </a:ext>
              </a:extLst>
            </p:cNvPr>
            <p:cNvSpPr/>
            <p:nvPr/>
          </p:nvSpPr>
          <p:spPr>
            <a:xfrm>
              <a:off x="7231047" y="1790699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79" name="Freeform: Shape 1078">
              <a:extLst>
                <a:ext uri="{FF2B5EF4-FFF2-40B4-BE49-F238E27FC236}">
                  <a16:creationId xmlns:a16="http://schemas.microsoft.com/office/drawing/2014/main" id="{15F039A4-941D-EEEC-C3AE-7DD6F91DB2BF}"/>
                </a:ext>
              </a:extLst>
            </p:cNvPr>
            <p:cNvSpPr/>
            <p:nvPr/>
          </p:nvSpPr>
          <p:spPr>
            <a:xfrm>
              <a:off x="7029449" y="664368"/>
              <a:ext cx="15781" cy="19050"/>
            </a:xfrm>
            <a:custGeom>
              <a:avLst/>
              <a:gdLst>
                <a:gd name="connsiteX0" fmla="*/ 0 w 15781"/>
                <a:gd name="connsiteY0" fmla="*/ 0 h 19050"/>
                <a:gd name="connsiteX1" fmla="*/ 9525 w 15781"/>
                <a:gd name="connsiteY1" fmla="*/ 19050 h 19050"/>
                <a:gd name="connsiteX2" fmla="*/ 9525 w 15781"/>
                <a:gd name="connsiteY2" fmla="*/ 19050 h 19050"/>
                <a:gd name="connsiteX3" fmla="*/ 0 w 15781"/>
                <a:gd name="connsiteY3" fmla="*/ 0 h 19050"/>
                <a:gd name="connsiteX4" fmla="*/ 0 w 15781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1" h="19050">
                  <a:moveTo>
                    <a:pt x="0" y="0"/>
                  </a:moveTo>
                  <a:cubicBezTo>
                    <a:pt x="19050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0" name="Freeform: Shape 1079">
              <a:extLst>
                <a:ext uri="{FF2B5EF4-FFF2-40B4-BE49-F238E27FC236}">
                  <a16:creationId xmlns:a16="http://schemas.microsoft.com/office/drawing/2014/main" id="{9EE857E1-25C9-6872-7514-DDC4D279DC28}"/>
                </a:ext>
              </a:extLst>
            </p:cNvPr>
            <p:cNvSpPr/>
            <p:nvPr/>
          </p:nvSpPr>
          <p:spPr>
            <a:xfrm>
              <a:off x="7029449" y="6296024"/>
              <a:ext cx="15096" cy="19050"/>
            </a:xfrm>
            <a:custGeom>
              <a:avLst/>
              <a:gdLst>
                <a:gd name="connsiteX0" fmla="*/ 0 w 15096"/>
                <a:gd name="connsiteY0" fmla="*/ 0 h 19050"/>
                <a:gd name="connsiteX1" fmla="*/ 9525 w 15096"/>
                <a:gd name="connsiteY1" fmla="*/ 19050 h 19050"/>
                <a:gd name="connsiteX2" fmla="*/ 9525 w 15096"/>
                <a:gd name="connsiteY2" fmla="*/ 19050 h 19050"/>
                <a:gd name="connsiteX3" fmla="*/ 0 w 15096"/>
                <a:gd name="connsiteY3" fmla="*/ 0 h 19050"/>
                <a:gd name="connsiteX4" fmla="*/ 0 w 15096"/>
                <a:gd name="connsiteY4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0" y="0"/>
                  </a:moveTo>
                  <a:cubicBezTo>
                    <a:pt x="16669" y="2381"/>
                    <a:pt x="19050" y="2381"/>
                    <a:pt x="9525" y="19050"/>
                  </a:cubicBezTo>
                  <a:lnTo>
                    <a:pt x="9525" y="19050"/>
                  </a:lnTo>
                  <a:cubicBezTo>
                    <a:pt x="14288" y="9525"/>
                    <a:pt x="7144" y="476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1" name="Freeform: Shape 1080">
              <a:extLst>
                <a:ext uri="{FF2B5EF4-FFF2-40B4-BE49-F238E27FC236}">
                  <a16:creationId xmlns:a16="http://schemas.microsoft.com/office/drawing/2014/main" id="{48C09029-3FB3-3469-114F-F99BC69D7666}"/>
                </a:ext>
              </a:extLst>
            </p:cNvPr>
            <p:cNvSpPr/>
            <p:nvPr/>
          </p:nvSpPr>
          <p:spPr>
            <a:xfrm>
              <a:off x="7231047" y="6296024"/>
              <a:ext cx="15096" cy="19050"/>
            </a:xfrm>
            <a:custGeom>
              <a:avLst/>
              <a:gdLst>
                <a:gd name="connsiteX0" fmla="*/ 5571 w 15096"/>
                <a:gd name="connsiteY0" fmla="*/ 19050 h 19050"/>
                <a:gd name="connsiteX1" fmla="*/ 15096 w 15096"/>
                <a:gd name="connsiteY1" fmla="*/ 0 h 19050"/>
                <a:gd name="connsiteX2" fmla="*/ 15096 w 15096"/>
                <a:gd name="connsiteY2" fmla="*/ 0 h 19050"/>
                <a:gd name="connsiteX3" fmla="*/ 5571 w 15096"/>
                <a:gd name="connsiteY3" fmla="*/ 19050 h 19050"/>
                <a:gd name="connsiteX4" fmla="*/ 5571 w 15096"/>
                <a:gd name="connsiteY4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96" h="19050">
                  <a:moveTo>
                    <a:pt x="5571" y="19050"/>
                  </a:moveTo>
                  <a:cubicBezTo>
                    <a:pt x="-3954" y="2381"/>
                    <a:pt x="-1573" y="2381"/>
                    <a:pt x="15096" y="0"/>
                  </a:cubicBezTo>
                  <a:lnTo>
                    <a:pt x="15096" y="0"/>
                  </a:lnTo>
                  <a:cubicBezTo>
                    <a:pt x="7952" y="4763"/>
                    <a:pt x="3190" y="9525"/>
                    <a:pt x="5571" y="19050"/>
                  </a:cubicBezTo>
                  <a:lnTo>
                    <a:pt x="5571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2" name="Freeform: Shape 1081">
              <a:extLst>
                <a:ext uri="{FF2B5EF4-FFF2-40B4-BE49-F238E27FC236}">
                  <a16:creationId xmlns:a16="http://schemas.microsoft.com/office/drawing/2014/main" id="{7607009D-43DE-2EA5-2895-DE80E863635C}"/>
                </a:ext>
              </a:extLst>
            </p:cNvPr>
            <p:cNvSpPr/>
            <p:nvPr/>
          </p:nvSpPr>
          <p:spPr>
            <a:xfrm>
              <a:off x="10429875" y="6507955"/>
              <a:ext cx="9524" cy="23812"/>
            </a:xfrm>
            <a:custGeom>
              <a:avLst/>
              <a:gdLst>
                <a:gd name="connsiteX0" fmla="*/ 0 w 9524"/>
                <a:gd name="connsiteY0" fmla="*/ 0 h 23812"/>
                <a:gd name="connsiteX1" fmla="*/ 9525 w 9524"/>
                <a:gd name="connsiteY1" fmla="*/ 0 h 23812"/>
                <a:gd name="connsiteX2" fmla="*/ 9525 w 9524"/>
                <a:gd name="connsiteY2" fmla="*/ 0 h 23812"/>
                <a:gd name="connsiteX3" fmla="*/ 0 w 9524"/>
                <a:gd name="connsiteY3" fmla="*/ 0 h 23812"/>
                <a:gd name="connsiteX4" fmla="*/ 0 w 9524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4" h="23812">
                  <a:moveTo>
                    <a:pt x="0" y="0"/>
                  </a:moveTo>
                  <a:cubicBezTo>
                    <a:pt x="2381" y="0"/>
                    <a:pt x="7144" y="0"/>
                    <a:pt x="9525" y="0"/>
                  </a:cubicBezTo>
                  <a:cubicBezTo>
                    <a:pt x="9525" y="0"/>
                    <a:pt x="9525" y="0"/>
                    <a:pt x="9525" y="0"/>
                  </a:cubicBezTo>
                  <a:cubicBezTo>
                    <a:pt x="7144" y="0"/>
                    <a:pt x="238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3" name="Freeform: Shape 1082">
              <a:extLst>
                <a:ext uri="{FF2B5EF4-FFF2-40B4-BE49-F238E27FC236}">
                  <a16:creationId xmlns:a16="http://schemas.microsoft.com/office/drawing/2014/main" id="{67E29DB2-0FDE-A936-A45D-ACC53FBE1066}"/>
                </a:ext>
              </a:extLst>
            </p:cNvPr>
            <p:cNvSpPr/>
            <p:nvPr/>
          </p:nvSpPr>
          <p:spPr>
            <a:xfrm>
              <a:off x="6146006" y="6829424"/>
              <a:ext cx="33337" cy="19050"/>
            </a:xfrm>
            <a:custGeom>
              <a:avLst/>
              <a:gdLst>
                <a:gd name="connsiteX0" fmla="*/ 33338 w 33337"/>
                <a:gd name="connsiteY0" fmla="*/ 19050 h 19050"/>
                <a:gd name="connsiteX1" fmla="*/ 0 w 33337"/>
                <a:gd name="connsiteY1" fmla="*/ 19050 h 19050"/>
                <a:gd name="connsiteX2" fmla="*/ 0 w 33337"/>
                <a:gd name="connsiteY2" fmla="*/ 19050 h 19050"/>
                <a:gd name="connsiteX3" fmla="*/ 16669 w 33337"/>
                <a:gd name="connsiteY3" fmla="*/ 0 h 19050"/>
                <a:gd name="connsiteX4" fmla="*/ 33338 w 33337"/>
                <a:gd name="connsiteY4" fmla="*/ 19050 h 19050"/>
                <a:gd name="connsiteX5" fmla="*/ 33338 w 33337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337" h="19050">
                  <a:moveTo>
                    <a:pt x="33338" y="19050"/>
                  </a:moveTo>
                  <a:cubicBezTo>
                    <a:pt x="21431" y="14288"/>
                    <a:pt x="9525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3" y="14288"/>
                    <a:pt x="9525" y="7144"/>
                    <a:pt x="16669" y="0"/>
                  </a:cubicBezTo>
                  <a:cubicBezTo>
                    <a:pt x="21431" y="7144"/>
                    <a:pt x="26194" y="14288"/>
                    <a:pt x="33338" y="19050"/>
                  </a:cubicBezTo>
                  <a:lnTo>
                    <a:pt x="33338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4" name="Freeform: Shape 1083">
              <a:extLst>
                <a:ext uri="{FF2B5EF4-FFF2-40B4-BE49-F238E27FC236}">
                  <a16:creationId xmlns:a16="http://schemas.microsoft.com/office/drawing/2014/main" id="{9A469E87-3A90-9BBC-4129-3A25354373B1}"/>
                </a:ext>
              </a:extLst>
            </p:cNvPr>
            <p:cNvSpPr/>
            <p:nvPr/>
          </p:nvSpPr>
          <p:spPr>
            <a:xfrm>
              <a:off x="8096250" y="6829424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5" name="Freeform: Shape 1084">
              <a:extLst>
                <a:ext uri="{FF2B5EF4-FFF2-40B4-BE49-F238E27FC236}">
                  <a16:creationId xmlns:a16="http://schemas.microsoft.com/office/drawing/2014/main" id="{359153D2-CF7D-1058-6651-4D8914ECDD29}"/>
                </a:ext>
              </a:extLst>
            </p:cNvPr>
            <p:cNvSpPr/>
            <p:nvPr/>
          </p:nvSpPr>
          <p:spPr>
            <a:xfrm>
              <a:off x="10051256" y="6829424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9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9" y="0"/>
                  </a:cubicBezTo>
                  <a:cubicBezTo>
                    <a:pt x="23813" y="7144"/>
                    <a:pt x="28575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6" name="Freeform: Shape 1085">
              <a:extLst>
                <a:ext uri="{FF2B5EF4-FFF2-40B4-BE49-F238E27FC236}">
                  <a16:creationId xmlns:a16="http://schemas.microsoft.com/office/drawing/2014/main" id="{537F8FEA-63B8-FA23-7732-65DCB01B9BB4}"/>
                </a:ext>
              </a:extLst>
            </p:cNvPr>
            <p:cNvSpPr/>
            <p:nvPr/>
          </p:nvSpPr>
          <p:spPr>
            <a:xfrm>
              <a:off x="12003881" y="6829424"/>
              <a:ext cx="35718" cy="19050"/>
            </a:xfrm>
            <a:custGeom>
              <a:avLst/>
              <a:gdLst>
                <a:gd name="connsiteX0" fmla="*/ 35719 w 35718"/>
                <a:gd name="connsiteY0" fmla="*/ 19050 h 19050"/>
                <a:gd name="connsiteX1" fmla="*/ 0 w 35718"/>
                <a:gd name="connsiteY1" fmla="*/ 19050 h 19050"/>
                <a:gd name="connsiteX2" fmla="*/ 0 w 35718"/>
                <a:gd name="connsiteY2" fmla="*/ 19050 h 19050"/>
                <a:gd name="connsiteX3" fmla="*/ 16668 w 35718"/>
                <a:gd name="connsiteY3" fmla="*/ 0 h 19050"/>
                <a:gd name="connsiteX4" fmla="*/ 35719 w 35718"/>
                <a:gd name="connsiteY4" fmla="*/ 19050 h 19050"/>
                <a:gd name="connsiteX5" fmla="*/ 35719 w 35718"/>
                <a:gd name="connsiteY5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18" h="19050">
                  <a:moveTo>
                    <a:pt x="35719" y="19050"/>
                  </a:moveTo>
                  <a:cubicBezTo>
                    <a:pt x="23813" y="14288"/>
                    <a:pt x="11906" y="14288"/>
                    <a:pt x="0" y="19050"/>
                  </a:cubicBezTo>
                  <a:cubicBezTo>
                    <a:pt x="0" y="19050"/>
                    <a:pt x="0" y="19050"/>
                    <a:pt x="0" y="19050"/>
                  </a:cubicBezTo>
                  <a:cubicBezTo>
                    <a:pt x="4762" y="14288"/>
                    <a:pt x="9525" y="7144"/>
                    <a:pt x="16668" y="0"/>
                  </a:cubicBezTo>
                  <a:cubicBezTo>
                    <a:pt x="26194" y="7144"/>
                    <a:pt x="30956" y="14288"/>
                    <a:pt x="35719" y="19050"/>
                  </a:cubicBezTo>
                  <a:lnTo>
                    <a:pt x="35719" y="19050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170" name="Freeform: Shape 2169">
            <a:extLst>
              <a:ext uri="{FF2B5EF4-FFF2-40B4-BE49-F238E27FC236}">
                <a16:creationId xmlns:a16="http://schemas.microsoft.com/office/drawing/2014/main" id="{BB6B714B-B961-D28E-A104-A0FEE4B27743}"/>
              </a:ext>
            </a:extLst>
          </p:cNvPr>
          <p:cNvSpPr/>
          <p:nvPr userDrawn="1"/>
        </p:nvSpPr>
        <p:spPr>
          <a:xfrm>
            <a:off x="2355788" y="178324"/>
            <a:ext cx="7480423" cy="7076025"/>
          </a:xfrm>
          <a:custGeom>
            <a:avLst/>
            <a:gdLst>
              <a:gd name="connsiteX0" fmla="*/ 3537483 w 7078087"/>
              <a:gd name="connsiteY0" fmla="*/ 0 h 6695440"/>
              <a:gd name="connsiteX1" fmla="*/ 4918421 w 7078087"/>
              <a:gd name="connsiteY1" fmla="*/ 1321577 h 6695440"/>
              <a:gd name="connsiteX2" fmla="*/ 5719802 w 7078087"/>
              <a:gd name="connsiteY2" fmla="*/ 2244803 h 6695440"/>
              <a:gd name="connsiteX3" fmla="*/ 5736986 w 7078087"/>
              <a:gd name="connsiteY3" fmla="*/ 2247928 h 6695440"/>
              <a:gd name="connsiteX4" fmla="*/ 7047629 w 7078087"/>
              <a:gd name="connsiteY4" fmla="*/ 3830384 h 6695440"/>
              <a:gd name="connsiteX5" fmla="*/ 7057000 w 7078087"/>
              <a:gd name="connsiteY5" fmla="*/ 4152184 h 6695440"/>
              <a:gd name="connsiteX6" fmla="*/ 7057000 w 7078087"/>
              <a:gd name="connsiteY6" fmla="*/ 4164681 h 6695440"/>
              <a:gd name="connsiteX7" fmla="*/ 7075745 w 7078087"/>
              <a:gd name="connsiteY7" fmla="*/ 5320669 h 6695440"/>
              <a:gd name="connsiteX8" fmla="*/ 7075745 w 7078087"/>
              <a:gd name="connsiteY8" fmla="*/ 6181413 h 6695440"/>
              <a:gd name="connsiteX9" fmla="*/ 7071736 w 7078087"/>
              <a:gd name="connsiteY9" fmla="*/ 6628453 h 6695440"/>
              <a:gd name="connsiteX10" fmla="*/ 7070790 w 7078087"/>
              <a:gd name="connsiteY10" fmla="*/ 6695440 h 6695440"/>
              <a:gd name="connsiteX11" fmla="*/ 7802 w 7078087"/>
              <a:gd name="connsiteY11" fmla="*/ 6695440 h 6695440"/>
              <a:gd name="connsiteX12" fmla="*/ 6767 w 7078087"/>
              <a:gd name="connsiteY12" fmla="*/ 6628453 h 6695440"/>
              <a:gd name="connsiteX13" fmla="*/ 2345 w 7078087"/>
              <a:gd name="connsiteY13" fmla="*/ 6181413 h 6695440"/>
              <a:gd name="connsiteX14" fmla="*/ 2345 w 7078087"/>
              <a:gd name="connsiteY14" fmla="*/ 5320669 h 6695440"/>
              <a:gd name="connsiteX15" fmla="*/ 21092 w 7078087"/>
              <a:gd name="connsiteY15" fmla="*/ 4164681 h 6695440"/>
              <a:gd name="connsiteX16" fmla="*/ 21092 w 7078087"/>
              <a:gd name="connsiteY16" fmla="*/ 4152184 h 6695440"/>
              <a:gd name="connsiteX17" fmla="*/ 30464 w 7078087"/>
              <a:gd name="connsiteY17" fmla="*/ 3830384 h 6695440"/>
              <a:gd name="connsiteX18" fmla="*/ 1339544 w 7078087"/>
              <a:gd name="connsiteY18" fmla="*/ 2247928 h 6695440"/>
              <a:gd name="connsiteX19" fmla="*/ 1356726 w 7078087"/>
              <a:gd name="connsiteY19" fmla="*/ 2244803 h 6695440"/>
              <a:gd name="connsiteX20" fmla="*/ 2156545 w 7078087"/>
              <a:gd name="connsiteY20" fmla="*/ 1321577 h 6695440"/>
              <a:gd name="connsiteX21" fmla="*/ 3537483 w 7078087"/>
              <a:gd name="connsiteY21" fmla="*/ 0 h 669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78087" h="6695440">
                <a:moveTo>
                  <a:pt x="3537483" y="0"/>
                </a:moveTo>
                <a:cubicBezTo>
                  <a:pt x="3537483" y="0"/>
                  <a:pt x="3965509" y="1013835"/>
                  <a:pt x="4918421" y="1321577"/>
                </a:cubicBezTo>
                <a:cubicBezTo>
                  <a:pt x="5519846" y="1515283"/>
                  <a:pt x="5691682" y="1915192"/>
                  <a:pt x="5719802" y="2244803"/>
                </a:cubicBezTo>
                <a:lnTo>
                  <a:pt x="5736986" y="2247928"/>
                </a:lnTo>
                <a:cubicBezTo>
                  <a:pt x="6485251" y="2413517"/>
                  <a:pt x="7025756" y="3064931"/>
                  <a:pt x="7047629" y="3830384"/>
                </a:cubicBezTo>
                <a:cubicBezTo>
                  <a:pt x="7050751" y="3930359"/>
                  <a:pt x="7053873" y="4036589"/>
                  <a:pt x="7057000" y="4152184"/>
                </a:cubicBezTo>
                <a:cubicBezTo>
                  <a:pt x="7057000" y="4156871"/>
                  <a:pt x="7057000" y="4159994"/>
                  <a:pt x="7057000" y="4164681"/>
                </a:cubicBezTo>
                <a:cubicBezTo>
                  <a:pt x="7067933" y="4627078"/>
                  <a:pt x="7072620" y="4858277"/>
                  <a:pt x="7075745" y="5320669"/>
                </a:cubicBezTo>
                <a:cubicBezTo>
                  <a:pt x="7078868" y="5664342"/>
                  <a:pt x="7078868" y="5837739"/>
                  <a:pt x="7075745" y="6181413"/>
                </a:cubicBezTo>
                <a:cubicBezTo>
                  <a:pt x="7074573" y="6354810"/>
                  <a:pt x="7073402" y="6495695"/>
                  <a:pt x="7071736" y="6628453"/>
                </a:cubicBezTo>
                <a:lnTo>
                  <a:pt x="7070790" y="6695440"/>
                </a:lnTo>
                <a:lnTo>
                  <a:pt x="7802" y="6695440"/>
                </a:lnTo>
                <a:lnTo>
                  <a:pt x="6767" y="6628453"/>
                </a:lnTo>
                <a:cubicBezTo>
                  <a:pt x="4909" y="6495695"/>
                  <a:pt x="3517" y="6354810"/>
                  <a:pt x="2345" y="6181413"/>
                </a:cubicBezTo>
                <a:cubicBezTo>
                  <a:pt x="-781" y="5837739"/>
                  <a:pt x="-781" y="5664342"/>
                  <a:pt x="2345" y="5320669"/>
                </a:cubicBezTo>
                <a:cubicBezTo>
                  <a:pt x="5470" y="4858277"/>
                  <a:pt x="8595" y="4627078"/>
                  <a:pt x="21092" y="4164681"/>
                </a:cubicBezTo>
                <a:cubicBezTo>
                  <a:pt x="21092" y="4159994"/>
                  <a:pt x="21092" y="4156871"/>
                  <a:pt x="21092" y="4152184"/>
                </a:cubicBezTo>
                <a:cubicBezTo>
                  <a:pt x="24213" y="4035025"/>
                  <a:pt x="27338" y="3930359"/>
                  <a:pt x="30464" y="3830384"/>
                </a:cubicBezTo>
                <a:cubicBezTo>
                  <a:pt x="53897" y="3064931"/>
                  <a:pt x="592836" y="2413517"/>
                  <a:pt x="1339544" y="2247928"/>
                </a:cubicBezTo>
                <a:cubicBezTo>
                  <a:pt x="1345790" y="2247928"/>
                  <a:pt x="1350477" y="2246368"/>
                  <a:pt x="1356726" y="2244803"/>
                </a:cubicBezTo>
                <a:cubicBezTo>
                  <a:pt x="1384844" y="1908943"/>
                  <a:pt x="1555120" y="1502786"/>
                  <a:pt x="2156545" y="1321577"/>
                </a:cubicBezTo>
                <a:cubicBezTo>
                  <a:pt x="3117264" y="1031018"/>
                  <a:pt x="3537483" y="0"/>
                  <a:pt x="3537483" y="0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D5BC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38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BCCA9E32-102A-7FB4-611C-832459DDA2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9485" y="2174672"/>
            <a:ext cx="2767370" cy="2767368"/>
          </a:xfrm>
          <a:custGeom>
            <a:avLst/>
            <a:gdLst>
              <a:gd name="connsiteX0" fmla="*/ 0 w 2767370"/>
              <a:gd name="connsiteY0" fmla="*/ 0 h 2767368"/>
              <a:gd name="connsiteX1" fmla="*/ 2767370 w 2767370"/>
              <a:gd name="connsiteY1" fmla="*/ 0 h 2767368"/>
              <a:gd name="connsiteX2" fmla="*/ 2767370 w 2767370"/>
              <a:gd name="connsiteY2" fmla="*/ 2767368 h 2767368"/>
              <a:gd name="connsiteX3" fmla="*/ 0 w 2767370"/>
              <a:gd name="connsiteY3" fmla="*/ 2767368 h 276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7370" h="2767368">
                <a:moveTo>
                  <a:pt x="0" y="0"/>
                </a:moveTo>
                <a:lnTo>
                  <a:pt x="2767370" y="0"/>
                </a:lnTo>
                <a:lnTo>
                  <a:pt x="2767370" y="2767368"/>
                </a:lnTo>
                <a:lnTo>
                  <a:pt x="0" y="2767368"/>
                </a:lnTo>
                <a:close/>
              </a:path>
            </a:pathLst>
          </a:custGeom>
        </p:spPr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3C1AF82E-D9B3-6AD8-CF6F-37B5FE1C66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03825" y="1979049"/>
            <a:ext cx="2962994" cy="2962992"/>
          </a:xfrm>
          <a:custGeom>
            <a:avLst/>
            <a:gdLst>
              <a:gd name="connsiteX0" fmla="*/ 0 w 2962994"/>
              <a:gd name="connsiteY0" fmla="*/ 0 h 2962992"/>
              <a:gd name="connsiteX1" fmla="*/ 2962994 w 2962994"/>
              <a:gd name="connsiteY1" fmla="*/ 0 h 2962992"/>
              <a:gd name="connsiteX2" fmla="*/ 2962994 w 2962994"/>
              <a:gd name="connsiteY2" fmla="*/ 2962992 h 2962992"/>
              <a:gd name="connsiteX3" fmla="*/ 0 w 2962994"/>
              <a:gd name="connsiteY3" fmla="*/ 2962992 h 296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994" h="2962992">
                <a:moveTo>
                  <a:pt x="0" y="0"/>
                </a:moveTo>
                <a:lnTo>
                  <a:pt x="2962994" y="0"/>
                </a:lnTo>
                <a:lnTo>
                  <a:pt x="2962994" y="2962992"/>
                </a:lnTo>
                <a:lnTo>
                  <a:pt x="0" y="2962992"/>
                </a:lnTo>
                <a:close/>
              </a:path>
            </a:pathLst>
          </a:custGeom>
        </p:spPr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87514695-A736-E8A2-CFDE-55B4D4D80E9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99109" y="2174672"/>
            <a:ext cx="2767370" cy="2767368"/>
          </a:xfrm>
          <a:custGeom>
            <a:avLst/>
            <a:gdLst>
              <a:gd name="connsiteX0" fmla="*/ 0 w 2767370"/>
              <a:gd name="connsiteY0" fmla="*/ 0 h 2767368"/>
              <a:gd name="connsiteX1" fmla="*/ 2767370 w 2767370"/>
              <a:gd name="connsiteY1" fmla="*/ 0 h 2767368"/>
              <a:gd name="connsiteX2" fmla="*/ 2767370 w 2767370"/>
              <a:gd name="connsiteY2" fmla="*/ 2767368 h 2767368"/>
              <a:gd name="connsiteX3" fmla="*/ 0 w 2767370"/>
              <a:gd name="connsiteY3" fmla="*/ 2767368 h 276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7370" h="2767368">
                <a:moveTo>
                  <a:pt x="0" y="0"/>
                </a:moveTo>
                <a:lnTo>
                  <a:pt x="2767370" y="0"/>
                </a:lnTo>
                <a:lnTo>
                  <a:pt x="2767370" y="2767368"/>
                </a:lnTo>
                <a:lnTo>
                  <a:pt x="0" y="2767368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6197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009933BB-D3C3-9D73-93E0-F7CB66A0CC7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54885" y="1218744"/>
            <a:ext cx="5937115" cy="5334456"/>
          </a:xfrm>
          <a:custGeom>
            <a:avLst/>
            <a:gdLst>
              <a:gd name="connsiteX0" fmla="*/ 0 w 5937115"/>
              <a:gd name="connsiteY0" fmla="*/ 0 h 5937112"/>
              <a:gd name="connsiteX1" fmla="*/ 5937115 w 5937115"/>
              <a:gd name="connsiteY1" fmla="*/ 0 h 5937112"/>
              <a:gd name="connsiteX2" fmla="*/ 5937115 w 5937115"/>
              <a:gd name="connsiteY2" fmla="*/ 5937112 h 5937112"/>
              <a:gd name="connsiteX3" fmla="*/ 0 w 5937115"/>
              <a:gd name="connsiteY3" fmla="*/ 5937112 h 593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115" h="5937112">
                <a:moveTo>
                  <a:pt x="0" y="0"/>
                </a:moveTo>
                <a:lnTo>
                  <a:pt x="5937115" y="0"/>
                </a:lnTo>
                <a:lnTo>
                  <a:pt x="5937115" y="5937112"/>
                </a:lnTo>
                <a:lnTo>
                  <a:pt x="0" y="5937112"/>
                </a:lnTo>
                <a:close/>
              </a:path>
            </a:pathLst>
          </a:custGeom>
        </p:spPr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D997A160-927C-CF59-B371-EF1D781D41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19825" y="3622008"/>
            <a:ext cx="3603888" cy="2793102"/>
          </a:xfrm>
          <a:custGeom>
            <a:avLst/>
            <a:gdLst>
              <a:gd name="connsiteX0" fmla="*/ 2661181 w 3106790"/>
              <a:gd name="connsiteY0" fmla="*/ 0 h 2407839"/>
              <a:gd name="connsiteX1" fmla="*/ 3106790 w 3106790"/>
              <a:gd name="connsiteY1" fmla="*/ 1717315 h 2407839"/>
              <a:gd name="connsiteX2" fmla="*/ 445609 w 3106790"/>
              <a:gd name="connsiteY2" fmla="*/ 2407839 h 2407839"/>
              <a:gd name="connsiteX3" fmla="*/ 0 w 3106790"/>
              <a:gd name="connsiteY3" fmla="*/ 690524 h 2407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790" h="2407839">
                <a:moveTo>
                  <a:pt x="2661181" y="0"/>
                </a:moveTo>
                <a:lnTo>
                  <a:pt x="3106790" y="1717315"/>
                </a:lnTo>
                <a:lnTo>
                  <a:pt x="445609" y="2407839"/>
                </a:lnTo>
                <a:lnTo>
                  <a:pt x="0" y="690524"/>
                </a:lnTo>
                <a:close/>
              </a:path>
            </a:pathLst>
          </a:custGeom>
        </p:spPr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713E7CB1-E08A-1342-9B75-CD9E68FED08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52800" y="1269011"/>
            <a:ext cx="3706153" cy="3039487"/>
          </a:xfrm>
          <a:custGeom>
            <a:avLst/>
            <a:gdLst>
              <a:gd name="connsiteX0" fmla="*/ 617577 w 3194949"/>
              <a:gd name="connsiteY0" fmla="*/ 0 h 2620239"/>
              <a:gd name="connsiteX1" fmla="*/ 3194949 w 3194949"/>
              <a:gd name="connsiteY1" fmla="*/ 957008 h 2620239"/>
              <a:gd name="connsiteX2" fmla="*/ 2577371 w 3194949"/>
              <a:gd name="connsiteY2" fmla="*/ 2620239 h 2620239"/>
              <a:gd name="connsiteX3" fmla="*/ 0 w 3194949"/>
              <a:gd name="connsiteY3" fmla="*/ 1663230 h 262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4949" h="2620239">
                <a:moveTo>
                  <a:pt x="617577" y="0"/>
                </a:moveTo>
                <a:lnTo>
                  <a:pt x="3194949" y="957008"/>
                </a:lnTo>
                <a:lnTo>
                  <a:pt x="2577371" y="2620239"/>
                </a:lnTo>
                <a:lnTo>
                  <a:pt x="0" y="166323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6640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1FDD8638-BAE4-46DE-272E-C1CFF76B06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732987"/>
            <a:ext cx="5937115" cy="4778649"/>
          </a:xfrm>
          <a:custGeom>
            <a:avLst/>
            <a:gdLst>
              <a:gd name="connsiteX0" fmla="*/ 0 w 5937115"/>
              <a:gd name="connsiteY0" fmla="*/ 0 h 5937112"/>
              <a:gd name="connsiteX1" fmla="*/ 5937115 w 5937115"/>
              <a:gd name="connsiteY1" fmla="*/ 0 h 5937112"/>
              <a:gd name="connsiteX2" fmla="*/ 5937115 w 5937115"/>
              <a:gd name="connsiteY2" fmla="*/ 5937112 h 5937112"/>
              <a:gd name="connsiteX3" fmla="*/ 0 w 5937115"/>
              <a:gd name="connsiteY3" fmla="*/ 5937112 h 593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115" h="5937112">
                <a:moveTo>
                  <a:pt x="0" y="0"/>
                </a:moveTo>
                <a:lnTo>
                  <a:pt x="5937115" y="0"/>
                </a:lnTo>
                <a:lnTo>
                  <a:pt x="5937115" y="5937112"/>
                </a:lnTo>
                <a:lnTo>
                  <a:pt x="0" y="5937112"/>
                </a:lnTo>
                <a:close/>
              </a:path>
            </a:pathLst>
          </a:custGeom>
        </p:spPr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2C4450C8-C144-6501-C9C0-5E3E82E5753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5599" y="3802153"/>
            <a:ext cx="3194949" cy="2620239"/>
          </a:xfrm>
          <a:custGeom>
            <a:avLst/>
            <a:gdLst>
              <a:gd name="connsiteX0" fmla="*/ 617577 w 3194949"/>
              <a:gd name="connsiteY0" fmla="*/ 0 h 2620239"/>
              <a:gd name="connsiteX1" fmla="*/ 3194949 w 3194949"/>
              <a:gd name="connsiteY1" fmla="*/ 957008 h 2620239"/>
              <a:gd name="connsiteX2" fmla="*/ 2577372 w 3194949"/>
              <a:gd name="connsiteY2" fmla="*/ 2620239 h 2620239"/>
              <a:gd name="connsiteX3" fmla="*/ 0 w 3194949"/>
              <a:gd name="connsiteY3" fmla="*/ 1663230 h 262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4949" h="2620239">
                <a:moveTo>
                  <a:pt x="617577" y="0"/>
                </a:moveTo>
                <a:lnTo>
                  <a:pt x="3194949" y="957008"/>
                </a:lnTo>
                <a:lnTo>
                  <a:pt x="2577372" y="2620239"/>
                </a:lnTo>
                <a:lnTo>
                  <a:pt x="0" y="1663230"/>
                </a:lnTo>
                <a:close/>
              </a:path>
            </a:pathLst>
          </a:custGeom>
        </p:spPr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CFF503EF-CC99-7689-8FDB-15FC40ADA7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49273" y="2471397"/>
            <a:ext cx="3106790" cy="2407839"/>
          </a:xfrm>
          <a:custGeom>
            <a:avLst/>
            <a:gdLst>
              <a:gd name="connsiteX0" fmla="*/ 2661182 w 3106790"/>
              <a:gd name="connsiteY0" fmla="*/ 0 h 2407839"/>
              <a:gd name="connsiteX1" fmla="*/ 3106790 w 3106790"/>
              <a:gd name="connsiteY1" fmla="*/ 1717314 h 2407839"/>
              <a:gd name="connsiteX2" fmla="*/ 445609 w 3106790"/>
              <a:gd name="connsiteY2" fmla="*/ 2407839 h 2407839"/>
              <a:gd name="connsiteX3" fmla="*/ 0 w 3106790"/>
              <a:gd name="connsiteY3" fmla="*/ 690524 h 2407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790" h="2407839">
                <a:moveTo>
                  <a:pt x="2661182" y="0"/>
                </a:moveTo>
                <a:lnTo>
                  <a:pt x="3106790" y="1717314"/>
                </a:lnTo>
                <a:lnTo>
                  <a:pt x="445609" y="2407839"/>
                </a:lnTo>
                <a:lnTo>
                  <a:pt x="0" y="690524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61980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AB2FD3A-35B8-0BCD-F8FF-3D25BD46B3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3869" y="1104444"/>
            <a:ext cx="3352181" cy="3352177"/>
          </a:xfrm>
          <a:custGeom>
            <a:avLst/>
            <a:gdLst>
              <a:gd name="connsiteX0" fmla="*/ 814834 w 3855833"/>
              <a:gd name="connsiteY0" fmla="*/ 0 h 3855828"/>
              <a:gd name="connsiteX1" fmla="*/ 3855833 w 3855833"/>
              <a:gd name="connsiteY1" fmla="*/ 814833 h 3855828"/>
              <a:gd name="connsiteX2" fmla="*/ 3041000 w 3855833"/>
              <a:gd name="connsiteY2" fmla="*/ 3855828 h 3855828"/>
              <a:gd name="connsiteX3" fmla="*/ 0 w 3855833"/>
              <a:gd name="connsiteY3" fmla="*/ 3040995 h 385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5833" h="3855828">
                <a:moveTo>
                  <a:pt x="814834" y="0"/>
                </a:moveTo>
                <a:lnTo>
                  <a:pt x="3855833" y="814833"/>
                </a:lnTo>
                <a:lnTo>
                  <a:pt x="3041000" y="3855828"/>
                </a:lnTo>
                <a:lnTo>
                  <a:pt x="0" y="3040995"/>
                </a:ln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484C4E16-6CC4-BC73-64CC-43A9F0B16C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87544" y="2193697"/>
            <a:ext cx="3099656" cy="3099650"/>
          </a:xfrm>
          <a:custGeom>
            <a:avLst/>
            <a:gdLst>
              <a:gd name="connsiteX0" fmla="*/ 2811917 w 3565367"/>
              <a:gd name="connsiteY0" fmla="*/ 0 h 3565360"/>
              <a:gd name="connsiteX1" fmla="*/ 3565367 w 3565367"/>
              <a:gd name="connsiteY1" fmla="*/ 2811910 h 3565360"/>
              <a:gd name="connsiteX2" fmla="*/ 753449 w 3565367"/>
              <a:gd name="connsiteY2" fmla="*/ 3565360 h 3565360"/>
              <a:gd name="connsiteX3" fmla="*/ 0 w 3565367"/>
              <a:gd name="connsiteY3" fmla="*/ 753450 h 356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5367" h="3565360">
                <a:moveTo>
                  <a:pt x="2811917" y="0"/>
                </a:moveTo>
                <a:lnTo>
                  <a:pt x="3565367" y="2811910"/>
                </a:lnTo>
                <a:lnTo>
                  <a:pt x="753449" y="3565360"/>
                </a:lnTo>
                <a:lnTo>
                  <a:pt x="0" y="753450"/>
                </a:lnTo>
                <a:close/>
              </a:path>
            </a:pathLst>
          </a:custGeom>
        </p:spPr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A5C2F53B-013C-F8DC-B0CA-BAD7860BE8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67473" y="1560043"/>
            <a:ext cx="3183672" cy="3182992"/>
          </a:xfrm>
          <a:custGeom>
            <a:avLst/>
            <a:gdLst>
              <a:gd name="connsiteX0" fmla="*/ 773874 w 3662006"/>
              <a:gd name="connsiteY0" fmla="*/ 0 h 3661224"/>
              <a:gd name="connsiteX1" fmla="*/ 3662006 w 3662006"/>
              <a:gd name="connsiteY1" fmla="*/ 773871 h 3661224"/>
              <a:gd name="connsiteX2" fmla="*/ 2888342 w 3662006"/>
              <a:gd name="connsiteY2" fmla="*/ 3661224 h 3661224"/>
              <a:gd name="connsiteX3" fmla="*/ 2885239 w 3662006"/>
              <a:gd name="connsiteY3" fmla="*/ 3661224 h 3661224"/>
              <a:gd name="connsiteX4" fmla="*/ 0 w 3662006"/>
              <a:gd name="connsiteY4" fmla="*/ 2888127 h 366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2006" h="3661224">
                <a:moveTo>
                  <a:pt x="773874" y="0"/>
                </a:moveTo>
                <a:lnTo>
                  <a:pt x="3662006" y="773871"/>
                </a:lnTo>
                <a:lnTo>
                  <a:pt x="2888342" y="3661224"/>
                </a:lnTo>
                <a:lnTo>
                  <a:pt x="2885239" y="3661224"/>
                </a:lnTo>
                <a:lnTo>
                  <a:pt x="0" y="2888127"/>
                </a:lnTo>
                <a:close/>
              </a:path>
            </a:pathLst>
          </a:custGeom>
        </p:spPr>
      </p:sp>
      <p:sp>
        <p:nvSpPr>
          <p:cNvPr id="5" name="Picture Placeholder 12">
            <a:extLst>
              <a:ext uri="{FF2B5EF4-FFF2-40B4-BE49-F238E27FC236}">
                <a16:creationId xmlns:a16="http://schemas.microsoft.com/office/drawing/2014/main" id="{C78509E1-EA40-4C35-6BD5-2BEABD65E0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6739" y="2029633"/>
            <a:ext cx="3263718" cy="3263714"/>
          </a:xfrm>
          <a:custGeom>
            <a:avLst/>
            <a:gdLst>
              <a:gd name="connsiteX0" fmla="*/ 2960750 w 3754079"/>
              <a:gd name="connsiteY0" fmla="*/ 0 h 3754074"/>
              <a:gd name="connsiteX1" fmla="*/ 3754079 w 3754079"/>
              <a:gd name="connsiteY1" fmla="*/ 2960744 h 3754074"/>
              <a:gd name="connsiteX2" fmla="*/ 793329 w 3754079"/>
              <a:gd name="connsiteY2" fmla="*/ 3754074 h 3754074"/>
              <a:gd name="connsiteX3" fmla="*/ 0 w 3754079"/>
              <a:gd name="connsiteY3" fmla="*/ 793330 h 3754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4079" h="3754074">
                <a:moveTo>
                  <a:pt x="2960750" y="0"/>
                </a:moveTo>
                <a:lnTo>
                  <a:pt x="3754079" y="2960744"/>
                </a:lnTo>
                <a:lnTo>
                  <a:pt x="793329" y="3754074"/>
                </a:lnTo>
                <a:lnTo>
                  <a:pt x="0" y="79333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61040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08CD2136-BFE0-C026-5E55-FDAC37912C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29525" y="4273673"/>
            <a:ext cx="2903300" cy="2023724"/>
          </a:xfrm>
          <a:custGeom>
            <a:avLst/>
            <a:gdLst>
              <a:gd name="connsiteX0" fmla="*/ 166058 w 2903300"/>
              <a:gd name="connsiteY0" fmla="*/ 0 h 2023724"/>
              <a:gd name="connsiteX1" fmla="*/ 2903300 w 2903300"/>
              <a:gd name="connsiteY1" fmla="*/ 257326 h 2023724"/>
              <a:gd name="connsiteX2" fmla="*/ 2737242 w 2903300"/>
              <a:gd name="connsiteY2" fmla="*/ 2023724 h 2023724"/>
              <a:gd name="connsiteX3" fmla="*/ 0 w 2903300"/>
              <a:gd name="connsiteY3" fmla="*/ 1766398 h 202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3300" h="2023724">
                <a:moveTo>
                  <a:pt x="166058" y="0"/>
                </a:moveTo>
                <a:lnTo>
                  <a:pt x="2903300" y="257326"/>
                </a:lnTo>
                <a:lnTo>
                  <a:pt x="2737242" y="2023724"/>
                </a:lnTo>
                <a:lnTo>
                  <a:pt x="0" y="1766398"/>
                </a:lnTo>
                <a:close/>
              </a:path>
            </a:pathLst>
          </a:custGeom>
        </p:spPr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C2A2C1C1-8AA9-D9C8-47EE-42455391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537" y="3054876"/>
            <a:ext cx="3318828" cy="3318826"/>
          </a:xfrm>
          <a:custGeom>
            <a:avLst/>
            <a:gdLst>
              <a:gd name="connsiteX0" fmla="*/ 0 w 3318828"/>
              <a:gd name="connsiteY0" fmla="*/ 0 h 3318826"/>
              <a:gd name="connsiteX1" fmla="*/ 3318828 w 3318828"/>
              <a:gd name="connsiteY1" fmla="*/ 0 h 3318826"/>
              <a:gd name="connsiteX2" fmla="*/ 3318828 w 3318828"/>
              <a:gd name="connsiteY2" fmla="*/ 3318826 h 3318826"/>
              <a:gd name="connsiteX3" fmla="*/ 0 w 3318828"/>
              <a:gd name="connsiteY3" fmla="*/ 3318826 h 33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8828" h="3318826">
                <a:moveTo>
                  <a:pt x="0" y="0"/>
                </a:moveTo>
                <a:lnTo>
                  <a:pt x="3318828" y="0"/>
                </a:lnTo>
                <a:lnTo>
                  <a:pt x="3318828" y="3318826"/>
                </a:lnTo>
                <a:lnTo>
                  <a:pt x="0" y="3318826"/>
                </a:lnTo>
                <a:close/>
              </a:path>
            </a:pathLst>
          </a:custGeom>
        </p:spPr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DC2AF79F-0D68-C00D-8B58-DDFB9960BEF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16777" y="1218459"/>
            <a:ext cx="3425496" cy="2210541"/>
          </a:xfrm>
          <a:custGeom>
            <a:avLst/>
            <a:gdLst>
              <a:gd name="connsiteX0" fmla="*/ 0 w 3425496"/>
              <a:gd name="connsiteY0" fmla="*/ 0 h 2210541"/>
              <a:gd name="connsiteX1" fmla="*/ 3425496 w 3425496"/>
              <a:gd name="connsiteY1" fmla="*/ 0 h 2210541"/>
              <a:gd name="connsiteX2" fmla="*/ 3425496 w 3425496"/>
              <a:gd name="connsiteY2" fmla="*/ 2210541 h 2210541"/>
              <a:gd name="connsiteX3" fmla="*/ 0 w 3425496"/>
              <a:gd name="connsiteY3" fmla="*/ 2210541 h 221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5496" h="2210541">
                <a:moveTo>
                  <a:pt x="0" y="0"/>
                </a:moveTo>
                <a:lnTo>
                  <a:pt x="3425496" y="0"/>
                </a:lnTo>
                <a:lnTo>
                  <a:pt x="3425496" y="2210541"/>
                </a:lnTo>
                <a:lnTo>
                  <a:pt x="0" y="2210541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3464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08CD2136-BFE0-C026-5E55-FDAC37912C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78681" y="3893128"/>
            <a:ext cx="3946146" cy="2750632"/>
          </a:xfrm>
          <a:custGeom>
            <a:avLst/>
            <a:gdLst>
              <a:gd name="connsiteX0" fmla="*/ 166058 w 2903300"/>
              <a:gd name="connsiteY0" fmla="*/ 0 h 2023724"/>
              <a:gd name="connsiteX1" fmla="*/ 2903300 w 2903300"/>
              <a:gd name="connsiteY1" fmla="*/ 257326 h 2023724"/>
              <a:gd name="connsiteX2" fmla="*/ 2737242 w 2903300"/>
              <a:gd name="connsiteY2" fmla="*/ 2023724 h 2023724"/>
              <a:gd name="connsiteX3" fmla="*/ 0 w 2903300"/>
              <a:gd name="connsiteY3" fmla="*/ 1766398 h 202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3300" h="2023724">
                <a:moveTo>
                  <a:pt x="166058" y="0"/>
                </a:moveTo>
                <a:lnTo>
                  <a:pt x="2903300" y="257326"/>
                </a:lnTo>
                <a:lnTo>
                  <a:pt x="2737242" y="2023724"/>
                </a:lnTo>
                <a:lnTo>
                  <a:pt x="0" y="1766398"/>
                </a:lnTo>
                <a:close/>
              </a:path>
            </a:pathLst>
          </a:custGeom>
        </p:spPr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C2A2C1C1-8AA9-D9C8-47EE-424553914E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537" y="3054876"/>
            <a:ext cx="3318828" cy="3318826"/>
          </a:xfrm>
          <a:custGeom>
            <a:avLst/>
            <a:gdLst>
              <a:gd name="connsiteX0" fmla="*/ 0 w 3318828"/>
              <a:gd name="connsiteY0" fmla="*/ 0 h 3318826"/>
              <a:gd name="connsiteX1" fmla="*/ 3318828 w 3318828"/>
              <a:gd name="connsiteY1" fmla="*/ 0 h 3318826"/>
              <a:gd name="connsiteX2" fmla="*/ 3318828 w 3318828"/>
              <a:gd name="connsiteY2" fmla="*/ 3318826 h 3318826"/>
              <a:gd name="connsiteX3" fmla="*/ 0 w 3318828"/>
              <a:gd name="connsiteY3" fmla="*/ 3318826 h 33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8828" h="3318826">
                <a:moveTo>
                  <a:pt x="0" y="0"/>
                </a:moveTo>
                <a:lnTo>
                  <a:pt x="3318828" y="0"/>
                </a:lnTo>
                <a:lnTo>
                  <a:pt x="3318828" y="3318826"/>
                </a:lnTo>
                <a:lnTo>
                  <a:pt x="0" y="3318826"/>
                </a:lnTo>
                <a:close/>
              </a:path>
            </a:pathLst>
          </a:custGeom>
        </p:spPr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DC2AF79F-0D68-C00D-8B58-DDFB9960BEF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932437" y="1393515"/>
            <a:ext cx="4327125" cy="2210541"/>
          </a:xfrm>
          <a:custGeom>
            <a:avLst/>
            <a:gdLst>
              <a:gd name="connsiteX0" fmla="*/ 0 w 3425496"/>
              <a:gd name="connsiteY0" fmla="*/ 0 h 2210541"/>
              <a:gd name="connsiteX1" fmla="*/ 3425496 w 3425496"/>
              <a:gd name="connsiteY1" fmla="*/ 0 h 2210541"/>
              <a:gd name="connsiteX2" fmla="*/ 3425496 w 3425496"/>
              <a:gd name="connsiteY2" fmla="*/ 2210541 h 2210541"/>
              <a:gd name="connsiteX3" fmla="*/ 0 w 3425496"/>
              <a:gd name="connsiteY3" fmla="*/ 2210541 h 221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5496" h="2210541">
                <a:moveTo>
                  <a:pt x="0" y="0"/>
                </a:moveTo>
                <a:lnTo>
                  <a:pt x="3425496" y="0"/>
                </a:lnTo>
                <a:lnTo>
                  <a:pt x="3425496" y="2210541"/>
                </a:lnTo>
                <a:lnTo>
                  <a:pt x="0" y="2210541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8515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E2315C33-2640-C716-5546-FA1D26D287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32388" y="1525596"/>
            <a:ext cx="3153170" cy="3371848"/>
          </a:xfrm>
          <a:custGeom>
            <a:avLst/>
            <a:gdLst>
              <a:gd name="connsiteX0" fmla="*/ 0 w 3153170"/>
              <a:gd name="connsiteY0" fmla="*/ 0 h 3371848"/>
              <a:gd name="connsiteX1" fmla="*/ 3153170 w 3153170"/>
              <a:gd name="connsiteY1" fmla="*/ 0 h 3371848"/>
              <a:gd name="connsiteX2" fmla="*/ 3153170 w 3153170"/>
              <a:gd name="connsiteY2" fmla="*/ 3371848 h 3371848"/>
              <a:gd name="connsiteX3" fmla="*/ 0 w 3153170"/>
              <a:gd name="connsiteY3" fmla="*/ 3371848 h 337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3170" h="3371848">
                <a:moveTo>
                  <a:pt x="0" y="0"/>
                </a:moveTo>
                <a:lnTo>
                  <a:pt x="3153170" y="0"/>
                </a:lnTo>
                <a:lnTo>
                  <a:pt x="3153170" y="3371848"/>
                </a:lnTo>
                <a:lnTo>
                  <a:pt x="0" y="3371848"/>
                </a:ln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2F95E60D-46B0-893F-441D-D0D6D4F6B2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50008" y="2920052"/>
            <a:ext cx="3153170" cy="3371848"/>
          </a:xfrm>
          <a:custGeom>
            <a:avLst/>
            <a:gdLst>
              <a:gd name="connsiteX0" fmla="*/ 0 w 3153170"/>
              <a:gd name="connsiteY0" fmla="*/ 0 h 3371848"/>
              <a:gd name="connsiteX1" fmla="*/ 3153170 w 3153170"/>
              <a:gd name="connsiteY1" fmla="*/ 0 h 3371848"/>
              <a:gd name="connsiteX2" fmla="*/ 3153170 w 3153170"/>
              <a:gd name="connsiteY2" fmla="*/ 3371848 h 3371848"/>
              <a:gd name="connsiteX3" fmla="*/ 0 w 3153170"/>
              <a:gd name="connsiteY3" fmla="*/ 3371848 h 337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3170" h="3371848">
                <a:moveTo>
                  <a:pt x="0" y="0"/>
                </a:moveTo>
                <a:lnTo>
                  <a:pt x="3153170" y="0"/>
                </a:lnTo>
                <a:lnTo>
                  <a:pt x="3153170" y="3371848"/>
                </a:lnTo>
                <a:lnTo>
                  <a:pt x="0" y="3371848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2465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08DD1CAF-CF6E-1FBF-A917-047D1B766E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36822" y="1477105"/>
            <a:ext cx="2131416" cy="2131416"/>
          </a:xfrm>
          <a:custGeom>
            <a:avLst/>
            <a:gdLst>
              <a:gd name="connsiteX0" fmla="*/ 0 w 2131416"/>
              <a:gd name="connsiteY0" fmla="*/ 0 h 2131416"/>
              <a:gd name="connsiteX1" fmla="*/ 2131416 w 2131416"/>
              <a:gd name="connsiteY1" fmla="*/ 0 h 2131416"/>
              <a:gd name="connsiteX2" fmla="*/ 2131416 w 2131416"/>
              <a:gd name="connsiteY2" fmla="*/ 2131416 h 2131416"/>
              <a:gd name="connsiteX3" fmla="*/ 0 w 2131416"/>
              <a:gd name="connsiteY3" fmla="*/ 2131416 h 213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1416" h="2131416">
                <a:moveTo>
                  <a:pt x="0" y="0"/>
                </a:moveTo>
                <a:lnTo>
                  <a:pt x="2131416" y="0"/>
                </a:lnTo>
                <a:lnTo>
                  <a:pt x="2131416" y="2131416"/>
                </a:lnTo>
                <a:lnTo>
                  <a:pt x="0" y="2131416"/>
                </a:lnTo>
                <a:close/>
              </a:path>
            </a:pathLst>
          </a:custGeom>
        </p:spPr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1916D45D-7941-17C9-B446-298D4765AD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54292" y="1477105"/>
            <a:ext cx="2131416" cy="2131416"/>
          </a:xfrm>
          <a:custGeom>
            <a:avLst/>
            <a:gdLst>
              <a:gd name="connsiteX0" fmla="*/ 0 w 2131416"/>
              <a:gd name="connsiteY0" fmla="*/ 0 h 2131416"/>
              <a:gd name="connsiteX1" fmla="*/ 2131416 w 2131416"/>
              <a:gd name="connsiteY1" fmla="*/ 0 h 2131416"/>
              <a:gd name="connsiteX2" fmla="*/ 2131416 w 2131416"/>
              <a:gd name="connsiteY2" fmla="*/ 2131416 h 2131416"/>
              <a:gd name="connsiteX3" fmla="*/ 0 w 2131416"/>
              <a:gd name="connsiteY3" fmla="*/ 2131416 h 213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1416" h="2131416">
                <a:moveTo>
                  <a:pt x="0" y="0"/>
                </a:moveTo>
                <a:lnTo>
                  <a:pt x="2131416" y="0"/>
                </a:lnTo>
                <a:lnTo>
                  <a:pt x="2131416" y="2131416"/>
                </a:lnTo>
                <a:lnTo>
                  <a:pt x="0" y="2131416"/>
                </a:lnTo>
                <a:close/>
              </a:path>
            </a:pathLst>
          </a:custGeom>
        </p:spPr>
      </p:sp>
      <p:sp>
        <p:nvSpPr>
          <p:cNvPr id="4" name="Picture Placeholder 12">
            <a:extLst>
              <a:ext uri="{FF2B5EF4-FFF2-40B4-BE49-F238E27FC236}">
                <a16:creationId xmlns:a16="http://schemas.microsoft.com/office/drawing/2014/main" id="{3DF085D6-A806-FA56-960E-11379A257BA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71762" y="1477105"/>
            <a:ext cx="2131416" cy="2131416"/>
          </a:xfrm>
          <a:custGeom>
            <a:avLst/>
            <a:gdLst>
              <a:gd name="connsiteX0" fmla="*/ 0 w 2131416"/>
              <a:gd name="connsiteY0" fmla="*/ 0 h 2131416"/>
              <a:gd name="connsiteX1" fmla="*/ 2131416 w 2131416"/>
              <a:gd name="connsiteY1" fmla="*/ 0 h 2131416"/>
              <a:gd name="connsiteX2" fmla="*/ 2131416 w 2131416"/>
              <a:gd name="connsiteY2" fmla="*/ 2131416 h 2131416"/>
              <a:gd name="connsiteX3" fmla="*/ 0 w 2131416"/>
              <a:gd name="connsiteY3" fmla="*/ 2131416 h 213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1416" h="2131416">
                <a:moveTo>
                  <a:pt x="0" y="0"/>
                </a:moveTo>
                <a:lnTo>
                  <a:pt x="2131416" y="0"/>
                </a:lnTo>
                <a:lnTo>
                  <a:pt x="2131416" y="2131416"/>
                </a:lnTo>
                <a:lnTo>
                  <a:pt x="0" y="2131416"/>
                </a:lnTo>
                <a:close/>
              </a:path>
            </a:pathLst>
          </a:custGeom>
        </p:spPr>
      </p:sp>
      <p:sp>
        <p:nvSpPr>
          <p:cNvPr id="5" name="Picture Placeholder 14">
            <a:extLst>
              <a:ext uri="{FF2B5EF4-FFF2-40B4-BE49-F238E27FC236}">
                <a16:creationId xmlns:a16="http://schemas.microsoft.com/office/drawing/2014/main" id="{9FB8D0D5-A75C-1CE1-8038-A8026EA0DE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36822" y="4088581"/>
            <a:ext cx="2131416" cy="2131416"/>
          </a:xfrm>
          <a:custGeom>
            <a:avLst/>
            <a:gdLst>
              <a:gd name="connsiteX0" fmla="*/ 0 w 2131416"/>
              <a:gd name="connsiteY0" fmla="*/ 0 h 2131416"/>
              <a:gd name="connsiteX1" fmla="*/ 2131416 w 2131416"/>
              <a:gd name="connsiteY1" fmla="*/ 0 h 2131416"/>
              <a:gd name="connsiteX2" fmla="*/ 2131416 w 2131416"/>
              <a:gd name="connsiteY2" fmla="*/ 2131416 h 2131416"/>
              <a:gd name="connsiteX3" fmla="*/ 0 w 2131416"/>
              <a:gd name="connsiteY3" fmla="*/ 2131416 h 213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1416" h="2131416">
                <a:moveTo>
                  <a:pt x="0" y="0"/>
                </a:moveTo>
                <a:lnTo>
                  <a:pt x="2131416" y="0"/>
                </a:lnTo>
                <a:lnTo>
                  <a:pt x="2131416" y="2131416"/>
                </a:lnTo>
                <a:lnTo>
                  <a:pt x="0" y="2131416"/>
                </a:lnTo>
                <a:close/>
              </a:path>
            </a:pathLst>
          </a:custGeom>
        </p:spPr>
      </p:sp>
      <p:sp>
        <p:nvSpPr>
          <p:cNvPr id="6" name="Picture Placeholder 16">
            <a:extLst>
              <a:ext uri="{FF2B5EF4-FFF2-40B4-BE49-F238E27FC236}">
                <a16:creationId xmlns:a16="http://schemas.microsoft.com/office/drawing/2014/main" id="{B300BD7C-8C4A-9A6B-50B2-B931950A08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54292" y="4088581"/>
            <a:ext cx="2131416" cy="2131416"/>
          </a:xfrm>
          <a:custGeom>
            <a:avLst/>
            <a:gdLst>
              <a:gd name="connsiteX0" fmla="*/ 0 w 2131416"/>
              <a:gd name="connsiteY0" fmla="*/ 0 h 2131416"/>
              <a:gd name="connsiteX1" fmla="*/ 2131416 w 2131416"/>
              <a:gd name="connsiteY1" fmla="*/ 0 h 2131416"/>
              <a:gd name="connsiteX2" fmla="*/ 2131416 w 2131416"/>
              <a:gd name="connsiteY2" fmla="*/ 2131416 h 2131416"/>
              <a:gd name="connsiteX3" fmla="*/ 0 w 2131416"/>
              <a:gd name="connsiteY3" fmla="*/ 2131416 h 213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1416" h="2131416">
                <a:moveTo>
                  <a:pt x="0" y="0"/>
                </a:moveTo>
                <a:lnTo>
                  <a:pt x="2131416" y="0"/>
                </a:lnTo>
                <a:lnTo>
                  <a:pt x="2131416" y="2131416"/>
                </a:lnTo>
                <a:lnTo>
                  <a:pt x="0" y="2131416"/>
                </a:lnTo>
                <a:close/>
              </a:path>
            </a:pathLst>
          </a:custGeom>
        </p:spPr>
      </p:sp>
      <p:sp>
        <p:nvSpPr>
          <p:cNvPr id="7" name="Picture Placeholder 18">
            <a:extLst>
              <a:ext uri="{FF2B5EF4-FFF2-40B4-BE49-F238E27FC236}">
                <a16:creationId xmlns:a16="http://schemas.microsoft.com/office/drawing/2014/main" id="{8E53376E-A129-0632-6104-3F5C918320C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71762" y="4088581"/>
            <a:ext cx="2131416" cy="2131416"/>
          </a:xfrm>
          <a:custGeom>
            <a:avLst/>
            <a:gdLst>
              <a:gd name="connsiteX0" fmla="*/ 0 w 2131416"/>
              <a:gd name="connsiteY0" fmla="*/ 0 h 2131416"/>
              <a:gd name="connsiteX1" fmla="*/ 2131416 w 2131416"/>
              <a:gd name="connsiteY1" fmla="*/ 0 h 2131416"/>
              <a:gd name="connsiteX2" fmla="*/ 2131416 w 2131416"/>
              <a:gd name="connsiteY2" fmla="*/ 2131416 h 2131416"/>
              <a:gd name="connsiteX3" fmla="*/ 0 w 2131416"/>
              <a:gd name="connsiteY3" fmla="*/ 2131416 h 2131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1416" h="2131416">
                <a:moveTo>
                  <a:pt x="0" y="0"/>
                </a:moveTo>
                <a:lnTo>
                  <a:pt x="2131416" y="0"/>
                </a:lnTo>
                <a:lnTo>
                  <a:pt x="2131416" y="2131416"/>
                </a:lnTo>
                <a:lnTo>
                  <a:pt x="0" y="2131416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9704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BF5A7B86-868A-EE17-999E-D946573943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11818" y="1527500"/>
            <a:ext cx="4591360" cy="4591360"/>
          </a:xfrm>
          <a:custGeom>
            <a:avLst/>
            <a:gdLst>
              <a:gd name="connsiteX0" fmla="*/ 0 w 4591360"/>
              <a:gd name="connsiteY0" fmla="*/ 0 h 4591360"/>
              <a:gd name="connsiteX1" fmla="*/ 4591360 w 4591360"/>
              <a:gd name="connsiteY1" fmla="*/ 0 h 4591360"/>
              <a:gd name="connsiteX2" fmla="*/ 4591360 w 4591360"/>
              <a:gd name="connsiteY2" fmla="*/ 4591360 h 4591360"/>
              <a:gd name="connsiteX3" fmla="*/ 0 w 4591360"/>
              <a:gd name="connsiteY3" fmla="*/ 4591360 h 459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1360" h="4591360">
                <a:moveTo>
                  <a:pt x="0" y="0"/>
                </a:moveTo>
                <a:lnTo>
                  <a:pt x="4591360" y="0"/>
                </a:lnTo>
                <a:lnTo>
                  <a:pt x="4591360" y="4591360"/>
                </a:lnTo>
                <a:lnTo>
                  <a:pt x="0" y="4591360"/>
                </a:lnTo>
                <a:close/>
              </a:path>
            </a:pathLst>
          </a:custGeom>
        </p:spPr>
      </p:sp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CFD7B179-3942-A07C-A740-062670CFFA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51969" y="4021618"/>
            <a:ext cx="2360633" cy="2360132"/>
          </a:xfrm>
          <a:custGeom>
            <a:avLst/>
            <a:gdLst>
              <a:gd name="connsiteX0" fmla="*/ 1859907 w 2360633"/>
              <a:gd name="connsiteY0" fmla="*/ 0 h 2360132"/>
              <a:gd name="connsiteX1" fmla="*/ 1861907 w 2360633"/>
              <a:gd name="connsiteY1" fmla="*/ 0 h 2360132"/>
              <a:gd name="connsiteX2" fmla="*/ 2360633 w 2360633"/>
              <a:gd name="connsiteY2" fmla="*/ 1861272 h 2360132"/>
              <a:gd name="connsiteX3" fmla="*/ 498861 w 2360633"/>
              <a:gd name="connsiteY3" fmla="*/ 2360132 h 2360132"/>
              <a:gd name="connsiteX4" fmla="*/ 0 w 2360633"/>
              <a:gd name="connsiteY4" fmla="*/ 498361 h 236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633" h="2360132">
                <a:moveTo>
                  <a:pt x="1859907" y="0"/>
                </a:moveTo>
                <a:lnTo>
                  <a:pt x="1861907" y="0"/>
                </a:lnTo>
                <a:lnTo>
                  <a:pt x="2360633" y="1861272"/>
                </a:lnTo>
                <a:lnTo>
                  <a:pt x="498861" y="2360132"/>
                </a:lnTo>
                <a:lnTo>
                  <a:pt x="0" y="498361"/>
                </a:lnTo>
                <a:close/>
              </a:path>
            </a:pathLst>
          </a:custGeom>
        </p:spPr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824D804A-8723-A5C2-D591-A38E2B809DD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7551" y="3508855"/>
            <a:ext cx="2298337" cy="2298335"/>
          </a:xfrm>
          <a:custGeom>
            <a:avLst/>
            <a:gdLst>
              <a:gd name="connsiteX0" fmla="*/ 485695 w 2298337"/>
              <a:gd name="connsiteY0" fmla="*/ 0 h 2298335"/>
              <a:gd name="connsiteX1" fmla="*/ 2298337 w 2298337"/>
              <a:gd name="connsiteY1" fmla="*/ 485696 h 2298335"/>
              <a:gd name="connsiteX2" fmla="*/ 1812642 w 2298337"/>
              <a:gd name="connsiteY2" fmla="*/ 2298335 h 2298335"/>
              <a:gd name="connsiteX3" fmla="*/ 0 w 2298337"/>
              <a:gd name="connsiteY3" fmla="*/ 1812639 h 2298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337" h="2298335">
                <a:moveTo>
                  <a:pt x="485695" y="0"/>
                </a:moveTo>
                <a:lnTo>
                  <a:pt x="2298337" y="485696"/>
                </a:lnTo>
                <a:lnTo>
                  <a:pt x="1812642" y="2298335"/>
                </a:lnTo>
                <a:lnTo>
                  <a:pt x="0" y="1812639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5425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036DD1A5-70C1-8DFD-5054-677A365073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93409" y="1218744"/>
            <a:ext cx="3810391" cy="2458922"/>
          </a:xfrm>
          <a:custGeom>
            <a:avLst/>
            <a:gdLst>
              <a:gd name="connsiteX0" fmla="*/ 0 w 3810391"/>
              <a:gd name="connsiteY0" fmla="*/ 0 h 2458922"/>
              <a:gd name="connsiteX1" fmla="*/ 3810391 w 3810391"/>
              <a:gd name="connsiteY1" fmla="*/ 0 h 2458922"/>
              <a:gd name="connsiteX2" fmla="*/ 3810391 w 3810391"/>
              <a:gd name="connsiteY2" fmla="*/ 2458922 h 2458922"/>
              <a:gd name="connsiteX3" fmla="*/ 0 w 3810391"/>
              <a:gd name="connsiteY3" fmla="*/ 2458922 h 2458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391" h="2458922">
                <a:moveTo>
                  <a:pt x="0" y="0"/>
                </a:moveTo>
                <a:lnTo>
                  <a:pt x="3810391" y="0"/>
                </a:lnTo>
                <a:lnTo>
                  <a:pt x="3810391" y="2458922"/>
                </a:lnTo>
                <a:lnTo>
                  <a:pt x="0" y="2458922"/>
                </a:ln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66AD2CBB-B785-08A4-1769-71B7A70856B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68372" y="2782273"/>
            <a:ext cx="3318828" cy="3318826"/>
          </a:xfrm>
          <a:custGeom>
            <a:avLst/>
            <a:gdLst>
              <a:gd name="connsiteX0" fmla="*/ 0 w 3318828"/>
              <a:gd name="connsiteY0" fmla="*/ 0 h 3318826"/>
              <a:gd name="connsiteX1" fmla="*/ 3318828 w 3318828"/>
              <a:gd name="connsiteY1" fmla="*/ 0 h 3318826"/>
              <a:gd name="connsiteX2" fmla="*/ 3318828 w 3318828"/>
              <a:gd name="connsiteY2" fmla="*/ 3318826 h 3318826"/>
              <a:gd name="connsiteX3" fmla="*/ 0 w 3318828"/>
              <a:gd name="connsiteY3" fmla="*/ 3318826 h 331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8828" h="3318826">
                <a:moveTo>
                  <a:pt x="0" y="0"/>
                </a:moveTo>
                <a:lnTo>
                  <a:pt x="3318828" y="0"/>
                </a:lnTo>
                <a:lnTo>
                  <a:pt x="3318828" y="3318826"/>
                </a:lnTo>
                <a:lnTo>
                  <a:pt x="0" y="3318826"/>
                </a:lnTo>
                <a:close/>
              </a:path>
            </a:pathLst>
          </a:custGeom>
        </p:spPr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04ADDC30-B319-5D8E-4EF9-2B9CC9858A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44823" y="4353266"/>
            <a:ext cx="2903300" cy="2023724"/>
          </a:xfrm>
          <a:custGeom>
            <a:avLst/>
            <a:gdLst>
              <a:gd name="connsiteX0" fmla="*/ 166058 w 2903300"/>
              <a:gd name="connsiteY0" fmla="*/ 0 h 2023724"/>
              <a:gd name="connsiteX1" fmla="*/ 2903300 w 2903300"/>
              <a:gd name="connsiteY1" fmla="*/ 257326 h 2023724"/>
              <a:gd name="connsiteX2" fmla="*/ 2737242 w 2903300"/>
              <a:gd name="connsiteY2" fmla="*/ 2023724 h 2023724"/>
              <a:gd name="connsiteX3" fmla="*/ 0 w 2903300"/>
              <a:gd name="connsiteY3" fmla="*/ 1766398 h 202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3300" h="2023724">
                <a:moveTo>
                  <a:pt x="166058" y="0"/>
                </a:moveTo>
                <a:lnTo>
                  <a:pt x="2903300" y="257326"/>
                </a:lnTo>
                <a:lnTo>
                  <a:pt x="2737242" y="2023724"/>
                </a:lnTo>
                <a:lnTo>
                  <a:pt x="0" y="1766398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5405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625643-5D7D-79D9-83D3-ECADF42350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EAED5-0C9A-4F1A-B023-DBDF81827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678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2A64343E-5FBB-25A0-17BB-E7916744DD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72342" y="1588879"/>
            <a:ext cx="4822388" cy="4822818"/>
          </a:xfrm>
          <a:custGeom>
            <a:avLst/>
            <a:gdLst>
              <a:gd name="connsiteX0" fmla="*/ 1028187 w 3398510"/>
              <a:gd name="connsiteY0" fmla="*/ 0 h 3398813"/>
              <a:gd name="connsiteX1" fmla="*/ 3398510 w 3398510"/>
              <a:gd name="connsiteY1" fmla="*/ 1028056 h 3398813"/>
              <a:gd name="connsiteX2" fmla="*/ 3398510 w 3398510"/>
              <a:gd name="connsiteY2" fmla="*/ 1028884 h 3398813"/>
              <a:gd name="connsiteX3" fmla="*/ 2370626 w 3398510"/>
              <a:gd name="connsiteY3" fmla="*/ 3398813 h 3398813"/>
              <a:gd name="connsiteX4" fmla="*/ 0 w 3398510"/>
              <a:gd name="connsiteY4" fmla="*/ 2370626 h 339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8510" h="3398813">
                <a:moveTo>
                  <a:pt x="1028187" y="0"/>
                </a:moveTo>
                <a:lnTo>
                  <a:pt x="3398510" y="1028056"/>
                </a:lnTo>
                <a:lnTo>
                  <a:pt x="3398510" y="1028884"/>
                </a:lnTo>
                <a:lnTo>
                  <a:pt x="2370626" y="3398813"/>
                </a:lnTo>
                <a:lnTo>
                  <a:pt x="0" y="2370626"/>
                </a:lnTo>
                <a:close/>
              </a:path>
            </a:pathLst>
          </a:custGeom>
        </p:spPr>
      </p:sp>
      <p:sp>
        <p:nvSpPr>
          <p:cNvPr id="3" name="Picture Placeholder 15">
            <a:extLst>
              <a:ext uri="{FF2B5EF4-FFF2-40B4-BE49-F238E27FC236}">
                <a16:creationId xmlns:a16="http://schemas.microsoft.com/office/drawing/2014/main" id="{3F636678-BBD0-ADA0-2030-9749A39CCC0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27576" y="2481748"/>
            <a:ext cx="2759624" cy="2759623"/>
          </a:xfrm>
          <a:custGeom>
            <a:avLst/>
            <a:gdLst>
              <a:gd name="connsiteX0" fmla="*/ 2176447 w 2759624"/>
              <a:gd name="connsiteY0" fmla="*/ 0 h 2759623"/>
              <a:gd name="connsiteX1" fmla="*/ 2759624 w 2759624"/>
              <a:gd name="connsiteY1" fmla="*/ 2176445 h 2759623"/>
              <a:gd name="connsiteX2" fmla="*/ 583177 w 2759624"/>
              <a:gd name="connsiteY2" fmla="*/ 2759623 h 2759623"/>
              <a:gd name="connsiteX3" fmla="*/ 0 w 2759624"/>
              <a:gd name="connsiteY3" fmla="*/ 583177 h 275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624" h="2759623">
                <a:moveTo>
                  <a:pt x="2176447" y="0"/>
                </a:moveTo>
                <a:lnTo>
                  <a:pt x="2759624" y="2176445"/>
                </a:lnTo>
                <a:lnTo>
                  <a:pt x="583177" y="2759623"/>
                </a:lnTo>
                <a:lnTo>
                  <a:pt x="0" y="583177"/>
                </a:lnTo>
                <a:close/>
              </a:path>
            </a:pathLst>
          </a:custGeom>
        </p:spPr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34BE1F2A-CCB3-E2C3-DF17-7E4A93800E3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0688" y="2731130"/>
            <a:ext cx="2759624" cy="2759623"/>
          </a:xfrm>
          <a:custGeom>
            <a:avLst/>
            <a:gdLst>
              <a:gd name="connsiteX0" fmla="*/ 2176447 w 2759624"/>
              <a:gd name="connsiteY0" fmla="*/ 0 h 2759623"/>
              <a:gd name="connsiteX1" fmla="*/ 2759624 w 2759624"/>
              <a:gd name="connsiteY1" fmla="*/ 2176445 h 2759623"/>
              <a:gd name="connsiteX2" fmla="*/ 583177 w 2759624"/>
              <a:gd name="connsiteY2" fmla="*/ 2759623 h 2759623"/>
              <a:gd name="connsiteX3" fmla="*/ 0 w 2759624"/>
              <a:gd name="connsiteY3" fmla="*/ 583177 h 275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9624" h="2759623">
                <a:moveTo>
                  <a:pt x="2176447" y="0"/>
                </a:moveTo>
                <a:lnTo>
                  <a:pt x="2759624" y="2176445"/>
                </a:lnTo>
                <a:lnTo>
                  <a:pt x="583177" y="2759623"/>
                </a:lnTo>
                <a:lnTo>
                  <a:pt x="0" y="583177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2191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E8E27E2E-DB09-6C16-B12E-335A2462E0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62538" y="1343269"/>
            <a:ext cx="2758957" cy="2759622"/>
          </a:xfrm>
          <a:custGeom>
            <a:avLst/>
            <a:gdLst>
              <a:gd name="connsiteX0" fmla="*/ 2175780 w 2758957"/>
              <a:gd name="connsiteY0" fmla="*/ 0 h 2759622"/>
              <a:gd name="connsiteX1" fmla="*/ 2758957 w 2758957"/>
              <a:gd name="connsiteY1" fmla="*/ 2176445 h 2759622"/>
              <a:gd name="connsiteX2" fmla="*/ 582510 w 2758957"/>
              <a:gd name="connsiteY2" fmla="*/ 2759622 h 2759622"/>
              <a:gd name="connsiteX3" fmla="*/ 0 w 2758957"/>
              <a:gd name="connsiteY3" fmla="*/ 585666 h 2759622"/>
              <a:gd name="connsiteX4" fmla="*/ 0 w 2758957"/>
              <a:gd name="connsiteY4" fmla="*/ 582998 h 275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8957" h="2759622">
                <a:moveTo>
                  <a:pt x="2175780" y="0"/>
                </a:moveTo>
                <a:lnTo>
                  <a:pt x="2758957" y="2176445"/>
                </a:lnTo>
                <a:lnTo>
                  <a:pt x="582510" y="2759622"/>
                </a:lnTo>
                <a:lnTo>
                  <a:pt x="0" y="585666"/>
                </a:lnTo>
                <a:lnTo>
                  <a:pt x="0" y="582998"/>
                </a:lnTo>
                <a:close/>
              </a:path>
            </a:pathLst>
          </a:custGeom>
        </p:spPr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C50FFAEF-5B2A-16E8-C552-0E2C50D82AC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93416" y="1023673"/>
            <a:ext cx="3398584" cy="3398812"/>
          </a:xfrm>
          <a:custGeom>
            <a:avLst/>
            <a:gdLst>
              <a:gd name="connsiteX0" fmla="*/ 1028186 w 3398584"/>
              <a:gd name="connsiteY0" fmla="*/ 0 h 3398812"/>
              <a:gd name="connsiteX1" fmla="*/ 3398584 w 3398584"/>
              <a:gd name="connsiteY1" fmla="*/ 1028088 h 3398812"/>
              <a:gd name="connsiteX2" fmla="*/ 3398584 w 3398584"/>
              <a:gd name="connsiteY2" fmla="*/ 1028712 h 3398812"/>
              <a:gd name="connsiteX3" fmla="*/ 2370626 w 3398584"/>
              <a:gd name="connsiteY3" fmla="*/ 3398812 h 3398812"/>
              <a:gd name="connsiteX4" fmla="*/ 0 w 3398584"/>
              <a:gd name="connsiteY4" fmla="*/ 2370626 h 339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8584" h="3398812">
                <a:moveTo>
                  <a:pt x="1028186" y="0"/>
                </a:moveTo>
                <a:lnTo>
                  <a:pt x="3398584" y="1028088"/>
                </a:lnTo>
                <a:lnTo>
                  <a:pt x="3398584" y="1028712"/>
                </a:lnTo>
                <a:lnTo>
                  <a:pt x="2370626" y="3398812"/>
                </a:lnTo>
                <a:lnTo>
                  <a:pt x="0" y="2370626"/>
                </a:lnTo>
                <a:close/>
              </a:path>
            </a:pathLst>
          </a:custGeom>
        </p:spPr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A702085F-5151-7384-3E2B-A70D1F4882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9623" y="3649134"/>
            <a:ext cx="3036444" cy="3036442"/>
          </a:xfrm>
          <a:custGeom>
            <a:avLst/>
            <a:gdLst>
              <a:gd name="connsiteX0" fmla="*/ 0 w 3036444"/>
              <a:gd name="connsiteY0" fmla="*/ 0 h 3036442"/>
              <a:gd name="connsiteX1" fmla="*/ 3036444 w 3036444"/>
              <a:gd name="connsiteY1" fmla="*/ 0 h 3036442"/>
              <a:gd name="connsiteX2" fmla="*/ 3036444 w 3036444"/>
              <a:gd name="connsiteY2" fmla="*/ 3036442 h 3036442"/>
              <a:gd name="connsiteX3" fmla="*/ 0 w 3036444"/>
              <a:gd name="connsiteY3" fmla="*/ 3036442 h 303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6444" h="3036442">
                <a:moveTo>
                  <a:pt x="0" y="0"/>
                </a:moveTo>
                <a:lnTo>
                  <a:pt x="3036444" y="0"/>
                </a:lnTo>
                <a:lnTo>
                  <a:pt x="3036444" y="3036442"/>
                </a:lnTo>
                <a:lnTo>
                  <a:pt x="0" y="3036442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34162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F9E4159C-60B7-7626-37BE-32AC6D96D6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973" y="4201386"/>
            <a:ext cx="3425496" cy="2210541"/>
          </a:xfrm>
          <a:custGeom>
            <a:avLst/>
            <a:gdLst>
              <a:gd name="connsiteX0" fmla="*/ 0 w 3425496"/>
              <a:gd name="connsiteY0" fmla="*/ 0 h 2210541"/>
              <a:gd name="connsiteX1" fmla="*/ 3425496 w 3425496"/>
              <a:gd name="connsiteY1" fmla="*/ 0 h 2210541"/>
              <a:gd name="connsiteX2" fmla="*/ 3425496 w 3425496"/>
              <a:gd name="connsiteY2" fmla="*/ 2210541 h 2210541"/>
              <a:gd name="connsiteX3" fmla="*/ 0 w 3425496"/>
              <a:gd name="connsiteY3" fmla="*/ 2210541 h 221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5496" h="2210541">
                <a:moveTo>
                  <a:pt x="0" y="0"/>
                </a:moveTo>
                <a:lnTo>
                  <a:pt x="3425496" y="0"/>
                </a:lnTo>
                <a:lnTo>
                  <a:pt x="3425496" y="2210541"/>
                </a:lnTo>
                <a:lnTo>
                  <a:pt x="0" y="22105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DBA640FE-50A5-A401-2A51-B8585235E9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94934" y="4201387"/>
            <a:ext cx="3425496" cy="2210541"/>
          </a:xfrm>
          <a:custGeom>
            <a:avLst/>
            <a:gdLst>
              <a:gd name="connsiteX0" fmla="*/ 0 w 3425496"/>
              <a:gd name="connsiteY0" fmla="*/ 0 h 2210541"/>
              <a:gd name="connsiteX1" fmla="*/ 3425496 w 3425496"/>
              <a:gd name="connsiteY1" fmla="*/ 0 h 2210541"/>
              <a:gd name="connsiteX2" fmla="*/ 3425496 w 3425496"/>
              <a:gd name="connsiteY2" fmla="*/ 2210541 h 2210541"/>
              <a:gd name="connsiteX3" fmla="*/ 0 w 3425496"/>
              <a:gd name="connsiteY3" fmla="*/ 2210541 h 221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5496" h="2210541">
                <a:moveTo>
                  <a:pt x="0" y="0"/>
                </a:moveTo>
                <a:lnTo>
                  <a:pt x="3425496" y="0"/>
                </a:lnTo>
                <a:lnTo>
                  <a:pt x="3425496" y="2210541"/>
                </a:lnTo>
                <a:lnTo>
                  <a:pt x="0" y="22105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54A9735A-743D-07A1-4919-CA59F2DD848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73894" y="4201389"/>
            <a:ext cx="3425496" cy="2210541"/>
          </a:xfrm>
          <a:custGeom>
            <a:avLst/>
            <a:gdLst>
              <a:gd name="connsiteX0" fmla="*/ 0 w 3425496"/>
              <a:gd name="connsiteY0" fmla="*/ 0 h 2210541"/>
              <a:gd name="connsiteX1" fmla="*/ 3425496 w 3425496"/>
              <a:gd name="connsiteY1" fmla="*/ 0 h 2210541"/>
              <a:gd name="connsiteX2" fmla="*/ 3425496 w 3425496"/>
              <a:gd name="connsiteY2" fmla="*/ 2210541 h 2210541"/>
              <a:gd name="connsiteX3" fmla="*/ 0 w 3425496"/>
              <a:gd name="connsiteY3" fmla="*/ 2210541 h 221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5496" h="2210541">
                <a:moveTo>
                  <a:pt x="0" y="0"/>
                </a:moveTo>
                <a:lnTo>
                  <a:pt x="3425496" y="0"/>
                </a:lnTo>
                <a:lnTo>
                  <a:pt x="3425496" y="2210541"/>
                </a:lnTo>
                <a:lnTo>
                  <a:pt x="0" y="22105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19">
            <a:extLst>
              <a:ext uri="{FF2B5EF4-FFF2-40B4-BE49-F238E27FC236}">
                <a16:creationId xmlns:a16="http://schemas.microsoft.com/office/drawing/2014/main" id="{BBEF12F1-44E5-639C-06CA-7E058A7A35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19480" y="1577191"/>
            <a:ext cx="3209064" cy="3209062"/>
          </a:xfrm>
          <a:custGeom>
            <a:avLst/>
            <a:gdLst>
              <a:gd name="connsiteX0" fmla="*/ 2530909 w 3209064"/>
              <a:gd name="connsiteY0" fmla="*/ 0 h 3209062"/>
              <a:gd name="connsiteX1" fmla="*/ 3209064 w 3209064"/>
              <a:gd name="connsiteY1" fmla="*/ 2530907 h 3209062"/>
              <a:gd name="connsiteX2" fmla="*/ 678155 w 3209064"/>
              <a:gd name="connsiteY2" fmla="*/ 3209062 h 3209062"/>
              <a:gd name="connsiteX3" fmla="*/ 0 w 3209064"/>
              <a:gd name="connsiteY3" fmla="*/ 678155 h 320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064" h="3209062">
                <a:moveTo>
                  <a:pt x="2530909" y="0"/>
                </a:moveTo>
                <a:lnTo>
                  <a:pt x="3209064" y="2530907"/>
                </a:lnTo>
                <a:lnTo>
                  <a:pt x="678155" y="3209062"/>
                </a:lnTo>
                <a:lnTo>
                  <a:pt x="0" y="6781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6" name="Picture Placeholder 22">
            <a:extLst>
              <a:ext uri="{FF2B5EF4-FFF2-40B4-BE49-F238E27FC236}">
                <a16:creationId xmlns:a16="http://schemas.microsoft.com/office/drawing/2014/main" id="{6F25D2E1-3674-9D25-DEB4-DA8993C5E34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52586" y="880816"/>
            <a:ext cx="3124378" cy="3124376"/>
          </a:xfrm>
          <a:custGeom>
            <a:avLst/>
            <a:gdLst>
              <a:gd name="connsiteX0" fmla="*/ 660258 w 3124378"/>
              <a:gd name="connsiteY0" fmla="*/ 0 h 3124376"/>
              <a:gd name="connsiteX1" fmla="*/ 3124378 w 3124378"/>
              <a:gd name="connsiteY1" fmla="*/ 660259 h 3124376"/>
              <a:gd name="connsiteX2" fmla="*/ 2464120 w 3124378"/>
              <a:gd name="connsiteY2" fmla="*/ 3124376 h 3124376"/>
              <a:gd name="connsiteX3" fmla="*/ 0 w 3124378"/>
              <a:gd name="connsiteY3" fmla="*/ 2464117 h 312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378" h="3124376">
                <a:moveTo>
                  <a:pt x="660258" y="0"/>
                </a:moveTo>
                <a:lnTo>
                  <a:pt x="3124378" y="660259"/>
                </a:lnTo>
                <a:lnTo>
                  <a:pt x="2464120" y="3124376"/>
                </a:lnTo>
                <a:lnTo>
                  <a:pt x="0" y="246411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75864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7C83BD2D-5517-2049-6638-9D7863484F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91099" y="1612159"/>
            <a:ext cx="3164950" cy="3164950"/>
          </a:xfrm>
          <a:custGeom>
            <a:avLst/>
            <a:gdLst>
              <a:gd name="connsiteX0" fmla="*/ 726591 w 3694174"/>
              <a:gd name="connsiteY0" fmla="*/ 0 h 3694174"/>
              <a:gd name="connsiteX1" fmla="*/ 3694174 w 3694174"/>
              <a:gd name="connsiteY1" fmla="*/ 726591 h 3694174"/>
              <a:gd name="connsiteX2" fmla="*/ 2967583 w 3694174"/>
              <a:gd name="connsiteY2" fmla="*/ 3694174 h 3694174"/>
              <a:gd name="connsiteX3" fmla="*/ 0 w 3694174"/>
              <a:gd name="connsiteY3" fmla="*/ 2967583 h 369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174" h="3694174">
                <a:moveTo>
                  <a:pt x="726591" y="0"/>
                </a:moveTo>
                <a:lnTo>
                  <a:pt x="3694174" y="726591"/>
                </a:lnTo>
                <a:lnTo>
                  <a:pt x="2967583" y="3694174"/>
                </a:lnTo>
                <a:lnTo>
                  <a:pt x="0" y="29675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398F9E41-58B9-4BB6-C473-63DCBAE42F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57445" y="3262179"/>
            <a:ext cx="2617547" cy="2617547"/>
          </a:xfrm>
          <a:custGeom>
            <a:avLst/>
            <a:gdLst>
              <a:gd name="connsiteX0" fmla="*/ 0 w 3055238"/>
              <a:gd name="connsiteY0" fmla="*/ 0 h 3055238"/>
              <a:gd name="connsiteX1" fmla="*/ 3055238 w 3055238"/>
              <a:gd name="connsiteY1" fmla="*/ 0 h 3055238"/>
              <a:gd name="connsiteX2" fmla="*/ 3055238 w 3055238"/>
              <a:gd name="connsiteY2" fmla="*/ 3055238 h 3055238"/>
              <a:gd name="connsiteX3" fmla="*/ 0 w 3055238"/>
              <a:gd name="connsiteY3" fmla="*/ 3055238 h 305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5238" h="3055238">
                <a:moveTo>
                  <a:pt x="0" y="0"/>
                </a:moveTo>
                <a:lnTo>
                  <a:pt x="3055238" y="0"/>
                </a:lnTo>
                <a:lnTo>
                  <a:pt x="3055238" y="3055238"/>
                </a:lnTo>
                <a:lnTo>
                  <a:pt x="0" y="3055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ECD7033E-DDB3-FC82-B4A8-C02C6346DB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832628" y="3835781"/>
            <a:ext cx="4304621" cy="4304150"/>
          </a:xfrm>
          <a:custGeom>
            <a:avLst/>
            <a:gdLst>
              <a:gd name="connsiteX0" fmla="*/ 3185351 w 5024414"/>
              <a:gd name="connsiteY0" fmla="*/ 0 h 5023864"/>
              <a:gd name="connsiteX1" fmla="*/ 5024414 w 5024414"/>
              <a:gd name="connsiteY1" fmla="*/ 3185351 h 5023864"/>
              <a:gd name="connsiteX2" fmla="*/ 1840016 w 5024414"/>
              <a:gd name="connsiteY2" fmla="*/ 5023864 h 5023864"/>
              <a:gd name="connsiteX3" fmla="*/ 1838746 w 5024414"/>
              <a:gd name="connsiteY3" fmla="*/ 5023864 h 5023864"/>
              <a:gd name="connsiteX4" fmla="*/ 0 w 5024414"/>
              <a:gd name="connsiteY4" fmla="*/ 1839063 h 502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4414" h="5023864">
                <a:moveTo>
                  <a:pt x="3185351" y="0"/>
                </a:moveTo>
                <a:lnTo>
                  <a:pt x="5024414" y="3185351"/>
                </a:lnTo>
                <a:lnTo>
                  <a:pt x="1840016" y="5023864"/>
                </a:lnTo>
                <a:lnTo>
                  <a:pt x="1838746" y="5023864"/>
                </a:lnTo>
                <a:lnTo>
                  <a:pt x="0" y="1839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23797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7C83BD2D-5517-2049-6638-9D7863484F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91099" y="1612159"/>
            <a:ext cx="3164950" cy="3164950"/>
          </a:xfrm>
          <a:custGeom>
            <a:avLst/>
            <a:gdLst>
              <a:gd name="connsiteX0" fmla="*/ 726591 w 3694174"/>
              <a:gd name="connsiteY0" fmla="*/ 0 h 3694174"/>
              <a:gd name="connsiteX1" fmla="*/ 3694174 w 3694174"/>
              <a:gd name="connsiteY1" fmla="*/ 726591 h 3694174"/>
              <a:gd name="connsiteX2" fmla="*/ 2967583 w 3694174"/>
              <a:gd name="connsiteY2" fmla="*/ 3694174 h 3694174"/>
              <a:gd name="connsiteX3" fmla="*/ 0 w 3694174"/>
              <a:gd name="connsiteY3" fmla="*/ 2967583 h 369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174" h="3694174">
                <a:moveTo>
                  <a:pt x="726591" y="0"/>
                </a:moveTo>
                <a:lnTo>
                  <a:pt x="3694174" y="726591"/>
                </a:lnTo>
                <a:lnTo>
                  <a:pt x="2967583" y="3694174"/>
                </a:lnTo>
                <a:lnTo>
                  <a:pt x="0" y="29675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398F9E41-58B9-4BB6-C473-63DCBAE42F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17518" y="1527500"/>
            <a:ext cx="2617547" cy="2617547"/>
          </a:xfrm>
          <a:custGeom>
            <a:avLst/>
            <a:gdLst>
              <a:gd name="connsiteX0" fmla="*/ 0 w 3055238"/>
              <a:gd name="connsiteY0" fmla="*/ 0 h 3055238"/>
              <a:gd name="connsiteX1" fmla="*/ 3055238 w 3055238"/>
              <a:gd name="connsiteY1" fmla="*/ 0 h 3055238"/>
              <a:gd name="connsiteX2" fmla="*/ 3055238 w 3055238"/>
              <a:gd name="connsiteY2" fmla="*/ 3055238 h 3055238"/>
              <a:gd name="connsiteX3" fmla="*/ 0 w 3055238"/>
              <a:gd name="connsiteY3" fmla="*/ 3055238 h 305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5238" h="3055238">
                <a:moveTo>
                  <a:pt x="0" y="0"/>
                </a:moveTo>
                <a:lnTo>
                  <a:pt x="3055238" y="0"/>
                </a:lnTo>
                <a:lnTo>
                  <a:pt x="3055238" y="3055238"/>
                </a:lnTo>
                <a:lnTo>
                  <a:pt x="0" y="3055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ECD7033E-DDB3-FC82-B4A8-C02C6346DB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02040" y="2022764"/>
            <a:ext cx="4906957" cy="4906420"/>
          </a:xfrm>
          <a:custGeom>
            <a:avLst/>
            <a:gdLst>
              <a:gd name="connsiteX0" fmla="*/ 3185351 w 5024414"/>
              <a:gd name="connsiteY0" fmla="*/ 0 h 5023864"/>
              <a:gd name="connsiteX1" fmla="*/ 5024414 w 5024414"/>
              <a:gd name="connsiteY1" fmla="*/ 3185351 h 5023864"/>
              <a:gd name="connsiteX2" fmla="*/ 1840016 w 5024414"/>
              <a:gd name="connsiteY2" fmla="*/ 5023864 h 5023864"/>
              <a:gd name="connsiteX3" fmla="*/ 1838746 w 5024414"/>
              <a:gd name="connsiteY3" fmla="*/ 5023864 h 5023864"/>
              <a:gd name="connsiteX4" fmla="*/ 0 w 5024414"/>
              <a:gd name="connsiteY4" fmla="*/ 1839063 h 502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4414" h="5023864">
                <a:moveTo>
                  <a:pt x="3185351" y="0"/>
                </a:moveTo>
                <a:lnTo>
                  <a:pt x="5024414" y="3185351"/>
                </a:lnTo>
                <a:lnTo>
                  <a:pt x="1840016" y="5023864"/>
                </a:lnTo>
                <a:lnTo>
                  <a:pt x="1838746" y="5023864"/>
                </a:lnTo>
                <a:lnTo>
                  <a:pt x="0" y="1839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726684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7C83BD2D-5517-2049-6638-9D7863484F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54974" y="3132447"/>
            <a:ext cx="3164950" cy="3164950"/>
          </a:xfrm>
          <a:custGeom>
            <a:avLst/>
            <a:gdLst>
              <a:gd name="connsiteX0" fmla="*/ 726591 w 3694174"/>
              <a:gd name="connsiteY0" fmla="*/ 0 h 3694174"/>
              <a:gd name="connsiteX1" fmla="*/ 3694174 w 3694174"/>
              <a:gd name="connsiteY1" fmla="*/ 726591 h 3694174"/>
              <a:gd name="connsiteX2" fmla="*/ 2967583 w 3694174"/>
              <a:gd name="connsiteY2" fmla="*/ 3694174 h 3694174"/>
              <a:gd name="connsiteX3" fmla="*/ 0 w 3694174"/>
              <a:gd name="connsiteY3" fmla="*/ 2967583 h 369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174" h="3694174">
                <a:moveTo>
                  <a:pt x="726591" y="0"/>
                </a:moveTo>
                <a:lnTo>
                  <a:pt x="3694174" y="726591"/>
                </a:lnTo>
                <a:lnTo>
                  <a:pt x="2967583" y="3694174"/>
                </a:lnTo>
                <a:lnTo>
                  <a:pt x="0" y="29675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398F9E41-58B9-4BB6-C473-63DCBAE42F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24465" y="4240453"/>
            <a:ext cx="2617547" cy="2617547"/>
          </a:xfrm>
          <a:custGeom>
            <a:avLst/>
            <a:gdLst>
              <a:gd name="connsiteX0" fmla="*/ 0 w 3055238"/>
              <a:gd name="connsiteY0" fmla="*/ 0 h 3055238"/>
              <a:gd name="connsiteX1" fmla="*/ 3055238 w 3055238"/>
              <a:gd name="connsiteY1" fmla="*/ 0 h 3055238"/>
              <a:gd name="connsiteX2" fmla="*/ 3055238 w 3055238"/>
              <a:gd name="connsiteY2" fmla="*/ 3055238 h 3055238"/>
              <a:gd name="connsiteX3" fmla="*/ 0 w 3055238"/>
              <a:gd name="connsiteY3" fmla="*/ 3055238 h 305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5238" h="3055238">
                <a:moveTo>
                  <a:pt x="0" y="0"/>
                </a:moveTo>
                <a:lnTo>
                  <a:pt x="3055238" y="0"/>
                </a:lnTo>
                <a:lnTo>
                  <a:pt x="3055238" y="3055238"/>
                </a:lnTo>
                <a:lnTo>
                  <a:pt x="0" y="3055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ECD7033E-DDB3-FC82-B4A8-C02C6346DB4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47262" y="898957"/>
            <a:ext cx="4726819" cy="4726302"/>
          </a:xfrm>
          <a:custGeom>
            <a:avLst/>
            <a:gdLst>
              <a:gd name="connsiteX0" fmla="*/ 3185351 w 5024414"/>
              <a:gd name="connsiteY0" fmla="*/ 0 h 5023864"/>
              <a:gd name="connsiteX1" fmla="*/ 5024414 w 5024414"/>
              <a:gd name="connsiteY1" fmla="*/ 3185351 h 5023864"/>
              <a:gd name="connsiteX2" fmla="*/ 1840016 w 5024414"/>
              <a:gd name="connsiteY2" fmla="*/ 5023864 h 5023864"/>
              <a:gd name="connsiteX3" fmla="*/ 1838746 w 5024414"/>
              <a:gd name="connsiteY3" fmla="*/ 5023864 h 5023864"/>
              <a:gd name="connsiteX4" fmla="*/ 0 w 5024414"/>
              <a:gd name="connsiteY4" fmla="*/ 1839063 h 502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24414" h="5023864">
                <a:moveTo>
                  <a:pt x="3185351" y="0"/>
                </a:moveTo>
                <a:lnTo>
                  <a:pt x="5024414" y="3185351"/>
                </a:lnTo>
                <a:lnTo>
                  <a:pt x="1840016" y="5023864"/>
                </a:lnTo>
                <a:lnTo>
                  <a:pt x="1838746" y="5023864"/>
                </a:lnTo>
                <a:lnTo>
                  <a:pt x="0" y="18390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33554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46B671C-3D84-05ED-ADAA-17EC57FFF5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1388747" y="-528562"/>
            <a:ext cx="2941440" cy="354890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D5DB7FF-A1EC-7735-0EDD-1D4708233EED}"/>
              </a:ext>
            </a:extLst>
          </p:cNvPr>
          <p:cNvGrpSpPr/>
          <p:nvPr userDrawn="1"/>
        </p:nvGrpSpPr>
        <p:grpSpPr>
          <a:xfrm flipH="1">
            <a:off x="-1" y="1146636"/>
            <a:ext cx="12223354" cy="5245857"/>
            <a:chOff x="0" y="552449"/>
            <a:chExt cx="9144000" cy="3924301"/>
          </a:xfrm>
        </p:grpSpPr>
        <p:sp>
          <p:nvSpPr>
            <p:cNvPr id="5" name="Rectangle 10">
              <a:extLst>
                <a:ext uri="{FF2B5EF4-FFF2-40B4-BE49-F238E27FC236}">
                  <a16:creationId xmlns:a16="http://schemas.microsoft.com/office/drawing/2014/main" id="{9D8F210F-ADC7-E842-A24D-B0AD73243DEC}"/>
                </a:ext>
              </a:extLst>
            </p:cNvPr>
            <p:cNvSpPr/>
            <p:nvPr userDrawn="1"/>
          </p:nvSpPr>
          <p:spPr>
            <a:xfrm>
              <a:off x="2743200" y="552449"/>
              <a:ext cx="6186225" cy="3581401"/>
            </a:xfrm>
            <a:custGeom>
              <a:avLst/>
              <a:gdLst>
                <a:gd name="connsiteX0" fmla="*/ 0 w 3886200"/>
                <a:gd name="connsiteY0" fmla="*/ 0 h 457200"/>
                <a:gd name="connsiteX1" fmla="*/ 3886200 w 3886200"/>
                <a:gd name="connsiteY1" fmla="*/ 0 h 457200"/>
                <a:gd name="connsiteX2" fmla="*/ 3886200 w 3886200"/>
                <a:gd name="connsiteY2" fmla="*/ 457200 h 457200"/>
                <a:gd name="connsiteX3" fmla="*/ 0 w 3886200"/>
                <a:gd name="connsiteY3" fmla="*/ 457200 h 457200"/>
                <a:gd name="connsiteX4" fmla="*/ 0 w 3886200"/>
                <a:gd name="connsiteY4" fmla="*/ 0 h 457200"/>
                <a:gd name="connsiteX0" fmla="*/ 4712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471225 w 4357425"/>
                <a:gd name="connsiteY4" fmla="*/ 0 h 457200"/>
                <a:gd name="connsiteX0" fmla="*/ 13221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1322125 w 4357425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7425" h="457200">
                  <a:moveTo>
                    <a:pt x="1322125" y="0"/>
                  </a:moveTo>
                  <a:lnTo>
                    <a:pt x="4357425" y="0"/>
                  </a:lnTo>
                  <a:lnTo>
                    <a:pt x="4357425" y="457200"/>
                  </a:lnTo>
                  <a:lnTo>
                    <a:pt x="0" y="451590"/>
                  </a:lnTo>
                  <a:lnTo>
                    <a:pt x="1322125" y="0"/>
                  </a:lnTo>
                  <a:close/>
                </a:path>
              </a:pathLst>
            </a:custGeom>
            <a:solidFill>
              <a:srgbClr val="D5B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10">
              <a:extLst>
                <a:ext uri="{FF2B5EF4-FFF2-40B4-BE49-F238E27FC236}">
                  <a16:creationId xmlns:a16="http://schemas.microsoft.com/office/drawing/2014/main" id="{C8E9FCEE-8825-BAC6-89C6-18F3785020FD}"/>
                </a:ext>
              </a:extLst>
            </p:cNvPr>
            <p:cNvSpPr/>
            <p:nvPr userDrawn="1"/>
          </p:nvSpPr>
          <p:spPr>
            <a:xfrm>
              <a:off x="2957775" y="552449"/>
              <a:ext cx="6186225" cy="3581401"/>
            </a:xfrm>
            <a:custGeom>
              <a:avLst/>
              <a:gdLst>
                <a:gd name="connsiteX0" fmla="*/ 0 w 3886200"/>
                <a:gd name="connsiteY0" fmla="*/ 0 h 457200"/>
                <a:gd name="connsiteX1" fmla="*/ 3886200 w 3886200"/>
                <a:gd name="connsiteY1" fmla="*/ 0 h 457200"/>
                <a:gd name="connsiteX2" fmla="*/ 3886200 w 3886200"/>
                <a:gd name="connsiteY2" fmla="*/ 457200 h 457200"/>
                <a:gd name="connsiteX3" fmla="*/ 0 w 3886200"/>
                <a:gd name="connsiteY3" fmla="*/ 457200 h 457200"/>
                <a:gd name="connsiteX4" fmla="*/ 0 w 3886200"/>
                <a:gd name="connsiteY4" fmla="*/ 0 h 457200"/>
                <a:gd name="connsiteX0" fmla="*/ 4712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471225 w 4357425"/>
                <a:gd name="connsiteY4" fmla="*/ 0 h 457200"/>
                <a:gd name="connsiteX0" fmla="*/ 13221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1322125 w 4357425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7425" h="457200">
                  <a:moveTo>
                    <a:pt x="1322125" y="0"/>
                  </a:moveTo>
                  <a:lnTo>
                    <a:pt x="4357425" y="0"/>
                  </a:lnTo>
                  <a:lnTo>
                    <a:pt x="4357425" y="457200"/>
                  </a:lnTo>
                  <a:lnTo>
                    <a:pt x="0" y="451590"/>
                  </a:lnTo>
                  <a:lnTo>
                    <a:pt x="1322125" y="0"/>
                  </a:ln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2767BE1-A6C3-B805-E2B9-F466AB907CAF}"/>
                </a:ext>
              </a:extLst>
            </p:cNvPr>
            <p:cNvSpPr/>
            <p:nvPr userDrawn="1"/>
          </p:nvSpPr>
          <p:spPr>
            <a:xfrm flipH="1" flipV="1">
              <a:off x="0" y="3566368"/>
              <a:ext cx="2819400" cy="691814"/>
            </a:xfrm>
            <a:custGeom>
              <a:avLst/>
              <a:gdLst>
                <a:gd name="connsiteX0" fmla="*/ 2819400 w 2819400"/>
                <a:gd name="connsiteY0" fmla="*/ 691814 h 691814"/>
                <a:gd name="connsiteX1" fmla="*/ 0 w 2819400"/>
                <a:gd name="connsiteY1" fmla="*/ 684448 h 691814"/>
                <a:gd name="connsiteX2" fmla="*/ 351955 w 2819400"/>
                <a:gd name="connsiteY2" fmla="*/ 0 h 691814"/>
                <a:gd name="connsiteX3" fmla="*/ 2819400 w 2819400"/>
                <a:gd name="connsiteY3" fmla="*/ 0 h 691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400" h="691814">
                  <a:moveTo>
                    <a:pt x="2819400" y="691814"/>
                  </a:moveTo>
                  <a:lnTo>
                    <a:pt x="0" y="684448"/>
                  </a:lnTo>
                  <a:lnTo>
                    <a:pt x="351955" y="0"/>
                  </a:lnTo>
                  <a:lnTo>
                    <a:pt x="281940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ECA84A1-E1FA-2C9E-D00A-8A88940EAC69}"/>
                </a:ext>
              </a:extLst>
            </p:cNvPr>
            <p:cNvSpPr/>
            <p:nvPr userDrawn="1"/>
          </p:nvSpPr>
          <p:spPr>
            <a:xfrm flipH="1">
              <a:off x="0" y="4137480"/>
              <a:ext cx="1538025" cy="339270"/>
            </a:xfrm>
            <a:custGeom>
              <a:avLst/>
              <a:gdLst>
                <a:gd name="connsiteX0" fmla="*/ 1538025 w 1538025"/>
                <a:gd name="connsiteY0" fmla="*/ 0 h 339270"/>
                <a:gd name="connsiteX1" fmla="*/ 351955 w 1538025"/>
                <a:gd name="connsiteY1" fmla="*/ 0 h 339270"/>
                <a:gd name="connsiteX2" fmla="*/ 0 w 1538025"/>
                <a:gd name="connsiteY2" fmla="*/ 337290 h 339270"/>
                <a:gd name="connsiteX3" fmla="*/ 1538025 w 1538025"/>
                <a:gd name="connsiteY3" fmla="*/ 339270 h 33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025" h="339270">
                  <a:moveTo>
                    <a:pt x="1538025" y="0"/>
                  </a:moveTo>
                  <a:lnTo>
                    <a:pt x="351955" y="0"/>
                  </a:lnTo>
                  <a:lnTo>
                    <a:pt x="0" y="337290"/>
                  </a:lnTo>
                  <a:lnTo>
                    <a:pt x="1538025" y="339270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1276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013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6E36BF8-3AD2-9E41-2D39-11873B33D664}"/>
              </a:ext>
            </a:extLst>
          </p:cNvPr>
          <p:cNvGrpSpPr/>
          <p:nvPr userDrawn="1"/>
        </p:nvGrpSpPr>
        <p:grpSpPr>
          <a:xfrm flipH="1">
            <a:off x="-10509" y="40456"/>
            <a:ext cx="8530167" cy="858501"/>
            <a:chOff x="3672342" y="45002"/>
            <a:chExt cx="8530167" cy="85850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43D5443-F5AB-B42B-5275-EB69EF510A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3251" flipV="1">
              <a:off x="8231369" y="-40462"/>
              <a:ext cx="827654" cy="998582"/>
            </a:xfrm>
            <a:prstGeom prst="rect">
              <a:avLst/>
            </a:prstGeom>
          </p:spPr>
        </p:pic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2C3CF6A-884D-EAD5-A2BC-AF93BE20EF8D}"/>
                </a:ext>
              </a:extLst>
            </p:cNvPr>
            <p:cNvSpPr/>
            <p:nvPr userDrawn="1"/>
          </p:nvSpPr>
          <p:spPr>
            <a:xfrm>
              <a:off x="3672342" y="560603"/>
              <a:ext cx="4357425" cy="342900"/>
            </a:xfrm>
            <a:custGeom>
              <a:avLst/>
              <a:gdLst>
                <a:gd name="connsiteX0" fmla="*/ 351955 w 4357425"/>
                <a:gd name="connsiteY0" fmla="*/ 0 h 342900"/>
                <a:gd name="connsiteX1" fmla="*/ 4357425 w 4357425"/>
                <a:gd name="connsiteY1" fmla="*/ 0 h 342900"/>
                <a:gd name="connsiteX2" fmla="*/ 4357425 w 4357425"/>
                <a:gd name="connsiteY2" fmla="*/ 342900 h 342900"/>
                <a:gd name="connsiteX3" fmla="*/ 0 w 4357425"/>
                <a:gd name="connsiteY3" fmla="*/ 33729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7425" h="342900">
                  <a:moveTo>
                    <a:pt x="351955" y="0"/>
                  </a:moveTo>
                  <a:lnTo>
                    <a:pt x="4357425" y="0"/>
                  </a:lnTo>
                  <a:lnTo>
                    <a:pt x="4357425" y="342900"/>
                  </a:lnTo>
                  <a:lnTo>
                    <a:pt x="0" y="33729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id="{7E220E22-1E00-E9CA-A17D-047160F6B1EC}"/>
                </a:ext>
              </a:extLst>
            </p:cNvPr>
            <p:cNvSpPr/>
            <p:nvPr userDrawn="1"/>
          </p:nvSpPr>
          <p:spPr>
            <a:xfrm>
              <a:off x="7682082" y="446303"/>
              <a:ext cx="4357425" cy="457200"/>
            </a:xfrm>
            <a:custGeom>
              <a:avLst/>
              <a:gdLst>
                <a:gd name="connsiteX0" fmla="*/ 0 w 3886200"/>
                <a:gd name="connsiteY0" fmla="*/ 0 h 457200"/>
                <a:gd name="connsiteX1" fmla="*/ 3886200 w 3886200"/>
                <a:gd name="connsiteY1" fmla="*/ 0 h 457200"/>
                <a:gd name="connsiteX2" fmla="*/ 3886200 w 3886200"/>
                <a:gd name="connsiteY2" fmla="*/ 457200 h 457200"/>
                <a:gd name="connsiteX3" fmla="*/ 0 w 3886200"/>
                <a:gd name="connsiteY3" fmla="*/ 457200 h 457200"/>
                <a:gd name="connsiteX4" fmla="*/ 0 w 3886200"/>
                <a:gd name="connsiteY4" fmla="*/ 0 h 457200"/>
                <a:gd name="connsiteX0" fmla="*/ 4712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471225 w 4357425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7425" h="457200">
                  <a:moveTo>
                    <a:pt x="471225" y="0"/>
                  </a:moveTo>
                  <a:lnTo>
                    <a:pt x="4357425" y="0"/>
                  </a:lnTo>
                  <a:lnTo>
                    <a:pt x="4357425" y="457200"/>
                  </a:lnTo>
                  <a:lnTo>
                    <a:pt x="0" y="451590"/>
                  </a:lnTo>
                  <a:lnTo>
                    <a:pt x="471225" y="0"/>
                  </a:lnTo>
                  <a:close/>
                </a:path>
              </a:pathLst>
            </a:custGeom>
            <a:solidFill>
              <a:srgbClr val="D5B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10">
              <a:extLst>
                <a:ext uri="{FF2B5EF4-FFF2-40B4-BE49-F238E27FC236}">
                  <a16:creationId xmlns:a16="http://schemas.microsoft.com/office/drawing/2014/main" id="{8377CE04-B154-1E1F-794F-A6AE149D04A5}"/>
                </a:ext>
              </a:extLst>
            </p:cNvPr>
            <p:cNvSpPr/>
            <p:nvPr userDrawn="1"/>
          </p:nvSpPr>
          <p:spPr>
            <a:xfrm>
              <a:off x="7845084" y="441757"/>
              <a:ext cx="4357425" cy="457200"/>
            </a:xfrm>
            <a:custGeom>
              <a:avLst/>
              <a:gdLst>
                <a:gd name="connsiteX0" fmla="*/ 0 w 3886200"/>
                <a:gd name="connsiteY0" fmla="*/ 0 h 457200"/>
                <a:gd name="connsiteX1" fmla="*/ 3886200 w 3886200"/>
                <a:gd name="connsiteY1" fmla="*/ 0 h 457200"/>
                <a:gd name="connsiteX2" fmla="*/ 3886200 w 3886200"/>
                <a:gd name="connsiteY2" fmla="*/ 457200 h 457200"/>
                <a:gd name="connsiteX3" fmla="*/ 0 w 3886200"/>
                <a:gd name="connsiteY3" fmla="*/ 457200 h 457200"/>
                <a:gd name="connsiteX4" fmla="*/ 0 w 3886200"/>
                <a:gd name="connsiteY4" fmla="*/ 0 h 457200"/>
                <a:gd name="connsiteX0" fmla="*/ 4712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471225 w 4357425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7425" h="457200">
                  <a:moveTo>
                    <a:pt x="471225" y="0"/>
                  </a:moveTo>
                  <a:lnTo>
                    <a:pt x="4357425" y="0"/>
                  </a:lnTo>
                  <a:lnTo>
                    <a:pt x="4357425" y="457200"/>
                  </a:lnTo>
                  <a:lnTo>
                    <a:pt x="0" y="451590"/>
                  </a:lnTo>
                  <a:lnTo>
                    <a:pt x="471225" y="0"/>
                  </a:ln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7B817A0-DE88-9BE0-44C9-70BA6375AC17}"/>
              </a:ext>
            </a:extLst>
          </p:cNvPr>
          <p:cNvGrpSpPr/>
          <p:nvPr userDrawn="1"/>
        </p:nvGrpSpPr>
        <p:grpSpPr>
          <a:xfrm>
            <a:off x="5017664" y="45002"/>
            <a:ext cx="7174333" cy="858501"/>
            <a:chOff x="5017664" y="45002"/>
            <a:chExt cx="7174333" cy="85850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F66D679-B5FC-89F0-AE8F-C9933930CF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3251" flipV="1">
              <a:off x="8231369" y="-40462"/>
              <a:ext cx="827654" cy="998582"/>
            </a:xfrm>
            <a:prstGeom prst="rect">
              <a:avLst/>
            </a:prstGeom>
          </p:spPr>
        </p:pic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7699E32-2FAE-6FF7-1165-CAA2DEE68EB4}"/>
                </a:ext>
              </a:extLst>
            </p:cNvPr>
            <p:cNvSpPr/>
            <p:nvPr userDrawn="1"/>
          </p:nvSpPr>
          <p:spPr>
            <a:xfrm>
              <a:off x="5017664" y="560603"/>
              <a:ext cx="4357425" cy="342900"/>
            </a:xfrm>
            <a:custGeom>
              <a:avLst/>
              <a:gdLst>
                <a:gd name="connsiteX0" fmla="*/ 351955 w 4357425"/>
                <a:gd name="connsiteY0" fmla="*/ 0 h 342900"/>
                <a:gd name="connsiteX1" fmla="*/ 4357425 w 4357425"/>
                <a:gd name="connsiteY1" fmla="*/ 0 h 342900"/>
                <a:gd name="connsiteX2" fmla="*/ 4357425 w 4357425"/>
                <a:gd name="connsiteY2" fmla="*/ 342900 h 342900"/>
                <a:gd name="connsiteX3" fmla="*/ 0 w 4357425"/>
                <a:gd name="connsiteY3" fmla="*/ 33729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57425" h="342900">
                  <a:moveTo>
                    <a:pt x="351955" y="0"/>
                  </a:moveTo>
                  <a:lnTo>
                    <a:pt x="4357425" y="0"/>
                  </a:lnTo>
                  <a:lnTo>
                    <a:pt x="4357425" y="342900"/>
                  </a:lnTo>
                  <a:lnTo>
                    <a:pt x="0" y="33729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E851126C-45A8-C213-21C8-2A0FCC1004B6}"/>
                </a:ext>
              </a:extLst>
            </p:cNvPr>
            <p:cNvSpPr/>
            <p:nvPr userDrawn="1"/>
          </p:nvSpPr>
          <p:spPr>
            <a:xfrm>
              <a:off x="7682078" y="446303"/>
              <a:ext cx="4357425" cy="457200"/>
            </a:xfrm>
            <a:custGeom>
              <a:avLst/>
              <a:gdLst>
                <a:gd name="connsiteX0" fmla="*/ 0 w 3886200"/>
                <a:gd name="connsiteY0" fmla="*/ 0 h 457200"/>
                <a:gd name="connsiteX1" fmla="*/ 3886200 w 3886200"/>
                <a:gd name="connsiteY1" fmla="*/ 0 h 457200"/>
                <a:gd name="connsiteX2" fmla="*/ 3886200 w 3886200"/>
                <a:gd name="connsiteY2" fmla="*/ 457200 h 457200"/>
                <a:gd name="connsiteX3" fmla="*/ 0 w 3886200"/>
                <a:gd name="connsiteY3" fmla="*/ 457200 h 457200"/>
                <a:gd name="connsiteX4" fmla="*/ 0 w 3886200"/>
                <a:gd name="connsiteY4" fmla="*/ 0 h 457200"/>
                <a:gd name="connsiteX0" fmla="*/ 4712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471225 w 4357425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7425" h="457200">
                  <a:moveTo>
                    <a:pt x="471225" y="0"/>
                  </a:moveTo>
                  <a:lnTo>
                    <a:pt x="4357425" y="0"/>
                  </a:lnTo>
                  <a:lnTo>
                    <a:pt x="4357425" y="457200"/>
                  </a:lnTo>
                  <a:lnTo>
                    <a:pt x="0" y="451590"/>
                  </a:lnTo>
                  <a:lnTo>
                    <a:pt x="471225" y="0"/>
                  </a:lnTo>
                  <a:close/>
                </a:path>
              </a:pathLst>
            </a:custGeom>
            <a:solidFill>
              <a:srgbClr val="D5B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0">
              <a:extLst>
                <a:ext uri="{FF2B5EF4-FFF2-40B4-BE49-F238E27FC236}">
                  <a16:creationId xmlns:a16="http://schemas.microsoft.com/office/drawing/2014/main" id="{93AE1F62-4DA4-16AD-1052-50E854A9EE34}"/>
                </a:ext>
              </a:extLst>
            </p:cNvPr>
            <p:cNvSpPr/>
            <p:nvPr userDrawn="1"/>
          </p:nvSpPr>
          <p:spPr>
            <a:xfrm>
              <a:off x="7834572" y="441757"/>
              <a:ext cx="4357425" cy="457200"/>
            </a:xfrm>
            <a:custGeom>
              <a:avLst/>
              <a:gdLst>
                <a:gd name="connsiteX0" fmla="*/ 0 w 3886200"/>
                <a:gd name="connsiteY0" fmla="*/ 0 h 457200"/>
                <a:gd name="connsiteX1" fmla="*/ 3886200 w 3886200"/>
                <a:gd name="connsiteY1" fmla="*/ 0 h 457200"/>
                <a:gd name="connsiteX2" fmla="*/ 3886200 w 3886200"/>
                <a:gd name="connsiteY2" fmla="*/ 457200 h 457200"/>
                <a:gd name="connsiteX3" fmla="*/ 0 w 3886200"/>
                <a:gd name="connsiteY3" fmla="*/ 457200 h 457200"/>
                <a:gd name="connsiteX4" fmla="*/ 0 w 3886200"/>
                <a:gd name="connsiteY4" fmla="*/ 0 h 457200"/>
                <a:gd name="connsiteX0" fmla="*/ 471225 w 4357425"/>
                <a:gd name="connsiteY0" fmla="*/ 0 h 457200"/>
                <a:gd name="connsiteX1" fmla="*/ 4357425 w 4357425"/>
                <a:gd name="connsiteY1" fmla="*/ 0 h 457200"/>
                <a:gd name="connsiteX2" fmla="*/ 4357425 w 4357425"/>
                <a:gd name="connsiteY2" fmla="*/ 457200 h 457200"/>
                <a:gd name="connsiteX3" fmla="*/ 0 w 4357425"/>
                <a:gd name="connsiteY3" fmla="*/ 451590 h 457200"/>
                <a:gd name="connsiteX4" fmla="*/ 471225 w 4357425"/>
                <a:gd name="connsiteY4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57425" h="457200">
                  <a:moveTo>
                    <a:pt x="471225" y="0"/>
                  </a:moveTo>
                  <a:lnTo>
                    <a:pt x="4357425" y="0"/>
                  </a:lnTo>
                  <a:lnTo>
                    <a:pt x="4357425" y="457200"/>
                  </a:lnTo>
                  <a:lnTo>
                    <a:pt x="0" y="451590"/>
                  </a:lnTo>
                  <a:lnTo>
                    <a:pt x="471225" y="0"/>
                  </a:ln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1570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87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532A9E51-EF0C-33D7-99D8-0689B346AB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3047" y="1250389"/>
            <a:ext cx="5376902" cy="5376893"/>
          </a:xfrm>
          <a:custGeom>
            <a:avLst/>
            <a:gdLst>
              <a:gd name="connsiteX0" fmla="*/ 1197206 w 5665236"/>
              <a:gd name="connsiteY0" fmla="*/ 0 h 5665226"/>
              <a:gd name="connsiteX1" fmla="*/ 5665236 w 5665236"/>
              <a:gd name="connsiteY1" fmla="*/ 1197205 h 5665226"/>
              <a:gd name="connsiteX2" fmla="*/ 4468032 w 5665236"/>
              <a:gd name="connsiteY2" fmla="*/ 5665226 h 5665226"/>
              <a:gd name="connsiteX3" fmla="*/ 0 w 5665236"/>
              <a:gd name="connsiteY3" fmla="*/ 4468022 h 5665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5236" h="5665226">
                <a:moveTo>
                  <a:pt x="1197206" y="0"/>
                </a:moveTo>
                <a:lnTo>
                  <a:pt x="5665236" y="1197205"/>
                </a:lnTo>
                <a:lnTo>
                  <a:pt x="4468032" y="5665226"/>
                </a:lnTo>
                <a:lnTo>
                  <a:pt x="0" y="4468022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6466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1F888E3C-3C1C-5E86-417A-38CFE90A9A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827818" y="1815018"/>
            <a:ext cx="4019316" cy="4019309"/>
          </a:xfrm>
          <a:custGeom>
            <a:avLst/>
            <a:gdLst>
              <a:gd name="connsiteX0" fmla="*/ 849382 w 4019316"/>
              <a:gd name="connsiteY0" fmla="*/ 0 h 4019309"/>
              <a:gd name="connsiteX1" fmla="*/ 4019316 w 4019316"/>
              <a:gd name="connsiteY1" fmla="*/ 849381 h 4019309"/>
              <a:gd name="connsiteX2" fmla="*/ 3169935 w 4019316"/>
              <a:gd name="connsiteY2" fmla="*/ 4019309 h 4019309"/>
              <a:gd name="connsiteX3" fmla="*/ 0 w 4019316"/>
              <a:gd name="connsiteY3" fmla="*/ 3169928 h 4019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9316" h="4019309">
                <a:moveTo>
                  <a:pt x="849382" y="0"/>
                </a:moveTo>
                <a:lnTo>
                  <a:pt x="4019316" y="849381"/>
                </a:lnTo>
                <a:lnTo>
                  <a:pt x="3169935" y="4019309"/>
                </a:lnTo>
                <a:lnTo>
                  <a:pt x="0" y="3169928"/>
                </a:ln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7ED69DAA-6D33-4F8B-4020-F4388518F28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45196" y="3123982"/>
            <a:ext cx="5105935" cy="5105928"/>
          </a:xfrm>
          <a:custGeom>
            <a:avLst/>
            <a:gdLst>
              <a:gd name="connsiteX0" fmla="*/ 2960750 w 3754079"/>
              <a:gd name="connsiteY0" fmla="*/ 0 h 3754074"/>
              <a:gd name="connsiteX1" fmla="*/ 3754079 w 3754079"/>
              <a:gd name="connsiteY1" fmla="*/ 2960744 h 3754074"/>
              <a:gd name="connsiteX2" fmla="*/ 793329 w 3754079"/>
              <a:gd name="connsiteY2" fmla="*/ 3754074 h 3754074"/>
              <a:gd name="connsiteX3" fmla="*/ 0 w 3754079"/>
              <a:gd name="connsiteY3" fmla="*/ 793330 h 3754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4079" h="3754074">
                <a:moveTo>
                  <a:pt x="2960750" y="0"/>
                </a:moveTo>
                <a:lnTo>
                  <a:pt x="3754079" y="2960744"/>
                </a:lnTo>
                <a:lnTo>
                  <a:pt x="793329" y="3754074"/>
                </a:lnTo>
                <a:lnTo>
                  <a:pt x="0" y="79333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5261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F66D679-B5FC-89F0-AE8F-C9933930CF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3251" flipV="1">
            <a:off x="8231369" y="-40462"/>
            <a:ext cx="827654" cy="99858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F5BA590-12C3-3818-0FD3-43934AC352F0}"/>
              </a:ext>
            </a:extLst>
          </p:cNvPr>
          <p:cNvSpPr/>
          <p:nvPr userDrawn="1"/>
        </p:nvSpPr>
        <p:spPr>
          <a:xfrm>
            <a:off x="11734800" y="441757"/>
            <a:ext cx="457200" cy="457200"/>
          </a:xfrm>
          <a:prstGeom prst="rect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D6C4C25-27E5-838F-3F1F-B5466EC7D2AD}"/>
              </a:ext>
            </a:extLst>
          </p:cNvPr>
          <p:cNvSpPr/>
          <p:nvPr userDrawn="1"/>
        </p:nvSpPr>
        <p:spPr>
          <a:xfrm flipH="1" flipV="1">
            <a:off x="2516777" y="564475"/>
            <a:ext cx="1349442" cy="339028"/>
          </a:xfrm>
          <a:custGeom>
            <a:avLst/>
            <a:gdLst>
              <a:gd name="connsiteX0" fmla="*/ 1349442 w 1349442"/>
              <a:gd name="connsiteY0" fmla="*/ 339028 h 339028"/>
              <a:gd name="connsiteX1" fmla="*/ 0 w 1349442"/>
              <a:gd name="connsiteY1" fmla="*/ 337290 h 339028"/>
              <a:gd name="connsiteX2" fmla="*/ 351955 w 1349442"/>
              <a:gd name="connsiteY2" fmla="*/ 0 h 339028"/>
              <a:gd name="connsiteX3" fmla="*/ 1349442 w 1349442"/>
              <a:gd name="connsiteY3" fmla="*/ 0 h 33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9442" h="339028">
                <a:moveTo>
                  <a:pt x="1349442" y="339028"/>
                </a:moveTo>
                <a:lnTo>
                  <a:pt x="0" y="337290"/>
                </a:lnTo>
                <a:lnTo>
                  <a:pt x="351955" y="0"/>
                </a:lnTo>
                <a:lnTo>
                  <a:pt x="134944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699E32-2FAE-6FF7-1165-CAA2DEE68EB4}"/>
              </a:ext>
            </a:extLst>
          </p:cNvPr>
          <p:cNvSpPr/>
          <p:nvPr userDrawn="1"/>
        </p:nvSpPr>
        <p:spPr>
          <a:xfrm>
            <a:off x="3672342" y="560603"/>
            <a:ext cx="4357425" cy="342900"/>
          </a:xfrm>
          <a:custGeom>
            <a:avLst/>
            <a:gdLst>
              <a:gd name="connsiteX0" fmla="*/ 351955 w 4357425"/>
              <a:gd name="connsiteY0" fmla="*/ 0 h 342900"/>
              <a:gd name="connsiteX1" fmla="*/ 4357425 w 4357425"/>
              <a:gd name="connsiteY1" fmla="*/ 0 h 342900"/>
              <a:gd name="connsiteX2" fmla="*/ 4357425 w 4357425"/>
              <a:gd name="connsiteY2" fmla="*/ 342900 h 342900"/>
              <a:gd name="connsiteX3" fmla="*/ 0 w 4357425"/>
              <a:gd name="connsiteY3" fmla="*/ 33729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7425" h="342900">
                <a:moveTo>
                  <a:pt x="351955" y="0"/>
                </a:moveTo>
                <a:lnTo>
                  <a:pt x="4357425" y="0"/>
                </a:lnTo>
                <a:lnTo>
                  <a:pt x="4357425" y="342900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E851126C-45A8-C213-21C8-2A0FCC1004B6}"/>
              </a:ext>
            </a:extLst>
          </p:cNvPr>
          <p:cNvSpPr/>
          <p:nvPr userDrawn="1"/>
        </p:nvSpPr>
        <p:spPr>
          <a:xfrm>
            <a:off x="7345753" y="446303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D5BC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93AE1F62-4DA4-16AD-1052-50E854A9EE34}"/>
              </a:ext>
            </a:extLst>
          </p:cNvPr>
          <p:cNvSpPr/>
          <p:nvPr userDrawn="1"/>
        </p:nvSpPr>
        <p:spPr>
          <a:xfrm>
            <a:off x="7529775" y="441757"/>
            <a:ext cx="4357425" cy="457200"/>
          </a:xfrm>
          <a:custGeom>
            <a:avLst/>
            <a:gdLst>
              <a:gd name="connsiteX0" fmla="*/ 0 w 3886200"/>
              <a:gd name="connsiteY0" fmla="*/ 0 h 457200"/>
              <a:gd name="connsiteX1" fmla="*/ 3886200 w 3886200"/>
              <a:gd name="connsiteY1" fmla="*/ 0 h 457200"/>
              <a:gd name="connsiteX2" fmla="*/ 3886200 w 3886200"/>
              <a:gd name="connsiteY2" fmla="*/ 457200 h 457200"/>
              <a:gd name="connsiteX3" fmla="*/ 0 w 3886200"/>
              <a:gd name="connsiteY3" fmla="*/ 457200 h 457200"/>
              <a:gd name="connsiteX4" fmla="*/ 0 w 3886200"/>
              <a:gd name="connsiteY4" fmla="*/ 0 h 457200"/>
              <a:gd name="connsiteX0" fmla="*/ 471225 w 4357425"/>
              <a:gd name="connsiteY0" fmla="*/ 0 h 457200"/>
              <a:gd name="connsiteX1" fmla="*/ 4357425 w 4357425"/>
              <a:gd name="connsiteY1" fmla="*/ 0 h 457200"/>
              <a:gd name="connsiteX2" fmla="*/ 4357425 w 4357425"/>
              <a:gd name="connsiteY2" fmla="*/ 457200 h 457200"/>
              <a:gd name="connsiteX3" fmla="*/ 0 w 4357425"/>
              <a:gd name="connsiteY3" fmla="*/ 451590 h 457200"/>
              <a:gd name="connsiteX4" fmla="*/ 471225 w 4357425"/>
              <a:gd name="connsiteY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425" h="457200">
                <a:moveTo>
                  <a:pt x="471225" y="0"/>
                </a:moveTo>
                <a:lnTo>
                  <a:pt x="4357425" y="0"/>
                </a:lnTo>
                <a:lnTo>
                  <a:pt x="4357425" y="457200"/>
                </a:lnTo>
                <a:lnTo>
                  <a:pt x="0" y="451590"/>
                </a:lnTo>
                <a:lnTo>
                  <a:pt x="47122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128F1A5-B54B-BD76-F337-0AB0CC9AE200}"/>
              </a:ext>
            </a:extLst>
          </p:cNvPr>
          <p:cNvSpPr/>
          <p:nvPr userDrawn="1"/>
        </p:nvSpPr>
        <p:spPr>
          <a:xfrm>
            <a:off x="1560500" y="563426"/>
            <a:ext cx="956281" cy="338521"/>
          </a:xfrm>
          <a:custGeom>
            <a:avLst/>
            <a:gdLst>
              <a:gd name="connsiteX0" fmla="*/ 351955 w 956281"/>
              <a:gd name="connsiteY0" fmla="*/ 0 h 338521"/>
              <a:gd name="connsiteX1" fmla="*/ 956281 w 956281"/>
              <a:gd name="connsiteY1" fmla="*/ 0 h 338521"/>
              <a:gd name="connsiteX2" fmla="*/ 956281 w 956281"/>
              <a:gd name="connsiteY2" fmla="*/ 338521 h 338521"/>
              <a:gd name="connsiteX3" fmla="*/ 0 w 956281"/>
              <a:gd name="connsiteY3" fmla="*/ 337290 h 3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281" h="338521">
                <a:moveTo>
                  <a:pt x="351955" y="0"/>
                </a:moveTo>
                <a:lnTo>
                  <a:pt x="956281" y="0"/>
                </a:lnTo>
                <a:lnTo>
                  <a:pt x="956281" y="338521"/>
                </a:lnTo>
                <a:lnTo>
                  <a:pt x="0" y="33729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5FAAADD-7FAD-3019-7699-E6F1DE4F0BA4}"/>
              </a:ext>
            </a:extLst>
          </p:cNvPr>
          <p:cNvSpPr/>
          <p:nvPr userDrawn="1"/>
        </p:nvSpPr>
        <p:spPr>
          <a:xfrm flipH="1" flipV="1">
            <a:off x="0" y="1023673"/>
            <a:ext cx="1430745" cy="453432"/>
          </a:xfrm>
          <a:custGeom>
            <a:avLst/>
            <a:gdLst>
              <a:gd name="connsiteX0" fmla="*/ 1430745 w 1430745"/>
              <a:gd name="connsiteY0" fmla="*/ 453432 h 453432"/>
              <a:gd name="connsiteX1" fmla="*/ 0 w 1430745"/>
              <a:gd name="connsiteY1" fmla="*/ 451590 h 453432"/>
              <a:gd name="connsiteX2" fmla="*/ 471225 w 1430745"/>
              <a:gd name="connsiteY2" fmla="*/ 0 h 453432"/>
              <a:gd name="connsiteX3" fmla="*/ 1430745 w 1430745"/>
              <a:gd name="connsiteY3" fmla="*/ 0 h 45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0745" h="453432">
                <a:moveTo>
                  <a:pt x="1430745" y="453432"/>
                </a:moveTo>
                <a:lnTo>
                  <a:pt x="0" y="451590"/>
                </a:lnTo>
                <a:lnTo>
                  <a:pt x="471225" y="0"/>
                </a:lnTo>
                <a:lnTo>
                  <a:pt x="1430745" y="0"/>
                </a:lnTo>
                <a:close/>
              </a:path>
            </a:pathLst>
          </a:cu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6AA9136D-913C-26B3-69CE-1E3EA8AA58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0356" y="4042841"/>
            <a:ext cx="2262505" cy="2363297"/>
          </a:xfrm>
          <a:custGeom>
            <a:avLst/>
            <a:gdLst>
              <a:gd name="connsiteX0" fmla="*/ 0 w 2262505"/>
              <a:gd name="connsiteY0" fmla="*/ 0 h 2363297"/>
              <a:gd name="connsiteX1" fmla="*/ 2262505 w 2262505"/>
              <a:gd name="connsiteY1" fmla="*/ 0 h 2363297"/>
              <a:gd name="connsiteX2" fmla="*/ 2262505 w 2262505"/>
              <a:gd name="connsiteY2" fmla="*/ 2363297 h 2363297"/>
              <a:gd name="connsiteX3" fmla="*/ 0 w 2262505"/>
              <a:gd name="connsiteY3" fmla="*/ 2363297 h 236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2505" h="2363297">
                <a:moveTo>
                  <a:pt x="0" y="0"/>
                </a:moveTo>
                <a:lnTo>
                  <a:pt x="2262505" y="0"/>
                </a:lnTo>
                <a:lnTo>
                  <a:pt x="2262505" y="2363297"/>
                </a:lnTo>
                <a:lnTo>
                  <a:pt x="0" y="2363297"/>
                </a:lnTo>
                <a:close/>
              </a:path>
            </a:pathLst>
          </a:custGeom>
        </p:spPr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2F057529-2EBF-AE04-0924-77A2CFC315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10545" y="1299640"/>
            <a:ext cx="2262505" cy="2363297"/>
          </a:xfrm>
          <a:custGeom>
            <a:avLst/>
            <a:gdLst>
              <a:gd name="connsiteX0" fmla="*/ 0 w 2262505"/>
              <a:gd name="connsiteY0" fmla="*/ 0 h 2363297"/>
              <a:gd name="connsiteX1" fmla="*/ 2262505 w 2262505"/>
              <a:gd name="connsiteY1" fmla="*/ 0 h 2363297"/>
              <a:gd name="connsiteX2" fmla="*/ 2262505 w 2262505"/>
              <a:gd name="connsiteY2" fmla="*/ 2363297 h 2363297"/>
              <a:gd name="connsiteX3" fmla="*/ 0 w 2262505"/>
              <a:gd name="connsiteY3" fmla="*/ 2363297 h 236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2505" h="2363297">
                <a:moveTo>
                  <a:pt x="0" y="0"/>
                </a:moveTo>
                <a:lnTo>
                  <a:pt x="2262505" y="0"/>
                </a:lnTo>
                <a:lnTo>
                  <a:pt x="2262505" y="2363297"/>
                </a:lnTo>
                <a:lnTo>
                  <a:pt x="0" y="2363297"/>
                </a:lnTo>
                <a:close/>
              </a:path>
            </a:pathLst>
          </a:custGeom>
        </p:spPr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A205B639-FD99-1493-B673-1F6551B9CB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00736" y="4048400"/>
            <a:ext cx="2262505" cy="2363297"/>
          </a:xfrm>
          <a:custGeom>
            <a:avLst/>
            <a:gdLst>
              <a:gd name="connsiteX0" fmla="*/ 0 w 2262505"/>
              <a:gd name="connsiteY0" fmla="*/ 0 h 2363297"/>
              <a:gd name="connsiteX1" fmla="*/ 2262505 w 2262505"/>
              <a:gd name="connsiteY1" fmla="*/ 0 h 2363297"/>
              <a:gd name="connsiteX2" fmla="*/ 2262505 w 2262505"/>
              <a:gd name="connsiteY2" fmla="*/ 2363297 h 2363297"/>
              <a:gd name="connsiteX3" fmla="*/ 0 w 2262505"/>
              <a:gd name="connsiteY3" fmla="*/ 2363297 h 236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2505" h="2363297">
                <a:moveTo>
                  <a:pt x="0" y="0"/>
                </a:moveTo>
                <a:lnTo>
                  <a:pt x="2262505" y="0"/>
                </a:lnTo>
                <a:lnTo>
                  <a:pt x="2262505" y="2363297"/>
                </a:lnTo>
                <a:lnTo>
                  <a:pt x="0" y="2363297"/>
                </a:lnTo>
                <a:close/>
              </a:path>
            </a:pathLst>
          </a:custGeom>
        </p:spPr>
      </p:sp>
      <p:sp>
        <p:nvSpPr>
          <p:cNvPr id="5" name="Picture Placeholder 12">
            <a:extLst>
              <a:ext uri="{FF2B5EF4-FFF2-40B4-BE49-F238E27FC236}">
                <a16:creationId xmlns:a16="http://schemas.microsoft.com/office/drawing/2014/main" id="{4AD69D83-B0A5-1134-AE1D-38A9DD916D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90925" y="1299640"/>
            <a:ext cx="2262505" cy="2363297"/>
          </a:xfrm>
          <a:custGeom>
            <a:avLst/>
            <a:gdLst>
              <a:gd name="connsiteX0" fmla="*/ 0 w 2262505"/>
              <a:gd name="connsiteY0" fmla="*/ 0 h 2363297"/>
              <a:gd name="connsiteX1" fmla="*/ 2262505 w 2262505"/>
              <a:gd name="connsiteY1" fmla="*/ 0 h 2363297"/>
              <a:gd name="connsiteX2" fmla="*/ 2262505 w 2262505"/>
              <a:gd name="connsiteY2" fmla="*/ 2363297 h 2363297"/>
              <a:gd name="connsiteX3" fmla="*/ 0 w 2262505"/>
              <a:gd name="connsiteY3" fmla="*/ 2363297 h 236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2505" h="2363297">
                <a:moveTo>
                  <a:pt x="0" y="0"/>
                </a:moveTo>
                <a:lnTo>
                  <a:pt x="2262505" y="0"/>
                </a:lnTo>
                <a:lnTo>
                  <a:pt x="2262505" y="2363297"/>
                </a:lnTo>
                <a:lnTo>
                  <a:pt x="0" y="2363297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3073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75C9F-D543-847B-2FBB-4DC261C2A2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EAED5-0C9A-4F1A-B023-DBDF81827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7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  <p:sldLayoutId id="2147483651" r:id="rId3"/>
    <p:sldLayoutId id="2147483650" r:id="rId4"/>
    <p:sldLayoutId id="2147483673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  <p:sldLayoutId id="2147483662" r:id="rId13"/>
    <p:sldLayoutId id="2147483660" r:id="rId14"/>
    <p:sldLayoutId id="2147483661" r:id="rId15"/>
    <p:sldLayoutId id="2147483659" r:id="rId16"/>
    <p:sldLayoutId id="2147483658" r:id="rId17"/>
    <p:sldLayoutId id="2147483657" r:id="rId18"/>
    <p:sldLayoutId id="2147483656" r:id="rId19"/>
    <p:sldLayoutId id="2147483655" r:id="rId20"/>
    <p:sldLayoutId id="2147483654" r:id="rId21"/>
    <p:sldLayoutId id="2147483653" r:id="rId22"/>
    <p:sldLayoutId id="2147483652" r:id="rId23"/>
    <p:sldLayoutId id="2147483670" r:id="rId24"/>
    <p:sldLayoutId id="2147483671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.jpg"/><Relationship Id="rId4" Type="http://schemas.openxmlformats.org/officeDocument/2006/relationships/image" Target="../media/image10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jp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7.png"/><Relationship Id="rId18" Type="http://schemas.openxmlformats.org/officeDocument/2006/relationships/slide" Target="slide40.xml"/><Relationship Id="rId3" Type="http://schemas.openxmlformats.org/officeDocument/2006/relationships/slide" Target="slide3.xml"/><Relationship Id="rId7" Type="http://schemas.openxmlformats.org/officeDocument/2006/relationships/image" Target="../media/image5.png"/><Relationship Id="rId12" Type="http://schemas.openxmlformats.org/officeDocument/2006/relationships/slide" Target="slide24.xml"/><Relationship Id="rId17" Type="http://schemas.openxmlformats.org/officeDocument/2006/relationships/image" Target="../media/image9.png"/><Relationship Id="rId2" Type="http://schemas.openxmlformats.org/officeDocument/2006/relationships/image" Target="../media/image4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slide" Target="slide10.xml"/><Relationship Id="rId11" Type="http://schemas.openxmlformats.org/officeDocument/2006/relationships/image" Target="../media/image7.png"/><Relationship Id="rId5" Type="http://schemas.openxmlformats.org/officeDocument/2006/relationships/image" Target="../media/image5.png"/><Relationship Id="rId15" Type="http://schemas.openxmlformats.org/officeDocument/2006/relationships/slide" Target="slide30.xml"/><Relationship Id="rId10" Type="http://schemas.openxmlformats.org/officeDocument/2006/relationships/image" Target="../media/image6.png"/><Relationship Id="rId19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slide" Target="slide15.xml"/><Relationship Id="rId1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.jpg"/><Relationship Id="rId5" Type="http://schemas.openxmlformats.org/officeDocument/2006/relationships/image" Target="../media/image34.jpg"/><Relationship Id="rId4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1.jpg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jpg"/><Relationship Id="rId4" Type="http://schemas.openxmlformats.org/officeDocument/2006/relationships/image" Target="../media/image38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jp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jpg"/><Relationship Id="rId5" Type="http://schemas.openxmlformats.org/officeDocument/2006/relationships/image" Target="../media/image30.jp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g"/><Relationship Id="rId4" Type="http://schemas.openxmlformats.org/officeDocument/2006/relationships/image" Target="../media/image30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jpg"/><Relationship Id="rId4" Type="http://schemas.openxmlformats.org/officeDocument/2006/relationships/image" Target="../media/image25.jp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42.png"/><Relationship Id="rId7" Type="http://schemas.openxmlformats.org/officeDocument/2006/relationships/chart" Target="../charts/chart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g"/><Relationship Id="rId5" Type="http://schemas.openxmlformats.org/officeDocument/2006/relationships/image" Target="../media/image10.jpg"/><Relationship Id="rId4" Type="http://schemas.openxmlformats.org/officeDocument/2006/relationships/image" Target="../media/image34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.jpg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46.png"/><Relationship Id="rId7" Type="http://schemas.openxmlformats.org/officeDocument/2006/relationships/image" Target="../media/image10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5.jpg"/><Relationship Id="rId5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jpg"/><Relationship Id="rId4" Type="http://schemas.openxmlformats.org/officeDocument/2006/relationships/image" Target="../media/image47.jp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.jpg"/><Relationship Id="rId4" Type="http://schemas.openxmlformats.org/officeDocument/2006/relationships/image" Target="../media/image32.jp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Relationship Id="rId14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.jpg"/><Relationship Id="rId4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.jp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E85DD2B-021B-B7E1-490F-6AEC67674E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08" b="25542"/>
          <a:stretch/>
        </p:blipFill>
        <p:spPr>
          <a:xfrm>
            <a:off x="-1" y="-1"/>
            <a:ext cx="5351935" cy="6858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2497A8A-08F8-97E8-F072-72C654F24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712" y="993980"/>
            <a:ext cx="1825086" cy="19639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A38D82-64E5-B912-5086-201794902A4A}"/>
              </a:ext>
            </a:extLst>
          </p:cNvPr>
          <p:cNvSpPr txBox="1"/>
          <p:nvPr/>
        </p:nvSpPr>
        <p:spPr>
          <a:xfrm>
            <a:off x="2349062" y="3328420"/>
            <a:ext cx="75043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800" dirty="0">
                <a:solidFill>
                  <a:srgbClr val="C62027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قالب پاورپوینت گزارش عملکرد</a:t>
            </a:r>
            <a:endParaRPr lang="en-US" sz="8800" dirty="0">
              <a:solidFill>
                <a:srgbClr val="C62027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1F55493-AF48-2047-333C-06C5CC5F8586}"/>
              </a:ext>
            </a:extLst>
          </p:cNvPr>
          <p:cNvGrpSpPr/>
          <p:nvPr/>
        </p:nvGrpSpPr>
        <p:grpSpPr>
          <a:xfrm>
            <a:off x="3823632" y="5194411"/>
            <a:ext cx="4540469" cy="464368"/>
            <a:chOff x="3823632" y="5194411"/>
            <a:chExt cx="4540469" cy="464368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C8229FC-0BA5-C044-0A4E-037827D909DE}"/>
                </a:ext>
              </a:extLst>
            </p:cNvPr>
            <p:cNvCxnSpPr>
              <a:cxnSpLocks/>
            </p:cNvCxnSpPr>
            <p:nvPr/>
          </p:nvCxnSpPr>
          <p:spPr>
            <a:xfrm>
              <a:off x="4519022" y="5194411"/>
              <a:ext cx="3149688" cy="0"/>
            </a:xfrm>
            <a:prstGeom prst="line">
              <a:avLst/>
            </a:prstGeom>
            <a:ln w="19050">
              <a:solidFill>
                <a:srgbClr val="017E81">
                  <a:alpha val="5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7372FDB-0EE3-68DC-9A92-7E8BD3709CAC}"/>
                </a:ext>
              </a:extLst>
            </p:cNvPr>
            <p:cNvCxnSpPr>
              <a:cxnSpLocks/>
            </p:cNvCxnSpPr>
            <p:nvPr/>
          </p:nvCxnSpPr>
          <p:spPr>
            <a:xfrm>
              <a:off x="4504152" y="5658779"/>
              <a:ext cx="3179428" cy="0"/>
            </a:xfrm>
            <a:prstGeom prst="line">
              <a:avLst/>
            </a:prstGeom>
            <a:ln w="19050">
              <a:solidFill>
                <a:srgbClr val="017E81">
                  <a:alpha val="5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4C37D96-46A4-80A0-846C-6E0077934A26}"/>
                </a:ext>
              </a:extLst>
            </p:cNvPr>
            <p:cNvSpPr txBox="1"/>
            <p:nvPr/>
          </p:nvSpPr>
          <p:spPr>
            <a:xfrm>
              <a:off x="3823632" y="5214553"/>
              <a:ext cx="454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latin typeface="Shabnam" panose="020B0603030804020204" pitchFamily="34" charset="-78"/>
                  <a:cs typeface="Shabnam" panose="020B0603030804020204" pitchFamily="34" charset="-78"/>
                </a:rPr>
                <a:t>آموزش و پرورش و مدرسه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86DA9AD6-8772-B719-571D-8209F59D2497}"/>
              </a:ext>
            </a:extLst>
          </p:cNvPr>
          <p:cNvSpPr txBox="1"/>
          <p:nvPr/>
        </p:nvSpPr>
        <p:spPr>
          <a:xfrm>
            <a:off x="2416629" y="5869705"/>
            <a:ext cx="7347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گزارشی از 6 ماه اول سال ........ / آموزش و پرورش ناحیه 1 استان ....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834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D5280F-2BE7-65E8-E0F6-2B3F06AD6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111" y="977915"/>
            <a:ext cx="3606946" cy="38813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A5C996-8BD9-6981-8271-AD23599F3DE4}"/>
              </a:ext>
            </a:extLst>
          </p:cNvPr>
          <p:cNvSpPr txBox="1"/>
          <p:nvPr/>
        </p:nvSpPr>
        <p:spPr>
          <a:xfrm>
            <a:off x="84841" y="3013501"/>
            <a:ext cx="66836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شوراهاي آموزشي</a:t>
            </a:r>
            <a:endParaRPr lang="en-US" sz="4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5429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B459E23-078B-596C-51B3-66D9A771F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195284-6F92-F98D-5BF3-68EDE82B9A87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D9A177-799E-05D8-6EFA-5C7952B8AF68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DA6782-7B25-6970-840A-6103EBC5DE6D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E67B3B-0112-2A2A-C095-F892522DCDC5}"/>
              </a:ext>
            </a:extLst>
          </p:cNvPr>
          <p:cNvSpPr txBox="1"/>
          <p:nvPr/>
        </p:nvSpPr>
        <p:spPr>
          <a:xfrm>
            <a:off x="236693" y="1405034"/>
            <a:ext cx="1158611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4097325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00E9E9B-54A7-8561-5857-8CF5DFC2F44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4" r="16664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A89CDF-58F7-5561-846E-BB490CA83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396753A-02E5-EFF4-A513-43F11F24DDE7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1EC38F-CFFB-88BE-A2F7-70147C0C9233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5F395D-EC50-78B5-F70F-5D209B9750D2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BA42ED03-7099-9462-BCB5-DD2A0E492BA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CB79CEF9-DFBE-E3A6-CBE4-1904E2818AD9}"/>
              </a:ext>
            </a:extLst>
          </p:cNvPr>
          <p:cNvGrpSpPr/>
          <p:nvPr/>
        </p:nvGrpSpPr>
        <p:grpSpPr>
          <a:xfrm>
            <a:off x="6195909" y="6131098"/>
            <a:ext cx="3414610" cy="460531"/>
            <a:chOff x="6195909" y="6131098"/>
            <a:chExt cx="3414610" cy="46053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6F7D443-F85C-6567-65B2-738842C1D53E}"/>
                </a:ext>
              </a:extLst>
            </p:cNvPr>
            <p:cNvGrpSpPr/>
            <p:nvPr/>
          </p:nvGrpSpPr>
          <p:grpSpPr>
            <a:xfrm>
              <a:off x="6195909" y="6131098"/>
              <a:ext cx="3414610" cy="460531"/>
              <a:chOff x="6195909" y="6131098"/>
              <a:chExt cx="3414610" cy="460531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93C9DEF-E34A-5DF3-863F-C2F7C105075C}"/>
                  </a:ext>
                </a:extLst>
              </p:cNvPr>
              <p:cNvSpPr/>
              <p:nvPr/>
            </p:nvSpPr>
            <p:spPr>
              <a:xfrm>
                <a:off x="6195909" y="6135643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021F2F0-E489-F593-3731-0582F07BED20}"/>
                  </a:ext>
                </a:extLst>
              </p:cNvPr>
              <p:cNvSpPr/>
              <p:nvPr/>
            </p:nvSpPr>
            <p:spPr>
              <a:xfrm>
                <a:off x="6379931" y="6131098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08A3995-62AD-693B-DB46-DFB501E44E03}"/>
                </a:ext>
              </a:extLst>
            </p:cNvPr>
            <p:cNvSpPr txBox="1"/>
            <p:nvPr/>
          </p:nvSpPr>
          <p:spPr>
            <a:xfrm>
              <a:off x="6636327" y="6189695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3" name="Picture Placeholder 11">
            <a:extLst>
              <a:ext uri="{FF2B5EF4-FFF2-40B4-BE49-F238E27FC236}">
                <a16:creationId xmlns:a16="http://schemas.microsoft.com/office/drawing/2014/main" id="{688FF383-D46C-CBF5-5D72-CEEE13EB96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1" r="7041"/>
          <a:stretch>
            <a:fillRect/>
          </a:stretch>
        </p:blipFill>
        <p:spPr>
          <a:xfrm>
            <a:off x="3531572" y="1086415"/>
            <a:ext cx="5113624" cy="3963185"/>
          </a:xfrm>
          <a:custGeom>
            <a:avLst/>
            <a:gdLst>
              <a:gd name="connsiteX0" fmla="*/ 2661182 w 3106790"/>
              <a:gd name="connsiteY0" fmla="*/ 0 h 2407839"/>
              <a:gd name="connsiteX1" fmla="*/ 3106790 w 3106790"/>
              <a:gd name="connsiteY1" fmla="*/ 1717314 h 2407839"/>
              <a:gd name="connsiteX2" fmla="*/ 445609 w 3106790"/>
              <a:gd name="connsiteY2" fmla="*/ 2407839 h 2407839"/>
              <a:gd name="connsiteX3" fmla="*/ 0 w 3106790"/>
              <a:gd name="connsiteY3" fmla="*/ 690524 h 2407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6790" h="2407839">
                <a:moveTo>
                  <a:pt x="2661182" y="0"/>
                </a:moveTo>
                <a:lnTo>
                  <a:pt x="3106790" y="1717314"/>
                </a:lnTo>
                <a:lnTo>
                  <a:pt x="445609" y="2407839"/>
                </a:lnTo>
                <a:lnTo>
                  <a:pt x="0" y="690524"/>
                </a:lnTo>
                <a:close/>
              </a:path>
            </a:pathLst>
          </a:custGeom>
          <a:ln w="57150">
            <a:solidFill>
              <a:srgbClr val="017E81"/>
            </a:solidFill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8F14E69-446B-1139-D64C-151F8B01EAE3}"/>
              </a:ext>
            </a:extLst>
          </p:cNvPr>
          <p:cNvGrpSpPr/>
          <p:nvPr/>
        </p:nvGrpSpPr>
        <p:grpSpPr>
          <a:xfrm>
            <a:off x="5933069" y="4055934"/>
            <a:ext cx="3414610" cy="455986"/>
            <a:chOff x="5933069" y="4055934"/>
            <a:chExt cx="3414610" cy="45598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84BFF31-3B9B-8F56-2BE3-BCA949498E26}"/>
                </a:ext>
              </a:extLst>
            </p:cNvPr>
            <p:cNvGrpSpPr/>
            <p:nvPr/>
          </p:nvGrpSpPr>
          <p:grpSpPr>
            <a:xfrm>
              <a:off x="5933069" y="4055934"/>
              <a:ext cx="3414610" cy="455986"/>
              <a:chOff x="780471" y="6058214"/>
              <a:chExt cx="3414610" cy="45598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A1E0AC0C-A438-3E3E-0DB8-8A233E36D41D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32EB9C6D-E2BE-BDF1-D372-EF18E93C7223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8B843B1-3AF5-F516-2B81-D62800ACF481}"/>
                </a:ext>
              </a:extLst>
            </p:cNvPr>
            <p:cNvSpPr txBox="1"/>
            <p:nvPr/>
          </p:nvSpPr>
          <p:spPr>
            <a:xfrm>
              <a:off x="6373487" y="4104434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F5C9CAD-9AE9-FA40-C488-2C10539D7BD7}"/>
              </a:ext>
            </a:extLst>
          </p:cNvPr>
          <p:cNvGrpSpPr/>
          <p:nvPr/>
        </p:nvGrpSpPr>
        <p:grpSpPr>
          <a:xfrm>
            <a:off x="150709" y="5606452"/>
            <a:ext cx="3414610" cy="460531"/>
            <a:chOff x="150709" y="5606452"/>
            <a:chExt cx="3414610" cy="46053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75C6C11-EB93-6FF7-26DC-35CFCCC030EE}"/>
                </a:ext>
              </a:extLst>
            </p:cNvPr>
            <p:cNvGrpSpPr/>
            <p:nvPr/>
          </p:nvGrpSpPr>
          <p:grpSpPr>
            <a:xfrm>
              <a:off x="150709" y="5606452"/>
              <a:ext cx="3414610" cy="460531"/>
              <a:chOff x="150709" y="5606452"/>
              <a:chExt cx="3414610" cy="460531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38B1472-3E53-3C21-A58B-CFF4D18B290B}"/>
                  </a:ext>
                </a:extLst>
              </p:cNvPr>
              <p:cNvSpPr/>
              <p:nvPr/>
            </p:nvSpPr>
            <p:spPr>
              <a:xfrm>
                <a:off x="150709" y="5610997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7C64876-A141-687A-DB3C-92DE2A6E3A43}"/>
                  </a:ext>
                </a:extLst>
              </p:cNvPr>
              <p:cNvSpPr/>
              <p:nvPr/>
            </p:nvSpPr>
            <p:spPr>
              <a:xfrm>
                <a:off x="334731" y="5606452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2E93253-D306-BDD2-CF8D-E635D0D322F5}"/>
                </a:ext>
              </a:extLst>
            </p:cNvPr>
            <p:cNvSpPr txBox="1"/>
            <p:nvPr/>
          </p:nvSpPr>
          <p:spPr>
            <a:xfrm>
              <a:off x="591127" y="5649660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6965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4090355-F01A-8FAB-D49E-26D8E76D176F}"/>
              </a:ext>
            </a:extLst>
          </p:cNvPr>
          <p:cNvGrpSpPr/>
          <p:nvPr/>
        </p:nvGrpSpPr>
        <p:grpSpPr>
          <a:xfrm>
            <a:off x="9595206" y="2323036"/>
            <a:ext cx="2087101" cy="3344333"/>
            <a:chOff x="7376976" y="1746421"/>
            <a:chExt cx="1585182" cy="2540067"/>
          </a:xfrm>
        </p:grpSpPr>
        <p:sp>
          <p:nvSpPr>
            <p:cNvPr id="4" name="Freeform 21">
              <a:extLst>
                <a:ext uri="{FF2B5EF4-FFF2-40B4-BE49-F238E27FC236}">
                  <a16:creationId xmlns:a16="http://schemas.microsoft.com/office/drawing/2014/main" id="{CB91C4FC-23DD-91A8-565E-E47A1B77D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8042" y="1746421"/>
              <a:ext cx="894697" cy="464869"/>
            </a:xfrm>
            <a:custGeom>
              <a:avLst/>
              <a:gdLst>
                <a:gd name="T0" fmla="*/ 718 w 766"/>
                <a:gd name="T1" fmla="*/ 398 h 398"/>
                <a:gd name="T2" fmla="*/ 47 w 766"/>
                <a:gd name="T3" fmla="*/ 398 h 398"/>
                <a:gd name="T4" fmla="*/ 47 w 766"/>
                <a:gd name="T5" fmla="*/ 398 h 398"/>
                <a:gd name="T6" fmla="*/ 37 w 766"/>
                <a:gd name="T7" fmla="*/ 398 h 398"/>
                <a:gd name="T8" fmla="*/ 28 w 766"/>
                <a:gd name="T9" fmla="*/ 394 h 398"/>
                <a:gd name="T10" fmla="*/ 20 w 766"/>
                <a:gd name="T11" fmla="*/ 390 h 398"/>
                <a:gd name="T12" fmla="*/ 12 w 766"/>
                <a:gd name="T13" fmla="*/ 384 h 398"/>
                <a:gd name="T14" fmla="*/ 7 w 766"/>
                <a:gd name="T15" fmla="*/ 378 h 398"/>
                <a:gd name="T16" fmla="*/ 3 w 766"/>
                <a:gd name="T17" fmla="*/ 370 h 398"/>
                <a:gd name="T18" fmla="*/ 0 w 766"/>
                <a:gd name="T19" fmla="*/ 361 h 398"/>
                <a:gd name="T20" fmla="*/ 0 w 766"/>
                <a:gd name="T21" fmla="*/ 351 h 398"/>
                <a:gd name="T22" fmla="*/ 0 w 766"/>
                <a:gd name="T23" fmla="*/ 76 h 398"/>
                <a:gd name="T24" fmla="*/ 0 w 766"/>
                <a:gd name="T25" fmla="*/ 76 h 398"/>
                <a:gd name="T26" fmla="*/ 0 w 766"/>
                <a:gd name="T27" fmla="*/ 68 h 398"/>
                <a:gd name="T28" fmla="*/ 1 w 766"/>
                <a:gd name="T29" fmla="*/ 61 h 398"/>
                <a:gd name="T30" fmla="*/ 5 w 766"/>
                <a:gd name="T31" fmla="*/ 46 h 398"/>
                <a:gd name="T32" fmla="*/ 12 w 766"/>
                <a:gd name="T33" fmla="*/ 34 h 398"/>
                <a:gd name="T34" fmla="*/ 21 w 766"/>
                <a:gd name="T35" fmla="*/ 23 h 398"/>
                <a:gd name="T36" fmla="*/ 32 w 766"/>
                <a:gd name="T37" fmla="*/ 13 h 398"/>
                <a:gd name="T38" fmla="*/ 45 w 766"/>
                <a:gd name="T39" fmla="*/ 6 h 398"/>
                <a:gd name="T40" fmla="*/ 59 w 766"/>
                <a:gd name="T41" fmla="*/ 3 h 398"/>
                <a:gd name="T42" fmla="*/ 67 w 766"/>
                <a:gd name="T43" fmla="*/ 1 h 398"/>
                <a:gd name="T44" fmla="*/ 74 w 766"/>
                <a:gd name="T45" fmla="*/ 0 h 398"/>
                <a:gd name="T46" fmla="*/ 718 w 766"/>
                <a:gd name="T47" fmla="*/ 0 h 398"/>
                <a:gd name="T48" fmla="*/ 718 w 766"/>
                <a:gd name="T49" fmla="*/ 0 h 398"/>
                <a:gd name="T50" fmla="*/ 729 w 766"/>
                <a:gd name="T51" fmla="*/ 1 h 398"/>
                <a:gd name="T52" fmla="*/ 738 w 766"/>
                <a:gd name="T53" fmla="*/ 4 h 398"/>
                <a:gd name="T54" fmla="*/ 746 w 766"/>
                <a:gd name="T55" fmla="*/ 9 h 398"/>
                <a:gd name="T56" fmla="*/ 752 w 766"/>
                <a:gd name="T57" fmla="*/ 14 h 398"/>
                <a:gd name="T58" fmla="*/ 758 w 766"/>
                <a:gd name="T59" fmla="*/ 22 h 398"/>
                <a:gd name="T60" fmla="*/ 762 w 766"/>
                <a:gd name="T61" fmla="*/ 30 h 398"/>
                <a:gd name="T62" fmla="*/ 766 w 766"/>
                <a:gd name="T63" fmla="*/ 39 h 398"/>
                <a:gd name="T64" fmla="*/ 766 w 766"/>
                <a:gd name="T65" fmla="*/ 48 h 398"/>
                <a:gd name="T66" fmla="*/ 766 w 766"/>
                <a:gd name="T67" fmla="*/ 351 h 398"/>
                <a:gd name="T68" fmla="*/ 766 w 766"/>
                <a:gd name="T69" fmla="*/ 351 h 398"/>
                <a:gd name="T70" fmla="*/ 766 w 766"/>
                <a:gd name="T71" fmla="*/ 361 h 398"/>
                <a:gd name="T72" fmla="*/ 762 w 766"/>
                <a:gd name="T73" fmla="*/ 370 h 398"/>
                <a:gd name="T74" fmla="*/ 758 w 766"/>
                <a:gd name="T75" fmla="*/ 378 h 398"/>
                <a:gd name="T76" fmla="*/ 752 w 766"/>
                <a:gd name="T77" fmla="*/ 384 h 398"/>
                <a:gd name="T78" fmla="*/ 746 w 766"/>
                <a:gd name="T79" fmla="*/ 390 h 398"/>
                <a:gd name="T80" fmla="*/ 738 w 766"/>
                <a:gd name="T81" fmla="*/ 394 h 398"/>
                <a:gd name="T82" fmla="*/ 729 w 766"/>
                <a:gd name="T83" fmla="*/ 398 h 398"/>
                <a:gd name="T84" fmla="*/ 718 w 766"/>
                <a:gd name="T85" fmla="*/ 398 h 398"/>
                <a:gd name="T86" fmla="*/ 718 w 766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6" h="398">
                  <a:moveTo>
                    <a:pt x="718" y="398"/>
                  </a:moveTo>
                  <a:lnTo>
                    <a:pt x="47" y="398"/>
                  </a:lnTo>
                  <a:lnTo>
                    <a:pt x="47" y="398"/>
                  </a:lnTo>
                  <a:lnTo>
                    <a:pt x="37" y="398"/>
                  </a:lnTo>
                  <a:lnTo>
                    <a:pt x="28" y="394"/>
                  </a:lnTo>
                  <a:lnTo>
                    <a:pt x="20" y="390"/>
                  </a:lnTo>
                  <a:lnTo>
                    <a:pt x="12" y="384"/>
                  </a:lnTo>
                  <a:lnTo>
                    <a:pt x="7" y="378"/>
                  </a:lnTo>
                  <a:lnTo>
                    <a:pt x="3" y="370"/>
                  </a:lnTo>
                  <a:lnTo>
                    <a:pt x="0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5" y="46"/>
                  </a:lnTo>
                  <a:lnTo>
                    <a:pt x="12" y="34"/>
                  </a:lnTo>
                  <a:lnTo>
                    <a:pt x="21" y="23"/>
                  </a:lnTo>
                  <a:lnTo>
                    <a:pt x="32" y="13"/>
                  </a:lnTo>
                  <a:lnTo>
                    <a:pt x="45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4" y="0"/>
                  </a:lnTo>
                  <a:lnTo>
                    <a:pt x="718" y="0"/>
                  </a:lnTo>
                  <a:lnTo>
                    <a:pt x="718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2" y="14"/>
                  </a:lnTo>
                  <a:lnTo>
                    <a:pt x="758" y="22"/>
                  </a:lnTo>
                  <a:lnTo>
                    <a:pt x="762" y="30"/>
                  </a:lnTo>
                  <a:lnTo>
                    <a:pt x="766" y="39"/>
                  </a:lnTo>
                  <a:lnTo>
                    <a:pt x="766" y="48"/>
                  </a:lnTo>
                  <a:lnTo>
                    <a:pt x="766" y="351"/>
                  </a:lnTo>
                  <a:lnTo>
                    <a:pt x="766" y="351"/>
                  </a:lnTo>
                  <a:lnTo>
                    <a:pt x="766" y="361"/>
                  </a:lnTo>
                  <a:lnTo>
                    <a:pt x="762" y="370"/>
                  </a:lnTo>
                  <a:lnTo>
                    <a:pt x="758" y="378"/>
                  </a:lnTo>
                  <a:lnTo>
                    <a:pt x="752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18" y="398"/>
                  </a:lnTo>
                  <a:lnTo>
                    <a:pt x="718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" name="Freeform 22">
              <a:extLst>
                <a:ext uri="{FF2B5EF4-FFF2-40B4-BE49-F238E27FC236}">
                  <a16:creationId xmlns:a16="http://schemas.microsoft.com/office/drawing/2014/main" id="{7EED1D7C-753F-6786-6895-FCF5F16C5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76397" y="2512637"/>
              <a:ext cx="897033" cy="464869"/>
            </a:xfrm>
            <a:custGeom>
              <a:avLst/>
              <a:gdLst>
                <a:gd name="T0" fmla="*/ 47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29 w 768"/>
                <a:gd name="T7" fmla="*/ 1 h 398"/>
                <a:gd name="T8" fmla="*/ 738 w 768"/>
                <a:gd name="T9" fmla="*/ 4 h 398"/>
                <a:gd name="T10" fmla="*/ 746 w 768"/>
                <a:gd name="T11" fmla="*/ 8 h 398"/>
                <a:gd name="T12" fmla="*/ 753 w 768"/>
                <a:gd name="T13" fmla="*/ 14 h 398"/>
                <a:gd name="T14" fmla="*/ 759 w 768"/>
                <a:gd name="T15" fmla="*/ 21 h 398"/>
                <a:gd name="T16" fmla="*/ 764 w 768"/>
                <a:gd name="T17" fmla="*/ 28 h 398"/>
                <a:gd name="T18" fmla="*/ 766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6 w 768"/>
                <a:gd name="T27" fmla="*/ 330 h 398"/>
                <a:gd name="T28" fmla="*/ 765 w 768"/>
                <a:gd name="T29" fmla="*/ 338 h 398"/>
                <a:gd name="T30" fmla="*/ 761 w 768"/>
                <a:gd name="T31" fmla="*/ 352 h 398"/>
                <a:gd name="T32" fmla="*/ 755 w 768"/>
                <a:gd name="T33" fmla="*/ 365 h 398"/>
                <a:gd name="T34" fmla="*/ 744 w 768"/>
                <a:gd name="T35" fmla="*/ 376 h 398"/>
                <a:gd name="T36" fmla="*/ 734 w 768"/>
                <a:gd name="T37" fmla="*/ 385 h 398"/>
                <a:gd name="T38" fmla="*/ 721 w 768"/>
                <a:gd name="T39" fmla="*/ 392 h 398"/>
                <a:gd name="T40" fmla="*/ 707 w 768"/>
                <a:gd name="T41" fmla="*/ 397 h 398"/>
                <a:gd name="T42" fmla="*/ 699 w 768"/>
                <a:gd name="T43" fmla="*/ 397 h 398"/>
                <a:gd name="T44" fmla="*/ 692 w 768"/>
                <a:gd name="T45" fmla="*/ 398 h 398"/>
                <a:gd name="T46" fmla="*/ 47 w 768"/>
                <a:gd name="T47" fmla="*/ 398 h 398"/>
                <a:gd name="T48" fmla="*/ 47 w 768"/>
                <a:gd name="T49" fmla="*/ 398 h 398"/>
                <a:gd name="T50" fmla="*/ 38 w 768"/>
                <a:gd name="T51" fmla="*/ 397 h 398"/>
                <a:gd name="T52" fmla="*/ 29 w 768"/>
                <a:gd name="T53" fmla="*/ 394 h 398"/>
                <a:gd name="T54" fmla="*/ 20 w 768"/>
                <a:gd name="T55" fmla="*/ 389 h 398"/>
                <a:gd name="T56" fmla="*/ 14 w 768"/>
                <a:gd name="T57" fmla="*/ 384 h 398"/>
                <a:gd name="T58" fmla="*/ 7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7 w 768"/>
                <a:gd name="T75" fmla="*/ 21 h 398"/>
                <a:gd name="T76" fmla="*/ 14 w 768"/>
                <a:gd name="T77" fmla="*/ 14 h 398"/>
                <a:gd name="T78" fmla="*/ 20 w 768"/>
                <a:gd name="T79" fmla="*/ 8 h 398"/>
                <a:gd name="T80" fmla="*/ 29 w 768"/>
                <a:gd name="T81" fmla="*/ 4 h 398"/>
                <a:gd name="T82" fmla="*/ 38 w 768"/>
                <a:gd name="T83" fmla="*/ 1 h 398"/>
                <a:gd name="T84" fmla="*/ 47 w 768"/>
                <a:gd name="T85" fmla="*/ 0 h 398"/>
                <a:gd name="T86" fmla="*/ 47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7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8"/>
                  </a:lnTo>
                  <a:lnTo>
                    <a:pt x="753" y="14"/>
                  </a:lnTo>
                  <a:lnTo>
                    <a:pt x="759" y="21"/>
                  </a:lnTo>
                  <a:lnTo>
                    <a:pt x="764" y="28"/>
                  </a:lnTo>
                  <a:lnTo>
                    <a:pt x="766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6" y="330"/>
                  </a:lnTo>
                  <a:lnTo>
                    <a:pt x="765" y="338"/>
                  </a:lnTo>
                  <a:lnTo>
                    <a:pt x="761" y="352"/>
                  </a:lnTo>
                  <a:lnTo>
                    <a:pt x="755" y="365"/>
                  </a:lnTo>
                  <a:lnTo>
                    <a:pt x="744" y="376"/>
                  </a:lnTo>
                  <a:lnTo>
                    <a:pt x="734" y="385"/>
                  </a:lnTo>
                  <a:lnTo>
                    <a:pt x="721" y="392"/>
                  </a:lnTo>
                  <a:lnTo>
                    <a:pt x="707" y="397"/>
                  </a:lnTo>
                  <a:lnTo>
                    <a:pt x="699" y="397"/>
                  </a:lnTo>
                  <a:lnTo>
                    <a:pt x="692" y="398"/>
                  </a:lnTo>
                  <a:lnTo>
                    <a:pt x="47" y="398"/>
                  </a:lnTo>
                  <a:lnTo>
                    <a:pt x="47" y="398"/>
                  </a:lnTo>
                  <a:lnTo>
                    <a:pt x="38" y="397"/>
                  </a:lnTo>
                  <a:lnTo>
                    <a:pt x="29" y="394"/>
                  </a:lnTo>
                  <a:lnTo>
                    <a:pt x="20" y="389"/>
                  </a:lnTo>
                  <a:lnTo>
                    <a:pt x="14" y="384"/>
                  </a:lnTo>
                  <a:lnTo>
                    <a:pt x="7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7" y="21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9" y="4"/>
                  </a:lnTo>
                  <a:lnTo>
                    <a:pt x="38" y="1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6" name="Freeform 23">
              <a:extLst>
                <a:ext uri="{FF2B5EF4-FFF2-40B4-BE49-F238E27FC236}">
                  <a16:creationId xmlns:a16="http://schemas.microsoft.com/office/drawing/2014/main" id="{2317916B-1A6C-9BDC-92D5-F4BFCB0C8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2795" y="1835190"/>
              <a:ext cx="1053546" cy="1053546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50 w 902"/>
                <a:gd name="T7" fmla="*/ 901 h 902"/>
                <a:gd name="T8" fmla="*/ 39 w 902"/>
                <a:gd name="T9" fmla="*/ 897 h 902"/>
                <a:gd name="T10" fmla="*/ 28 w 902"/>
                <a:gd name="T11" fmla="*/ 892 h 902"/>
                <a:gd name="T12" fmla="*/ 18 w 902"/>
                <a:gd name="T13" fmla="*/ 884 h 902"/>
                <a:gd name="T14" fmla="*/ 12 w 902"/>
                <a:gd name="T15" fmla="*/ 875 h 902"/>
                <a:gd name="T16" fmla="*/ 5 w 902"/>
                <a:gd name="T17" fmla="*/ 865 h 902"/>
                <a:gd name="T18" fmla="*/ 1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1 w 902"/>
                <a:gd name="T27" fmla="*/ 50 h 902"/>
                <a:gd name="T28" fmla="*/ 5 w 902"/>
                <a:gd name="T29" fmla="*/ 39 h 902"/>
                <a:gd name="T30" fmla="*/ 12 w 902"/>
                <a:gd name="T31" fmla="*/ 27 h 902"/>
                <a:gd name="T32" fmla="*/ 18 w 902"/>
                <a:gd name="T33" fmla="*/ 18 h 902"/>
                <a:gd name="T34" fmla="*/ 28 w 902"/>
                <a:gd name="T35" fmla="*/ 10 h 902"/>
                <a:gd name="T36" fmla="*/ 39 w 902"/>
                <a:gd name="T37" fmla="*/ 5 h 902"/>
                <a:gd name="T38" fmla="*/ 50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3 w 902"/>
                <a:gd name="T47" fmla="*/ 1 h 902"/>
                <a:gd name="T48" fmla="*/ 864 w 902"/>
                <a:gd name="T49" fmla="*/ 5 h 902"/>
                <a:gd name="T50" fmla="*/ 875 w 902"/>
                <a:gd name="T51" fmla="*/ 10 h 902"/>
                <a:gd name="T52" fmla="*/ 884 w 902"/>
                <a:gd name="T53" fmla="*/ 18 h 902"/>
                <a:gd name="T54" fmla="*/ 892 w 902"/>
                <a:gd name="T55" fmla="*/ 27 h 902"/>
                <a:gd name="T56" fmla="*/ 897 w 902"/>
                <a:gd name="T57" fmla="*/ 39 h 902"/>
                <a:gd name="T58" fmla="*/ 901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1 w 902"/>
                <a:gd name="T67" fmla="*/ 853 h 902"/>
                <a:gd name="T68" fmla="*/ 897 w 902"/>
                <a:gd name="T69" fmla="*/ 865 h 902"/>
                <a:gd name="T70" fmla="*/ 892 w 902"/>
                <a:gd name="T71" fmla="*/ 875 h 902"/>
                <a:gd name="T72" fmla="*/ 884 w 902"/>
                <a:gd name="T73" fmla="*/ 884 h 902"/>
                <a:gd name="T74" fmla="*/ 875 w 902"/>
                <a:gd name="T75" fmla="*/ 892 h 902"/>
                <a:gd name="T76" fmla="*/ 864 w 902"/>
                <a:gd name="T77" fmla="*/ 897 h 902"/>
                <a:gd name="T78" fmla="*/ 853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50" y="901"/>
                  </a:lnTo>
                  <a:lnTo>
                    <a:pt x="39" y="897"/>
                  </a:lnTo>
                  <a:lnTo>
                    <a:pt x="28" y="892"/>
                  </a:lnTo>
                  <a:lnTo>
                    <a:pt x="18" y="884"/>
                  </a:lnTo>
                  <a:lnTo>
                    <a:pt x="12" y="875"/>
                  </a:lnTo>
                  <a:lnTo>
                    <a:pt x="5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2" y="27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9" y="5"/>
                  </a:lnTo>
                  <a:lnTo>
                    <a:pt x="50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3" y="1"/>
                  </a:lnTo>
                  <a:lnTo>
                    <a:pt x="864" y="5"/>
                  </a:lnTo>
                  <a:lnTo>
                    <a:pt x="875" y="10"/>
                  </a:lnTo>
                  <a:lnTo>
                    <a:pt x="884" y="18"/>
                  </a:lnTo>
                  <a:lnTo>
                    <a:pt x="892" y="27"/>
                  </a:lnTo>
                  <a:lnTo>
                    <a:pt x="897" y="39"/>
                  </a:lnTo>
                  <a:lnTo>
                    <a:pt x="901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1" y="853"/>
                  </a:lnTo>
                  <a:lnTo>
                    <a:pt x="897" y="865"/>
                  </a:lnTo>
                  <a:lnTo>
                    <a:pt x="892" y="875"/>
                  </a:lnTo>
                  <a:lnTo>
                    <a:pt x="884" y="884"/>
                  </a:lnTo>
                  <a:lnTo>
                    <a:pt x="875" y="892"/>
                  </a:lnTo>
                  <a:lnTo>
                    <a:pt x="864" y="897"/>
                  </a:lnTo>
                  <a:lnTo>
                    <a:pt x="853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0" name="Freeform 24">
              <a:extLst>
                <a:ext uri="{FF2B5EF4-FFF2-40B4-BE49-F238E27FC236}">
                  <a16:creationId xmlns:a16="http://schemas.microsoft.com/office/drawing/2014/main" id="{293CA8D6-9446-F4BE-B106-C5023A716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1167" y="2350283"/>
              <a:ext cx="116801" cy="969450"/>
            </a:xfrm>
            <a:custGeom>
              <a:avLst/>
              <a:gdLst>
                <a:gd name="T0" fmla="*/ 62 w 100"/>
                <a:gd name="T1" fmla="*/ 729 h 830"/>
                <a:gd name="T2" fmla="*/ 62 w 100"/>
                <a:gd name="T3" fmla="*/ 0 h 830"/>
                <a:gd name="T4" fmla="*/ 38 w 100"/>
                <a:gd name="T5" fmla="*/ 0 h 830"/>
                <a:gd name="T6" fmla="*/ 38 w 100"/>
                <a:gd name="T7" fmla="*/ 729 h 830"/>
                <a:gd name="T8" fmla="*/ 38 w 100"/>
                <a:gd name="T9" fmla="*/ 729 h 830"/>
                <a:gd name="T10" fmla="*/ 31 w 100"/>
                <a:gd name="T11" fmla="*/ 732 h 830"/>
                <a:gd name="T12" fmla="*/ 23 w 100"/>
                <a:gd name="T13" fmla="*/ 736 h 830"/>
                <a:gd name="T14" fmla="*/ 16 w 100"/>
                <a:gd name="T15" fmla="*/ 741 h 830"/>
                <a:gd name="T16" fmla="*/ 11 w 100"/>
                <a:gd name="T17" fmla="*/ 747 h 830"/>
                <a:gd name="T18" fmla="*/ 6 w 100"/>
                <a:gd name="T19" fmla="*/ 754 h 830"/>
                <a:gd name="T20" fmla="*/ 2 w 100"/>
                <a:gd name="T21" fmla="*/ 761 h 830"/>
                <a:gd name="T22" fmla="*/ 0 w 100"/>
                <a:gd name="T23" fmla="*/ 770 h 830"/>
                <a:gd name="T24" fmla="*/ 0 w 100"/>
                <a:gd name="T25" fmla="*/ 778 h 830"/>
                <a:gd name="T26" fmla="*/ 0 w 100"/>
                <a:gd name="T27" fmla="*/ 778 h 830"/>
                <a:gd name="T28" fmla="*/ 1 w 100"/>
                <a:gd name="T29" fmla="*/ 788 h 830"/>
                <a:gd name="T30" fmla="*/ 4 w 100"/>
                <a:gd name="T31" fmla="*/ 799 h 830"/>
                <a:gd name="T32" fmla="*/ 9 w 100"/>
                <a:gd name="T33" fmla="*/ 807 h 830"/>
                <a:gd name="T34" fmla="*/ 14 w 100"/>
                <a:gd name="T35" fmla="*/ 814 h 830"/>
                <a:gd name="T36" fmla="*/ 22 w 100"/>
                <a:gd name="T37" fmla="*/ 821 h 830"/>
                <a:gd name="T38" fmla="*/ 31 w 100"/>
                <a:gd name="T39" fmla="*/ 826 h 830"/>
                <a:gd name="T40" fmla="*/ 40 w 100"/>
                <a:gd name="T41" fmla="*/ 828 h 830"/>
                <a:gd name="T42" fmla="*/ 50 w 100"/>
                <a:gd name="T43" fmla="*/ 830 h 830"/>
                <a:gd name="T44" fmla="*/ 50 w 100"/>
                <a:gd name="T45" fmla="*/ 830 h 830"/>
                <a:gd name="T46" fmla="*/ 60 w 100"/>
                <a:gd name="T47" fmla="*/ 828 h 830"/>
                <a:gd name="T48" fmla="*/ 69 w 100"/>
                <a:gd name="T49" fmla="*/ 826 h 830"/>
                <a:gd name="T50" fmla="*/ 78 w 100"/>
                <a:gd name="T51" fmla="*/ 821 h 830"/>
                <a:gd name="T52" fmla="*/ 86 w 100"/>
                <a:gd name="T53" fmla="*/ 814 h 830"/>
                <a:gd name="T54" fmla="*/ 92 w 100"/>
                <a:gd name="T55" fmla="*/ 807 h 830"/>
                <a:gd name="T56" fmla="*/ 96 w 100"/>
                <a:gd name="T57" fmla="*/ 799 h 830"/>
                <a:gd name="T58" fmla="*/ 100 w 100"/>
                <a:gd name="T59" fmla="*/ 788 h 830"/>
                <a:gd name="T60" fmla="*/ 100 w 100"/>
                <a:gd name="T61" fmla="*/ 778 h 830"/>
                <a:gd name="T62" fmla="*/ 100 w 100"/>
                <a:gd name="T63" fmla="*/ 778 h 830"/>
                <a:gd name="T64" fmla="*/ 100 w 100"/>
                <a:gd name="T65" fmla="*/ 770 h 830"/>
                <a:gd name="T66" fmla="*/ 98 w 100"/>
                <a:gd name="T67" fmla="*/ 761 h 830"/>
                <a:gd name="T68" fmla="*/ 94 w 100"/>
                <a:gd name="T69" fmla="*/ 754 h 830"/>
                <a:gd name="T70" fmla="*/ 90 w 100"/>
                <a:gd name="T71" fmla="*/ 747 h 830"/>
                <a:gd name="T72" fmla="*/ 83 w 100"/>
                <a:gd name="T73" fmla="*/ 741 h 830"/>
                <a:gd name="T74" fmla="*/ 77 w 100"/>
                <a:gd name="T75" fmla="*/ 736 h 830"/>
                <a:gd name="T76" fmla="*/ 69 w 100"/>
                <a:gd name="T77" fmla="*/ 732 h 830"/>
                <a:gd name="T78" fmla="*/ 62 w 100"/>
                <a:gd name="T79" fmla="*/ 729 h 830"/>
                <a:gd name="T80" fmla="*/ 62 w 100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" h="830">
                  <a:moveTo>
                    <a:pt x="62" y="729"/>
                  </a:moveTo>
                  <a:lnTo>
                    <a:pt x="62" y="0"/>
                  </a:lnTo>
                  <a:lnTo>
                    <a:pt x="38" y="0"/>
                  </a:lnTo>
                  <a:lnTo>
                    <a:pt x="38" y="729"/>
                  </a:lnTo>
                  <a:lnTo>
                    <a:pt x="38" y="729"/>
                  </a:lnTo>
                  <a:lnTo>
                    <a:pt x="31" y="732"/>
                  </a:lnTo>
                  <a:lnTo>
                    <a:pt x="23" y="736"/>
                  </a:lnTo>
                  <a:lnTo>
                    <a:pt x="16" y="741"/>
                  </a:lnTo>
                  <a:lnTo>
                    <a:pt x="11" y="747"/>
                  </a:lnTo>
                  <a:lnTo>
                    <a:pt x="6" y="754"/>
                  </a:lnTo>
                  <a:lnTo>
                    <a:pt x="2" y="761"/>
                  </a:lnTo>
                  <a:lnTo>
                    <a:pt x="0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4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0" y="830"/>
                  </a:lnTo>
                  <a:lnTo>
                    <a:pt x="50" y="830"/>
                  </a:lnTo>
                  <a:lnTo>
                    <a:pt x="60" y="828"/>
                  </a:lnTo>
                  <a:lnTo>
                    <a:pt x="69" y="826"/>
                  </a:lnTo>
                  <a:lnTo>
                    <a:pt x="78" y="821"/>
                  </a:lnTo>
                  <a:lnTo>
                    <a:pt x="86" y="814"/>
                  </a:lnTo>
                  <a:lnTo>
                    <a:pt x="92" y="807"/>
                  </a:lnTo>
                  <a:lnTo>
                    <a:pt x="96" y="799"/>
                  </a:lnTo>
                  <a:lnTo>
                    <a:pt x="100" y="788"/>
                  </a:lnTo>
                  <a:lnTo>
                    <a:pt x="100" y="778"/>
                  </a:lnTo>
                  <a:lnTo>
                    <a:pt x="100" y="778"/>
                  </a:lnTo>
                  <a:lnTo>
                    <a:pt x="100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90" y="747"/>
                  </a:lnTo>
                  <a:lnTo>
                    <a:pt x="83" y="741"/>
                  </a:lnTo>
                  <a:lnTo>
                    <a:pt x="77" y="736"/>
                  </a:lnTo>
                  <a:lnTo>
                    <a:pt x="69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8E2E490-EB37-8BBE-CDA7-1AF3EFA63751}"/>
                </a:ext>
              </a:extLst>
            </p:cNvPr>
            <p:cNvGrpSpPr/>
            <p:nvPr/>
          </p:nvGrpSpPr>
          <p:grpSpPr>
            <a:xfrm>
              <a:off x="7994366" y="2010392"/>
              <a:ext cx="351572" cy="330548"/>
              <a:chOff x="10598151" y="2444750"/>
              <a:chExt cx="477838" cy="449263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id="{91E1885B-8F5E-5E80-793E-4C10329FF3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23551" y="2444750"/>
                <a:ext cx="452438" cy="449263"/>
              </a:xfrm>
              <a:custGeom>
                <a:avLst/>
                <a:gdLst>
                  <a:gd name="T0" fmla="*/ 100 w 285"/>
                  <a:gd name="T1" fmla="*/ 242 h 283"/>
                  <a:gd name="T2" fmla="*/ 138 w 285"/>
                  <a:gd name="T3" fmla="*/ 239 h 283"/>
                  <a:gd name="T4" fmla="*/ 164 w 285"/>
                  <a:gd name="T5" fmla="*/ 251 h 283"/>
                  <a:gd name="T6" fmla="*/ 184 w 285"/>
                  <a:gd name="T7" fmla="*/ 241 h 283"/>
                  <a:gd name="T8" fmla="*/ 175 w 285"/>
                  <a:gd name="T9" fmla="*/ 265 h 283"/>
                  <a:gd name="T10" fmla="*/ 202 w 285"/>
                  <a:gd name="T11" fmla="*/ 255 h 283"/>
                  <a:gd name="T12" fmla="*/ 241 w 285"/>
                  <a:gd name="T13" fmla="*/ 222 h 283"/>
                  <a:gd name="T14" fmla="*/ 267 w 285"/>
                  <a:gd name="T15" fmla="*/ 170 h 283"/>
                  <a:gd name="T16" fmla="*/ 216 w 285"/>
                  <a:gd name="T17" fmla="*/ 161 h 283"/>
                  <a:gd name="T18" fmla="*/ 147 w 285"/>
                  <a:gd name="T19" fmla="*/ 181 h 283"/>
                  <a:gd name="T20" fmla="*/ 76 w 285"/>
                  <a:gd name="T21" fmla="*/ 146 h 283"/>
                  <a:gd name="T22" fmla="*/ 85 w 285"/>
                  <a:gd name="T23" fmla="*/ 192 h 283"/>
                  <a:gd name="T24" fmla="*/ 68 w 285"/>
                  <a:gd name="T25" fmla="*/ 158 h 283"/>
                  <a:gd name="T26" fmla="*/ 21 w 285"/>
                  <a:gd name="T27" fmla="*/ 183 h 283"/>
                  <a:gd name="T28" fmla="*/ 5 w 285"/>
                  <a:gd name="T29" fmla="*/ 170 h 283"/>
                  <a:gd name="T30" fmla="*/ 0 w 285"/>
                  <a:gd name="T31" fmla="*/ 141 h 283"/>
                  <a:gd name="T32" fmla="*/ 17 w 285"/>
                  <a:gd name="T33" fmla="*/ 73 h 283"/>
                  <a:gd name="T34" fmla="*/ 51 w 285"/>
                  <a:gd name="T35" fmla="*/ 32 h 283"/>
                  <a:gd name="T36" fmla="*/ 113 w 285"/>
                  <a:gd name="T37" fmla="*/ 2 h 283"/>
                  <a:gd name="T38" fmla="*/ 171 w 285"/>
                  <a:gd name="T39" fmla="*/ 2 h 283"/>
                  <a:gd name="T40" fmla="*/ 233 w 285"/>
                  <a:gd name="T41" fmla="*/ 32 h 283"/>
                  <a:gd name="T42" fmla="*/ 267 w 285"/>
                  <a:gd name="T43" fmla="*/ 73 h 283"/>
                  <a:gd name="T44" fmla="*/ 285 w 285"/>
                  <a:gd name="T45" fmla="*/ 141 h 283"/>
                  <a:gd name="T46" fmla="*/ 273 w 285"/>
                  <a:gd name="T47" fmla="*/ 197 h 283"/>
                  <a:gd name="T48" fmla="*/ 242 w 285"/>
                  <a:gd name="T49" fmla="*/ 242 h 283"/>
                  <a:gd name="T50" fmla="*/ 184 w 285"/>
                  <a:gd name="T51" fmla="*/ 277 h 283"/>
                  <a:gd name="T52" fmla="*/ 127 w 285"/>
                  <a:gd name="T53" fmla="*/ 283 h 283"/>
                  <a:gd name="T54" fmla="*/ 63 w 285"/>
                  <a:gd name="T55" fmla="*/ 259 h 283"/>
                  <a:gd name="T56" fmla="*/ 31 w 285"/>
                  <a:gd name="T57" fmla="*/ 229 h 283"/>
                  <a:gd name="T58" fmla="*/ 89 w 285"/>
                  <a:gd name="T59" fmla="*/ 257 h 283"/>
                  <a:gd name="T60" fmla="*/ 67 w 285"/>
                  <a:gd name="T61" fmla="*/ 136 h 283"/>
                  <a:gd name="T62" fmla="*/ 75 w 285"/>
                  <a:gd name="T63" fmla="*/ 90 h 283"/>
                  <a:gd name="T64" fmla="*/ 37 w 285"/>
                  <a:gd name="T65" fmla="*/ 68 h 283"/>
                  <a:gd name="T66" fmla="*/ 14 w 285"/>
                  <a:gd name="T67" fmla="*/ 136 h 283"/>
                  <a:gd name="T68" fmla="*/ 79 w 285"/>
                  <a:gd name="T69" fmla="*/ 81 h 283"/>
                  <a:gd name="T70" fmla="*/ 113 w 285"/>
                  <a:gd name="T71" fmla="*/ 25 h 283"/>
                  <a:gd name="T72" fmla="*/ 94 w 285"/>
                  <a:gd name="T73" fmla="*/ 23 h 283"/>
                  <a:gd name="T74" fmla="*/ 51 w 285"/>
                  <a:gd name="T75" fmla="*/ 51 h 283"/>
                  <a:gd name="T76" fmla="*/ 160 w 285"/>
                  <a:gd name="T77" fmla="*/ 14 h 283"/>
                  <a:gd name="T78" fmla="*/ 198 w 285"/>
                  <a:gd name="T79" fmla="*/ 64 h 283"/>
                  <a:gd name="T80" fmla="*/ 242 w 285"/>
                  <a:gd name="T81" fmla="*/ 61 h 283"/>
                  <a:gd name="T82" fmla="*/ 209 w 285"/>
                  <a:gd name="T83" fmla="*/ 32 h 283"/>
                  <a:gd name="T84" fmla="*/ 160 w 285"/>
                  <a:gd name="T85" fmla="*/ 14 h 283"/>
                  <a:gd name="T86" fmla="*/ 229 w 285"/>
                  <a:gd name="T87" fmla="*/ 79 h 283"/>
                  <a:gd name="T88" fmla="*/ 216 w 285"/>
                  <a:gd name="T89" fmla="*/ 125 h 283"/>
                  <a:gd name="T90" fmla="*/ 264 w 285"/>
                  <a:gd name="T91" fmla="*/ 100 h 283"/>
                  <a:gd name="T92" fmla="*/ 94 w 285"/>
                  <a:gd name="T93" fmla="*/ 69 h 283"/>
                  <a:gd name="T94" fmla="*/ 125 w 285"/>
                  <a:gd name="T95" fmla="*/ 91 h 283"/>
                  <a:gd name="T96" fmla="*/ 113 w 285"/>
                  <a:gd name="T97" fmla="*/ 41 h 283"/>
                  <a:gd name="T98" fmla="*/ 84 w 285"/>
                  <a:gd name="T99" fmla="*/ 92 h 283"/>
                  <a:gd name="T100" fmla="*/ 138 w 285"/>
                  <a:gd name="T101" fmla="*/ 136 h 283"/>
                  <a:gd name="T102" fmla="*/ 97 w 285"/>
                  <a:gd name="T103" fmla="*/ 96 h 283"/>
                  <a:gd name="T104" fmla="*/ 207 w 285"/>
                  <a:gd name="T105" fmla="*/ 125 h 283"/>
                  <a:gd name="T106" fmla="*/ 188 w 285"/>
                  <a:gd name="T107" fmla="*/ 96 h 283"/>
                  <a:gd name="T108" fmla="*/ 209 w 285"/>
                  <a:gd name="T109" fmla="*/ 136 h 283"/>
                  <a:gd name="T110" fmla="*/ 191 w 285"/>
                  <a:gd name="T111" fmla="*/ 69 h 283"/>
                  <a:gd name="T112" fmla="*/ 147 w 285"/>
                  <a:gd name="T113" fmla="*/ 92 h 283"/>
                  <a:gd name="T114" fmla="*/ 197 w 285"/>
                  <a:gd name="T115" fmla="*/ 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5" h="283">
                    <a:moveTo>
                      <a:pt x="125" y="268"/>
                    </a:moveTo>
                    <a:lnTo>
                      <a:pt x="125" y="268"/>
                    </a:lnTo>
                    <a:lnTo>
                      <a:pt x="112" y="255"/>
                    </a:lnTo>
                    <a:lnTo>
                      <a:pt x="100" y="242"/>
                    </a:lnTo>
                    <a:lnTo>
                      <a:pt x="100" y="242"/>
                    </a:lnTo>
                    <a:lnTo>
                      <a:pt x="112" y="242"/>
                    </a:lnTo>
                    <a:lnTo>
                      <a:pt x="112" y="242"/>
                    </a:lnTo>
                    <a:lnTo>
                      <a:pt x="124" y="255"/>
                    </a:lnTo>
                    <a:lnTo>
                      <a:pt x="138" y="266"/>
                    </a:lnTo>
                    <a:lnTo>
                      <a:pt x="138" y="239"/>
                    </a:lnTo>
                    <a:lnTo>
                      <a:pt x="138" y="239"/>
                    </a:lnTo>
                    <a:lnTo>
                      <a:pt x="147" y="238"/>
                    </a:lnTo>
                    <a:lnTo>
                      <a:pt x="147" y="266"/>
                    </a:lnTo>
                    <a:lnTo>
                      <a:pt x="147" y="266"/>
                    </a:lnTo>
                    <a:lnTo>
                      <a:pt x="164" y="251"/>
                    </a:lnTo>
                    <a:lnTo>
                      <a:pt x="171" y="242"/>
                    </a:lnTo>
                    <a:lnTo>
                      <a:pt x="179" y="233"/>
                    </a:lnTo>
                    <a:lnTo>
                      <a:pt x="179" y="233"/>
                    </a:lnTo>
                    <a:lnTo>
                      <a:pt x="182" y="231"/>
                    </a:lnTo>
                    <a:lnTo>
                      <a:pt x="184" y="241"/>
                    </a:lnTo>
                    <a:lnTo>
                      <a:pt x="184" y="241"/>
                    </a:lnTo>
                    <a:lnTo>
                      <a:pt x="173" y="255"/>
                    </a:lnTo>
                    <a:lnTo>
                      <a:pt x="160" y="268"/>
                    </a:lnTo>
                    <a:lnTo>
                      <a:pt x="160" y="268"/>
                    </a:lnTo>
                    <a:lnTo>
                      <a:pt x="175" y="265"/>
                    </a:lnTo>
                    <a:lnTo>
                      <a:pt x="191" y="260"/>
                    </a:lnTo>
                    <a:lnTo>
                      <a:pt x="191" y="261"/>
                    </a:lnTo>
                    <a:lnTo>
                      <a:pt x="191" y="260"/>
                    </a:lnTo>
                    <a:lnTo>
                      <a:pt x="191" y="260"/>
                    </a:lnTo>
                    <a:lnTo>
                      <a:pt x="202" y="255"/>
                    </a:lnTo>
                    <a:lnTo>
                      <a:pt x="214" y="247"/>
                    </a:lnTo>
                    <a:lnTo>
                      <a:pt x="223" y="241"/>
                    </a:lnTo>
                    <a:lnTo>
                      <a:pt x="233" y="231"/>
                    </a:lnTo>
                    <a:lnTo>
                      <a:pt x="233" y="231"/>
                    </a:lnTo>
                    <a:lnTo>
                      <a:pt x="241" y="222"/>
                    </a:lnTo>
                    <a:lnTo>
                      <a:pt x="247" y="213"/>
                    </a:lnTo>
                    <a:lnTo>
                      <a:pt x="254" y="203"/>
                    </a:lnTo>
                    <a:lnTo>
                      <a:pt x="259" y="193"/>
                    </a:lnTo>
                    <a:lnTo>
                      <a:pt x="264" y="183"/>
                    </a:lnTo>
                    <a:lnTo>
                      <a:pt x="267" y="170"/>
                    </a:lnTo>
                    <a:lnTo>
                      <a:pt x="269" y="158"/>
                    </a:lnTo>
                    <a:lnTo>
                      <a:pt x="270" y="146"/>
                    </a:lnTo>
                    <a:lnTo>
                      <a:pt x="218" y="146"/>
                    </a:lnTo>
                    <a:lnTo>
                      <a:pt x="218" y="146"/>
                    </a:lnTo>
                    <a:lnTo>
                      <a:pt x="216" y="161"/>
                    </a:lnTo>
                    <a:lnTo>
                      <a:pt x="207" y="159"/>
                    </a:lnTo>
                    <a:lnTo>
                      <a:pt x="207" y="159"/>
                    </a:lnTo>
                    <a:lnTo>
                      <a:pt x="209" y="146"/>
                    </a:lnTo>
                    <a:lnTo>
                      <a:pt x="147" y="146"/>
                    </a:lnTo>
                    <a:lnTo>
                      <a:pt x="147" y="181"/>
                    </a:lnTo>
                    <a:lnTo>
                      <a:pt x="147" y="181"/>
                    </a:lnTo>
                    <a:lnTo>
                      <a:pt x="138" y="184"/>
                    </a:lnTo>
                    <a:lnTo>
                      <a:pt x="138" y="146"/>
                    </a:lnTo>
                    <a:lnTo>
                      <a:pt x="76" y="146"/>
                    </a:lnTo>
                    <a:lnTo>
                      <a:pt x="76" y="146"/>
                    </a:lnTo>
                    <a:lnTo>
                      <a:pt x="77" y="158"/>
                    </a:lnTo>
                    <a:lnTo>
                      <a:pt x="79" y="170"/>
                    </a:lnTo>
                    <a:lnTo>
                      <a:pt x="81" y="181"/>
                    </a:lnTo>
                    <a:lnTo>
                      <a:pt x="85" y="192"/>
                    </a:lnTo>
                    <a:lnTo>
                      <a:pt x="85" y="192"/>
                    </a:lnTo>
                    <a:lnTo>
                      <a:pt x="75" y="193"/>
                    </a:lnTo>
                    <a:lnTo>
                      <a:pt x="75" y="193"/>
                    </a:lnTo>
                    <a:lnTo>
                      <a:pt x="72" y="181"/>
                    </a:lnTo>
                    <a:lnTo>
                      <a:pt x="69" y="170"/>
                    </a:lnTo>
                    <a:lnTo>
                      <a:pt x="68" y="158"/>
                    </a:lnTo>
                    <a:lnTo>
                      <a:pt x="67" y="146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7" y="164"/>
                    </a:lnTo>
                    <a:lnTo>
                      <a:pt x="21" y="183"/>
                    </a:lnTo>
                    <a:lnTo>
                      <a:pt x="21" y="183"/>
                    </a:lnTo>
                    <a:lnTo>
                      <a:pt x="15" y="179"/>
                    </a:lnTo>
                    <a:lnTo>
                      <a:pt x="10" y="175"/>
                    </a:lnTo>
                    <a:lnTo>
                      <a:pt x="10" y="175"/>
                    </a:lnTo>
                    <a:lnTo>
                      <a:pt x="5" y="170"/>
                    </a:lnTo>
                    <a:lnTo>
                      <a:pt x="1" y="164"/>
                    </a:lnTo>
                    <a:lnTo>
                      <a:pt x="1" y="164"/>
                    </a:lnTo>
                    <a:lnTo>
                      <a:pt x="0" y="153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" y="127"/>
                    </a:lnTo>
                    <a:lnTo>
                      <a:pt x="2" y="113"/>
                    </a:lnTo>
                    <a:lnTo>
                      <a:pt x="6" y="99"/>
                    </a:lnTo>
                    <a:lnTo>
                      <a:pt x="12" y="86"/>
                    </a:lnTo>
                    <a:lnTo>
                      <a:pt x="17" y="73"/>
                    </a:lnTo>
                    <a:lnTo>
                      <a:pt x="24" y="61"/>
                    </a:lnTo>
                    <a:lnTo>
                      <a:pt x="32" y="5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51" y="32"/>
                    </a:lnTo>
                    <a:lnTo>
                      <a:pt x="63" y="23"/>
                    </a:lnTo>
                    <a:lnTo>
                      <a:pt x="75" y="16"/>
                    </a:lnTo>
                    <a:lnTo>
                      <a:pt x="86" y="10"/>
                    </a:lnTo>
                    <a:lnTo>
                      <a:pt x="100" y="6"/>
                    </a:lnTo>
                    <a:lnTo>
                      <a:pt x="113" y="2"/>
                    </a:lnTo>
                    <a:lnTo>
                      <a:pt x="127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7" y="0"/>
                    </a:lnTo>
                    <a:lnTo>
                      <a:pt x="171" y="2"/>
                    </a:lnTo>
                    <a:lnTo>
                      <a:pt x="184" y="6"/>
                    </a:lnTo>
                    <a:lnTo>
                      <a:pt x="197" y="10"/>
                    </a:lnTo>
                    <a:lnTo>
                      <a:pt x="210" y="16"/>
                    </a:lnTo>
                    <a:lnTo>
                      <a:pt x="222" y="23"/>
                    </a:lnTo>
                    <a:lnTo>
                      <a:pt x="233" y="32"/>
                    </a:lnTo>
                    <a:lnTo>
                      <a:pt x="242" y="41"/>
                    </a:lnTo>
                    <a:lnTo>
                      <a:pt x="242" y="41"/>
                    </a:lnTo>
                    <a:lnTo>
                      <a:pt x="251" y="51"/>
                    </a:lnTo>
                    <a:lnTo>
                      <a:pt x="260" y="61"/>
                    </a:lnTo>
                    <a:lnTo>
                      <a:pt x="267" y="73"/>
                    </a:lnTo>
                    <a:lnTo>
                      <a:pt x="273" y="86"/>
                    </a:lnTo>
                    <a:lnTo>
                      <a:pt x="278" y="99"/>
                    </a:lnTo>
                    <a:lnTo>
                      <a:pt x="281" y="113"/>
                    </a:lnTo>
                    <a:lnTo>
                      <a:pt x="283" y="127"/>
                    </a:lnTo>
                    <a:lnTo>
                      <a:pt x="285" y="141"/>
                    </a:lnTo>
                    <a:lnTo>
                      <a:pt x="285" y="141"/>
                    </a:lnTo>
                    <a:lnTo>
                      <a:pt x="283" y="155"/>
                    </a:lnTo>
                    <a:lnTo>
                      <a:pt x="281" y="170"/>
                    </a:lnTo>
                    <a:lnTo>
                      <a:pt x="278" y="184"/>
                    </a:lnTo>
                    <a:lnTo>
                      <a:pt x="273" y="197"/>
                    </a:lnTo>
                    <a:lnTo>
                      <a:pt x="267" y="208"/>
                    </a:lnTo>
                    <a:lnTo>
                      <a:pt x="260" y="221"/>
                    </a:lnTo>
                    <a:lnTo>
                      <a:pt x="251" y="231"/>
                    </a:lnTo>
                    <a:lnTo>
                      <a:pt x="242" y="242"/>
                    </a:lnTo>
                    <a:lnTo>
                      <a:pt x="242" y="242"/>
                    </a:lnTo>
                    <a:lnTo>
                      <a:pt x="233" y="251"/>
                    </a:lnTo>
                    <a:lnTo>
                      <a:pt x="222" y="259"/>
                    </a:lnTo>
                    <a:lnTo>
                      <a:pt x="210" y="266"/>
                    </a:lnTo>
                    <a:lnTo>
                      <a:pt x="197" y="273"/>
                    </a:lnTo>
                    <a:lnTo>
                      <a:pt x="184" y="277"/>
                    </a:lnTo>
                    <a:lnTo>
                      <a:pt x="171" y="280"/>
                    </a:lnTo>
                    <a:lnTo>
                      <a:pt x="157" y="283"/>
                    </a:lnTo>
                    <a:lnTo>
                      <a:pt x="142" y="283"/>
                    </a:lnTo>
                    <a:lnTo>
                      <a:pt x="142" y="283"/>
                    </a:lnTo>
                    <a:lnTo>
                      <a:pt x="127" y="283"/>
                    </a:lnTo>
                    <a:lnTo>
                      <a:pt x="113" y="280"/>
                    </a:lnTo>
                    <a:lnTo>
                      <a:pt x="100" y="277"/>
                    </a:lnTo>
                    <a:lnTo>
                      <a:pt x="86" y="273"/>
                    </a:lnTo>
                    <a:lnTo>
                      <a:pt x="75" y="266"/>
                    </a:lnTo>
                    <a:lnTo>
                      <a:pt x="63" y="259"/>
                    </a:lnTo>
                    <a:lnTo>
                      <a:pt x="51" y="251"/>
                    </a:lnTo>
                    <a:lnTo>
                      <a:pt x="41" y="242"/>
                    </a:lnTo>
                    <a:lnTo>
                      <a:pt x="41" y="242"/>
                    </a:lnTo>
                    <a:lnTo>
                      <a:pt x="31" y="229"/>
                    </a:lnTo>
                    <a:lnTo>
                      <a:pt x="31" y="229"/>
                    </a:lnTo>
                    <a:lnTo>
                      <a:pt x="44" y="234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72" y="248"/>
                    </a:lnTo>
                    <a:lnTo>
                      <a:pt x="89" y="257"/>
                    </a:lnTo>
                    <a:lnTo>
                      <a:pt x="106" y="264"/>
                    </a:lnTo>
                    <a:lnTo>
                      <a:pt x="125" y="268"/>
                    </a:lnTo>
                    <a:lnTo>
                      <a:pt x="125" y="268"/>
                    </a:lnTo>
                    <a:close/>
                    <a:moveTo>
                      <a:pt x="14" y="136"/>
                    </a:moveTo>
                    <a:lnTo>
                      <a:pt x="67" y="136"/>
                    </a:lnTo>
                    <a:lnTo>
                      <a:pt x="67" y="136"/>
                    </a:lnTo>
                    <a:lnTo>
                      <a:pt x="68" y="125"/>
                    </a:lnTo>
                    <a:lnTo>
                      <a:pt x="69" y="113"/>
                    </a:lnTo>
                    <a:lnTo>
                      <a:pt x="72" y="100"/>
                    </a:lnTo>
                    <a:lnTo>
                      <a:pt x="75" y="90"/>
                    </a:lnTo>
                    <a:lnTo>
                      <a:pt x="75" y="90"/>
                    </a:lnTo>
                    <a:lnTo>
                      <a:pt x="55" y="79"/>
                    </a:lnTo>
                    <a:lnTo>
                      <a:pt x="45" y="74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28" y="83"/>
                    </a:lnTo>
                    <a:lnTo>
                      <a:pt x="21" y="100"/>
                    </a:lnTo>
                    <a:lnTo>
                      <a:pt x="17" y="118"/>
                    </a:lnTo>
                    <a:lnTo>
                      <a:pt x="14" y="136"/>
                    </a:lnTo>
                    <a:lnTo>
                      <a:pt x="14" y="136"/>
                    </a:lnTo>
                    <a:close/>
                    <a:moveTo>
                      <a:pt x="42" y="61"/>
                    </a:moveTo>
                    <a:lnTo>
                      <a:pt x="42" y="61"/>
                    </a:lnTo>
                    <a:lnTo>
                      <a:pt x="59" y="72"/>
                    </a:lnTo>
                    <a:lnTo>
                      <a:pt x="79" y="81"/>
                    </a:lnTo>
                    <a:lnTo>
                      <a:pt x="79" y="81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4" y="51"/>
                    </a:lnTo>
                    <a:lnTo>
                      <a:pt x="103" y="38"/>
                    </a:lnTo>
                    <a:lnTo>
                      <a:pt x="113" y="25"/>
                    </a:lnTo>
                    <a:lnTo>
                      <a:pt x="125" y="14"/>
                    </a:lnTo>
                    <a:lnTo>
                      <a:pt x="125" y="14"/>
                    </a:lnTo>
                    <a:lnTo>
                      <a:pt x="115" y="16"/>
                    </a:lnTo>
                    <a:lnTo>
                      <a:pt x="104" y="19"/>
                    </a:lnTo>
                    <a:lnTo>
                      <a:pt x="94" y="23"/>
                    </a:lnTo>
                    <a:lnTo>
                      <a:pt x="85" y="27"/>
                    </a:lnTo>
                    <a:lnTo>
                      <a:pt x="76" y="32"/>
                    </a:lnTo>
                    <a:lnTo>
                      <a:pt x="67" y="37"/>
                    </a:lnTo>
                    <a:lnTo>
                      <a:pt x="59" y="43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42" y="61"/>
                    </a:lnTo>
                    <a:lnTo>
                      <a:pt x="42" y="61"/>
                    </a:lnTo>
                    <a:close/>
                    <a:moveTo>
                      <a:pt x="160" y="14"/>
                    </a:moveTo>
                    <a:lnTo>
                      <a:pt x="160" y="14"/>
                    </a:lnTo>
                    <a:lnTo>
                      <a:pt x="171" y="25"/>
                    </a:lnTo>
                    <a:lnTo>
                      <a:pt x="182" y="38"/>
                    </a:lnTo>
                    <a:lnTo>
                      <a:pt x="191" y="51"/>
                    </a:lnTo>
                    <a:lnTo>
                      <a:pt x="198" y="64"/>
                    </a:lnTo>
                    <a:lnTo>
                      <a:pt x="198" y="64"/>
                    </a:lnTo>
                    <a:lnTo>
                      <a:pt x="206" y="81"/>
                    </a:lnTo>
                    <a:lnTo>
                      <a:pt x="206" y="81"/>
                    </a:lnTo>
                    <a:lnTo>
                      <a:pt x="225" y="72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3" y="51"/>
                    </a:lnTo>
                    <a:lnTo>
                      <a:pt x="233" y="51"/>
                    </a:lnTo>
                    <a:lnTo>
                      <a:pt x="225" y="43"/>
                    </a:lnTo>
                    <a:lnTo>
                      <a:pt x="218" y="37"/>
                    </a:lnTo>
                    <a:lnTo>
                      <a:pt x="209" y="32"/>
                    </a:lnTo>
                    <a:lnTo>
                      <a:pt x="200" y="27"/>
                    </a:lnTo>
                    <a:lnTo>
                      <a:pt x="189" y="23"/>
                    </a:lnTo>
                    <a:lnTo>
                      <a:pt x="180" y="19"/>
                    </a:lnTo>
                    <a:lnTo>
                      <a:pt x="170" y="16"/>
                    </a:lnTo>
                    <a:lnTo>
                      <a:pt x="160" y="14"/>
                    </a:lnTo>
                    <a:lnTo>
                      <a:pt x="160" y="14"/>
                    </a:lnTo>
                    <a:close/>
                    <a:moveTo>
                      <a:pt x="247" y="68"/>
                    </a:moveTo>
                    <a:lnTo>
                      <a:pt x="247" y="68"/>
                    </a:lnTo>
                    <a:lnTo>
                      <a:pt x="238" y="74"/>
                    </a:lnTo>
                    <a:lnTo>
                      <a:pt x="229" y="79"/>
                    </a:lnTo>
                    <a:lnTo>
                      <a:pt x="209" y="90"/>
                    </a:lnTo>
                    <a:lnTo>
                      <a:pt x="209" y="90"/>
                    </a:lnTo>
                    <a:lnTo>
                      <a:pt x="213" y="100"/>
                    </a:lnTo>
                    <a:lnTo>
                      <a:pt x="215" y="113"/>
                    </a:lnTo>
                    <a:lnTo>
                      <a:pt x="216" y="125"/>
                    </a:lnTo>
                    <a:lnTo>
                      <a:pt x="218" y="136"/>
                    </a:lnTo>
                    <a:lnTo>
                      <a:pt x="270" y="136"/>
                    </a:lnTo>
                    <a:lnTo>
                      <a:pt x="270" y="136"/>
                    </a:lnTo>
                    <a:lnTo>
                      <a:pt x="268" y="118"/>
                    </a:lnTo>
                    <a:lnTo>
                      <a:pt x="264" y="100"/>
                    </a:lnTo>
                    <a:lnTo>
                      <a:pt x="256" y="83"/>
                    </a:lnTo>
                    <a:lnTo>
                      <a:pt x="247" y="68"/>
                    </a:lnTo>
                    <a:lnTo>
                      <a:pt x="247" y="68"/>
                    </a:lnTo>
                    <a:close/>
                    <a:moveTo>
                      <a:pt x="94" y="69"/>
                    </a:moveTo>
                    <a:lnTo>
                      <a:pt x="94" y="69"/>
                    </a:lnTo>
                    <a:lnTo>
                      <a:pt x="88" y="83"/>
                    </a:lnTo>
                    <a:lnTo>
                      <a:pt x="88" y="83"/>
                    </a:lnTo>
                    <a:lnTo>
                      <a:pt x="99" y="87"/>
                    </a:lnTo>
                    <a:lnTo>
                      <a:pt x="112" y="90"/>
                    </a:lnTo>
                    <a:lnTo>
                      <a:pt x="125" y="91"/>
                    </a:lnTo>
                    <a:lnTo>
                      <a:pt x="138" y="92"/>
                    </a:lnTo>
                    <a:lnTo>
                      <a:pt x="138" y="16"/>
                    </a:lnTo>
                    <a:lnTo>
                      <a:pt x="138" y="16"/>
                    </a:lnTo>
                    <a:lnTo>
                      <a:pt x="125" y="28"/>
                    </a:lnTo>
                    <a:lnTo>
                      <a:pt x="113" y="41"/>
                    </a:lnTo>
                    <a:lnTo>
                      <a:pt x="103" y="54"/>
                    </a:lnTo>
                    <a:lnTo>
                      <a:pt x="94" y="69"/>
                    </a:lnTo>
                    <a:lnTo>
                      <a:pt x="94" y="69"/>
                    </a:lnTo>
                    <a:close/>
                    <a:moveTo>
                      <a:pt x="84" y="92"/>
                    </a:moveTo>
                    <a:lnTo>
                      <a:pt x="84" y="92"/>
                    </a:lnTo>
                    <a:lnTo>
                      <a:pt x="81" y="103"/>
                    </a:lnTo>
                    <a:lnTo>
                      <a:pt x="79" y="114"/>
                    </a:lnTo>
                    <a:lnTo>
                      <a:pt x="77" y="125"/>
                    </a:lnTo>
                    <a:lnTo>
                      <a:pt x="76" y="136"/>
                    </a:lnTo>
                    <a:lnTo>
                      <a:pt x="138" y="136"/>
                    </a:lnTo>
                    <a:lnTo>
                      <a:pt x="138" y="101"/>
                    </a:lnTo>
                    <a:lnTo>
                      <a:pt x="138" y="101"/>
                    </a:lnTo>
                    <a:lnTo>
                      <a:pt x="124" y="100"/>
                    </a:lnTo>
                    <a:lnTo>
                      <a:pt x="109" y="99"/>
                    </a:lnTo>
                    <a:lnTo>
                      <a:pt x="97" y="96"/>
                    </a:lnTo>
                    <a:lnTo>
                      <a:pt x="84" y="92"/>
                    </a:lnTo>
                    <a:lnTo>
                      <a:pt x="84" y="92"/>
                    </a:lnTo>
                    <a:close/>
                    <a:moveTo>
                      <a:pt x="209" y="136"/>
                    </a:moveTo>
                    <a:lnTo>
                      <a:pt x="209" y="136"/>
                    </a:lnTo>
                    <a:lnTo>
                      <a:pt x="207" y="125"/>
                    </a:lnTo>
                    <a:lnTo>
                      <a:pt x="206" y="114"/>
                    </a:lnTo>
                    <a:lnTo>
                      <a:pt x="203" y="103"/>
                    </a:lnTo>
                    <a:lnTo>
                      <a:pt x="200" y="92"/>
                    </a:lnTo>
                    <a:lnTo>
                      <a:pt x="200" y="92"/>
                    </a:lnTo>
                    <a:lnTo>
                      <a:pt x="188" y="96"/>
                    </a:lnTo>
                    <a:lnTo>
                      <a:pt x="174" y="99"/>
                    </a:lnTo>
                    <a:lnTo>
                      <a:pt x="161" y="100"/>
                    </a:lnTo>
                    <a:lnTo>
                      <a:pt x="147" y="101"/>
                    </a:lnTo>
                    <a:lnTo>
                      <a:pt x="147" y="136"/>
                    </a:lnTo>
                    <a:lnTo>
                      <a:pt x="209" y="136"/>
                    </a:lnTo>
                    <a:lnTo>
                      <a:pt x="209" y="136"/>
                    </a:lnTo>
                    <a:close/>
                    <a:moveTo>
                      <a:pt x="197" y="83"/>
                    </a:moveTo>
                    <a:lnTo>
                      <a:pt x="197" y="83"/>
                    </a:lnTo>
                    <a:lnTo>
                      <a:pt x="191" y="69"/>
                    </a:lnTo>
                    <a:lnTo>
                      <a:pt x="191" y="69"/>
                    </a:lnTo>
                    <a:lnTo>
                      <a:pt x="182" y="54"/>
                    </a:lnTo>
                    <a:lnTo>
                      <a:pt x="171" y="41"/>
                    </a:lnTo>
                    <a:lnTo>
                      <a:pt x="160" y="28"/>
                    </a:lnTo>
                    <a:lnTo>
                      <a:pt x="147" y="16"/>
                    </a:lnTo>
                    <a:lnTo>
                      <a:pt x="147" y="92"/>
                    </a:lnTo>
                    <a:lnTo>
                      <a:pt x="147" y="92"/>
                    </a:lnTo>
                    <a:lnTo>
                      <a:pt x="160" y="91"/>
                    </a:lnTo>
                    <a:lnTo>
                      <a:pt x="173" y="90"/>
                    </a:lnTo>
                    <a:lnTo>
                      <a:pt x="185" y="87"/>
                    </a:lnTo>
                    <a:lnTo>
                      <a:pt x="197" y="83"/>
                    </a:lnTo>
                    <a:lnTo>
                      <a:pt x="19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id="{657AE4F2-4DC4-E481-083F-4F664E0E3A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98151" y="2671763"/>
                <a:ext cx="411163" cy="146050"/>
              </a:xfrm>
              <a:custGeom>
                <a:avLst/>
                <a:gdLst>
                  <a:gd name="T0" fmla="*/ 191 w 259"/>
                  <a:gd name="T1" fmla="*/ 21 h 92"/>
                  <a:gd name="T2" fmla="*/ 196 w 259"/>
                  <a:gd name="T3" fmla="*/ 41 h 92"/>
                  <a:gd name="T4" fmla="*/ 196 w 259"/>
                  <a:gd name="T5" fmla="*/ 41 h 92"/>
                  <a:gd name="T6" fmla="*/ 168 w 259"/>
                  <a:gd name="T7" fmla="*/ 49 h 92"/>
                  <a:gd name="T8" fmla="*/ 137 w 259"/>
                  <a:gd name="T9" fmla="*/ 56 h 92"/>
                  <a:gd name="T10" fmla="*/ 120 w 259"/>
                  <a:gd name="T11" fmla="*/ 59 h 92"/>
                  <a:gd name="T12" fmla="*/ 105 w 259"/>
                  <a:gd name="T13" fmla="*/ 60 h 92"/>
                  <a:gd name="T14" fmla="*/ 89 w 259"/>
                  <a:gd name="T15" fmla="*/ 61 h 92"/>
                  <a:gd name="T16" fmla="*/ 74 w 259"/>
                  <a:gd name="T17" fmla="*/ 61 h 92"/>
                  <a:gd name="T18" fmla="*/ 60 w 259"/>
                  <a:gd name="T19" fmla="*/ 59 h 92"/>
                  <a:gd name="T20" fmla="*/ 46 w 259"/>
                  <a:gd name="T21" fmla="*/ 56 h 92"/>
                  <a:gd name="T22" fmla="*/ 34 w 259"/>
                  <a:gd name="T23" fmla="*/ 51 h 92"/>
                  <a:gd name="T24" fmla="*/ 24 w 259"/>
                  <a:gd name="T25" fmla="*/ 45 h 92"/>
                  <a:gd name="T26" fmla="*/ 15 w 259"/>
                  <a:gd name="T27" fmla="*/ 37 h 92"/>
                  <a:gd name="T28" fmla="*/ 7 w 259"/>
                  <a:gd name="T29" fmla="*/ 27 h 92"/>
                  <a:gd name="T30" fmla="*/ 3 w 259"/>
                  <a:gd name="T31" fmla="*/ 14 h 92"/>
                  <a:gd name="T32" fmla="*/ 0 w 259"/>
                  <a:gd name="T33" fmla="*/ 0 h 92"/>
                  <a:gd name="T34" fmla="*/ 0 w 259"/>
                  <a:gd name="T35" fmla="*/ 0 h 92"/>
                  <a:gd name="T36" fmla="*/ 0 w 259"/>
                  <a:gd name="T37" fmla="*/ 1 h 92"/>
                  <a:gd name="T38" fmla="*/ 0 w 259"/>
                  <a:gd name="T39" fmla="*/ 1 h 92"/>
                  <a:gd name="T40" fmla="*/ 0 w 259"/>
                  <a:gd name="T41" fmla="*/ 10 h 92"/>
                  <a:gd name="T42" fmla="*/ 0 w 259"/>
                  <a:gd name="T43" fmla="*/ 18 h 92"/>
                  <a:gd name="T44" fmla="*/ 2 w 259"/>
                  <a:gd name="T45" fmla="*/ 25 h 92"/>
                  <a:gd name="T46" fmla="*/ 4 w 259"/>
                  <a:gd name="T47" fmla="*/ 33 h 92"/>
                  <a:gd name="T48" fmla="*/ 7 w 259"/>
                  <a:gd name="T49" fmla="*/ 40 h 92"/>
                  <a:gd name="T50" fmla="*/ 11 w 259"/>
                  <a:gd name="T51" fmla="*/ 46 h 92"/>
                  <a:gd name="T52" fmla="*/ 20 w 259"/>
                  <a:gd name="T53" fmla="*/ 56 h 92"/>
                  <a:gd name="T54" fmla="*/ 30 w 259"/>
                  <a:gd name="T55" fmla="*/ 65 h 92"/>
                  <a:gd name="T56" fmla="*/ 43 w 259"/>
                  <a:gd name="T57" fmla="*/ 72 h 92"/>
                  <a:gd name="T58" fmla="*/ 57 w 259"/>
                  <a:gd name="T59" fmla="*/ 78 h 92"/>
                  <a:gd name="T60" fmla="*/ 73 w 259"/>
                  <a:gd name="T61" fmla="*/ 82 h 92"/>
                  <a:gd name="T62" fmla="*/ 89 w 259"/>
                  <a:gd name="T63" fmla="*/ 85 h 92"/>
                  <a:gd name="T64" fmla="*/ 106 w 259"/>
                  <a:gd name="T65" fmla="*/ 86 h 92"/>
                  <a:gd name="T66" fmla="*/ 124 w 259"/>
                  <a:gd name="T67" fmla="*/ 86 h 92"/>
                  <a:gd name="T68" fmla="*/ 141 w 259"/>
                  <a:gd name="T69" fmla="*/ 86 h 92"/>
                  <a:gd name="T70" fmla="*/ 159 w 259"/>
                  <a:gd name="T71" fmla="*/ 85 h 92"/>
                  <a:gd name="T72" fmla="*/ 176 w 259"/>
                  <a:gd name="T73" fmla="*/ 82 h 92"/>
                  <a:gd name="T74" fmla="*/ 191 w 259"/>
                  <a:gd name="T75" fmla="*/ 78 h 92"/>
                  <a:gd name="T76" fmla="*/ 207 w 259"/>
                  <a:gd name="T77" fmla="*/ 74 h 92"/>
                  <a:gd name="T78" fmla="*/ 212 w 259"/>
                  <a:gd name="T79" fmla="*/ 92 h 92"/>
                  <a:gd name="T80" fmla="*/ 259 w 259"/>
                  <a:gd name="T81" fmla="*/ 34 h 92"/>
                  <a:gd name="T82" fmla="*/ 191 w 259"/>
                  <a:gd name="T83" fmla="*/ 21 h 92"/>
                  <a:gd name="T84" fmla="*/ 191 w 259"/>
                  <a:gd name="T8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9" h="92">
                    <a:moveTo>
                      <a:pt x="191" y="21"/>
                    </a:moveTo>
                    <a:lnTo>
                      <a:pt x="196" y="41"/>
                    </a:lnTo>
                    <a:lnTo>
                      <a:pt x="196" y="41"/>
                    </a:lnTo>
                    <a:lnTo>
                      <a:pt x="168" y="49"/>
                    </a:lnTo>
                    <a:lnTo>
                      <a:pt x="137" y="56"/>
                    </a:lnTo>
                    <a:lnTo>
                      <a:pt x="120" y="59"/>
                    </a:lnTo>
                    <a:lnTo>
                      <a:pt x="105" y="60"/>
                    </a:lnTo>
                    <a:lnTo>
                      <a:pt x="89" y="61"/>
                    </a:lnTo>
                    <a:lnTo>
                      <a:pt x="74" y="61"/>
                    </a:lnTo>
                    <a:lnTo>
                      <a:pt x="60" y="59"/>
                    </a:lnTo>
                    <a:lnTo>
                      <a:pt x="46" y="56"/>
                    </a:lnTo>
                    <a:lnTo>
                      <a:pt x="34" y="51"/>
                    </a:lnTo>
                    <a:lnTo>
                      <a:pt x="24" y="45"/>
                    </a:lnTo>
                    <a:lnTo>
                      <a:pt x="15" y="37"/>
                    </a:lnTo>
                    <a:lnTo>
                      <a:pt x="7" y="27"/>
                    </a:lnTo>
                    <a:lnTo>
                      <a:pt x="3" y="1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2" y="25"/>
                    </a:lnTo>
                    <a:lnTo>
                      <a:pt x="4" y="33"/>
                    </a:lnTo>
                    <a:lnTo>
                      <a:pt x="7" y="40"/>
                    </a:lnTo>
                    <a:lnTo>
                      <a:pt x="11" y="46"/>
                    </a:lnTo>
                    <a:lnTo>
                      <a:pt x="20" y="56"/>
                    </a:lnTo>
                    <a:lnTo>
                      <a:pt x="30" y="65"/>
                    </a:lnTo>
                    <a:lnTo>
                      <a:pt x="43" y="72"/>
                    </a:lnTo>
                    <a:lnTo>
                      <a:pt x="57" y="78"/>
                    </a:lnTo>
                    <a:lnTo>
                      <a:pt x="73" y="82"/>
                    </a:lnTo>
                    <a:lnTo>
                      <a:pt x="89" y="85"/>
                    </a:lnTo>
                    <a:lnTo>
                      <a:pt x="106" y="86"/>
                    </a:lnTo>
                    <a:lnTo>
                      <a:pt x="124" y="86"/>
                    </a:lnTo>
                    <a:lnTo>
                      <a:pt x="141" y="86"/>
                    </a:lnTo>
                    <a:lnTo>
                      <a:pt x="159" y="85"/>
                    </a:lnTo>
                    <a:lnTo>
                      <a:pt x="176" y="82"/>
                    </a:lnTo>
                    <a:lnTo>
                      <a:pt x="191" y="78"/>
                    </a:lnTo>
                    <a:lnTo>
                      <a:pt x="207" y="74"/>
                    </a:lnTo>
                    <a:lnTo>
                      <a:pt x="212" y="92"/>
                    </a:lnTo>
                    <a:lnTo>
                      <a:pt x="259" y="34"/>
                    </a:lnTo>
                    <a:lnTo>
                      <a:pt x="191" y="21"/>
                    </a:lnTo>
                    <a:lnTo>
                      <a:pt x="191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12" name="Rectangle 395">
              <a:extLst>
                <a:ext uri="{FF2B5EF4-FFF2-40B4-BE49-F238E27FC236}">
                  <a16:creationId xmlns:a16="http://schemas.microsoft.com/office/drawing/2014/main" id="{A6353A12-F3B5-0AA7-DAEB-9BDC444D03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0189" y="2455404"/>
              <a:ext cx="448042" cy="233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1403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E91735D-8B8C-C5ED-576C-857D5329631B}"/>
                </a:ext>
              </a:extLst>
            </p:cNvPr>
            <p:cNvSpPr txBox="1"/>
            <p:nvPr/>
          </p:nvSpPr>
          <p:spPr>
            <a:xfrm>
              <a:off x="7376976" y="3316382"/>
              <a:ext cx="1585182" cy="970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62D3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4CDE1AE-315A-E6DE-DBC8-E37E5A6B0A19}"/>
              </a:ext>
            </a:extLst>
          </p:cNvPr>
          <p:cNvGrpSpPr/>
          <p:nvPr/>
        </p:nvGrpSpPr>
        <p:grpSpPr>
          <a:xfrm>
            <a:off x="7267684" y="2323036"/>
            <a:ext cx="2087101" cy="3344333"/>
            <a:chOff x="5609192" y="1746421"/>
            <a:chExt cx="1585182" cy="2540067"/>
          </a:xfrm>
        </p:grpSpPr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0734E823-8B87-98C2-366F-C51925E5A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3033" y="1746421"/>
              <a:ext cx="897033" cy="464869"/>
            </a:xfrm>
            <a:custGeom>
              <a:avLst/>
              <a:gdLst>
                <a:gd name="T0" fmla="*/ 720 w 768"/>
                <a:gd name="T1" fmla="*/ 398 h 398"/>
                <a:gd name="T2" fmla="*/ 48 w 768"/>
                <a:gd name="T3" fmla="*/ 398 h 398"/>
                <a:gd name="T4" fmla="*/ 48 w 768"/>
                <a:gd name="T5" fmla="*/ 398 h 398"/>
                <a:gd name="T6" fmla="*/ 39 w 768"/>
                <a:gd name="T7" fmla="*/ 398 h 398"/>
                <a:gd name="T8" fmla="*/ 30 w 768"/>
                <a:gd name="T9" fmla="*/ 394 h 398"/>
                <a:gd name="T10" fmla="*/ 21 w 768"/>
                <a:gd name="T11" fmla="*/ 390 h 398"/>
                <a:gd name="T12" fmla="*/ 14 w 768"/>
                <a:gd name="T13" fmla="*/ 384 h 398"/>
                <a:gd name="T14" fmla="*/ 8 w 768"/>
                <a:gd name="T15" fmla="*/ 378 h 398"/>
                <a:gd name="T16" fmla="*/ 4 w 768"/>
                <a:gd name="T17" fmla="*/ 370 h 398"/>
                <a:gd name="T18" fmla="*/ 2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0 w 768"/>
                <a:gd name="T27" fmla="*/ 68 h 398"/>
                <a:gd name="T28" fmla="*/ 2 w 768"/>
                <a:gd name="T29" fmla="*/ 61 h 398"/>
                <a:gd name="T30" fmla="*/ 7 w 768"/>
                <a:gd name="T31" fmla="*/ 46 h 398"/>
                <a:gd name="T32" fmla="*/ 13 w 768"/>
                <a:gd name="T33" fmla="*/ 34 h 398"/>
                <a:gd name="T34" fmla="*/ 22 w 768"/>
                <a:gd name="T35" fmla="*/ 23 h 398"/>
                <a:gd name="T36" fmla="*/ 34 w 768"/>
                <a:gd name="T37" fmla="*/ 13 h 398"/>
                <a:gd name="T38" fmla="*/ 47 w 768"/>
                <a:gd name="T39" fmla="*/ 6 h 398"/>
                <a:gd name="T40" fmla="*/ 61 w 768"/>
                <a:gd name="T41" fmla="*/ 3 h 398"/>
                <a:gd name="T42" fmla="*/ 69 w 768"/>
                <a:gd name="T43" fmla="*/ 1 h 398"/>
                <a:gd name="T44" fmla="*/ 75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30 w 768"/>
                <a:gd name="T51" fmla="*/ 1 h 398"/>
                <a:gd name="T52" fmla="*/ 739 w 768"/>
                <a:gd name="T53" fmla="*/ 4 h 398"/>
                <a:gd name="T54" fmla="*/ 746 w 768"/>
                <a:gd name="T55" fmla="*/ 9 h 398"/>
                <a:gd name="T56" fmla="*/ 754 w 768"/>
                <a:gd name="T57" fmla="*/ 14 h 398"/>
                <a:gd name="T58" fmla="*/ 759 w 768"/>
                <a:gd name="T59" fmla="*/ 22 h 398"/>
                <a:gd name="T60" fmla="*/ 764 w 768"/>
                <a:gd name="T61" fmla="*/ 30 h 398"/>
                <a:gd name="T62" fmla="*/ 767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7 w 768"/>
                <a:gd name="T71" fmla="*/ 361 h 398"/>
                <a:gd name="T72" fmla="*/ 764 w 768"/>
                <a:gd name="T73" fmla="*/ 370 h 398"/>
                <a:gd name="T74" fmla="*/ 759 w 768"/>
                <a:gd name="T75" fmla="*/ 378 h 398"/>
                <a:gd name="T76" fmla="*/ 754 w 768"/>
                <a:gd name="T77" fmla="*/ 384 h 398"/>
                <a:gd name="T78" fmla="*/ 746 w 768"/>
                <a:gd name="T79" fmla="*/ 390 h 398"/>
                <a:gd name="T80" fmla="*/ 739 w 768"/>
                <a:gd name="T81" fmla="*/ 394 h 398"/>
                <a:gd name="T82" fmla="*/ 730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9" y="398"/>
                  </a:lnTo>
                  <a:lnTo>
                    <a:pt x="30" y="394"/>
                  </a:lnTo>
                  <a:lnTo>
                    <a:pt x="21" y="390"/>
                  </a:lnTo>
                  <a:lnTo>
                    <a:pt x="14" y="384"/>
                  </a:lnTo>
                  <a:lnTo>
                    <a:pt x="8" y="378"/>
                  </a:lnTo>
                  <a:lnTo>
                    <a:pt x="4" y="370"/>
                  </a:lnTo>
                  <a:lnTo>
                    <a:pt x="2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2" y="61"/>
                  </a:lnTo>
                  <a:lnTo>
                    <a:pt x="7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7" y="6"/>
                  </a:lnTo>
                  <a:lnTo>
                    <a:pt x="61" y="3"/>
                  </a:lnTo>
                  <a:lnTo>
                    <a:pt x="69" y="1"/>
                  </a:lnTo>
                  <a:lnTo>
                    <a:pt x="75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6" y="9"/>
                  </a:lnTo>
                  <a:lnTo>
                    <a:pt x="754" y="14"/>
                  </a:lnTo>
                  <a:lnTo>
                    <a:pt x="759" y="22"/>
                  </a:lnTo>
                  <a:lnTo>
                    <a:pt x="764" y="30"/>
                  </a:lnTo>
                  <a:lnTo>
                    <a:pt x="767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7" y="361"/>
                  </a:lnTo>
                  <a:lnTo>
                    <a:pt x="764" y="370"/>
                  </a:lnTo>
                  <a:lnTo>
                    <a:pt x="759" y="378"/>
                  </a:lnTo>
                  <a:lnTo>
                    <a:pt x="754" y="384"/>
                  </a:lnTo>
                  <a:lnTo>
                    <a:pt x="746" y="390"/>
                  </a:lnTo>
                  <a:lnTo>
                    <a:pt x="739" y="394"/>
                  </a:lnTo>
                  <a:lnTo>
                    <a:pt x="730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BD90E7EA-0E18-D1B8-4254-1EF0C85E6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388" y="2512637"/>
              <a:ext cx="897033" cy="464869"/>
            </a:xfrm>
            <a:custGeom>
              <a:avLst/>
              <a:gdLst>
                <a:gd name="T0" fmla="*/ 48 w 768"/>
                <a:gd name="T1" fmla="*/ 0 h 398"/>
                <a:gd name="T2" fmla="*/ 721 w 768"/>
                <a:gd name="T3" fmla="*/ 0 h 398"/>
                <a:gd name="T4" fmla="*/ 721 w 768"/>
                <a:gd name="T5" fmla="*/ 0 h 398"/>
                <a:gd name="T6" fmla="*/ 730 w 768"/>
                <a:gd name="T7" fmla="*/ 1 h 398"/>
                <a:gd name="T8" fmla="*/ 739 w 768"/>
                <a:gd name="T9" fmla="*/ 4 h 398"/>
                <a:gd name="T10" fmla="*/ 748 w 768"/>
                <a:gd name="T11" fmla="*/ 8 h 398"/>
                <a:gd name="T12" fmla="*/ 754 w 768"/>
                <a:gd name="T13" fmla="*/ 14 h 398"/>
                <a:gd name="T14" fmla="*/ 761 w 768"/>
                <a:gd name="T15" fmla="*/ 21 h 398"/>
                <a:gd name="T16" fmla="*/ 764 w 768"/>
                <a:gd name="T17" fmla="*/ 28 h 398"/>
                <a:gd name="T18" fmla="*/ 767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8 w 768"/>
                <a:gd name="T27" fmla="*/ 330 h 398"/>
                <a:gd name="T28" fmla="*/ 767 w 768"/>
                <a:gd name="T29" fmla="*/ 338 h 398"/>
                <a:gd name="T30" fmla="*/ 762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5 w 768"/>
                <a:gd name="T37" fmla="*/ 385 h 398"/>
                <a:gd name="T38" fmla="*/ 722 w 768"/>
                <a:gd name="T39" fmla="*/ 392 h 398"/>
                <a:gd name="T40" fmla="*/ 708 w 768"/>
                <a:gd name="T41" fmla="*/ 397 h 398"/>
                <a:gd name="T42" fmla="*/ 700 w 768"/>
                <a:gd name="T43" fmla="*/ 397 h 398"/>
                <a:gd name="T44" fmla="*/ 694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30 w 768"/>
                <a:gd name="T53" fmla="*/ 394 h 398"/>
                <a:gd name="T54" fmla="*/ 22 w 768"/>
                <a:gd name="T55" fmla="*/ 389 h 398"/>
                <a:gd name="T56" fmla="*/ 15 w 768"/>
                <a:gd name="T57" fmla="*/ 384 h 398"/>
                <a:gd name="T58" fmla="*/ 9 w 768"/>
                <a:gd name="T59" fmla="*/ 376 h 398"/>
                <a:gd name="T60" fmla="*/ 4 w 768"/>
                <a:gd name="T61" fmla="*/ 369 h 398"/>
                <a:gd name="T62" fmla="*/ 2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2 w 768"/>
                <a:gd name="T71" fmla="*/ 37 h 398"/>
                <a:gd name="T72" fmla="*/ 4 w 768"/>
                <a:gd name="T73" fmla="*/ 28 h 398"/>
                <a:gd name="T74" fmla="*/ 9 w 768"/>
                <a:gd name="T75" fmla="*/ 21 h 398"/>
                <a:gd name="T76" fmla="*/ 15 w 768"/>
                <a:gd name="T77" fmla="*/ 14 h 398"/>
                <a:gd name="T78" fmla="*/ 22 w 768"/>
                <a:gd name="T79" fmla="*/ 8 h 398"/>
                <a:gd name="T80" fmla="*/ 30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1" y="0"/>
                  </a:lnTo>
                  <a:lnTo>
                    <a:pt x="721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8" y="8"/>
                  </a:lnTo>
                  <a:lnTo>
                    <a:pt x="754" y="14"/>
                  </a:lnTo>
                  <a:lnTo>
                    <a:pt x="761" y="21"/>
                  </a:lnTo>
                  <a:lnTo>
                    <a:pt x="764" y="28"/>
                  </a:lnTo>
                  <a:lnTo>
                    <a:pt x="767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8" y="330"/>
                  </a:lnTo>
                  <a:lnTo>
                    <a:pt x="767" y="338"/>
                  </a:lnTo>
                  <a:lnTo>
                    <a:pt x="762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8" y="397"/>
                  </a:lnTo>
                  <a:lnTo>
                    <a:pt x="700" y="397"/>
                  </a:lnTo>
                  <a:lnTo>
                    <a:pt x="694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30" y="394"/>
                  </a:lnTo>
                  <a:lnTo>
                    <a:pt x="22" y="389"/>
                  </a:lnTo>
                  <a:lnTo>
                    <a:pt x="15" y="384"/>
                  </a:lnTo>
                  <a:lnTo>
                    <a:pt x="9" y="376"/>
                  </a:lnTo>
                  <a:lnTo>
                    <a:pt x="4" y="369"/>
                  </a:lnTo>
                  <a:lnTo>
                    <a:pt x="2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37"/>
                  </a:lnTo>
                  <a:lnTo>
                    <a:pt x="4" y="28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1B5F2E6B-04EE-D64F-9DDA-0E10DAC04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0122" y="1835190"/>
              <a:ext cx="1052379" cy="1053546"/>
            </a:xfrm>
            <a:custGeom>
              <a:avLst/>
              <a:gdLst>
                <a:gd name="T0" fmla="*/ 839 w 901"/>
                <a:gd name="T1" fmla="*/ 902 h 902"/>
                <a:gd name="T2" fmla="*/ 62 w 901"/>
                <a:gd name="T3" fmla="*/ 902 h 902"/>
                <a:gd name="T4" fmla="*/ 62 w 901"/>
                <a:gd name="T5" fmla="*/ 902 h 902"/>
                <a:gd name="T6" fmla="*/ 49 w 901"/>
                <a:gd name="T7" fmla="*/ 901 h 902"/>
                <a:gd name="T8" fmla="*/ 37 w 901"/>
                <a:gd name="T9" fmla="*/ 897 h 902"/>
                <a:gd name="T10" fmla="*/ 27 w 901"/>
                <a:gd name="T11" fmla="*/ 892 h 902"/>
                <a:gd name="T12" fmla="*/ 18 w 901"/>
                <a:gd name="T13" fmla="*/ 884 h 902"/>
                <a:gd name="T14" fmla="*/ 10 w 901"/>
                <a:gd name="T15" fmla="*/ 875 h 902"/>
                <a:gd name="T16" fmla="*/ 4 w 901"/>
                <a:gd name="T17" fmla="*/ 865 h 902"/>
                <a:gd name="T18" fmla="*/ 1 w 901"/>
                <a:gd name="T19" fmla="*/ 853 h 902"/>
                <a:gd name="T20" fmla="*/ 0 w 901"/>
                <a:gd name="T21" fmla="*/ 840 h 902"/>
                <a:gd name="T22" fmla="*/ 0 w 901"/>
                <a:gd name="T23" fmla="*/ 62 h 902"/>
                <a:gd name="T24" fmla="*/ 0 w 901"/>
                <a:gd name="T25" fmla="*/ 62 h 902"/>
                <a:gd name="T26" fmla="*/ 1 w 901"/>
                <a:gd name="T27" fmla="*/ 50 h 902"/>
                <a:gd name="T28" fmla="*/ 4 w 901"/>
                <a:gd name="T29" fmla="*/ 39 h 902"/>
                <a:gd name="T30" fmla="*/ 10 w 901"/>
                <a:gd name="T31" fmla="*/ 27 h 902"/>
                <a:gd name="T32" fmla="*/ 18 w 901"/>
                <a:gd name="T33" fmla="*/ 18 h 902"/>
                <a:gd name="T34" fmla="*/ 27 w 901"/>
                <a:gd name="T35" fmla="*/ 10 h 902"/>
                <a:gd name="T36" fmla="*/ 37 w 901"/>
                <a:gd name="T37" fmla="*/ 5 h 902"/>
                <a:gd name="T38" fmla="*/ 49 w 901"/>
                <a:gd name="T39" fmla="*/ 1 h 902"/>
                <a:gd name="T40" fmla="*/ 62 w 901"/>
                <a:gd name="T41" fmla="*/ 0 h 902"/>
                <a:gd name="T42" fmla="*/ 839 w 901"/>
                <a:gd name="T43" fmla="*/ 0 h 902"/>
                <a:gd name="T44" fmla="*/ 839 w 901"/>
                <a:gd name="T45" fmla="*/ 0 h 902"/>
                <a:gd name="T46" fmla="*/ 852 w 901"/>
                <a:gd name="T47" fmla="*/ 1 h 902"/>
                <a:gd name="T48" fmla="*/ 863 w 901"/>
                <a:gd name="T49" fmla="*/ 5 h 902"/>
                <a:gd name="T50" fmla="*/ 874 w 901"/>
                <a:gd name="T51" fmla="*/ 10 h 902"/>
                <a:gd name="T52" fmla="*/ 883 w 901"/>
                <a:gd name="T53" fmla="*/ 18 h 902"/>
                <a:gd name="T54" fmla="*/ 890 w 901"/>
                <a:gd name="T55" fmla="*/ 27 h 902"/>
                <a:gd name="T56" fmla="*/ 897 w 901"/>
                <a:gd name="T57" fmla="*/ 39 h 902"/>
                <a:gd name="T58" fmla="*/ 899 w 901"/>
                <a:gd name="T59" fmla="*/ 50 h 902"/>
                <a:gd name="T60" fmla="*/ 901 w 901"/>
                <a:gd name="T61" fmla="*/ 62 h 902"/>
                <a:gd name="T62" fmla="*/ 901 w 901"/>
                <a:gd name="T63" fmla="*/ 840 h 902"/>
                <a:gd name="T64" fmla="*/ 901 w 901"/>
                <a:gd name="T65" fmla="*/ 840 h 902"/>
                <a:gd name="T66" fmla="*/ 899 w 901"/>
                <a:gd name="T67" fmla="*/ 853 h 902"/>
                <a:gd name="T68" fmla="*/ 897 w 901"/>
                <a:gd name="T69" fmla="*/ 865 h 902"/>
                <a:gd name="T70" fmla="*/ 890 w 901"/>
                <a:gd name="T71" fmla="*/ 875 h 902"/>
                <a:gd name="T72" fmla="*/ 883 w 901"/>
                <a:gd name="T73" fmla="*/ 884 h 902"/>
                <a:gd name="T74" fmla="*/ 874 w 901"/>
                <a:gd name="T75" fmla="*/ 892 h 902"/>
                <a:gd name="T76" fmla="*/ 863 w 901"/>
                <a:gd name="T77" fmla="*/ 897 h 902"/>
                <a:gd name="T78" fmla="*/ 852 w 901"/>
                <a:gd name="T79" fmla="*/ 901 h 902"/>
                <a:gd name="T80" fmla="*/ 839 w 901"/>
                <a:gd name="T81" fmla="*/ 902 h 902"/>
                <a:gd name="T82" fmla="*/ 839 w 901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1" h="902">
                  <a:moveTo>
                    <a:pt x="839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7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0" y="875"/>
                  </a:lnTo>
                  <a:lnTo>
                    <a:pt x="4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4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39" y="0"/>
                  </a:lnTo>
                  <a:lnTo>
                    <a:pt x="839" y="0"/>
                  </a:lnTo>
                  <a:lnTo>
                    <a:pt x="852" y="1"/>
                  </a:lnTo>
                  <a:lnTo>
                    <a:pt x="863" y="5"/>
                  </a:lnTo>
                  <a:lnTo>
                    <a:pt x="874" y="10"/>
                  </a:lnTo>
                  <a:lnTo>
                    <a:pt x="883" y="18"/>
                  </a:lnTo>
                  <a:lnTo>
                    <a:pt x="890" y="27"/>
                  </a:lnTo>
                  <a:lnTo>
                    <a:pt x="897" y="39"/>
                  </a:lnTo>
                  <a:lnTo>
                    <a:pt x="899" y="50"/>
                  </a:lnTo>
                  <a:lnTo>
                    <a:pt x="901" y="62"/>
                  </a:lnTo>
                  <a:lnTo>
                    <a:pt x="901" y="840"/>
                  </a:lnTo>
                  <a:lnTo>
                    <a:pt x="901" y="840"/>
                  </a:lnTo>
                  <a:lnTo>
                    <a:pt x="899" y="853"/>
                  </a:lnTo>
                  <a:lnTo>
                    <a:pt x="897" y="865"/>
                  </a:lnTo>
                  <a:lnTo>
                    <a:pt x="890" y="875"/>
                  </a:lnTo>
                  <a:lnTo>
                    <a:pt x="883" y="884"/>
                  </a:lnTo>
                  <a:lnTo>
                    <a:pt x="874" y="892"/>
                  </a:lnTo>
                  <a:lnTo>
                    <a:pt x="863" y="897"/>
                  </a:lnTo>
                  <a:lnTo>
                    <a:pt x="852" y="901"/>
                  </a:lnTo>
                  <a:lnTo>
                    <a:pt x="839" y="902"/>
                  </a:lnTo>
                  <a:lnTo>
                    <a:pt x="839" y="902"/>
                  </a:lnTo>
                  <a:close/>
                </a:path>
              </a:pathLst>
            </a:custGeom>
            <a:solidFill>
              <a:srgbClr val="D5BC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40C46F30-3077-6BAE-61A8-D8D93D612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6158" y="2350283"/>
              <a:ext cx="119137" cy="969450"/>
            </a:xfrm>
            <a:custGeom>
              <a:avLst/>
              <a:gdLst>
                <a:gd name="T0" fmla="*/ 62 w 102"/>
                <a:gd name="T1" fmla="*/ 729 h 830"/>
                <a:gd name="T2" fmla="*/ 62 w 102"/>
                <a:gd name="T3" fmla="*/ 0 h 830"/>
                <a:gd name="T4" fmla="*/ 40 w 102"/>
                <a:gd name="T5" fmla="*/ 0 h 830"/>
                <a:gd name="T6" fmla="*/ 40 w 102"/>
                <a:gd name="T7" fmla="*/ 729 h 830"/>
                <a:gd name="T8" fmla="*/ 40 w 102"/>
                <a:gd name="T9" fmla="*/ 729 h 830"/>
                <a:gd name="T10" fmla="*/ 31 w 102"/>
                <a:gd name="T11" fmla="*/ 732 h 830"/>
                <a:gd name="T12" fmla="*/ 25 w 102"/>
                <a:gd name="T13" fmla="*/ 736 h 830"/>
                <a:gd name="T14" fmla="*/ 17 w 102"/>
                <a:gd name="T15" fmla="*/ 741 h 830"/>
                <a:gd name="T16" fmla="*/ 12 w 102"/>
                <a:gd name="T17" fmla="*/ 747 h 830"/>
                <a:gd name="T18" fmla="*/ 7 w 102"/>
                <a:gd name="T19" fmla="*/ 754 h 830"/>
                <a:gd name="T20" fmla="*/ 4 w 102"/>
                <a:gd name="T21" fmla="*/ 761 h 830"/>
                <a:gd name="T22" fmla="*/ 2 w 102"/>
                <a:gd name="T23" fmla="*/ 770 h 830"/>
                <a:gd name="T24" fmla="*/ 0 w 102"/>
                <a:gd name="T25" fmla="*/ 778 h 830"/>
                <a:gd name="T26" fmla="*/ 0 w 102"/>
                <a:gd name="T27" fmla="*/ 778 h 830"/>
                <a:gd name="T28" fmla="*/ 2 w 102"/>
                <a:gd name="T29" fmla="*/ 788 h 830"/>
                <a:gd name="T30" fmla="*/ 4 w 102"/>
                <a:gd name="T31" fmla="*/ 799 h 830"/>
                <a:gd name="T32" fmla="*/ 9 w 102"/>
                <a:gd name="T33" fmla="*/ 807 h 830"/>
                <a:gd name="T34" fmla="*/ 16 w 102"/>
                <a:gd name="T35" fmla="*/ 814 h 830"/>
                <a:gd name="T36" fmla="*/ 24 w 102"/>
                <a:gd name="T37" fmla="*/ 821 h 830"/>
                <a:gd name="T38" fmla="*/ 31 w 102"/>
                <a:gd name="T39" fmla="*/ 826 h 830"/>
                <a:gd name="T40" fmla="*/ 42 w 102"/>
                <a:gd name="T41" fmla="*/ 828 h 830"/>
                <a:gd name="T42" fmla="*/ 51 w 102"/>
                <a:gd name="T43" fmla="*/ 830 h 830"/>
                <a:gd name="T44" fmla="*/ 51 w 102"/>
                <a:gd name="T45" fmla="*/ 830 h 830"/>
                <a:gd name="T46" fmla="*/ 61 w 102"/>
                <a:gd name="T47" fmla="*/ 828 h 830"/>
                <a:gd name="T48" fmla="*/ 71 w 102"/>
                <a:gd name="T49" fmla="*/ 826 h 830"/>
                <a:gd name="T50" fmla="*/ 79 w 102"/>
                <a:gd name="T51" fmla="*/ 821 h 830"/>
                <a:gd name="T52" fmla="*/ 87 w 102"/>
                <a:gd name="T53" fmla="*/ 814 h 830"/>
                <a:gd name="T54" fmla="*/ 93 w 102"/>
                <a:gd name="T55" fmla="*/ 807 h 830"/>
                <a:gd name="T56" fmla="*/ 98 w 102"/>
                <a:gd name="T57" fmla="*/ 799 h 830"/>
                <a:gd name="T58" fmla="*/ 101 w 102"/>
                <a:gd name="T59" fmla="*/ 788 h 830"/>
                <a:gd name="T60" fmla="*/ 102 w 102"/>
                <a:gd name="T61" fmla="*/ 778 h 830"/>
                <a:gd name="T62" fmla="*/ 102 w 102"/>
                <a:gd name="T63" fmla="*/ 778 h 830"/>
                <a:gd name="T64" fmla="*/ 101 w 102"/>
                <a:gd name="T65" fmla="*/ 770 h 830"/>
                <a:gd name="T66" fmla="*/ 98 w 102"/>
                <a:gd name="T67" fmla="*/ 761 h 830"/>
                <a:gd name="T68" fmla="*/ 96 w 102"/>
                <a:gd name="T69" fmla="*/ 754 h 830"/>
                <a:gd name="T70" fmla="*/ 91 w 102"/>
                <a:gd name="T71" fmla="*/ 747 h 830"/>
                <a:gd name="T72" fmla="*/ 85 w 102"/>
                <a:gd name="T73" fmla="*/ 741 h 830"/>
                <a:gd name="T74" fmla="*/ 78 w 102"/>
                <a:gd name="T75" fmla="*/ 736 h 830"/>
                <a:gd name="T76" fmla="*/ 71 w 102"/>
                <a:gd name="T77" fmla="*/ 732 h 830"/>
                <a:gd name="T78" fmla="*/ 62 w 102"/>
                <a:gd name="T79" fmla="*/ 729 h 830"/>
                <a:gd name="T80" fmla="*/ 62 w 102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1" y="732"/>
                  </a:lnTo>
                  <a:lnTo>
                    <a:pt x="25" y="736"/>
                  </a:lnTo>
                  <a:lnTo>
                    <a:pt x="17" y="741"/>
                  </a:lnTo>
                  <a:lnTo>
                    <a:pt x="12" y="747"/>
                  </a:lnTo>
                  <a:lnTo>
                    <a:pt x="7" y="754"/>
                  </a:lnTo>
                  <a:lnTo>
                    <a:pt x="4" y="761"/>
                  </a:lnTo>
                  <a:lnTo>
                    <a:pt x="2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2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6" y="814"/>
                  </a:lnTo>
                  <a:lnTo>
                    <a:pt x="24" y="821"/>
                  </a:lnTo>
                  <a:lnTo>
                    <a:pt x="31" y="826"/>
                  </a:lnTo>
                  <a:lnTo>
                    <a:pt x="42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1" y="828"/>
                  </a:lnTo>
                  <a:lnTo>
                    <a:pt x="71" y="826"/>
                  </a:lnTo>
                  <a:lnTo>
                    <a:pt x="79" y="821"/>
                  </a:lnTo>
                  <a:lnTo>
                    <a:pt x="87" y="814"/>
                  </a:lnTo>
                  <a:lnTo>
                    <a:pt x="93" y="807"/>
                  </a:lnTo>
                  <a:lnTo>
                    <a:pt x="98" y="799"/>
                  </a:lnTo>
                  <a:lnTo>
                    <a:pt x="101" y="788"/>
                  </a:lnTo>
                  <a:lnTo>
                    <a:pt x="102" y="778"/>
                  </a:lnTo>
                  <a:lnTo>
                    <a:pt x="102" y="778"/>
                  </a:lnTo>
                  <a:lnTo>
                    <a:pt x="101" y="770"/>
                  </a:lnTo>
                  <a:lnTo>
                    <a:pt x="98" y="761"/>
                  </a:lnTo>
                  <a:lnTo>
                    <a:pt x="96" y="754"/>
                  </a:lnTo>
                  <a:lnTo>
                    <a:pt x="91" y="747"/>
                  </a:lnTo>
                  <a:lnTo>
                    <a:pt x="85" y="741"/>
                  </a:lnTo>
                  <a:lnTo>
                    <a:pt x="78" y="736"/>
                  </a:lnTo>
                  <a:lnTo>
                    <a:pt x="71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D5BC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FD6C2BA-C24C-29BE-5F06-21BBA213BD58}"/>
                </a:ext>
              </a:extLst>
            </p:cNvPr>
            <p:cNvGrpSpPr/>
            <p:nvPr/>
          </p:nvGrpSpPr>
          <p:grpSpPr>
            <a:xfrm>
              <a:off x="6250526" y="2010392"/>
              <a:ext cx="350403" cy="330548"/>
              <a:chOff x="8228014" y="2444750"/>
              <a:chExt cx="476250" cy="449263"/>
            </a:xfrm>
          </p:grpSpPr>
          <p:sp>
            <p:nvSpPr>
              <p:cNvPr id="24" name="Freeform 19">
                <a:extLst>
                  <a:ext uri="{FF2B5EF4-FFF2-40B4-BE49-F238E27FC236}">
                    <a16:creationId xmlns:a16="http://schemas.microsoft.com/office/drawing/2014/main" id="{276EF70F-7125-CD6C-3259-719612A585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3414" y="2444750"/>
                <a:ext cx="450850" cy="449263"/>
              </a:xfrm>
              <a:custGeom>
                <a:avLst/>
                <a:gdLst>
                  <a:gd name="T0" fmla="*/ 100 w 284"/>
                  <a:gd name="T1" fmla="*/ 242 h 283"/>
                  <a:gd name="T2" fmla="*/ 137 w 284"/>
                  <a:gd name="T3" fmla="*/ 239 h 283"/>
                  <a:gd name="T4" fmla="*/ 165 w 284"/>
                  <a:gd name="T5" fmla="*/ 251 h 283"/>
                  <a:gd name="T6" fmla="*/ 185 w 284"/>
                  <a:gd name="T7" fmla="*/ 241 h 283"/>
                  <a:gd name="T8" fmla="*/ 175 w 284"/>
                  <a:gd name="T9" fmla="*/ 265 h 283"/>
                  <a:gd name="T10" fmla="*/ 203 w 284"/>
                  <a:gd name="T11" fmla="*/ 255 h 283"/>
                  <a:gd name="T12" fmla="*/ 241 w 284"/>
                  <a:gd name="T13" fmla="*/ 222 h 283"/>
                  <a:gd name="T14" fmla="*/ 266 w 284"/>
                  <a:gd name="T15" fmla="*/ 170 h 283"/>
                  <a:gd name="T16" fmla="*/ 216 w 284"/>
                  <a:gd name="T17" fmla="*/ 161 h 283"/>
                  <a:gd name="T18" fmla="*/ 147 w 284"/>
                  <a:gd name="T19" fmla="*/ 181 h 283"/>
                  <a:gd name="T20" fmla="*/ 77 w 284"/>
                  <a:gd name="T21" fmla="*/ 146 h 283"/>
                  <a:gd name="T22" fmla="*/ 85 w 284"/>
                  <a:gd name="T23" fmla="*/ 192 h 283"/>
                  <a:gd name="T24" fmla="*/ 68 w 284"/>
                  <a:gd name="T25" fmla="*/ 158 h 283"/>
                  <a:gd name="T26" fmla="*/ 22 w 284"/>
                  <a:gd name="T27" fmla="*/ 183 h 283"/>
                  <a:gd name="T28" fmla="*/ 6 w 284"/>
                  <a:gd name="T29" fmla="*/ 170 h 283"/>
                  <a:gd name="T30" fmla="*/ 0 w 284"/>
                  <a:gd name="T31" fmla="*/ 141 h 283"/>
                  <a:gd name="T32" fmla="*/ 18 w 284"/>
                  <a:gd name="T33" fmla="*/ 73 h 283"/>
                  <a:gd name="T34" fmla="*/ 52 w 284"/>
                  <a:gd name="T35" fmla="*/ 32 h 283"/>
                  <a:gd name="T36" fmla="*/ 114 w 284"/>
                  <a:gd name="T37" fmla="*/ 2 h 283"/>
                  <a:gd name="T38" fmla="*/ 171 w 284"/>
                  <a:gd name="T39" fmla="*/ 2 h 283"/>
                  <a:gd name="T40" fmla="*/ 233 w 284"/>
                  <a:gd name="T41" fmla="*/ 32 h 283"/>
                  <a:gd name="T42" fmla="*/ 268 w 284"/>
                  <a:gd name="T43" fmla="*/ 73 h 283"/>
                  <a:gd name="T44" fmla="*/ 284 w 284"/>
                  <a:gd name="T45" fmla="*/ 141 h 283"/>
                  <a:gd name="T46" fmla="*/ 273 w 284"/>
                  <a:gd name="T47" fmla="*/ 197 h 283"/>
                  <a:gd name="T48" fmla="*/ 243 w 284"/>
                  <a:gd name="T49" fmla="*/ 242 h 283"/>
                  <a:gd name="T50" fmla="*/ 185 w 284"/>
                  <a:gd name="T51" fmla="*/ 277 h 283"/>
                  <a:gd name="T52" fmla="*/ 127 w 284"/>
                  <a:gd name="T53" fmla="*/ 283 h 283"/>
                  <a:gd name="T54" fmla="*/ 63 w 284"/>
                  <a:gd name="T55" fmla="*/ 259 h 283"/>
                  <a:gd name="T56" fmla="*/ 31 w 284"/>
                  <a:gd name="T57" fmla="*/ 229 h 283"/>
                  <a:gd name="T58" fmla="*/ 89 w 284"/>
                  <a:gd name="T59" fmla="*/ 257 h 283"/>
                  <a:gd name="T60" fmla="*/ 67 w 284"/>
                  <a:gd name="T61" fmla="*/ 136 h 283"/>
                  <a:gd name="T62" fmla="*/ 76 w 284"/>
                  <a:gd name="T63" fmla="*/ 90 h 283"/>
                  <a:gd name="T64" fmla="*/ 37 w 284"/>
                  <a:gd name="T65" fmla="*/ 68 h 283"/>
                  <a:gd name="T66" fmla="*/ 14 w 284"/>
                  <a:gd name="T67" fmla="*/ 136 h 283"/>
                  <a:gd name="T68" fmla="*/ 78 w 284"/>
                  <a:gd name="T69" fmla="*/ 81 h 283"/>
                  <a:gd name="T70" fmla="*/ 113 w 284"/>
                  <a:gd name="T71" fmla="*/ 25 h 283"/>
                  <a:gd name="T72" fmla="*/ 95 w 284"/>
                  <a:gd name="T73" fmla="*/ 23 h 283"/>
                  <a:gd name="T74" fmla="*/ 51 w 284"/>
                  <a:gd name="T75" fmla="*/ 51 h 283"/>
                  <a:gd name="T76" fmla="*/ 159 w 284"/>
                  <a:gd name="T77" fmla="*/ 14 h 283"/>
                  <a:gd name="T78" fmla="*/ 199 w 284"/>
                  <a:gd name="T79" fmla="*/ 64 h 283"/>
                  <a:gd name="T80" fmla="*/ 242 w 284"/>
                  <a:gd name="T81" fmla="*/ 61 h 283"/>
                  <a:gd name="T82" fmla="*/ 208 w 284"/>
                  <a:gd name="T83" fmla="*/ 32 h 283"/>
                  <a:gd name="T84" fmla="*/ 159 w 284"/>
                  <a:gd name="T85" fmla="*/ 14 h 283"/>
                  <a:gd name="T86" fmla="*/ 229 w 284"/>
                  <a:gd name="T87" fmla="*/ 79 h 283"/>
                  <a:gd name="T88" fmla="*/ 217 w 284"/>
                  <a:gd name="T89" fmla="*/ 125 h 283"/>
                  <a:gd name="T90" fmla="*/ 264 w 284"/>
                  <a:gd name="T91" fmla="*/ 100 h 283"/>
                  <a:gd name="T92" fmla="*/ 94 w 284"/>
                  <a:gd name="T93" fmla="*/ 69 h 283"/>
                  <a:gd name="T94" fmla="*/ 125 w 284"/>
                  <a:gd name="T95" fmla="*/ 91 h 283"/>
                  <a:gd name="T96" fmla="*/ 113 w 284"/>
                  <a:gd name="T97" fmla="*/ 41 h 283"/>
                  <a:gd name="T98" fmla="*/ 85 w 284"/>
                  <a:gd name="T99" fmla="*/ 92 h 283"/>
                  <a:gd name="T100" fmla="*/ 137 w 284"/>
                  <a:gd name="T101" fmla="*/ 136 h 283"/>
                  <a:gd name="T102" fmla="*/ 96 w 284"/>
                  <a:gd name="T103" fmla="*/ 96 h 283"/>
                  <a:gd name="T104" fmla="*/ 207 w 284"/>
                  <a:gd name="T105" fmla="*/ 125 h 283"/>
                  <a:gd name="T106" fmla="*/ 188 w 284"/>
                  <a:gd name="T107" fmla="*/ 96 h 283"/>
                  <a:gd name="T108" fmla="*/ 208 w 284"/>
                  <a:gd name="T109" fmla="*/ 136 h 283"/>
                  <a:gd name="T110" fmla="*/ 190 w 284"/>
                  <a:gd name="T111" fmla="*/ 69 h 283"/>
                  <a:gd name="T112" fmla="*/ 147 w 284"/>
                  <a:gd name="T113" fmla="*/ 92 h 283"/>
                  <a:gd name="T114" fmla="*/ 197 w 284"/>
                  <a:gd name="T115" fmla="*/ 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4" h="283">
                    <a:moveTo>
                      <a:pt x="125" y="268"/>
                    </a:moveTo>
                    <a:lnTo>
                      <a:pt x="125" y="268"/>
                    </a:lnTo>
                    <a:lnTo>
                      <a:pt x="112" y="255"/>
                    </a:lnTo>
                    <a:lnTo>
                      <a:pt x="100" y="242"/>
                    </a:lnTo>
                    <a:lnTo>
                      <a:pt x="100" y="242"/>
                    </a:lnTo>
                    <a:lnTo>
                      <a:pt x="113" y="242"/>
                    </a:lnTo>
                    <a:lnTo>
                      <a:pt x="113" y="242"/>
                    </a:lnTo>
                    <a:lnTo>
                      <a:pt x="125" y="255"/>
                    </a:lnTo>
                    <a:lnTo>
                      <a:pt x="137" y="266"/>
                    </a:lnTo>
                    <a:lnTo>
                      <a:pt x="137" y="239"/>
                    </a:lnTo>
                    <a:lnTo>
                      <a:pt x="137" y="239"/>
                    </a:lnTo>
                    <a:lnTo>
                      <a:pt x="147" y="238"/>
                    </a:lnTo>
                    <a:lnTo>
                      <a:pt x="147" y="266"/>
                    </a:lnTo>
                    <a:lnTo>
                      <a:pt x="147" y="266"/>
                    </a:lnTo>
                    <a:lnTo>
                      <a:pt x="165" y="251"/>
                    </a:lnTo>
                    <a:lnTo>
                      <a:pt x="172" y="242"/>
                    </a:lnTo>
                    <a:lnTo>
                      <a:pt x="179" y="233"/>
                    </a:lnTo>
                    <a:lnTo>
                      <a:pt x="179" y="233"/>
                    </a:lnTo>
                    <a:lnTo>
                      <a:pt x="183" y="231"/>
                    </a:lnTo>
                    <a:lnTo>
                      <a:pt x="185" y="241"/>
                    </a:lnTo>
                    <a:lnTo>
                      <a:pt x="185" y="241"/>
                    </a:lnTo>
                    <a:lnTo>
                      <a:pt x="172" y="255"/>
                    </a:lnTo>
                    <a:lnTo>
                      <a:pt x="159" y="268"/>
                    </a:lnTo>
                    <a:lnTo>
                      <a:pt x="159" y="268"/>
                    </a:lnTo>
                    <a:lnTo>
                      <a:pt x="175" y="265"/>
                    </a:lnTo>
                    <a:lnTo>
                      <a:pt x="190" y="260"/>
                    </a:lnTo>
                    <a:lnTo>
                      <a:pt x="190" y="261"/>
                    </a:lnTo>
                    <a:lnTo>
                      <a:pt x="192" y="260"/>
                    </a:lnTo>
                    <a:lnTo>
                      <a:pt x="192" y="260"/>
                    </a:lnTo>
                    <a:lnTo>
                      <a:pt x="203" y="255"/>
                    </a:lnTo>
                    <a:lnTo>
                      <a:pt x="214" y="247"/>
                    </a:lnTo>
                    <a:lnTo>
                      <a:pt x="224" y="241"/>
                    </a:lnTo>
                    <a:lnTo>
                      <a:pt x="233" y="231"/>
                    </a:lnTo>
                    <a:lnTo>
                      <a:pt x="233" y="231"/>
                    </a:lnTo>
                    <a:lnTo>
                      <a:pt x="241" y="222"/>
                    </a:lnTo>
                    <a:lnTo>
                      <a:pt x="248" y="213"/>
                    </a:lnTo>
                    <a:lnTo>
                      <a:pt x="253" y="203"/>
                    </a:lnTo>
                    <a:lnTo>
                      <a:pt x="260" y="193"/>
                    </a:lnTo>
                    <a:lnTo>
                      <a:pt x="264" y="183"/>
                    </a:lnTo>
                    <a:lnTo>
                      <a:pt x="266" y="170"/>
                    </a:lnTo>
                    <a:lnTo>
                      <a:pt x="269" y="158"/>
                    </a:lnTo>
                    <a:lnTo>
                      <a:pt x="270" y="146"/>
                    </a:lnTo>
                    <a:lnTo>
                      <a:pt x="217" y="146"/>
                    </a:lnTo>
                    <a:lnTo>
                      <a:pt x="217" y="146"/>
                    </a:lnTo>
                    <a:lnTo>
                      <a:pt x="216" y="161"/>
                    </a:lnTo>
                    <a:lnTo>
                      <a:pt x="207" y="159"/>
                    </a:lnTo>
                    <a:lnTo>
                      <a:pt x="207" y="159"/>
                    </a:lnTo>
                    <a:lnTo>
                      <a:pt x="208" y="146"/>
                    </a:lnTo>
                    <a:lnTo>
                      <a:pt x="147" y="146"/>
                    </a:lnTo>
                    <a:lnTo>
                      <a:pt x="147" y="181"/>
                    </a:lnTo>
                    <a:lnTo>
                      <a:pt x="147" y="181"/>
                    </a:lnTo>
                    <a:lnTo>
                      <a:pt x="137" y="184"/>
                    </a:lnTo>
                    <a:lnTo>
                      <a:pt x="137" y="146"/>
                    </a:lnTo>
                    <a:lnTo>
                      <a:pt x="77" y="146"/>
                    </a:lnTo>
                    <a:lnTo>
                      <a:pt x="77" y="146"/>
                    </a:lnTo>
                    <a:lnTo>
                      <a:pt x="77" y="158"/>
                    </a:lnTo>
                    <a:lnTo>
                      <a:pt x="80" y="170"/>
                    </a:lnTo>
                    <a:lnTo>
                      <a:pt x="82" y="181"/>
                    </a:lnTo>
                    <a:lnTo>
                      <a:pt x="85" y="192"/>
                    </a:lnTo>
                    <a:lnTo>
                      <a:pt x="85" y="192"/>
                    </a:lnTo>
                    <a:lnTo>
                      <a:pt x="76" y="193"/>
                    </a:lnTo>
                    <a:lnTo>
                      <a:pt x="76" y="193"/>
                    </a:lnTo>
                    <a:lnTo>
                      <a:pt x="72" y="181"/>
                    </a:lnTo>
                    <a:lnTo>
                      <a:pt x="69" y="170"/>
                    </a:lnTo>
                    <a:lnTo>
                      <a:pt x="68" y="158"/>
                    </a:lnTo>
                    <a:lnTo>
                      <a:pt x="67" y="146"/>
                    </a:lnTo>
                    <a:lnTo>
                      <a:pt x="14" y="146"/>
                    </a:lnTo>
                    <a:lnTo>
                      <a:pt x="14" y="146"/>
                    </a:lnTo>
                    <a:lnTo>
                      <a:pt x="16" y="164"/>
                    </a:lnTo>
                    <a:lnTo>
                      <a:pt x="22" y="183"/>
                    </a:lnTo>
                    <a:lnTo>
                      <a:pt x="22" y="183"/>
                    </a:lnTo>
                    <a:lnTo>
                      <a:pt x="15" y="179"/>
                    </a:lnTo>
                    <a:lnTo>
                      <a:pt x="11" y="175"/>
                    </a:lnTo>
                    <a:lnTo>
                      <a:pt x="11" y="175"/>
                    </a:lnTo>
                    <a:lnTo>
                      <a:pt x="6" y="170"/>
                    </a:lnTo>
                    <a:lnTo>
                      <a:pt x="2" y="164"/>
                    </a:lnTo>
                    <a:lnTo>
                      <a:pt x="2" y="164"/>
                    </a:lnTo>
                    <a:lnTo>
                      <a:pt x="1" y="153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1" y="127"/>
                    </a:lnTo>
                    <a:lnTo>
                      <a:pt x="4" y="113"/>
                    </a:lnTo>
                    <a:lnTo>
                      <a:pt x="6" y="99"/>
                    </a:lnTo>
                    <a:lnTo>
                      <a:pt x="11" y="86"/>
                    </a:lnTo>
                    <a:lnTo>
                      <a:pt x="18" y="73"/>
                    </a:lnTo>
                    <a:lnTo>
                      <a:pt x="24" y="61"/>
                    </a:lnTo>
                    <a:lnTo>
                      <a:pt x="33" y="51"/>
                    </a:lnTo>
                    <a:lnTo>
                      <a:pt x="42" y="41"/>
                    </a:lnTo>
                    <a:lnTo>
                      <a:pt x="42" y="41"/>
                    </a:lnTo>
                    <a:lnTo>
                      <a:pt x="52" y="32"/>
                    </a:lnTo>
                    <a:lnTo>
                      <a:pt x="63" y="23"/>
                    </a:lnTo>
                    <a:lnTo>
                      <a:pt x="74" y="16"/>
                    </a:lnTo>
                    <a:lnTo>
                      <a:pt x="87" y="10"/>
                    </a:lnTo>
                    <a:lnTo>
                      <a:pt x="100" y="6"/>
                    </a:lnTo>
                    <a:lnTo>
                      <a:pt x="114" y="2"/>
                    </a:lnTo>
                    <a:lnTo>
                      <a:pt x="127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57" y="0"/>
                    </a:lnTo>
                    <a:lnTo>
                      <a:pt x="171" y="2"/>
                    </a:lnTo>
                    <a:lnTo>
                      <a:pt x="185" y="6"/>
                    </a:lnTo>
                    <a:lnTo>
                      <a:pt x="198" y="10"/>
                    </a:lnTo>
                    <a:lnTo>
                      <a:pt x="210" y="16"/>
                    </a:lnTo>
                    <a:lnTo>
                      <a:pt x="221" y="23"/>
                    </a:lnTo>
                    <a:lnTo>
                      <a:pt x="233" y="32"/>
                    </a:lnTo>
                    <a:lnTo>
                      <a:pt x="243" y="41"/>
                    </a:lnTo>
                    <a:lnTo>
                      <a:pt x="243" y="41"/>
                    </a:lnTo>
                    <a:lnTo>
                      <a:pt x="252" y="51"/>
                    </a:lnTo>
                    <a:lnTo>
                      <a:pt x="260" y="61"/>
                    </a:lnTo>
                    <a:lnTo>
                      <a:pt x="268" y="73"/>
                    </a:lnTo>
                    <a:lnTo>
                      <a:pt x="273" y="86"/>
                    </a:lnTo>
                    <a:lnTo>
                      <a:pt x="278" y="99"/>
                    </a:lnTo>
                    <a:lnTo>
                      <a:pt x="282" y="113"/>
                    </a:lnTo>
                    <a:lnTo>
                      <a:pt x="283" y="127"/>
                    </a:lnTo>
                    <a:lnTo>
                      <a:pt x="284" y="141"/>
                    </a:lnTo>
                    <a:lnTo>
                      <a:pt x="284" y="141"/>
                    </a:lnTo>
                    <a:lnTo>
                      <a:pt x="283" y="155"/>
                    </a:lnTo>
                    <a:lnTo>
                      <a:pt x="282" y="170"/>
                    </a:lnTo>
                    <a:lnTo>
                      <a:pt x="278" y="184"/>
                    </a:lnTo>
                    <a:lnTo>
                      <a:pt x="273" y="197"/>
                    </a:lnTo>
                    <a:lnTo>
                      <a:pt x="268" y="208"/>
                    </a:lnTo>
                    <a:lnTo>
                      <a:pt x="260" y="221"/>
                    </a:lnTo>
                    <a:lnTo>
                      <a:pt x="252" y="231"/>
                    </a:lnTo>
                    <a:lnTo>
                      <a:pt x="243" y="242"/>
                    </a:lnTo>
                    <a:lnTo>
                      <a:pt x="243" y="242"/>
                    </a:lnTo>
                    <a:lnTo>
                      <a:pt x="233" y="251"/>
                    </a:lnTo>
                    <a:lnTo>
                      <a:pt x="221" y="259"/>
                    </a:lnTo>
                    <a:lnTo>
                      <a:pt x="210" y="266"/>
                    </a:lnTo>
                    <a:lnTo>
                      <a:pt x="198" y="273"/>
                    </a:lnTo>
                    <a:lnTo>
                      <a:pt x="185" y="277"/>
                    </a:lnTo>
                    <a:lnTo>
                      <a:pt x="171" y="280"/>
                    </a:lnTo>
                    <a:lnTo>
                      <a:pt x="157" y="283"/>
                    </a:lnTo>
                    <a:lnTo>
                      <a:pt x="143" y="283"/>
                    </a:lnTo>
                    <a:lnTo>
                      <a:pt x="143" y="283"/>
                    </a:lnTo>
                    <a:lnTo>
                      <a:pt x="127" y="283"/>
                    </a:lnTo>
                    <a:lnTo>
                      <a:pt x="114" y="280"/>
                    </a:lnTo>
                    <a:lnTo>
                      <a:pt x="100" y="277"/>
                    </a:lnTo>
                    <a:lnTo>
                      <a:pt x="87" y="273"/>
                    </a:lnTo>
                    <a:lnTo>
                      <a:pt x="74" y="266"/>
                    </a:lnTo>
                    <a:lnTo>
                      <a:pt x="63" y="259"/>
                    </a:lnTo>
                    <a:lnTo>
                      <a:pt x="52" y="251"/>
                    </a:lnTo>
                    <a:lnTo>
                      <a:pt x="42" y="242"/>
                    </a:lnTo>
                    <a:lnTo>
                      <a:pt x="42" y="242"/>
                    </a:lnTo>
                    <a:lnTo>
                      <a:pt x="31" y="229"/>
                    </a:lnTo>
                    <a:lnTo>
                      <a:pt x="31" y="229"/>
                    </a:lnTo>
                    <a:lnTo>
                      <a:pt x="43" y="234"/>
                    </a:lnTo>
                    <a:lnTo>
                      <a:pt x="58" y="237"/>
                    </a:lnTo>
                    <a:lnTo>
                      <a:pt x="58" y="237"/>
                    </a:lnTo>
                    <a:lnTo>
                      <a:pt x="72" y="248"/>
                    </a:lnTo>
                    <a:lnTo>
                      <a:pt x="89" y="257"/>
                    </a:lnTo>
                    <a:lnTo>
                      <a:pt x="107" y="264"/>
                    </a:lnTo>
                    <a:lnTo>
                      <a:pt x="125" y="268"/>
                    </a:lnTo>
                    <a:lnTo>
                      <a:pt x="125" y="268"/>
                    </a:lnTo>
                    <a:close/>
                    <a:moveTo>
                      <a:pt x="14" y="136"/>
                    </a:moveTo>
                    <a:lnTo>
                      <a:pt x="67" y="136"/>
                    </a:lnTo>
                    <a:lnTo>
                      <a:pt x="67" y="136"/>
                    </a:lnTo>
                    <a:lnTo>
                      <a:pt x="68" y="125"/>
                    </a:lnTo>
                    <a:lnTo>
                      <a:pt x="69" y="113"/>
                    </a:lnTo>
                    <a:lnTo>
                      <a:pt x="72" y="100"/>
                    </a:lnTo>
                    <a:lnTo>
                      <a:pt x="76" y="90"/>
                    </a:lnTo>
                    <a:lnTo>
                      <a:pt x="76" y="90"/>
                    </a:lnTo>
                    <a:lnTo>
                      <a:pt x="55" y="79"/>
                    </a:lnTo>
                    <a:lnTo>
                      <a:pt x="46" y="74"/>
                    </a:lnTo>
                    <a:lnTo>
                      <a:pt x="37" y="68"/>
                    </a:lnTo>
                    <a:lnTo>
                      <a:pt x="37" y="68"/>
                    </a:lnTo>
                    <a:lnTo>
                      <a:pt x="28" y="83"/>
                    </a:lnTo>
                    <a:lnTo>
                      <a:pt x="22" y="100"/>
                    </a:lnTo>
                    <a:lnTo>
                      <a:pt x="16" y="118"/>
                    </a:lnTo>
                    <a:lnTo>
                      <a:pt x="14" y="136"/>
                    </a:lnTo>
                    <a:lnTo>
                      <a:pt x="14" y="136"/>
                    </a:lnTo>
                    <a:close/>
                    <a:moveTo>
                      <a:pt x="42" y="61"/>
                    </a:moveTo>
                    <a:lnTo>
                      <a:pt x="42" y="61"/>
                    </a:lnTo>
                    <a:lnTo>
                      <a:pt x="59" y="72"/>
                    </a:lnTo>
                    <a:lnTo>
                      <a:pt x="78" y="81"/>
                    </a:lnTo>
                    <a:lnTo>
                      <a:pt x="78" y="81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4" y="51"/>
                    </a:lnTo>
                    <a:lnTo>
                      <a:pt x="103" y="38"/>
                    </a:lnTo>
                    <a:lnTo>
                      <a:pt x="113" y="25"/>
                    </a:lnTo>
                    <a:lnTo>
                      <a:pt x="125" y="14"/>
                    </a:lnTo>
                    <a:lnTo>
                      <a:pt x="125" y="14"/>
                    </a:lnTo>
                    <a:lnTo>
                      <a:pt x="114" y="16"/>
                    </a:lnTo>
                    <a:lnTo>
                      <a:pt x="104" y="19"/>
                    </a:lnTo>
                    <a:lnTo>
                      <a:pt x="95" y="23"/>
                    </a:lnTo>
                    <a:lnTo>
                      <a:pt x="85" y="27"/>
                    </a:lnTo>
                    <a:lnTo>
                      <a:pt x="76" y="32"/>
                    </a:lnTo>
                    <a:lnTo>
                      <a:pt x="68" y="37"/>
                    </a:lnTo>
                    <a:lnTo>
                      <a:pt x="59" y="43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42" y="61"/>
                    </a:lnTo>
                    <a:lnTo>
                      <a:pt x="42" y="61"/>
                    </a:lnTo>
                    <a:close/>
                    <a:moveTo>
                      <a:pt x="159" y="14"/>
                    </a:moveTo>
                    <a:lnTo>
                      <a:pt x="159" y="14"/>
                    </a:lnTo>
                    <a:lnTo>
                      <a:pt x="171" y="25"/>
                    </a:lnTo>
                    <a:lnTo>
                      <a:pt x="181" y="38"/>
                    </a:lnTo>
                    <a:lnTo>
                      <a:pt x="190" y="51"/>
                    </a:lnTo>
                    <a:lnTo>
                      <a:pt x="199" y="64"/>
                    </a:lnTo>
                    <a:lnTo>
                      <a:pt x="199" y="64"/>
                    </a:lnTo>
                    <a:lnTo>
                      <a:pt x="206" y="81"/>
                    </a:lnTo>
                    <a:lnTo>
                      <a:pt x="206" y="81"/>
                    </a:lnTo>
                    <a:lnTo>
                      <a:pt x="225" y="72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3" y="51"/>
                    </a:lnTo>
                    <a:lnTo>
                      <a:pt x="233" y="51"/>
                    </a:lnTo>
                    <a:lnTo>
                      <a:pt x="225" y="43"/>
                    </a:lnTo>
                    <a:lnTo>
                      <a:pt x="217" y="37"/>
                    </a:lnTo>
                    <a:lnTo>
                      <a:pt x="208" y="32"/>
                    </a:lnTo>
                    <a:lnTo>
                      <a:pt x="199" y="27"/>
                    </a:lnTo>
                    <a:lnTo>
                      <a:pt x="190" y="23"/>
                    </a:lnTo>
                    <a:lnTo>
                      <a:pt x="180" y="19"/>
                    </a:lnTo>
                    <a:lnTo>
                      <a:pt x="170" y="16"/>
                    </a:lnTo>
                    <a:lnTo>
                      <a:pt x="159" y="14"/>
                    </a:lnTo>
                    <a:lnTo>
                      <a:pt x="159" y="14"/>
                    </a:lnTo>
                    <a:close/>
                    <a:moveTo>
                      <a:pt x="248" y="68"/>
                    </a:moveTo>
                    <a:lnTo>
                      <a:pt x="248" y="68"/>
                    </a:lnTo>
                    <a:lnTo>
                      <a:pt x="239" y="74"/>
                    </a:lnTo>
                    <a:lnTo>
                      <a:pt x="229" y="79"/>
                    </a:lnTo>
                    <a:lnTo>
                      <a:pt x="210" y="90"/>
                    </a:lnTo>
                    <a:lnTo>
                      <a:pt x="210" y="90"/>
                    </a:lnTo>
                    <a:lnTo>
                      <a:pt x="212" y="100"/>
                    </a:lnTo>
                    <a:lnTo>
                      <a:pt x="215" y="113"/>
                    </a:lnTo>
                    <a:lnTo>
                      <a:pt x="217" y="125"/>
                    </a:lnTo>
                    <a:lnTo>
                      <a:pt x="217" y="136"/>
                    </a:lnTo>
                    <a:lnTo>
                      <a:pt x="270" y="136"/>
                    </a:lnTo>
                    <a:lnTo>
                      <a:pt x="270" y="136"/>
                    </a:lnTo>
                    <a:lnTo>
                      <a:pt x="268" y="118"/>
                    </a:lnTo>
                    <a:lnTo>
                      <a:pt x="264" y="100"/>
                    </a:lnTo>
                    <a:lnTo>
                      <a:pt x="257" y="83"/>
                    </a:lnTo>
                    <a:lnTo>
                      <a:pt x="248" y="68"/>
                    </a:lnTo>
                    <a:lnTo>
                      <a:pt x="248" y="68"/>
                    </a:lnTo>
                    <a:close/>
                    <a:moveTo>
                      <a:pt x="94" y="69"/>
                    </a:moveTo>
                    <a:lnTo>
                      <a:pt x="94" y="69"/>
                    </a:lnTo>
                    <a:lnTo>
                      <a:pt x="87" y="83"/>
                    </a:lnTo>
                    <a:lnTo>
                      <a:pt x="87" y="83"/>
                    </a:lnTo>
                    <a:lnTo>
                      <a:pt x="99" y="87"/>
                    </a:lnTo>
                    <a:lnTo>
                      <a:pt x="112" y="90"/>
                    </a:lnTo>
                    <a:lnTo>
                      <a:pt x="125" y="91"/>
                    </a:lnTo>
                    <a:lnTo>
                      <a:pt x="137" y="92"/>
                    </a:lnTo>
                    <a:lnTo>
                      <a:pt x="137" y="16"/>
                    </a:lnTo>
                    <a:lnTo>
                      <a:pt x="137" y="16"/>
                    </a:lnTo>
                    <a:lnTo>
                      <a:pt x="125" y="28"/>
                    </a:lnTo>
                    <a:lnTo>
                      <a:pt x="113" y="41"/>
                    </a:lnTo>
                    <a:lnTo>
                      <a:pt x="103" y="54"/>
                    </a:lnTo>
                    <a:lnTo>
                      <a:pt x="94" y="69"/>
                    </a:lnTo>
                    <a:lnTo>
                      <a:pt x="94" y="69"/>
                    </a:lnTo>
                    <a:close/>
                    <a:moveTo>
                      <a:pt x="85" y="92"/>
                    </a:moveTo>
                    <a:lnTo>
                      <a:pt x="85" y="92"/>
                    </a:lnTo>
                    <a:lnTo>
                      <a:pt x="81" y="103"/>
                    </a:lnTo>
                    <a:lnTo>
                      <a:pt x="78" y="114"/>
                    </a:lnTo>
                    <a:lnTo>
                      <a:pt x="77" y="125"/>
                    </a:lnTo>
                    <a:lnTo>
                      <a:pt x="77" y="136"/>
                    </a:lnTo>
                    <a:lnTo>
                      <a:pt x="137" y="136"/>
                    </a:lnTo>
                    <a:lnTo>
                      <a:pt x="137" y="101"/>
                    </a:lnTo>
                    <a:lnTo>
                      <a:pt x="137" y="101"/>
                    </a:lnTo>
                    <a:lnTo>
                      <a:pt x="123" y="100"/>
                    </a:lnTo>
                    <a:lnTo>
                      <a:pt x="110" y="99"/>
                    </a:lnTo>
                    <a:lnTo>
                      <a:pt x="96" y="96"/>
                    </a:lnTo>
                    <a:lnTo>
                      <a:pt x="85" y="92"/>
                    </a:lnTo>
                    <a:lnTo>
                      <a:pt x="85" y="92"/>
                    </a:lnTo>
                    <a:close/>
                    <a:moveTo>
                      <a:pt x="208" y="136"/>
                    </a:moveTo>
                    <a:lnTo>
                      <a:pt x="208" y="136"/>
                    </a:lnTo>
                    <a:lnTo>
                      <a:pt x="207" y="125"/>
                    </a:lnTo>
                    <a:lnTo>
                      <a:pt x="206" y="114"/>
                    </a:lnTo>
                    <a:lnTo>
                      <a:pt x="203" y="103"/>
                    </a:lnTo>
                    <a:lnTo>
                      <a:pt x="201" y="92"/>
                    </a:lnTo>
                    <a:lnTo>
                      <a:pt x="201" y="92"/>
                    </a:lnTo>
                    <a:lnTo>
                      <a:pt x="188" y="96"/>
                    </a:lnTo>
                    <a:lnTo>
                      <a:pt x="175" y="99"/>
                    </a:lnTo>
                    <a:lnTo>
                      <a:pt x="161" y="100"/>
                    </a:lnTo>
                    <a:lnTo>
                      <a:pt x="147" y="101"/>
                    </a:lnTo>
                    <a:lnTo>
                      <a:pt x="147" y="136"/>
                    </a:lnTo>
                    <a:lnTo>
                      <a:pt x="208" y="136"/>
                    </a:lnTo>
                    <a:lnTo>
                      <a:pt x="208" y="136"/>
                    </a:lnTo>
                    <a:close/>
                    <a:moveTo>
                      <a:pt x="197" y="83"/>
                    </a:moveTo>
                    <a:lnTo>
                      <a:pt x="197" y="83"/>
                    </a:lnTo>
                    <a:lnTo>
                      <a:pt x="190" y="69"/>
                    </a:lnTo>
                    <a:lnTo>
                      <a:pt x="190" y="69"/>
                    </a:lnTo>
                    <a:lnTo>
                      <a:pt x="181" y="54"/>
                    </a:lnTo>
                    <a:lnTo>
                      <a:pt x="171" y="41"/>
                    </a:lnTo>
                    <a:lnTo>
                      <a:pt x="159" y="28"/>
                    </a:lnTo>
                    <a:lnTo>
                      <a:pt x="147" y="16"/>
                    </a:lnTo>
                    <a:lnTo>
                      <a:pt x="147" y="92"/>
                    </a:lnTo>
                    <a:lnTo>
                      <a:pt x="147" y="92"/>
                    </a:lnTo>
                    <a:lnTo>
                      <a:pt x="161" y="91"/>
                    </a:lnTo>
                    <a:lnTo>
                      <a:pt x="174" y="90"/>
                    </a:lnTo>
                    <a:lnTo>
                      <a:pt x="185" y="87"/>
                    </a:lnTo>
                    <a:lnTo>
                      <a:pt x="197" y="83"/>
                    </a:lnTo>
                    <a:lnTo>
                      <a:pt x="197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5" name="Freeform 20">
                <a:extLst>
                  <a:ext uri="{FF2B5EF4-FFF2-40B4-BE49-F238E27FC236}">
                    <a16:creationId xmlns:a16="http://schemas.microsoft.com/office/drawing/2014/main" id="{685D133A-FA1A-380C-E103-3AC5291B9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8014" y="2671763"/>
                <a:ext cx="411163" cy="146050"/>
              </a:xfrm>
              <a:custGeom>
                <a:avLst/>
                <a:gdLst>
                  <a:gd name="T0" fmla="*/ 191 w 259"/>
                  <a:gd name="T1" fmla="*/ 21 h 92"/>
                  <a:gd name="T2" fmla="*/ 197 w 259"/>
                  <a:gd name="T3" fmla="*/ 41 h 92"/>
                  <a:gd name="T4" fmla="*/ 197 w 259"/>
                  <a:gd name="T5" fmla="*/ 41 h 92"/>
                  <a:gd name="T6" fmla="*/ 168 w 259"/>
                  <a:gd name="T7" fmla="*/ 49 h 92"/>
                  <a:gd name="T8" fmla="*/ 137 w 259"/>
                  <a:gd name="T9" fmla="*/ 56 h 92"/>
                  <a:gd name="T10" fmla="*/ 121 w 259"/>
                  <a:gd name="T11" fmla="*/ 59 h 92"/>
                  <a:gd name="T12" fmla="*/ 105 w 259"/>
                  <a:gd name="T13" fmla="*/ 60 h 92"/>
                  <a:gd name="T14" fmla="*/ 89 w 259"/>
                  <a:gd name="T15" fmla="*/ 61 h 92"/>
                  <a:gd name="T16" fmla="*/ 74 w 259"/>
                  <a:gd name="T17" fmla="*/ 61 h 92"/>
                  <a:gd name="T18" fmla="*/ 59 w 259"/>
                  <a:gd name="T19" fmla="*/ 59 h 92"/>
                  <a:gd name="T20" fmla="*/ 47 w 259"/>
                  <a:gd name="T21" fmla="*/ 56 h 92"/>
                  <a:gd name="T22" fmla="*/ 34 w 259"/>
                  <a:gd name="T23" fmla="*/ 51 h 92"/>
                  <a:gd name="T24" fmla="*/ 23 w 259"/>
                  <a:gd name="T25" fmla="*/ 45 h 92"/>
                  <a:gd name="T26" fmla="*/ 14 w 259"/>
                  <a:gd name="T27" fmla="*/ 37 h 92"/>
                  <a:gd name="T28" fmla="*/ 8 w 259"/>
                  <a:gd name="T29" fmla="*/ 27 h 92"/>
                  <a:gd name="T30" fmla="*/ 3 w 259"/>
                  <a:gd name="T31" fmla="*/ 14 h 92"/>
                  <a:gd name="T32" fmla="*/ 0 w 259"/>
                  <a:gd name="T33" fmla="*/ 0 h 92"/>
                  <a:gd name="T34" fmla="*/ 0 w 259"/>
                  <a:gd name="T35" fmla="*/ 0 h 92"/>
                  <a:gd name="T36" fmla="*/ 0 w 259"/>
                  <a:gd name="T37" fmla="*/ 1 h 92"/>
                  <a:gd name="T38" fmla="*/ 0 w 259"/>
                  <a:gd name="T39" fmla="*/ 1 h 92"/>
                  <a:gd name="T40" fmla="*/ 0 w 259"/>
                  <a:gd name="T41" fmla="*/ 10 h 92"/>
                  <a:gd name="T42" fmla="*/ 1 w 259"/>
                  <a:gd name="T43" fmla="*/ 18 h 92"/>
                  <a:gd name="T44" fmla="*/ 3 w 259"/>
                  <a:gd name="T45" fmla="*/ 25 h 92"/>
                  <a:gd name="T46" fmla="*/ 5 w 259"/>
                  <a:gd name="T47" fmla="*/ 33 h 92"/>
                  <a:gd name="T48" fmla="*/ 8 w 259"/>
                  <a:gd name="T49" fmla="*/ 40 h 92"/>
                  <a:gd name="T50" fmla="*/ 12 w 259"/>
                  <a:gd name="T51" fmla="*/ 46 h 92"/>
                  <a:gd name="T52" fmla="*/ 20 w 259"/>
                  <a:gd name="T53" fmla="*/ 56 h 92"/>
                  <a:gd name="T54" fmla="*/ 31 w 259"/>
                  <a:gd name="T55" fmla="*/ 65 h 92"/>
                  <a:gd name="T56" fmla="*/ 44 w 259"/>
                  <a:gd name="T57" fmla="*/ 72 h 92"/>
                  <a:gd name="T58" fmla="*/ 58 w 259"/>
                  <a:gd name="T59" fmla="*/ 78 h 92"/>
                  <a:gd name="T60" fmla="*/ 74 w 259"/>
                  <a:gd name="T61" fmla="*/ 82 h 92"/>
                  <a:gd name="T62" fmla="*/ 89 w 259"/>
                  <a:gd name="T63" fmla="*/ 85 h 92"/>
                  <a:gd name="T64" fmla="*/ 107 w 259"/>
                  <a:gd name="T65" fmla="*/ 86 h 92"/>
                  <a:gd name="T66" fmla="*/ 124 w 259"/>
                  <a:gd name="T67" fmla="*/ 86 h 92"/>
                  <a:gd name="T68" fmla="*/ 142 w 259"/>
                  <a:gd name="T69" fmla="*/ 86 h 92"/>
                  <a:gd name="T70" fmla="*/ 159 w 259"/>
                  <a:gd name="T71" fmla="*/ 85 h 92"/>
                  <a:gd name="T72" fmla="*/ 175 w 259"/>
                  <a:gd name="T73" fmla="*/ 82 h 92"/>
                  <a:gd name="T74" fmla="*/ 191 w 259"/>
                  <a:gd name="T75" fmla="*/ 78 h 92"/>
                  <a:gd name="T76" fmla="*/ 206 w 259"/>
                  <a:gd name="T77" fmla="*/ 74 h 92"/>
                  <a:gd name="T78" fmla="*/ 211 w 259"/>
                  <a:gd name="T79" fmla="*/ 92 h 92"/>
                  <a:gd name="T80" fmla="*/ 259 w 259"/>
                  <a:gd name="T81" fmla="*/ 34 h 92"/>
                  <a:gd name="T82" fmla="*/ 191 w 259"/>
                  <a:gd name="T83" fmla="*/ 21 h 92"/>
                  <a:gd name="T84" fmla="*/ 191 w 259"/>
                  <a:gd name="T8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9" h="92">
                    <a:moveTo>
                      <a:pt x="191" y="21"/>
                    </a:moveTo>
                    <a:lnTo>
                      <a:pt x="197" y="41"/>
                    </a:lnTo>
                    <a:lnTo>
                      <a:pt x="197" y="41"/>
                    </a:lnTo>
                    <a:lnTo>
                      <a:pt x="168" y="49"/>
                    </a:lnTo>
                    <a:lnTo>
                      <a:pt x="137" y="56"/>
                    </a:lnTo>
                    <a:lnTo>
                      <a:pt x="121" y="59"/>
                    </a:lnTo>
                    <a:lnTo>
                      <a:pt x="105" y="60"/>
                    </a:lnTo>
                    <a:lnTo>
                      <a:pt x="89" y="61"/>
                    </a:lnTo>
                    <a:lnTo>
                      <a:pt x="74" y="61"/>
                    </a:lnTo>
                    <a:lnTo>
                      <a:pt x="59" y="59"/>
                    </a:lnTo>
                    <a:lnTo>
                      <a:pt x="47" y="56"/>
                    </a:lnTo>
                    <a:lnTo>
                      <a:pt x="34" y="51"/>
                    </a:lnTo>
                    <a:lnTo>
                      <a:pt x="23" y="45"/>
                    </a:lnTo>
                    <a:lnTo>
                      <a:pt x="14" y="37"/>
                    </a:lnTo>
                    <a:lnTo>
                      <a:pt x="8" y="27"/>
                    </a:lnTo>
                    <a:lnTo>
                      <a:pt x="3" y="1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0"/>
                    </a:lnTo>
                    <a:lnTo>
                      <a:pt x="1" y="18"/>
                    </a:lnTo>
                    <a:lnTo>
                      <a:pt x="3" y="25"/>
                    </a:lnTo>
                    <a:lnTo>
                      <a:pt x="5" y="33"/>
                    </a:lnTo>
                    <a:lnTo>
                      <a:pt x="8" y="40"/>
                    </a:lnTo>
                    <a:lnTo>
                      <a:pt x="12" y="46"/>
                    </a:lnTo>
                    <a:lnTo>
                      <a:pt x="20" y="56"/>
                    </a:lnTo>
                    <a:lnTo>
                      <a:pt x="31" y="65"/>
                    </a:lnTo>
                    <a:lnTo>
                      <a:pt x="44" y="72"/>
                    </a:lnTo>
                    <a:lnTo>
                      <a:pt x="58" y="78"/>
                    </a:lnTo>
                    <a:lnTo>
                      <a:pt x="74" y="82"/>
                    </a:lnTo>
                    <a:lnTo>
                      <a:pt x="89" y="85"/>
                    </a:lnTo>
                    <a:lnTo>
                      <a:pt x="107" y="86"/>
                    </a:lnTo>
                    <a:lnTo>
                      <a:pt x="124" y="86"/>
                    </a:lnTo>
                    <a:lnTo>
                      <a:pt x="142" y="86"/>
                    </a:lnTo>
                    <a:lnTo>
                      <a:pt x="159" y="85"/>
                    </a:lnTo>
                    <a:lnTo>
                      <a:pt x="175" y="82"/>
                    </a:lnTo>
                    <a:lnTo>
                      <a:pt x="191" y="78"/>
                    </a:lnTo>
                    <a:lnTo>
                      <a:pt x="206" y="74"/>
                    </a:lnTo>
                    <a:lnTo>
                      <a:pt x="211" y="92"/>
                    </a:lnTo>
                    <a:lnTo>
                      <a:pt x="259" y="34"/>
                    </a:lnTo>
                    <a:lnTo>
                      <a:pt x="191" y="21"/>
                    </a:lnTo>
                    <a:lnTo>
                      <a:pt x="191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22" name="Rectangle 276">
              <a:extLst>
                <a:ext uri="{FF2B5EF4-FFF2-40B4-BE49-F238E27FC236}">
                  <a16:creationId xmlns:a16="http://schemas.microsoft.com/office/drawing/2014/main" id="{403FD17B-9C18-0C41-D050-6F8C3E8E1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5414" y="2455404"/>
              <a:ext cx="5899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1400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D7A6DDA-A7F5-778A-57DA-20721DA85A47}"/>
                </a:ext>
              </a:extLst>
            </p:cNvPr>
            <p:cNvSpPr txBox="1"/>
            <p:nvPr/>
          </p:nvSpPr>
          <p:spPr>
            <a:xfrm>
              <a:off x="5609192" y="3316382"/>
              <a:ext cx="1585182" cy="970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62D3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FC5ECA3-CB32-481F-0F15-532DAC77EB7D}"/>
              </a:ext>
            </a:extLst>
          </p:cNvPr>
          <p:cNvGrpSpPr/>
          <p:nvPr/>
        </p:nvGrpSpPr>
        <p:grpSpPr>
          <a:xfrm>
            <a:off x="5018911" y="2323036"/>
            <a:ext cx="2087101" cy="3344333"/>
            <a:chOff x="3901218" y="1746421"/>
            <a:chExt cx="1585182" cy="2540067"/>
          </a:xfrm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63C37479-CD31-3F69-076D-EDCFE1EC0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191" y="1746421"/>
              <a:ext cx="897033" cy="464869"/>
            </a:xfrm>
            <a:custGeom>
              <a:avLst/>
              <a:gdLst>
                <a:gd name="T0" fmla="*/ 720 w 768"/>
                <a:gd name="T1" fmla="*/ 398 h 398"/>
                <a:gd name="T2" fmla="*/ 48 w 768"/>
                <a:gd name="T3" fmla="*/ 398 h 398"/>
                <a:gd name="T4" fmla="*/ 48 w 768"/>
                <a:gd name="T5" fmla="*/ 398 h 398"/>
                <a:gd name="T6" fmla="*/ 39 w 768"/>
                <a:gd name="T7" fmla="*/ 398 h 398"/>
                <a:gd name="T8" fmla="*/ 30 w 768"/>
                <a:gd name="T9" fmla="*/ 394 h 398"/>
                <a:gd name="T10" fmla="*/ 22 w 768"/>
                <a:gd name="T11" fmla="*/ 390 h 398"/>
                <a:gd name="T12" fmla="*/ 14 w 768"/>
                <a:gd name="T13" fmla="*/ 384 h 398"/>
                <a:gd name="T14" fmla="*/ 9 w 768"/>
                <a:gd name="T15" fmla="*/ 378 h 398"/>
                <a:gd name="T16" fmla="*/ 4 w 768"/>
                <a:gd name="T17" fmla="*/ 370 h 398"/>
                <a:gd name="T18" fmla="*/ 1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1 w 768"/>
                <a:gd name="T27" fmla="*/ 68 h 398"/>
                <a:gd name="T28" fmla="*/ 3 w 768"/>
                <a:gd name="T29" fmla="*/ 61 h 398"/>
                <a:gd name="T30" fmla="*/ 6 w 768"/>
                <a:gd name="T31" fmla="*/ 46 h 398"/>
                <a:gd name="T32" fmla="*/ 13 w 768"/>
                <a:gd name="T33" fmla="*/ 34 h 398"/>
                <a:gd name="T34" fmla="*/ 23 w 768"/>
                <a:gd name="T35" fmla="*/ 23 h 398"/>
                <a:gd name="T36" fmla="*/ 33 w 768"/>
                <a:gd name="T37" fmla="*/ 13 h 398"/>
                <a:gd name="T38" fmla="*/ 46 w 768"/>
                <a:gd name="T39" fmla="*/ 6 h 398"/>
                <a:gd name="T40" fmla="*/ 61 w 768"/>
                <a:gd name="T41" fmla="*/ 3 h 398"/>
                <a:gd name="T42" fmla="*/ 68 w 768"/>
                <a:gd name="T43" fmla="*/ 1 h 398"/>
                <a:gd name="T44" fmla="*/ 76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29 w 768"/>
                <a:gd name="T51" fmla="*/ 1 h 398"/>
                <a:gd name="T52" fmla="*/ 738 w 768"/>
                <a:gd name="T53" fmla="*/ 4 h 398"/>
                <a:gd name="T54" fmla="*/ 747 w 768"/>
                <a:gd name="T55" fmla="*/ 9 h 398"/>
                <a:gd name="T56" fmla="*/ 754 w 768"/>
                <a:gd name="T57" fmla="*/ 14 h 398"/>
                <a:gd name="T58" fmla="*/ 760 w 768"/>
                <a:gd name="T59" fmla="*/ 22 h 398"/>
                <a:gd name="T60" fmla="*/ 764 w 768"/>
                <a:gd name="T61" fmla="*/ 30 h 398"/>
                <a:gd name="T62" fmla="*/ 767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7 w 768"/>
                <a:gd name="T71" fmla="*/ 361 h 398"/>
                <a:gd name="T72" fmla="*/ 764 w 768"/>
                <a:gd name="T73" fmla="*/ 370 h 398"/>
                <a:gd name="T74" fmla="*/ 760 w 768"/>
                <a:gd name="T75" fmla="*/ 378 h 398"/>
                <a:gd name="T76" fmla="*/ 754 w 768"/>
                <a:gd name="T77" fmla="*/ 384 h 398"/>
                <a:gd name="T78" fmla="*/ 747 w 768"/>
                <a:gd name="T79" fmla="*/ 390 h 398"/>
                <a:gd name="T80" fmla="*/ 738 w 768"/>
                <a:gd name="T81" fmla="*/ 394 h 398"/>
                <a:gd name="T82" fmla="*/ 729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9" y="398"/>
                  </a:lnTo>
                  <a:lnTo>
                    <a:pt x="30" y="394"/>
                  </a:lnTo>
                  <a:lnTo>
                    <a:pt x="22" y="390"/>
                  </a:lnTo>
                  <a:lnTo>
                    <a:pt x="14" y="384"/>
                  </a:lnTo>
                  <a:lnTo>
                    <a:pt x="9" y="378"/>
                  </a:lnTo>
                  <a:lnTo>
                    <a:pt x="4" y="370"/>
                  </a:lnTo>
                  <a:lnTo>
                    <a:pt x="1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3" y="61"/>
                  </a:lnTo>
                  <a:lnTo>
                    <a:pt x="6" y="46"/>
                  </a:lnTo>
                  <a:lnTo>
                    <a:pt x="13" y="34"/>
                  </a:lnTo>
                  <a:lnTo>
                    <a:pt x="23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61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7" y="9"/>
                  </a:lnTo>
                  <a:lnTo>
                    <a:pt x="754" y="14"/>
                  </a:lnTo>
                  <a:lnTo>
                    <a:pt x="760" y="22"/>
                  </a:lnTo>
                  <a:lnTo>
                    <a:pt x="764" y="30"/>
                  </a:lnTo>
                  <a:lnTo>
                    <a:pt x="767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7" y="361"/>
                  </a:lnTo>
                  <a:lnTo>
                    <a:pt x="764" y="370"/>
                  </a:lnTo>
                  <a:lnTo>
                    <a:pt x="760" y="378"/>
                  </a:lnTo>
                  <a:lnTo>
                    <a:pt x="754" y="384"/>
                  </a:lnTo>
                  <a:lnTo>
                    <a:pt x="747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C7B391F3-321E-7DC9-03CE-BF23797E2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715" y="2512637"/>
              <a:ext cx="895865" cy="464869"/>
            </a:xfrm>
            <a:custGeom>
              <a:avLst/>
              <a:gdLst>
                <a:gd name="T0" fmla="*/ 48 w 767"/>
                <a:gd name="T1" fmla="*/ 0 h 398"/>
                <a:gd name="T2" fmla="*/ 719 w 767"/>
                <a:gd name="T3" fmla="*/ 0 h 398"/>
                <a:gd name="T4" fmla="*/ 719 w 767"/>
                <a:gd name="T5" fmla="*/ 0 h 398"/>
                <a:gd name="T6" fmla="*/ 730 w 767"/>
                <a:gd name="T7" fmla="*/ 1 h 398"/>
                <a:gd name="T8" fmla="*/ 739 w 767"/>
                <a:gd name="T9" fmla="*/ 4 h 398"/>
                <a:gd name="T10" fmla="*/ 746 w 767"/>
                <a:gd name="T11" fmla="*/ 8 h 398"/>
                <a:gd name="T12" fmla="*/ 753 w 767"/>
                <a:gd name="T13" fmla="*/ 14 h 398"/>
                <a:gd name="T14" fmla="*/ 759 w 767"/>
                <a:gd name="T15" fmla="*/ 21 h 398"/>
                <a:gd name="T16" fmla="*/ 763 w 767"/>
                <a:gd name="T17" fmla="*/ 28 h 398"/>
                <a:gd name="T18" fmla="*/ 767 w 767"/>
                <a:gd name="T19" fmla="*/ 37 h 398"/>
                <a:gd name="T20" fmla="*/ 767 w 767"/>
                <a:gd name="T21" fmla="*/ 48 h 398"/>
                <a:gd name="T22" fmla="*/ 767 w 767"/>
                <a:gd name="T23" fmla="*/ 322 h 398"/>
                <a:gd name="T24" fmla="*/ 767 w 767"/>
                <a:gd name="T25" fmla="*/ 322 h 398"/>
                <a:gd name="T26" fmla="*/ 767 w 767"/>
                <a:gd name="T27" fmla="*/ 330 h 398"/>
                <a:gd name="T28" fmla="*/ 766 w 767"/>
                <a:gd name="T29" fmla="*/ 338 h 398"/>
                <a:gd name="T30" fmla="*/ 762 w 767"/>
                <a:gd name="T31" fmla="*/ 352 h 398"/>
                <a:gd name="T32" fmla="*/ 754 w 767"/>
                <a:gd name="T33" fmla="*/ 365 h 398"/>
                <a:gd name="T34" fmla="*/ 745 w 767"/>
                <a:gd name="T35" fmla="*/ 376 h 398"/>
                <a:gd name="T36" fmla="*/ 735 w 767"/>
                <a:gd name="T37" fmla="*/ 385 h 398"/>
                <a:gd name="T38" fmla="*/ 722 w 767"/>
                <a:gd name="T39" fmla="*/ 392 h 398"/>
                <a:gd name="T40" fmla="*/ 708 w 767"/>
                <a:gd name="T41" fmla="*/ 397 h 398"/>
                <a:gd name="T42" fmla="*/ 700 w 767"/>
                <a:gd name="T43" fmla="*/ 397 h 398"/>
                <a:gd name="T44" fmla="*/ 692 w 767"/>
                <a:gd name="T45" fmla="*/ 398 h 398"/>
                <a:gd name="T46" fmla="*/ 48 w 767"/>
                <a:gd name="T47" fmla="*/ 398 h 398"/>
                <a:gd name="T48" fmla="*/ 48 w 767"/>
                <a:gd name="T49" fmla="*/ 398 h 398"/>
                <a:gd name="T50" fmla="*/ 38 w 767"/>
                <a:gd name="T51" fmla="*/ 397 h 398"/>
                <a:gd name="T52" fmla="*/ 29 w 767"/>
                <a:gd name="T53" fmla="*/ 394 h 398"/>
                <a:gd name="T54" fmla="*/ 21 w 767"/>
                <a:gd name="T55" fmla="*/ 389 h 398"/>
                <a:gd name="T56" fmla="*/ 15 w 767"/>
                <a:gd name="T57" fmla="*/ 384 h 398"/>
                <a:gd name="T58" fmla="*/ 8 w 767"/>
                <a:gd name="T59" fmla="*/ 376 h 398"/>
                <a:gd name="T60" fmla="*/ 4 w 767"/>
                <a:gd name="T61" fmla="*/ 369 h 398"/>
                <a:gd name="T62" fmla="*/ 0 w 767"/>
                <a:gd name="T63" fmla="*/ 360 h 398"/>
                <a:gd name="T64" fmla="*/ 0 w 767"/>
                <a:gd name="T65" fmla="*/ 350 h 398"/>
                <a:gd name="T66" fmla="*/ 0 w 767"/>
                <a:gd name="T67" fmla="*/ 48 h 398"/>
                <a:gd name="T68" fmla="*/ 0 w 767"/>
                <a:gd name="T69" fmla="*/ 48 h 398"/>
                <a:gd name="T70" fmla="*/ 0 w 767"/>
                <a:gd name="T71" fmla="*/ 37 h 398"/>
                <a:gd name="T72" fmla="*/ 4 w 767"/>
                <a:gd name="T73" fmla="*/ 28 h 398"/>
                <a:gd name="T74" fmla="*/ 8 w 767"/>
                <a:gd name="T75" fmla="*/ 21 h 398"/>
                <a:gd name="T76" fmla="*/ 15 w 767"/>
                <a:gd name="T77" fmla="*/ 14 h 398"/>
                <a:gd name="T78" fmla="*/ 21 w 767"/>
                <a:gd name="T79" fmla="*/ 8 h 398"/>
                <a:gd name="T80" fmla="*/ 29 w 767"/>
                <a:gd name="T81" fmla="*/ 4 h 398"/>
                <a:gd name="T82" fmla="*/ 38 w 767"/>
                <a:gd name="T83" fmla="*/ 1 h 398"/>
                <a:gd name="T84" fmla="*/ 48 w 767"/>
                <a:gd name="T85" fmla="*/ 0 h 398"/>
                <a:gd name="T86" fmla="*/ 48 w 767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398">
                  <a:moveTo>
                    <a:pt x="48" y="0"/>
                  </a:moveTo>
                  <a:lnTo>
                    <a:pt x="719" y="0"/>
                  </a:lnTo>
                  <a:lnTo>
                    <a:pt x="719" y="0"/>
                  </a:lnTo>
                  <a:lnTo>
                    <a:pt x="730" y="1"/>
                  </a:lnTo>
                  <a:lnTo>
                    <a:pt x="739" y="4"/>
                  </a:lnTo>
                  <a:lnTo>
                    <a:pt x="746" y="8"/>
                  </a:lnTo>
                  <a:lnTo>
                    <a:pt x="753" y="14"/>
                  </a:lnTo>
                  <a:lnTo>
                    <a:pt x="759" y="21"/>
                  </a:lnTo>
                  <a:lnTo>
                    <a:pt x="763" y="28"/>
                  </a:lnTo>
                  <a:lnTo>
                    <a:pt x="767" y="37"/>
                  </a:lnTo>
                  <a:lnTo>
                    <a:pt x="767" y="48"/>
                  </a:lnTo>
                  <a:lnTo>
                    <a:pt x="767" y="322"/>
                  </a:lnTo>
                  <a:lnTo>
                    <a:pt x="767" y="322"/>
                  </a:lnTo>
                  <a:lnTo>
                    <a:pt x="767" y="330"/>
                  </a:lnTo>
                  <a:lnTo>
                    <a:pt x="766" y="338"/>
                  </a:lnTo>
                  <a:lnTo>
                    <a:pt x="762" y="352"/>
                  </a:lnTo>
                  <a:lnTo>
                    <a:pt x="754" y="365"/>
                  </a:lnTo>
                  <a:lnTo>
                    <a:pt x="745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8" y="397"/>
                  </a:lnTo>
                  <a:lnTo>
                    <a:pt x="700" y="397"/>
                  </a:lnTo>
                  <a:lnTo>
                    <a:pt x="692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8" y="397"/>
                  </a:lnTo>
                  <a:lnTo>
                    <a:pt x="29" y="394"/>
                  </a:lnTo>
                  <a:lnTo>
                    <a:pt x="21" y="389"/>
                  </a:lnTo>
                  <a:lnTo>
                    <a:pt x="15" y="384"/>
                  </a:lnTo>
                  <a:lnTo>
                    <a:pt x="8" y="376"/>
                  </a:lnTo>
                  <a:lnTo>
                    <a:pt x="4" y="369"/>
                  </a:lnTo>
                  <a:lnTo>
                    <a:pt x="0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4" y="28"/>
                  </a:lnTo>
                  <a:lnTo>
                    <a:pt x="8" y="21"/>
                  </a:lnTo>
                  <a:lnTo>
                    <a:pt x="15" y="14"/>
                  </a:lnTo>
                  <a:lnTo>
                    <a:pt x="21" y="8"/>
                  </a:lnTo>
                  <a:lnTo>
                    <a:pt x="29" y="4"/>
                  </a:lnTo>
                  <a:lnTo>
                    <a:pt x="38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CA6439FA-CEE9-3C92-57AB-45A1AC383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6280" y="1835190"/>
              <a:ext cx="1053546" cy="1053546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49 w 902"/>
                <a:gd name="T7" fmla="*/ 901 h 902"/>
                <a:gd name="T8" fmla="*/ 37 w 902"/>
                <a:gd name="T9" fmla="*/ 897 h 902"/>
                <a:gd name="T10" fmla="*/ 27 w 902"/>
                <a:gd name="T11" fmla="*/ 892 h 902"/>
                <a:gd name="T12" fmla="*/ 18 w 902"/>
                <a:gd name="T13" fmla="*/ 884 h 902"/>
                <a:gd name="T14" fmla="*/ 10 w 902"/>
                <a:gd name="T15" fmla="*/ 875 h 902"/>
                <a:gd name="T16" fmla="*/ 5 w 902"/>
                <a:gd name="T17" fmla="*/ 865 h 902"/>
                <a:gd name="T18" fmla="*/ 1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1 w 902"/>
                <a:gd name="T27" fmla="*/ 50 h 902"/>
                <a:gd name="T28" fmla="*/ 5 w 902"/>
                <a:gd name="T29" fmla="*/ 39 h 902"/>
                <a:gd name="T30" fmla="*/ 10 w 902"/>
                <a:gd name="T31" fmla="*/ 27 h 902"/>
                <a:gd name="T32" fmla="*/ 18 w 902"/>
                <a:gd name="T33" fmla="*/ 18 h 902"/>
                <a:gd name="T34" fmla="*/ 27 w 902"/>
                <a:gd name="T35" fmla="*/ 10 h 902"/>
                <a:gd name="T36" fmla="*/ 37 w 902"/>
                <a:gd name="T37" fmla="*/ 5 h 902"/>
                <a:gd name="T38" fmla="*/ 49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1 w 902"/>
                <a:gd name="T47" fmla="*/ 1 h 902"/>
                <a:gd name="T48" fmla="*/ 863 w 902"/>
                <a:gd name="T49" fmla="*/ 5 h 902"/>
                <a:gd name="T50" fmla="*/ 873 w 902"/>
                <a:gd name="T51" fmla="*/ 10 h 902"/>
                <a:gd name="T52" fmla="*/ 884 w 902"/>
                <a:gd name="T53" fmla="*/ 18 h 902"/>
                <a:gd name="T54" fmla="*/ 890 w 902"/>
                <a:gd name="T55" fmla="*/ 27 h 902"/>
                <a:gd name="T56" fmla="*/ 896 w 902"/>
                <a:gd name="T57" fmla="*/ 39 h 902"/>
                <a:gd name="T58" fmla="*/ 900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0 w 902"/>
                <a:gd name="T67" fmla="*/ 853 h 902"/>
                <a:gd name="T68" fmla="*/ 896 w 902"/>
                <a:gd name="T69" fmla="*/ 865 h 902"/>
                <a:gd name="T70" fmla="*/ 890 w 902"/>
                <a:gd name="T71" fmla="*/ 875 h 902"/>
                <a:gd name="T72" fmla="*/ 884 w 902"/>
                <a:gd name="T73" fmla="*/ 884 h 902"/>
                <a:gd name="T74" fmla="*/ 873 w 902"/>
                <a:gd name="T75" fmla="*/ 892 h 902"/>
                <a:gd name="T76" fmla="*/ 863 w 902"/>
                <a:gd name="T77" fmla="*/ 897 h 902"/>
                <a:gd name="T78" fmla="*/ 851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7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0" y="875"/>
                  </a:lnTo>
                  <a:lnTo>
                    <a:pt x="5" y="865"/>
                  </a:lnTo>
                  <a:lnTo>
                    <a:pt x="1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1" y="50"/>
                  </a:lnTo>
                  <a:lnTo>
                    <a:pt x="5" y="39"/>
                  </a:lnTo>
                  <a:lnTo>
                    <a:pt x="10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7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1" y="1"/>
                  </a:lnTo>
                  <a:lnTo>
                    <a:pt x="863" y="5"/>
                  </a:lnTo>
                  <a:lnTo>
                    <a:pt x="873" y="10"/>
                  </a:lnTo>
                  <a:lnTo>
                    <a:pt x="884" y="18"/>
                  </a:lnTo>
                  <a:lnTo>
                    <a:pt x="890" y="27"/>
                  </a:lnTo>
                  <a:lnTo>
                    <a:pt x="896" y="39"/>
                  </a:lnTo>
                  <a:lnTo>
                    <a:pt x="900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0" y="853"/>
                  </a:lnTo>
                  <a:lnTo>
                    <a:pt x="896" y="865"/>
                  </a:lnTo>
                  <a:lnTo>
                    <a:pt x="890" y="875"/>
                  </a:lnTo>
                  <a:lnTo>
                    <a:pt x="884" y="884"/>
                  </a:lnTo>
                  <a:lnTo>
                    <a:pt x="873" y="892"/>
                  </a:lnTo>
                  <a:lnTo>
                    <a:pt x="863" y="897"/>
                  </a:lnTo>
                  <a:lnTo>
                    <a:pt x="851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EEE42240-35DB-5281-BDAB-4D1874218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3485" y="2350283"/>
              <a:ext cx="117970" cy="969450"/>
            </a:xfrm>
            <a:custGeom>
              <a:avLst/>
              <a:gdLst>
                <a:gd name="T0" fmla="*/ 62 w 101"/>
                <a:gd name="T1" fmla="*/ 729 h 830"/>
                <a:gd name="T2" fmla="*/ 62 w 101"/>
                <a:gd name="T3" fmla="*/ 0 h 830"/>
                <a:gd name="T4" fmla="*/ 39 w 101"/>
                <a:gd name="T5" fmla="*/ 0 h 830"/>
                <a:gd name="T6" fmla="*/ 39 w 101"/>
                <a:gd name="T7" fmla="*/ 729 h 830"/>
                <a:gd name="T8" fmla="*/ 39 w 101"/>
                <a:gd name="T9" fmla="*/ 729 h 830"/>
                <a:gd name="T10" fmla="*/ 31 w 101"/>
                <a:gd name="T11" fmla="*/ 732 h 830"/>
                <a:gd name="T12" fmla="*/ 24 w 101"/>
                <a:gd name="T13" fmla="*/ 736 h 830"/>
                <a:gd name="T14" fmla="*/ 17 w 101"/>
                <a:gd name="T15" fmla="*/ 741 h 830"/>
                <a:gd name="T16" fmla="*/ 11 w 101"/>
                <a:gd name="T17" fmla="*/ 747 h 830"/>
                <a:gd name="T18" fmla="*/ 7 w 101"/>
                <a:gd name="T19" fmla="*/ 754 h 830"/>
                <a:gd name="T20" fmla="*/ 3 w 101"/>
                <a:gd name="T21" fmla="*/ 761 h 830"/>
                <a:gd name="T22" fmla="*/ 0 w 101"/>
                <a:gd name="T23" fmla="*/ 770 h 830"/>
                <a:gd name="T24" fmla="*/ 0 w 101"/>
                <a:gd name="T25" fmla="*/ 778 h 830"/>
                <a:gd name="T26" fmla="*/ 0 w 101"/>
                <a:gd name="T27" fmla="*/ 778 h 830"/>
                <a:gd name="T28" fmla="*/ 0 w 101"/>
                <a:gd name="T29" fmla="*/ 788 h 830"/>
                <a:gd name="T30" fmla="*/ 4 w 101"/>
                <a:gd name="T31" fmla="*/ 799 h 830"/>
                <a:gd name="T32" fmla="*/ 8 w 101"/>
                <a:gd name="T33" fmla="*/ 807 h 830"/>
                <a:gd name="T34" fmla="*/ 15 w 101"/>
                <a:gd name="T35" fmla="*/ 814 h 830"/>
                <a:gd name="T36" fmla="*/ 22 w 101"/>
                <a:gd name="T37" fmla="*/ 821 h 830"/>
                <a:gd name="T38" fmla="*/ 31 w 101"/>
                <a:gd name="T39" fmla="*/ 826 h 830"/>
                <a:gd name="T40" fmla="*/ 40 w 101"/>
                <a:gd name="T41" fmla="*/ 828 h 830"/>
                <a:gd name="T42" fmla="*/ 51 w 101"/>
                <a:gd name="T43" fmla="*/ 830 h 830"/>
                <a:gd name="T44" fmla="*/ 51 w 101"/>
                <a:gd name="T45" fmla="*/ 830 h 830"/>
                <a:gd name="T46" fmla="*/ 61 w 101"/>
                <a:gd name="T47" fmla="*/ 828 h 830"/>
                <a:gd name="T48" fmla="*/ 70 w 101"/>
                <a:gd name="T49" fmla="*/ 826 h 830"/>
                <a:gd name="T50" fmla="*/ 79 w 101"/>
                <a:gd name="T51" fmla="*/ 821 h 830"/>
                <a:gd name="T52" fmla="*/ 87 w 101"/>
                <a:gd name="T53" fmla="*/ 814 h 830"/>
                <a:gd name="T54" fmla="*/ 92 w 101"/>
                <a:gd name="T55" fmla="*/ 807 h 830"/>
                <a:gd name="T56" fmla="*/ 97 w 101"/>
                <a:gd name="T57" fmla="*/ 799 h 830"/>
                <a:gd name="T58" fmla="*/ 100 w 101"/>
                <a:gd name="T59" fmla="*/ 788 h 830"/>
                <a:gd name="T60" fmla="*/ 101 w 101"/>
                <a:gd name="T61" fmla="*/ 778 h 830"/>
                <a:gd name="T62" fmla="*/ 101 w 101"/>
                <a:gd name="T63" fmla="*/ 778 h 830"/>
                <a:gd name="T64" fmla="*/ 100 w 101"/>
                <a:gd name="T65" fmla="*/ 770 h 830"/>
                <a:gd name="T66" fmla="*/ 98 w 101"/>
                <a:gd name="T67" fmla="*/ 761 h 830"/>
                <a:gd name="T68" fmla="*/ 94 w 101"/>
                <a:gd name="T69" fmla="*/ 754 h 830"/>
                <a:gd name="T70" fmla="*/ 89 w 101"/>
                <a:gd name="T71" fmla="*/ 747 h 830"/>
                <a:gd name="T72" fmla="*/ 84 w 101"/>
                <a:gd name="T73" fmla="*/ 741 h 830"/>
                <a:gd name="T74" fmla="*/ 78 w 101"/>
                <a:gd name="T75" fmla="*/ 736 h 830"/>
                <a:gd name="T76" fmla="*/ 70 w 101"/>
                <a:gd name="T77" fmla="*/ 732 h 830"/>
                <a:gd name="T78" fmla="*/ 62 w 101"/>
                <a:gd name="T79" fmla="*/ 729 h 830"/>
                <a:gd name="T80" fmla="*/ 62 w 101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830">
                  <a:moveTo>
                    <a:pt x="62" y="729"/>
                  </a:moveTo>
                  <a:lnTo>
                    <a:pt x="62" y="0"/>
                  </a:lnTo>
                  <a:lnTo>
                    <a:pt x="39" y="0"/>
                  </a:lnTo>
                  <a:lnTo>
                    <a:pt x="39" y="729"/>
                  </a:lnTo>
                  <a:lnTo>
                    <a:pt x="39" y="729"/>
                  </a:lnTo>
                  <a:lnTo>
                    <a:pt x="31" y="732"/>
                  </a:lnTo>
                  <a:lnTo>
                    <a:pt x="24" y="736"/>
                  </a:lnTo>
                  <a:lnTo>
                    <a:pt x="17" y="741"/>
                  </a:lnTo>
                  <a:lnTo>
                    <a:pt x="11" y="747"/>
                  </a:lnTo>
                  <a:lnTo>
                    <a:pt x="7" y="754"/>
                  </a:lnTo>
                  <a:lnTo>
                    <a:pt x="3" y="761"/>
                  </a:lnTo>
                  <a:lnTo>
                    <a:pt x="0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0" y="788"/>
                  </a:lnTo>
                  <a:lnTo>
                    <a:pt x="4" y="799"/>
                  </a:lnTo>
                  <a:lnTo>
                    <a:pt x="8" y="807"/>
                  </a:lnTo>
                  <a:lnTo>
                    <a:pt x="15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1" y="828"/>
                  </a:lnTo>
                  <a:lnTo>
                    <a:pt x="70" y="826"/>
                  </a:lnTo>
                  <a:lnTo>
                    <a:pt x="79" y="821"/>
                  </a:lnTo>
                  <a:lnTo>
                    <a:pt x="87" y="814"/>
                  </a:lnTo>
                  <a:lnTo>
                    <a:pt x="92" y="807"/>
                  </a:lnTo>
                  <a:lnTo>
                    <a:pt x="97" y="799"/>
                  </a:lnTo>
                  <a:lnTo>
                    <a:pt x="100" y="788"/>
                  </a:lnTo>
                  <a:lnTo>
                    <a:pt x="101" y="778"/>
                  </a:lnTo>
                  <a:lnTo>
                    <a:pt x="101" y="778"/>
                  </a:lnTo>
                  <a:lnTo>
                    <a:pt x="100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89" y="747"/>
                  </a:lnTo>
                  <a:lnTo>
                    <a:pt x="84" y="741"/>
                  </a:lnTo>
                  <a:lnTo>
                    <a:pt x="78" y="736"/>
                  </a:lnTo>
                  <a:lnTo>
                    <a:pt x="70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017E81"/>
            </a:solidFill>
            <a:ln>
              <a:solidFill>
                <a:srgbClr val="017E8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179BEF09-F553-8FB8-1850-0F1862936AC0}"/>
                </a:ext>
              </a:extLst>
            </p:cNvPr>
            <p:cNvGrpSpPr/>
            <p:nvPr/>
          </p:nvGrpSpPr>
          <p:grpSpPr>
            <a:xfrm>
              <a:off x="4500844" y="2010392"/>
              <a:ext cx="351572" cy="350403"/>
              <a:chOff x="5849939" y="2444750"/>
              <a:chExt cx="477838" cy="476250"/>
            </a:xfrm>
          </p:grpSpPr>
          <p:sp>
            <p:nvSpPr>
              <p:cNvPr id="34" name="Freeform 31">
                <a:extLst>
                  <a:ext uri="{FF2B5EF4-FFF2-40B4-BE49-F238E27FC236}">
                    <a16:creationId xmlns:a16="http://schemas.microsoft.com/office/drawing/2014/main" id="{D47E12F2-5F6F-C161-5D47-2E1A44D892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16614" y="2492375"/>
                <a:ext cx="411163" cy="247650"/>
              </a:xfrm>
              <a:custGeom>
                <a:avLst/>
                <a:gdLst>
                  <a:gd name="T0" fmla="*/ 230 w 259"/>
                  <a:gd name="T1" fmla="*/ 110 h 156"/>
                  <a:gd name="T2" fmla="*/ 259 w 259"/>
                  <a:gd name="T3" fmla="*/ 137 h 156"/>
                  <a:gd name="T4" fmla="*/ 259 w 259"/>
                  <a:gd name="T5" fmla="*/ 156 h 156"/>
                  <a:gd name="T6" fmla="*/ 222 w 259"/>
                  <a:gd name="T7" fmla="*/ 122 h 156"/>
                  <a:gd name="T8" fmla="*/ 230 w 259"/>
                  <a:gd name="T9" fmla="*/ 110 h 156"/>
                  <a:gd name="T10" fmla="*/ 230 w 259"/>
                  <a:gd name="T11" fmla="*/ 110 h 156"/>
                  <a:gd name="T12" fmla="*/ 0 w 259"/>
                  <a:gd name="T13" fmla="*/ 20 h 156"/>
                  <a:gd name="T14" fmla="*/ 36 w 259"/>
                  <a:gd name="T15" fmla="*/ 0 h 156"/>
                  <a:gd name="T16" fmla="*/ 36 w 259"/>
                  <a:gd name="T17" fmla="*/ 0 h 156"/>
                  <a:gd name="T18" fmla="*/ 39 w 259"/>
                  <a:gd name="T19" fmla="*/ 0 h 156"/>
                  <a:gd name="T20" fmla="*/ 41 w 259"/>
                  <a:gd name="T21" fmla="*/ 0 h 156"/>
                  <a:gd name="T22" fmla="*/ 44 w 259"/>
                  <a:gd name="T23" fmla="*/ 2 h 156"/>
                  <a:gd name="T24" fmla="*/ 45 w 259"/>
                  <a:gd name="T25" fmla="*/ 4 h 156"/>
                  <a:gd name="T26" fmla="*/ 45 w 259"/>
                  <a:gd name="T27" fmla="*/ 4 h 156"/>
                  <a:gd name="T28" fmla="*/ 74 w 259"/>
                  <a:gd name="T29" fmla="*/ 62 h 156"/>
                  <a:gd name="T30" fmla="*/ 106 w 259"/>
                  <a:gd name="T31" fmla="*/ 38 h 156"/>
                  <a:gd name="T32" fmla="*/ 106 w 259"/>
                  <a:gd name="T33" fmla="*/ 38 h 156"/>
                  <a:gd name="T34" fmla="*/ 107 w 259"/>
                  <a:gd name="T35" fmla="*/ 37 h 156"/>
                  <a:gd name="T36" fmla="*/ 110 w 259"/>
                  <a:gd name="T37" fmla="*/ 37 h 156"/>
                  <a:gd name="T38" fmla="*/ 112 w 259"/>
                  <a:gd name="T39" fmla="*/ 37 h 156"/>
                  <a:gd name="T40" fmla="*/ 115 w 259"/>
                  <a:gd name="T41" fmla="*/ 39 h 156"/>
                  <a:gd name="T42" fmla="*/ 151 w 259"/>
                  <a:gd name="T43" fmla="*/ 71 h 156"/>
                  <a:gd name="T44" fmla="*/ 175 w 259"/>
                  <a:gd name="T45" fmla="*/ 64 h 156"/>
                  <a:gd name="T46" fmla="*/ 175 w 259"/>
                  <a:gd name="T47" fmla="*/ 64 h 156"/>
                  <a:gd name="T48" fmla="*/ 179 w 259"/>
                  <a:gd name="T49" fmla="*/ 64 h 156"/>
                  <a:gd name="T50" fmla="*/ 183 w 259"/>
                  <a:gd name="T51" fmla="*/ 65 h 156"/>
                  <a:gd name="T52" fmla="*/ 183 w 259"/>
                  <a:gd name="T53" fmla="*/ 65 h 156"/>
                  <a:gd name="T54" fmla="*/ 196 w 259"/>
                  <a:gd name="T55" fmla="*/ 78 h 156"/>
                  <a:gd name="T56" fmla="*/ 187 w 259"/>
                  <a:gd name="T57" fmla="*/ 89 h 156"/>
                  <a:gd name="T58" fmla="*/ 175 w 259"/>
                  <a:gd name="T59" fmla="*/ 78 h 156"/>
                  <a:gd name="T60" fmla="*/ 151 w 259"/>
                  <a:gd name="T61" fmla="*/ 86 h 156"/>
                  <a:gd name="T62" fmla="*/ 151 w 259"/>
                  <a:gd name="T63" fmla="*/ 86 h 156"/>
                  <a:gd name="T64" fmla="*/ 151 w 259"/>
                  <a:gd name="T65" fmla="*/ 86 h 156"/>
                  <a:gd name="T66" fmla="*/ 148 w 259"/>
                  <a:gd name="T67" fmla="*/ 86 h 156"/>
                  <a:gd name="T68" fmla="*/ 145 w 259"/>
                  <a:gd name="T69" fmla="*/ 84 h 156"/>
                  <a:gd name="T70" fmla="*/ 110 w 259"/>
                  <a:gd name="T71" fmla="*/ 52 h 156"/>
                  <a:gd name="T72" fmla="*/ 75 w 259"/>
                  <a:gd name="T73" fmla="*/ 79 h 156"/>
                  <a:gd name="T74" fmla="*/ 75 w 259"/>
                  <a:gd name="T75" fmla="*/ 79 h 156"/>
                  <a:gd name="T76" fmla="*/ 75 w 259"/>
                  <a:gd name="T77" fmla="*/ 79 h 156"/>
                  <a:gd name="T78" fmla="*/ 74 w 259"/>
                  <a:gd name="T79" fmla="*/ 79 h 156"/>
                  <a:gd name="T80" fmla="*/ 74 w 259"/>
                  <a:gd name="T81" fmla="*/ 79 h 156"/>
                  <a:gd name="T82" fmla="*/ 71 w 259"/>
                  <a:gd name="T83" fmla="*/ 80 h 156"/>
                  <a:gd name="T84" fmla="*/ 69 w 259"/>
                  <a:gd name="T85" fmla="*/ 79 h 156"/>
                  <a:gd name="T86" fmla="*/ 66 w 259"/>
                  <a:gd name="T87" fmla="*/ 78 h 156"/>
                  <a:gd name="T88" fmla="*/ 65 w 259"/>
                  <a:gd name="T89" fmla="*/ 76 h 156"/>
                  <a:gd name="T90" fmla="*/ 36 w 259"/>
                  <a:gd name="T91" fmla="*/ 17 h 156"/>
                  <a:gd name="T92" fmla="*/ 0 w 259"/>
                  <a:gd name="T93" fmla="*/ 35 h 156"/>
                  <a:gd name="T94" fmla="*/ 0 w 259"/>
                  <a:gd name="T95" fmla="*/ 20 h 156"/>
                  <a:gd name="T96" fmla="*/ 0 w 259"/>
                  <a:gd name="T97" fmla="*/ 2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9" h="156">
                    <a:moveTo>
                      <a:pt x="230" y="110"/>
                    </a:moveTo>
                    <a:lnTo>
                      <a:pt x="259" y="137"/>
                    </a:lnTo>
                    <a:lnTo>
                      <a:pt x="259" y="156"/>
                    </a:lnTo>
                    <a:lnTo>
                      <a:pt x="222" y="122"/>
                    </a:lnTo>
                    <a:lnTo>
                      <a:pt x="230" y="110"/>
                    </a:lnTo>
                    <a:lnTo>
                      <a:pt x="230" y="110"/>
                    </a:lnTo>
                    <a:close/>
                    <a:moveTo>
                      <a:pt x="0" y="20"/>
                    </a:moveTo>
                    <a:lnTo>
                      <a:pt x="36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41" y="0"/>
                    </a:lnTo>
                    <a:lnTo>
                      <a:pt x="44" y="2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74" y="62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07" y="37"/>
                    </a:lnTo>
                    <a:lnTo>
                      <a:pt x="110" y="37"/>
                    </a:lnTo>
                    <a:lnTo>
                      <a:pt x="112" y="37"/>
                    </a:lnTo>
                    <a:lnTo>
                      <a:pt x="115" y="39"/>
                    </a:lnTo>
                    <a:lnTo>
                      <a:pt x="151" y="71"/>
                    </a:lnTo>
                    <a:lnTo>
                      <a:pt x="175" y="64"/>
                    </a:lnTo>
                    <a:lnTo>
                      <a:pt x="175" y="64"/>
                    </a:lnTo>
                    <a:lnTo>
                      <a:pt x="179" y="64"/>
                    </a:lnTo>
                    <a:lnTo>
                      <a:pt x="183" y="65"/>
                    </a:lnTo>
                    <a:lnTo>
                      <a:pt x="183" y="65"/>
                    </a:lnTo>
                    <a:lnTo>
                      <a:pt x="196" y="78"/>
                    </a:lnTo>
                    <a:lnTo>
                      <a:pt x="187" y="89"/>
                    </a:lnTo>
                    <a:lnTo>
                      <a:pt x="175" y="78"/>
                    </a:lnTo>
                    <a:lnTo>
                      <a:pt x="151" y="86"/>
                    </a:lnTo>
                    <a:lnTo>
                      <a:pt x="151" y="86"/>
                    </a:lnTo>
                    <a:lnTo>
                      <a:pt x="151" y="86"/>
                    </a:lnTo>
                    <a:lnTo>
                      <a:pt x="148" y="86"/>
                    </a:lnTo>
                    <a:lnTo>
                      <a:pt x="145" y="84"/>
                    </a:lnTo>
                    <a:lnTo>
                      <a:pt x="110" y="52"/>
                    </a:lnTo>
                    <a:lnTo>
                      <a:pt x="75" y="79"/>
                    </a:lnTo>
                    <a:lnTo>
                      <a:pt x="75" y="79"/>
                    </a:lnTo>
                    <a:lnTo>
                      <a:pt x="75" y="79"/>
                    </a:lnTo>
                    <a:lnTo>
                      <a:pt x="74" y="79"/>
                    </a:lnTo>
                    <a:lnTo>
                      <a:pt x="74" y="79"/>
                    </a:lnTo>
                    <a:lnTo>
                      <a:pt x="71" y="80"/>
                    </a:lnTo>
                    <a:lnTo>
                      <a:pt x="69" y="79"/>
                    </a:lnTo>
                    <a:lnTo>
                      <a:pt x="66" y="78"/>
                    </a:lnTo>
                    <a:lnTo>
                      <a:pt x="65" y="76"/>
                    </a:lnTo>
                    <a:lnTo>
                      <a:pt x="36" y="17"/>
                    </a:lnTo>
                    <a:lnTo>
                      <a:pt x="0" y="35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5" name="Freeform 32">
                <a:extLst>
                  <a:ext uri="{FF2B5EF4-FFF2-40B4-BE49-F238E27FC236}">
                    <a16:creationId xmlns:a16="http://schemas.microsoft.com/office/drawing/2014/main" id="{89362A4D-688C-F6F9-BD5F-012E3C5D8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6614" y="2509838"/>
                <a:ext cx="411163" cy="346075"/>
              </a:xfrm>
              <a:custGeom>
                <a:avLst/>
                <a:gdLst>
                  <a:gd name="T0" fmla="*/ 0 w 259"/>
                  <a:gd name="T1" fmla="*/ 196 h 218"/>
                  <a:gd name="T2" fmla="*/ 41 w 259"/>
                  <a:gd name="T3" fmla="*/ 148 h 218"/>
                  <a:gd name="T4" fmla="*/ 41 w 259"/>
                  <a:gd name="T5" fmla="*/ 148 h 218"/>
                  <a:gd name="T6" fmla="*/ 44 w 259"/>
                  <a:gd name="T7" fmla="*/ 145 h 218"/>
                  <a:gd name="T8" fmla="*/ 48 w 259"/>
                  <a:gd name="T9" fmla="*/ 144 h 218"/>
                  <a:gd name="T10" fmla="*/ 51 w 259"/>
                  <a:gd name="T11" fmla="*/ 144 h 218"/>
                  <a:gd name="T12" fmla="*/ 54 w 259"/>
                  <a:gd name="T13" fmla="*/ 145 h 218"/>
                  <a:gd name="T14" fmla="*/ 76 w 259"/>
                  <a:gd name="T15" fmla="*/ 156 h 218"/>
                  <a:gd name="T16" fmla="*/ 112 w 259"/>
                  <a:gd name="T17" fmla="*/ 108 h 218"/>
                  <a:gd name="T18" fmla="*/ 112 w 259"/>
                  <a:gd name="T19" fmla="*/ 108 h 218"/>
                  <a:gd name="T20" fmla="*/ 115 w 259"/>
                  <a:gd name="T21" fmla="*/ 104 h 218"/>
                  <a:gd name="T22" fmla="*/ 120 w 259"/>
                  <a:gd name="T23" fmla="*/ 103 h 218"/>
                  <a:gd name="T24" fmla="*/ 124 w 259"/>
                  <a:gd name="T25" fmla="*/ 104 h 218"/>
                  <a:gd name="T26" fmla="*/ 129 w 259"/>
                  <a:gd name="T27" fmla="*/ 105 h 218"/>
                  <a:gd name="T28" fmla="*/ 163 w 259"/>
                  <a:gd name="T29" fmla="*/ 133 h 218"/>
                  <a:gd name="T30" fmla="*/ 259 w 259"/>
                  <a:gd name="T31" fmla="*/ 0 h 218"/>
                  <a:gd name="T32" fmla="*/ 259 w 259"/>
                  <a:gd name="T33" fmla="*/ 40 h 218"/>
                  <a:gd name="T34" fmla="*/ 174 w 259"/>
                  <a:gd name="T35" fmla="*/ 156 h 218"/>
                  <a:gd name="T36" fmla="*/ 174 w 259"/>
                  <a:gd name="T37" fmla="*/ 156 h 218"/>
                  <a:gd name="T38" fmla="*/ 174 w 259"/>
                  <a:gd name="T39" fmla="*/ 156 h 218"/>
                  <a:gd name="T40" fmla="*/ 174 w 259"/>
                  <a:gd name="T41" fmla="*/ 156 h 218"/>
                  <a:gd name="T42" fmla="*/ 170 w 259"/>
                  <a:gd name="T43" fmla="*/ 160 h 218"/>
                  <a:gd name="T44" fmla="*/ 166 w 259"/>
                  <a:gd name="T45" fmla="*/ 161 h 218"/>
                  <a:gd name="T46" fmla="*/ 161 w 259"/>
                  <a:gd name="T47" fmla="*/ 160 h 218"/>
                  <a:gd name="T48" fmla="*/ 157 w 259"/>
                  <a:gd name="T49" fmla="*/ 158 h 218"/>
                  <a:gd name="T50" fmla="*/ 124 w 259"/>
                  <a:gd name="T51" fmla="*/ 131 h 218"/>
                  <a:gd name="T52" fmla="*/ 90 w 259"/>
                  <a:gd name="T53" fmla="*/ 176 h 218"/>
                  <a:gd name="T54" fmla="*/ 90 w 259"/>
                  <a:gd name="T55" fmla="*/ 176 h 218"/>
                  <a:gd name="T56" fmla="*/ 87 w 259"/>
                  <a:gd name="T57" fmla="*/ 179 h 218"/>
                  <a:gd name="T58" fmla="*/ 84 w 259"/>
                  <a:gd name="T59" fmla="*/ 181 h 218"/>
                  <a:gd name="T60" fmla="*/ 80 w 259"/>
                  <a:gd name="T61" fmla="*/ 181 h 218"/>
                  <a:gd name="T62" fmla="*/ 75 w 259"/>
                  <a:gd name="T63" fmla="*/ 180 h 218"/>
                  <a:gd name="T64" fmla="*/ 53 w 259"/>
                  <a:gd name="T65" fmla="*/ 170 h 218"/>
                  <a:gd name="T66" fmla="*/ 13 w 259"/>
                  <a:gd name="T67" fmla="*/ 218 h 218"/>
                  <a:gd name="T68" fmla="*/ 0 w 259"/>
                  <a:gd name="T69" fmla="*/ 218 h 218"/>
                  <a:gd name="T70" fmla="*/ 0 w 259"/>
                  <a:gd name="T71" fmla="*/ 196 h 218"/>
                  <a:gd name="T72" fmla="*/ 0 w 259"/>
                  <a:gd name="T73" fmla="*/ 19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9" h="218">
                    <a:moveTo>
                      <a:pt x="0" y="196"/>
                    </a:moveTo>
                    <a:lnTo>
                      <a:pt x="41" y="148"/>
                    </a:lnTo>
                    <a:lnTo>
                      <a:pt x="41" y="148"/>
                    </a:lnTo>
                    <a:lnTo>
                      <a:pt x="44" y="145"/>
                    </a:lnTo>
                    <a:lnTo>
                      <a:pt x="48" y="144"/>
                    </a:lnTo>
                    <a:lnTo>
                      <a:pt x="51" y="144"/>
                    </a:lnTo>
                    <a:lnTo>
                      <a:pt x="54" y="145"/>
                    </a:lnTo>
                    <a:lnTo>
                      <a:pt x="76" y="156"/>
                    </a:lnTo>
                    <a:lnTo>
                      <a:pt x="112" y="108"/>
                    </a:lnTo>
                    <a:lnTo>
                      <a:pt x="112" y="108"/>
                    </a:lnTo>
                    <a:lnTo>
                      <a:pt x="115" y="104"/>
                    </a:lnTo>
                    <a:lnTo>
                      <a:pt x="120" y="103"/>
                    </a:lnTo>
                    <a:lnTo>
                      <a:pt x="124" y="104"/>
                    </a:lnTo>
                    <a:lnTo>
                      <a:pt x="129" y="105"/>
                    </a:lnTo>
                    <a:lnTo>
                      <a:pt x="163" y="133"/>
                    </a:lnTo>
                    <a:lnTo>
                      <a:pt x="259" y="0"/>
                    </a:lnTo>
                    <a:lnTo>
                      <a:pt x="259" y="40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4" y="156"/>
                    </a:lnTo>
                    <a:lnTo>
                      <a:pt x="170" y="160"/>
                    </a:lnTo>
                    <a:lnTo>
                      <a:pt x="166" y="161"/>
                    </a:lnTo>
                    <a:lnTo>
                      <a:pt x="161" y="160"/>
                    </a:lnTo>
                    <a:lnTo>
                      <a:pt x="157" y="158"/>
                    </a:lnTo>
                    <a:lnTo>
                      <a:pt x="124" y="131"/>
                    </a:lnTo>
                    <a:lnTo>
                      <a:pt x="90" y="176"/>
                    </a:lnTo>
                    <a:lnTo>
                      <a:pt x="90" y="176"/>
                    </a:lnTo>
                    <a:lnTo>
                      <a:pt x="87" y="179"/>
                    </a:lnTo>
                    <a:lnTo>
                      <a:pt x="84" y="181"/>
                    </a:lnTo>
                    <a:lnTo>
                      <a:pt x="80" y="181"/>
                    </a:lnTo>
                    <a:lnTo>
                      <a:pt x="75" y="180"/>
                    </a:lnTo>
                    <a:lnTo>
                      <a:pt x="53" y="170"/>
                    </a:lnTo>
                    <a:lnTo>
                      <a:pt x="13" y="218"/>
                    </a:lnTo>
                    <a:lnTo>
                      <a:pt x="0" y="218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6" name="Freeform 33">
                <a:extLst>
                  <a:ext uri="{FF2B5EF4-FFF2-40B4-BE49-F238E27FC236}">
                    <a16:creationId xmlns:a16="http://schemas.microsoft.com/office/drawing/2014/main" id="{9560C40F-AF3F-BA3F-2A24-86657A9FF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9939" y="2444750"/>
                <a:ext cx="477838" cy="476250"/>
              </a:xfrm>
              <a:custGeom>
                <a:avLst/>
                <a:gdLst>
                  <a:gd name="T0" fmla="*/ 22 w 301"/>
                  <a:gd name="T1" fmla="*/ 0 h 300"/>
                  <a:gd name="T2" fmla="*/ 42 w 301"/>
                  <a:gd name="T3" fmla="*/ 28 h 300"/>
                  <a:gd name="T4" fmla="*/ 28 w 301"/>
                  <a:gd name="T5" fmla="*/ 28 h 300"/>
                  <a:gd name="T6" fmla="*/ 28 w 301"/>
                  <a:gd name="T7" fmla="*/ 271 h 300"/>
                  <a:gd name="T8" fmla="*/ 273 w 301"/>
                  <a:gd name="T9" fmla="*/ 271 h 300"/>
                  <a:gd name="T10" fmla="*/ 273 w 301"/>
                  <a:gd name="T11" fmla="*/ 259 h 300"/>
                  <a:gd name="T12" fmla="*/ 301 w 301"/>
                  <a:gd name="T13" fmla="*/ 279 h 300"/>
                  <a:gd name="T14" fmla="*/ 273 w 301"/>
                  <a:gd name="T15" fmla="*/ 300 h 300"/>
                  <a:gd name="T16" fmla="*/ 273 w 301"/>
                  <a:gd name="T17" fmla="*/ 286 h 300"/>
                  <a:gd name="T18" fmla="*/ 28 w 301"/>
                  <a:gd name="T19" fmla="*/ 286 h 300"/>
                  <a:gd name="T20" fmla="*/ 28 w 301"/>
                  <a:gd name="T21" fmla="*/ 300 h 300"/>
                  <a:gd name="T22" fmla="*/ 14 w 301"/>
                  <a:gd name="T23" fmla="*/ 300 h 300"/>
                  <a:gd name="T24" fmla="*/ 14 w 301"/>
                  <a:gd name="T25" fmla="*/ 286 h 300"/>
                  <a:gd name="T26" fmla="*/ 0 w 301"/>
                  <a:gd name="T27" fmla="*/ 286 h 300"/>
                  <a:gd name="T28" fmla="*/ 0 w 301"/>
                  <a:gd name="T29" fmla="*/ 271 h 300"/>
                  <a:gd name="T30" fmla="*/ 14 w 301"/>
                  <a:gd name="T31" fmla="*/ 271 h 300"/>
                  <a:gd name="T32" fmla="*/ 14 w 301"/>
                  <a:gd name="T33" fmla="*/ 28 h 300"/>
                  <a:gd name="T34" fmla="*/ 0 w 301"/>
                  <a:gd name="T35" fmla="*/ 28 h 300"/>
                  <a:gd name="T36" fmla="*/ 22 w 301"/>
                  <a:gd name="T37" fmla="*/ 0 h 300"/>
                  <a:gd name="T38" fmla="*/ 22 w 301"/>
                  <a:gd name="T3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1" h="300">
                    <a:moveTo>
                      <a:pt x="22" y="0"/>
                    </a:moveTo>
                    <a:lnTo>
                      <a:pt x="42" y="28"/>
                    </a:lnTo>
                    <a:lnTo>
                      <a:pt x="28" y="28"/>
                    </a:lnTo>
                    <a:lnTo>
                      <a:pt x="28" y="271"/>
                    </a:lnTo>
                    <a:lnTo>
                      <a:pt x="273" y="271"/>
                    </a:lnTo>
                    <a:lnTo>
                      <a:pt x="273" y="259"/>
                    </a:lnTo>
                    <a:lnTo>
                      <a:pt x="301" y="279"/>
                    </a:lnTo>
                    <a:lnTo>
                      <a:pt x="273" y="300"/>
                    </a:lnTo>
                    <a:lnTo>
                      <a:pt x="273" y="286"/>
                    </a:lnTo>
                    <a:lnTo>
                      <a:pt x="28" y="286"/>
                    </a:lnTo>
                    <a:lnTo>
                      <a:pt x="28" y="300"/>
                    </a:lnTo>
                    <a:lnTo>
                      <a:pt x="14" y="300"/>
                    </a:lnTo>
                    <a:lnTo>
                      <a:pt x="14" y="286"/>
                    </a:lnTo>
                    <a:lnTo>
                      <a:pt x="0" y="286"/>
                    </a:lnTo>
                    <a:lnTo>
                      <a:pt x="0" y="271"/>
                    </a:lnTo>
                    <a:lnTo>
                      <a:pt x="14" y="271"/>
                    </a:lnTo>
                    <a:lnTo>
                      <a:pt x="14" y="28"/>
                    </a:lnTo>
                    <a:lnTo>
                      <a:pt x="0" y="28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32" name="Rectangle 515">
              <a:extLst>
                <a:ext uri="{FF2B5EF4-FFF2-40B4-BE49-F238E27FC236}">
                  <a16:creationId xmlns:a16="http://schemas.microsoft.com/office/drawing/2014/main" id="{76DE4656-82BA-D034-BE68-B045282F9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2742" y="2455404"/>
              <a:ext cx="5899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1398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8FB67A1-69FE-037A-2BCE-9BFCDEEA6FB3}"/>
                </a:ext>
              </a:extLst>
            </p:cNvPr>
            <p:cNvSpPr txBox="1"/>
            <p:nvPr/>
          </p:nvSpPr>
          <p:spPr>
            <a:xfrm>
              <a:off x="3901218" y="3316382"/>
              <a:ext cx="1585182" cy="970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62D3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1B812D5-CAEE-CED3-75BF-6A2B6EFBC937}"/>
              </a:ext>
            </a:extLst>
          </p:cNvPr>
          <p:cNvGrpSpPr/>
          <p:nvPr/>
        </p:nvGrpSpPr>
        <p:grpSpPr>
          <a:xfrm>
            <a:off x="2691390" y="2323036"/>
            <a:ext cx="2087101" cy="3344333"/>
            <a:chOff x="2133434" y="1746421"/>
            <a:chExt cx="1585182" cy="2540067"/>
          </a:xfrm>
        </p:grpSpPr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F0A68EEB-9CDC-F54D-7875-DECF56D05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6519" y="1746421"/>
              <a:ext cx="895865" cy="464869"/>
            </a:xfrm>
            <a:custGeom>
              <a:avLst/>
              <a:gdLst>
                <a:gd name="T0" fmla="*/ 719 w 767"/>
                <a:gd name="T1" fmla="*/ 398 h 398"/>
                <a:gd name="T2" fmla="*/ 48 w 767"/>
                <a:gd name="T3" fmla="*/ 398 h 398"/>
                <a:gd name="T4" fmla="*/ 48 w 767"/>
                <a:gd name="T5" fmla="*/ 398 h 398"/>
                <a:gd name="T6" fmla="*/ 37 w 767"/>
                <a:gd name="T7" fmla="*/ 398 h 398"/>
                <a:gd name="T8" fmla="*/ 28 w 767"/>
                <a:gd name="T9" fmla="*/ 394 h 398"/>
                <a:gd name="T10" fmla="*/ 21 w 767"/>
                <a:gd name="T11" fmla="*/ 390 h 398"/>
                <a:gd name="T12" fmla="*/ 14 w 767"/>
                <a:gd name="T13" fmla="*/ 384 h 398"/>
                <a:gd name="T14" fmla="*/ 8 w 767"/>
                <a:gd name="T15" fmla="*/ 378 h 398"/>
                <a:gd name="T16" fmla="*/ 4 w 767"/>
                <a:gd name="T17" fmla="*/ 370 h 398"/>
                <a:gd name="T18" fmla="*/ 0 w 767"/>
                <a:gd name="T19" fmla="*/ 361 h 398"/>
                <a:gd name="T20" fmla="*/ 0 w 767"/>
                <a:gd name="T21" fmla="*/ 351 h 398"/>
                <a:gd name="T22" fmla="*/ 0 w 767"/>
                <a:gd name="T23" fmla="*/ 76 h 398"/>
                <a:gd name="T24" fmla="*/ 0 w 767"/>
                <a:gd name="T25" fmla="*/ 76 h 398"/>
                <a:gd name="T26" fmla="*/ 0 w 767"/>
                <a:gd name="T27" fmla="*/ 68 h 398"/>
                <a:gd name="T28" fmla="*/ 1 w 767"/>
                <a:gd name="T29" fmla="*/ 61 h 398"/>
                <a:gd name="T30" fmla="*/ 5 w 767"/>
                <a:gd name="T31" fmla="*/ 46 h 398"/>
                <a:gd name="T32" fmla="*/ 13 w 767"/>
                <a:gd name="T33" fmla="*/ 34 h 398"/>
                <a:gd name="T34" fmla="*/ 22 w 767"/>
                <a:gd name="T35" fmla="*/ 23 h 398"/>
                <a:gd name="T36" fmla="*/ 34 w 767"/>
                <a:gd name="T37" fmla="*/ 13 h 398"/>
                <a:gd name="T38" fmla="*/ 45 w 767"/>
                <a:gd name="T39" fmla="*/ 6 h 398"/>
                <a:gd name="T40" fmla="*/ 59 w 767"/>
                <a:gd name="T41" fmla="*/ 3 h 398"/>
                <a:gd name="T42" fmla="*/ 67 w 767"/>
                <a:gd name="T43" fmla="*/ 1 h 398"/>
                <a:gd name="T44" fmla="*/ 75 w 767"/>
                <a:gd name="T45" fmla="*/ 0 h 398"/>
                <a:gd name="T46" fmla="*/ 719 w 767"/>
                <a:gd name="T47" fmla="*/ 0 h 398"/>
                <a:gd name="T48" fmla="*/ 719 w 767"/>
                <a:gd name="T49" fmla="*/ 0 h 398"/>
                <a:gd name="T50" fmla="*/ 729 w 767"/>
                <a:gd name="T51" fmla="*/ 1 h 398"/>
                <a:gd name="T52" fmla="*/ 738 w 767"/>
                <a:gd name="T53" fmla="*/ 4 h 398"/>
                <a:gd name="T54" fmla="*/ 746 w 767"/>
                <a:gd name="T55" fmla="*/ 9 h 398"/>
                <a:gd name="T56" fmla="*/ 752 w 767"/>
                <a:gd name="T57" fmla="*/ 14 h 398"/>
                <a:gd name="T58" fmla="*/ 759 w 767"/>
                <a:gd name="T59" fmla="*/ 22 h 398"/>
                <a:gd name="T60" fmla="*/ 763 w 767"/>
                <a:gd name="T61" fmla="*/ 30 h 398"/>
                <a:gd name="T62" fmla="*/ 767 w 767"/>
                <a:gd name="T63" fmla="*/ 39 h 398"/>
                <a:gd name="T64" fmla="*/ 767 w 767"/>
                <a:gd name="T65" fmla="*/ 48 h 398"/>
                <a:gd name="T66" fmla="*/ 767 w 767"/>
                <a:gd name="T67" fmla="*/ 351 h 398"/>
                <a:gd name="T68" fmla="*/ 767 w 767"/>
                <a:gd name="T69" fmla="*/ 351 h 398"/>
                <a:gd name="T70" fmla="*/ 767 w 767"/>
                <a:gd name="T71" fmla="*/ 361 h 398"/>
                <a:gd name="T72" fmla="*/ 763 w 767"/>
                <a:gd name="T73" fmla="*/ 370 h 398"/>
                <a:gd name="T74" fmla="*/ 759 w 767"/>
                <a:gd name="T75" fmla="*/ 378 h 398"/>
                <a:gd name="T76" fmla="*/ 752 w 767"/>
                <a:gd name="T77" fmla="*/ 384 h 398"/>
                <a:gd name="T78" fmla="*/ 746 w 767"/>
                <a:gd name="T79" fmla="*/ 390 h 398"/>
                <a:gd name="T80" fmla="*/ 738 w 767"/>
                <a:gd name="T81" fmla="*/ 394 h 398"/>
                <a:gd name="T82" fmla="*/ 729 w 767"/>
                <a:gd name="T83" fmla="*/ 398 h 398"/>
                <a:gd name="T84" fmla="*/ 719 w 767"/>
                <a:gd name="T85" fmla="*/ 398 h 398"/>
                <a:gd name="T86" fmla="*/ 719 w 767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7" h="398">
                  <a:moveTo>
                    <a:pt x="719" y="398"/>
                  </a:moveTo>
                  <a:lnTo>
                    <a:pt x="48" y="398"/>
                  </a:lnTo>
                  <a:lnTo>
                    <a:pt x="48" y="398"/>
                  </a:lnTo>
                  <a:lnTo>
                    <a:pt x="37" y="398"/>
                  </a:lnTo>
                  <a:lnTo>
                    <a:pt x="28" y="394"/>
                  </a:lnTo>
                  <a:lnTo>
                    <a:pt x="21" y="390"/>
                  </a:lnTo>
                  <a:lnTo>
                    <a:pt x="14" y="384"/>
                  </a:lnTo>
                  <a:lnTo>
                    <a:pt x="8" y="378"/>
                  </a:lnTo>
                  <a:lnTo>
                    <a:pt x="4" y="370"/>
                  </a:lnTo>
                  <a:lnTo>
                    <a:pt x="0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5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4" y="13"/>
                  </a:lnTo>
                  <a:lnTo>
                    <a:pt x="45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5" y="0"/>
                  </a:lnTo>
                  <a:lnTo>
                    <a:pt x="719" y="0"/>
                  </a:lnTo>
                  <a:lnTo>
                    <a:pt x="719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2" y="14"/>
                  </a:lnTo>
                  <a:lnTo>
                    <a:pt x="759" y="22"/>
                  </a:lnTo>
                  <a:lnTo>
                    <a:pt x="763" y="30"/>
                  </a:lnTo>
                  <a:lnTo>
                    <a:pt x="767" y="39"/>
                  </a:lnTo>
                  <a:lnTo>
                    <a:pt x="767" y="48"/>
                  </a:lnTo>
                  <a:lnTo>
                    <a:pt x="767" y="351"/>
                  </a:lnTo>
                  <a:lnTo>
                    <a:pt x="767" y="351"/>
                  </a:lnTo>
                  <a:lnTo>
                    <a:pt x="767" y="361"/>
                  </a:lnTo>
                  <a:lnTo>
                    <a:pt x="763" y="370"/>
                  </a:lnTo>
                  <a:lnTo>
                    <a:pt x="759" y="378"/>
                  </a:lnTo>
                  <a:lnTo>
                    <a:pt x="752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19" y="398"/>
                  </a:lnTo>
                  <a:lnTo>
                    <a:pt x="719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F36970A2-BC92-580A-6714-782FD3AE5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874" y="2512637"/>
              <a:ext cx="897033" cy="464869"/>
            </a:xfrm>
            <a:custGeom>
              <a:avLst/>
              <a:gdLst>
                <a:gd name="T0" fmla="*/ 48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29 w 768"/>
                <a:gd name="T7" fmla="*/ 1 h 398"/>
                <a:gd name="T8" fmla="*/ 738 w 768"/>
                <a:gd name="T9" fmla="*/ 4 h 398"/>
                <a:gd name="T10" fmla="*/ 746 w 768"/>
                <a:gd name="T11" fmla="*/ 8 h 398"/>
                <a:gd name="T12" fmla="*/ 754 w 768"/>
                <a:gd name="T13" fmla="*/ 14 h 398"/>
                <a:gd name="T14" fmla="*/ 759 w 768"/>
                <a:gd name="T15" fmla="*/ 21 h 398"/>
                <a:gd name="T16" fmla="*/ 764 w 768"/>
                <a:gd name="T17" fmla="*/ 28 h 398"/>
                <a:gd name="T18" fmla="*/ 767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7 w 768"/>
                <a:gd name="T27" fmla="*/ 330 h 398"/>
                <a:gd name="T28" fmla="*/ 767 w 768"/>
                <a:gd name="T29" fmla="*/ 338 h 398"/>
                <a:gd name="T30" fmla="*/ 762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5 w 768"/>
                <a:gd name="T37" fmla="*/ 385 h 398"/>
                <a:gd name="T38" fmla="*/ 722 w 768"/>
                <a:gd name="T39" fmla="*/ 392 h 398"/>
                <a:gd name="T40" fmla="*/ 707 w 768"/>
                <a:gd name="T41" fmla="*/ 397 h 398"/>
                <a:gd name="T42" fmla="*/ 700 w 768"/>
                <a:gd name="T43" fmla="*/ 397 h 398"/>
                <a:gd name="T44" fmla="*/ 692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30 w 768"/>
                <a:gd name="T53" fmla="*/ 394 h 398"/>
                <a:gd name="T54" fmla="*/ 21 w 768"/>
                <a:gd name="T55" fmla="*/ 389 h 398"/>
                <a:gd name="T56" fmla="*/ 14 w 768"/>
                <a:gd name="T57" fmla="*/ 384 h 398"/>
                <a:gd name="T58" fmla="*/ 8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8 w 768"/>
                <a:gd name="T75" fmla="*/ 21 h 398"/>
                <a:gd name="T76" fmla="*/ 14 w 768"/>
                <a:gd name="T77" fmla="*/ 14 h 398"/>
                <a:gd name="T78" fmla="*/ 21 w 768"/>
                <a:gd name="T79" fmla="*/ 8 h 398"/>
                <a:gd name="T80" fmla="*/ 30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8"/>
                  </a:lnTo>
                  <a:lnTo>
                    <a:pt x="754" y="14"/>
                  </a:lnTo>
                  <a:lnTo>
                    <a:pt x="759" y="21"/>
                  </a:lnTo>
                  <a:lnTo>
                    <a:pt x="764" y="28"/>
                  </a:lnTo>
                  <a:lnTo>
                    <a:pt x="767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7" y="330"/>
                  </a:lnTo>
                  <a:lnTo>
                    <a:pt x="767" y="338"/>
                  </a:lnTo>
                  <a:lnTo>
                    <a:pt x="762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5" y="385"/>
                  </a:lnTo>
                  <a:lnTo>
                    <a:pt x="722" y="392"/>
                  </a:lnTo>
                  <a:lnTo>
                    <a:pt x="707" y="397"/>
                  </a:lnTo>
                  <a:lnTo>
                    <a:pt x="700" y="397"/>
                  </a:lnTo>
                  <a:lnTo>
                    <a:pt x="692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30" y="394"/>
                  </a:lnTo>
                  <a:lnTo>
                    <a:pt x="21" y="389"/>
                  </a:lnTo>
                  <a:lnTo>
                    <a:pt x="14" y="384"/>
                  </a:lnTo>
                  <a:lnTo>
                    <a:pt x="8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8" y="21"/>
                  </a:lnTo>
                  <a:lnTo>
                    <a:pt x="14" y="14"/>
                  </a:lnTo>
                  <a:lnTo>
                    <a:pt x="21" y="8"/>
                  </a:lnTo>
                  <a:lnTo>
                    <a:pt x="30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id="{0D02E210-2CC5-B4BF-CAED-30B18D666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271" y="1835190"/>
              <a:ext cx="1053546" cy="1053546"/>
            </a:xfrm>
            <a:custGeom>
              <a:avLst/>
              <a:gdLst>
                <a:gd name="T0" fmla="*/ 840 w 902"/>
                <a:gd name="T1" fmla="*/ 902 h 902"/>
                <a:gd name="T2" fmla="*/ 62 w 902"/>
                <a:gd name="T3" fmla="*/ 902 h 902"/>
                <a:gd name="T4" fmla="*/ 62 w 902"/>
                <a:gd name="T5" fmla="*/ 902 h 902"/>
                <a:gd name="T6" fmla="*/ 51 w 902"/>
                <a:gd name="T7" fmla="*/ 901 h 902"/>
                <a:gd name="T8" fmla="*/ 39 w 902"/>
                <a:gd name="T9" fmla="*/ 897 h 902"/>
                <a:gd name="T10" fmla="*/ 29 w 902"/>
                <a:gd name="T11" fmla="*/ 892 h 902"/>
                <a:gd name="T12" fmla="*/ 18 w 902"/>
                <a:gd name="T13" fmla="*/ 884 h 902"/>
                <a:gd name="T14" fmla="*/ 12 w 902"/>
                <a:gd name="T15" fmla="*/ 875 h 902"/>
                <a:gd name="T16" fmla="*/ 6 w 902"/>
                <a:gd name="T17" fmla="*/ 865 h 902"/>
                <a:gd name="T18" fmla="*/ 2 w 902"/>
                <a:gd name="T19" fmla="*/ 853 h 902"/>
                <a:gd name="T20" fmla="*/ 0 w 902"/>
                <a:gd name="T21" fmla="*/ 840 h 902"/>
                <a:gd name="T22" fmla="*/ 0 w 902"/>
                <a:gd name="T23" fmla="*/ 62 h 902"/>
                <a:gd name="T24" fmla="*/ 0 w 902"/>
                <a:gd name="T25" fmla="*/ 62 h 902"/>
                <a:gd name="T26" fmla="*/ 2 w 902"/>
                <a:gd name="T27" fmla="*/ 50 h 902"/>
                <a:gd name="T28" fmla="*/ 6 w 902"/>
                <a:gd name="T29" fmla="*/ 39 h 902"/>
                <a:gd name="T30" fmla="*/ 12 w 902"/>
                <a:gd name="T31" fmla="*/ 27 h 902"/>
                <a:gd name="T32" fmla="*/ 18 w 902"/>
                <a:gd name="T33" fmla="*/ 18 h 902"/>
                <a:gd name="T34" fmla="*/ 29 w 902"/>
                <a:gd name="T35" fmla="*/ 10 h 902"/>
                <a:gd name="T36" fmla="*/ 39 w 902"/>
                <a:gd name="T37" fmla="*/ 5 h 902"/>
                <a:gd name="T38" fmla="*/ 51 w 902"/>
                <a:gd name="T39" fmla="*/ 1 h 902"/>
                <a:gd name="T40" fmla="*/ 62 w 902"/>
                <a:gd name="T41" fmla="*/ 0 h 902"/>
                <a:gd name="T42" fmla="*/ 840 w 902"/>
                <a:gd name="T43" fmla="*/ 0 h 902"/>
                <a:gd name="T44" fmla="*/ 840 w 902"/>
                <a:gd name="T45" fmla="*/ 0 h 902"/>
                <a:gd name="T46" fmla="*/ 853 w 902"/>
                <a:gd name="T47" fmla="*/ 1 h 902"/>
                <a:gd name="T48" fmla="*/ 865 w 902"/>
                <a:gd name="T49" fmla="*/ 5 h 902"/>
                <a:gd name="T50" fmla="*/ 875 w 902"/>
                <a:gd name="T51" fmla="*/ 10 h 902"/>
                <a:gd name="T52" fmla="*/ 884 w 902"/>
                <a:gd name="T53" fmla="*/ 18 h 902"/>
                <a:gd name="T54" fmla="*/ 892 w 902"/>
                <a:gd name="T55" fmla="*/ 27 h 902"/>
                <a:gd name="T56" fmla="*/ 897 w 902"/>
                <a:gd name="T57" fmla="*/ 39 h 902"/>
                <a:gd name="T58" fmla="*/ 901 w 902"/>
                <a:gd name="T59" fmla="*/ 50 h 902"/>
                <a:gd name="T60" fmla="*/ 902 w 902"/>
                <a:gd name="T61" fmla="*/ 62 h 902"/>
                <a:gd name="T62" fmla="*/ 902 w 902"/>
                <a:gd name="T63" fmla="*/ 840 h 902"/>
                <a:gd name="T64" fmla="*/ 902 w 902"/>
                <a:gd name="T65" fmla="*/ 840 h 902"/>
                <a:gd name="T66" fmla="*/ 901 w 902"/>
                <a:gd name="T67" fmla="*/ 853 h 902"/>
                <a:gd name="T68" fmla="*/ 897 w 902"/>
                <a:gd name="T69" fmla="*/ 865 h 902"/>
                <a:gd name="T70" fmla="*/ 892 w 902"/>
                <a:gd name="T71" fmla="*/ 875 h 902"/>
                <a:gd name="T72" fmla="*/ 884 w 902"/>
                <a:gd name="T73" fmla="*/ 884 h 902"/>
                <a:gd name="T74" fmla="*/ 875 w 902"/>
                <a:gd name="T75" fmla="*/ 892 h 902"/>
                <a:gd name="T76" fmla="*/ 865 w 902"/>
                <a:gd name="T77" fmla="*/ 897 h 902"/>
                <a:gd name="T78" fmla="*/ 853 w 902"/>
                <a:gd name="T79" fmla="*/ 901 h 902"/>
                <a:gd name="T80" fmla="*/ 840 w 902"/>
                <a:gd name="T81" fmla="*/ 902 h 902"/>
                <a:gd name="T82" fmla="*/ 840 w 902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902">
                  <a:moveTo>
                    <a:pt x="840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51" y="901"/>
                  </a:lnTo>
                  <a:lnTo>
                    <a:pt x="39" y="897"/>
                  </a:lnTo>
                  <a:lnTo>
                    <a:pt x="29" y="892"/>
                  </a:lnTo>
                  <a:lnTo>
                    <a:pt x="18" y="884"/>
                  </a:lnTo>
                  <a:lnTo>
                    <a:pt x="12" y="875"/>
                  </a:lnTo>
                  <a:lnTo>
                    <a:pt x="6" y="865"/>
                  </a:lnTo>
                  <a:lnTo>
                    <a:pt x="2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9"/>
                  </a:lnTo>
                  <a:lnTo>
                    <a:pt x="12" y="27"/>
                  </a:lnTo>
                  <a:lnTo>
                    <a:pt x="18" y="18"/>
                  </a:lnTo>
                  <a:lnTo>
                    <a:pt x="29" y="10"/>
                  </a:lnTo>
                  <a:lnTo>
                    <a:pt x="39" y="5"/>
                  </a:lnTo>
                  <a:lnTo>
                    <a:pt x="51" y="1"/>
                  </a:lnTo>
                  <a:lnTo>
                    <a:pt x="62" y="0"/>
                  </a:lnTo>
                  <a:lnTo>
                    <a:pt x="840" y="0"/>
                  </a:lnTo>
                  <a:lnTo>
                    <a:pt x="840" y="0"/>
                  </a:lnTo>
                  <a:lnTo>
                    <a:pt x="853" y="1"/>
                  </a:lnTo>
                  <a:lnTo>
                    <a:pt x="865" y="5"/>
                  </a:lnTo>
                  <a:lnTo>
                    <a:pt x="875" y="10"/>
                  </a:lnTo>
                  <a:lnTo>
                    <a:pt x="884" y="18"/>
                  </a:lnTo>
                  <a:lnTo>
                    <a:pt x="892" y="27"/>
                  </a:lnTo>
                  <a:lnTo>
                    <a:pt x="897" y="39"/>
                  </a:lnTo>
                  <a:lnTo>
                    <a:pt x="901" y="50"/>
                  </a:lnTo>
                  <a:lnTo>
                    <a:pt x="902" y="62"/>
                  </a:lnTo>
                  <a:lnTo>
                    <a:pt x="902" y="840"/>
                  </a:lnTo>
                  <a:lnTo>
                    <a:pt x="902" y="840"/>
                  </a:lnTo>
                  <a:lnTo>
                    <a:pt x="901" y="853"/>
                  </a:lnTo>
                  <a:lnTo>
                    <a:pt x="897" y="865"/>
                  </a:lnTo>
                  <a:lnTo>
                    <a:pt x="892" y="875"/>
                  </a:lnTo>
                  <a:lnTo>
                    <a:pt x="884" y="884"/>
                  </a:lnTo>
                  <a:lnTo>
                    <a:pt x="875" y="892"/>
                  </a:lnTo>
                  <a:lnTo>
                    <a:pt x="865" y="897"/>
                  </a:lnTo>
                  <a:lnTo>
                    <a:pt x="853" y="901"/>
                  </a:lnTo>
                  <a:lnTo>
                    <a:pt x="840" y="902"/>
                  </a:lnTo>
                  <a:lnTo>
                    <a:pt x="840" y="902"/>
                  </a:lnTo>
                  <a:close/>
                </a:path>
              </a:pathLst>
            </a:custGeom>
            <a:solidFill>
              <a:srgbClr val="D2AC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91E71BBE-4C5E-3364-0D88-102985EBE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644" y="2350283"/>
              <a:ext cx="117970" cy="969450"/>
            </a:xfrm>
            <a:custGeom>
              <a:avLst/>
              <a:gdLst>
                <a:gd name="T0" fmla="*/ 62 w 101"/>
                <a:gd name="T1" fmla="*/ 729 h 830"/>
                <a:gd name="T2" fmla="*/ 62 w 101"/>
                <a:gd name="T3" fmla="*/ 0 h 830"/>
                <a:gd name="T4" fmla="*/ 40 w 101"/>
                <a:gd name="T5" fmla="*/ 0 h 830"/>
                <a:gd name="T6" fmla="*/ 40 w 101"/>
                <a:gd name="T7" fmla="*/ 729 h 830"/>
                <a:gd name="T8" fmla="*/ 40 w 101"/>
                <a:gd name="T9" fmla="*/ 729 h 830"/>
                <a:gd name="T10" fmla="*/ 31 w 101"/>
                <a:gd name="T11" fmla="*/ 732 h 830"/>
                <a:gd name="T12" fmla="*/ 23 w 101"/>
                <a:gd name="T13" fmla="*/ 736 h 830"/>
                <a:gd name="T14" fmla="*/ 17 w 101"/>
                <a:gd name="T15" fmla="*/ 741 h 830"/>
                <a:gd name="T16" fmla="*/ 12 w 101"/>
                <a:gd name="T17" fmla="*/ 747 h 830"/>
                <a:gd name="T18" fmla="*/ 7 w 101"/>
                <a:gd name="T19" fmla="*/ 754 h 830"/>
                <a:gd name="T20" fmla="*/ 3 w 101"/>
                <a:gd name="T21" fmla="*/ 761 h 830"/>
                <a:gd name="T22" fmla="*/ 1 w 101"/>
                <a:gd name="T23" fmla="*/ 770 h 830"/>
                <a:gd name="T24" fmla="*/ 0 w 101"/>
                <a:gd name="T25" fmla="*/ 778 h 830"/>
                <a:gd name="T26" fmla="*/ 0 w 101"/>
                <a:gd name="T27" fmla="*/ 778 h 830"/>
                <a:gd name="T28" fmla="*/ 1 w 101"/>
                <a:gd name="T29" fmla="*/ 788 h 830"/>
                <a:gd name="T30" fmla="*/ 4 w 101"/>
                <a:gd name="T31" fmla="*/ 799 h 830"/>
                <a:gd name="T32" fmla="*/ 9 w 101"/>
                <a:gd name="T33" fmla="*/ 807 h 830"/>
                <a:gd name="T34" fmla="*/ 14 w 101"/>
                <a:gd name="T35" fmla="*/ 814 h 830"/>
                <a:gd name="T36" fmla="*/ 22 w 101"/>
                <a:gd name="T37" fmla="*/ 821 h 830"/>
                <a:gd name="T38" fmla="*/ 31 w 101"/>
                <a:gd name="T39" fmla="*/ 826 h 830"/>
                <a:gd name="T40" fmla="*/ 40 w 101"/>
                <a:gd name="T41" fmla="*/ 828 h 830"/>
                <a:gd name="T42" fmla="*/ 50 w 101"/>
                <a:gd name="T43" fmla="*/ 830 h 830"/>
                <a:gd name="T44" fmla="*/ 50 w 101"/>
                <a:gd name="T45" fmla="*/ 830 h 830"/>
                <a:gd name="T46" fmla="*/ 61 w 101"/>
                <a:gd name="T47" fmla="*/ 828 h 830"/>
                <a:gd name="T48" fmla="*/ 70 w 101"/>
                <a:gd name="T49" fmla="*/ 826 h 830"/>
                <a:gd name="T50" fmla="*/ 79 w 101"/>
                <a:gd name="T51" fmla="*/ 821 h 830"/>
                <a:gd name="T52" fmla="*/ 86 w 101"/>
                <a:gd name="T53" fmla="*/ 814 h 830"/>
                <a:gd name="T54" fmla="*/ 93 w 101"/>
                <a:gd name="T55" fmla="*/ 807 h 830"/>
                <a:gd name="T56" fmla="*/ 97 w 101"/>
                <a:gd name="T57" fmla="*/ 799 h 830"/>
                <a:gd name="T58" fmla="*/ 101 w 101"/>
                <a:gd name="T59" fmla="*/ 788 h 830"/>
                <a:gd name="T60" fmla="*/ 101 w 101"/>
                <a:gd name="T61" fmla="*/ 778 h 830"/>
                <a:gd name="T62" fmla="*/ 101 w 101"/>
                <a:gd name="T63" fmla="*/ 778 h 830"/>
                <a:gd name="T64" fmla="*/ 101 w 101"/>
                <a:gd name="T65" fmla="*/ 770 h 830"/>
                <a:gd name="T66" fmla="*/ 98 w 101"/>
                <a:gd name="T67" fmla="*/ 761 h 830"/>
                <a:gd name="T68" fmla="*/ 94 w 101"/>
                <a:gd name="T69" fmla="*/ 754 h 830"/>
                <a:gd name="T70" fmla="*/ 90 w 101"/>
                <a:gd name="T71" fmla="*/ 747 h 830"/>
                <a:gd name="T72" fmla="*/ 84 w 101"/>
                <a:gd name="T73" fmla="*/ 741 h 830"/>
                <a:gd name="T74" fmla="*/ 77 w 101"/>
                <a:gd name="T75" fmla="*/ 736 h 830"/>
                <a:gd name="T76" fmla="*/ 70 w 101"/>
                <a:gd name="T77" fmla="*/ 732 h 830"/>
                <a:gd name="T78" fmla="*/ 62 w 101"/>
                <a:gd name="T79" fmla="*/ 729 h 830"/>
                <a:gd name="T80" fmla="*/ 62 w 101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1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1" y="732"/>
                  </a:lnTo>
                  <a:lnTo>
                    <a:pt x="23" y="736"/>
                  </a:lnTo>
                  <a:lnTo>
                    <a:pt x="17" y="741"/>
                  </a:lnTo>
                  <a:lnTo>
                    <a:pt x="12" y="747"/>
                  </a:lnTo>
                  <a:lnTo>
                    <a:pt x="7" y="754"/>
                  </a:lnTo>
                  <a:lnTo>
                    <a:pt x="3" y="761"/>
                  </a:lnTo>
                  <a:lnTo>
                    <a:pt x="1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4" y="814"/>
                  </a:lnTo>
                  <a:lnTo>
                    <a:pt x="22" y="821"/>
                  </a:lnTo>
                  <a:lnTo>
                    <a:pt x="31" y="826"/>
                  </a:lnTo>
                  <a:lnTo>
                    <a:pt x="40" y="828"/>
                  </a:lnTo>
                  <a:lnTo>
                    <a:pt x="50" y="830"/>
                  </a:lnTo>
                  <a:lnTo>
                    <a:pt x="50" y="830"/>
                  </a:lnTo>
                  <a:lnTo>
                    <a:pt x="61" y="828"/>
                  </a:lnTo>
                  <a:lnTo>
                    <a:pt x="70" y="826"/>
                  </a:lnTo>
                  <a:lnTo>
                    <a:pt x="79" y="821"/>
                  </a:lnTo>
                  <a:lnTo>
                    <a:pt x="86" y="814"/>
                  </a:lnTo>
                  <a:lnTo>
                    <a:pt x="93" y="807"/>
                  </a:lnTo>
                  <a:lnTo>
                    <a:pt x="97" y="799"/>
                  </a:lnTo>
                  <a:lnTo>
                    <a:pt x="101" y="788"/>
                  </a:lnTo>
                  <a:lnTo>
                    <a:pt x="101" y="778"/>
                  </a:lnTo>
                  <a:lnTo>
                    <a:pt x="101" y="778"/>
                  </a:lnTo>
                  <a:lnTo>
                    <a:pt x="101" y="770"/>
                  </a:lnTo>
                  <a:lnTo>
                    <a:pt x="98" y="761"/>
                  </a:lnTo>
                  <a:lnTo>
                    <a:pt x="94" y="754"/>
                  </a:lnTo>
                  <a:lnTo>
                    <a:pt x="90" y="747"/>
                  </a:lnTo>
                  <a:lnTo>
                    <a:pt x="84" y="741"/>
                  </a:lnTo>
                  <a:lnTo>
                    <a:pt x="77" y="736"/>
                  </a:lnTo>
                  <a:lnTo>
                    <a:pt x="70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D2AC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792D9B2-6E10-74EB-74A3-5530B2C46388}"/>
                </a:ext>
              </a:extLst>
            </p:cNvPr>
            <p:cNvGrpSpPr/>
            <p:nvPr/>
          </p:nvGrpSpPr>
          <p:grpSpPr>
            <a:xfrm>
              <a:off x="2764011" y="2005720"/>
              <a:ext cx="350404" cy="350403"/>
              <a:chOff x="3489326" y="2438400"/>
              <a:chExt cx="476251" cy="476250"/>
            </a:xfrm>
          </p:grpSpPr>
          <p:sp>
            <p:nvSpPr>
              <p:cNvPr id="45" name="Freeform 13">
                <a:extLst>
                  <a:ext uri="{FF2B5EF4-FFF2-40B4-BE49-F238E27FC236}">
                    <a16:creationId xmlns:a16="http://schemas.microsoft.com/office/drawing/2014/main" id="{7C95F379-1306-84E5-02EE-88322D490E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89326" y="2438400"/>
                <a:ext cx="411163" cy="476250"/>
              </a:xfrm>
              <a:custGeom>
                <a:avLst/>
                <a:gdLst>
                  <a:gd name="T0" fmla="*/ 246 w 259"/>
                  <a:gd name="T1" fmla="*/ 1 h 300"/>
                  <a:gd name="T2" fmla="*/ 259 w 259"/>
                  <a:gd name="T3" fmla="*/ 16 h 300"/>
                  <a:gd name="T4" fmla="*/ 245 w 259"/>
                  <a:gd name="T5" fmla="*/ 20 h 300"/>
                  <a:gd name="T6" fmla="*/ 85 w 259"/>
                  <a:gd name="T7" fmla="*/ 14 h 300"/>
                  <a:gd name="T8" fmla="*/ 241 w 259"/>
                  <a:gd name="T9" fmla="*/ 286 h 300"/>
                  <a:gd name="T10" fmla="*/ 259 w 259"/>
                  <a:gd name="T11" fmla="*/ 220 h 300"/>
                  <a:gd name="T12" fmla="*/ 255 w 259"/>
                  <a:gd name="T13" fmla="*/ 291 h 300"/>
                  <a:gd name="T14" fmla="*/ 238 w 259"/>
                  <a:gd name="T15" fmla="*/ 300 h 300"/>
                  <a:gd name="T16" fmla="*/ 17 w 259"/>
                  <a:gd name="T17" fmla="*/ 296 h 300"/>
                  <a:gd name="T18" fmla="*/ 4 w 259"/>
                  <a:gd name="T19" fmla="*/ 254 h 300"/>
                  <a:gd name="T20" fmla="*/ 0 w 259"/>
                  <a:gd name="T21" fmla="*/ 245 h 300"/>
                  <a:gd name="T22" fmla="*/ 15 w 259"/>
                  <a:gd name="T23" fmla="*/ 189 h 300"/>
                  <a:gd name="T24" fmla="*/ 0 w 259"/>
                  <a:gd name="T25" fmla="*/ 185 h 300"/>
                  <a:gd name="T26" fmla="*/ 4 w 259"/>
                  <a:gd name="T27" fmla="*/ 176 h 300"/>
                  <a:gd name="T28" fmla="*/ 6 w 259"/>
                  <a:gd name="T29" fmla="*/ 125 h 300"/>
                  <a:gd name="T30" fmla="*/ 0 w 259"/>
                  <a:gd name="T31" fmla="*/ 118 h 300"/>
                  <a:gd name="T32" fmla="*/ 15 w 259"/>
                  <a:gd name="T33" fmla="*/ 110 h 300"/>
                  <a:gd name="T34" fmla="*/ 1 w 259"/>
                  <a:gd name="T35" fmla="*/ 59 h 300"/>
                  <a:gd name="T36" fmla="*/ 1 w 259"/>
                  <a:gd name="T37" fmla="*/ 49 h 300"/>
                  <a:gd name="T38" fmla="*/ 15 w 259"/>
                  <a:gd name="T39" fmla="*/ 6 h 300"/>
                  <a:gd name="T40" fmla="*/ 23 w 259"/>
                  <a:gd name="T41" fmla="*/ 0 h 300"/>
                  <a:gd name="T42" fmla="*/ 155 w 259"/>
                  <a:gd name="T43" fmla="*/ 147 h 300"/>
                  <a:gd name="T44" fmla="*/ 158 w 259"/>
                  <a:gd name="T45" fmla="*/ 138 h 300"/>
                  <a:gd name="T46" fmla="*/ 215 w 259"/>
                  <a:gd name="T47" fmla="*/ 139 h 300"/>
                  <a:gd name="T48" fmla="*/ 215 w 259"/>
                  <a:gd name="T49" fmla="*/ 149 h 300"/>
                  <a:gd name="T50" fmla="*/ 161 w 259"/>
                  <a:gd name="T51" fmla="*/ 110 h 300"/>
                  <a:gd name="T52" fmla="*/ 153 w 259"/>
                  <a:gd name="T53" fmla="*/ 104 h 300"/>
                  <a:gd name="T54" fmla="*/ 161 w 259"/>
                  <a:gd name="T55" fmla="*/ 98 h 300"/>
                  <a:gd name="T56" fmla="*/ 225 w 259"/>
                  <a:gd name="T57" fmla="*/ 101 h 300"/>
                  <a:gd name="T58" fmla="*/ 222 w 259"/>
                  <a:gd name="T59" fmla="*/ 110 h 300"/>
                  <a:gd name="T60" fmla="*/ 161 w 259"/>
                  <a:gd name="T61" fmla="*/ 71 h 300"/>
                  <a:gd name="T62" fmla="*/ 153 w 259"/>
                  <a:gd name="T63" fmla="*/ 64 h 300"/>
                  <a:gd name="T64" fmla="*/ 219 w 259"/>
                  <a:gd name="T65" fmla="*/ 58 h 300"/>
                  <a:gd name="T66" fmla="*/ 225 w 259"/>
                  <a:gd name="T67" fmla="*/ 64 h 300"/>
                  <a:gd name="T68" fmla="*/ 219 w 259"/>
                  <a:gd name="T69" fmla="*/ 71 h 300"/>
                  <a:gd name="T70" fmla="*/ 30 w 259"/>
                  <a:gd name="T71" fmla="*/ 46 h 300"/>
                  <a:gd name="T72" fmla="*/ 51 w 259"/>
                  <a:gd name="T73" fmla="*/ 41 h 300"/>
                  <a:gd name="T74" fmla="*/ 64 w 259"/>
                  <a:gd name="T75" fmla="*/ 54 h 300"/>
                  <a:gd name="T76" fmla="*/ 55 w 259"/>
                  <a:gd name="T77" fmla="*/ 65 h 300"/>
                  <a:gd name="T78" fmla="*/ 30 w 259"/>
                  <a:gd name="T79" fmla="*/ 60 h 300"/>
                  <a:gd name="T80" fmla="*/ 48 w 259"/>
                  <a:gd name="T81" fmla="*/ 105 h 300"/>
                  <a:gd name="T82" fmla="*/ 64 w 259"/>
                  <a:gd name="T83" fmla="*/ 113 h 300"/>
                  <a:gd name="T84" fmla="*/ 59 w 259"/>
                  <a:gd name="T85" fmla="*/ 129 h 300"/>
                  <a:gd name="T86" fmla="*/ 41 w 259"/>
                  <a:gd name="T87" fmla="*/ 125 h 300"/>
                  <a:gd name="T88" fmla="*/ 44 w 259"/>
                  <a:gd name="T89" fmla="*/ 172 h 300"/>
                  <a:gd name="T90" fmla="*/ 62 w 259"/>
                  <a:gd name="T91" fmla="*/ 175 h 300"/>
                  <a:gd name="T92" fmla="*/ 62 w 259"/>
                  <a:gd name="T93" fmla="*/ 190 h 300"/>
                  <a:gd name="T94" fmla="*/ 44 w 259"/>
                  <a:gd name="T95" fmla="*/ 193 h 300"/>
                  <a:gd name="T96" fmla="*/ 41 w 259"/>
                  <a:gd name="T97" fmla="*/ 241 h 300"/>
                  <a:gd name="T98" fmla="*/ 59 w 259"/>
                  <a:gd name="T99" fmla="*/ 237 h 300"/>
                  <a:gd name="T100" fmla="*/ 64 w 259"/>
                  <a:gd name="T101" fmla="*/ 252 h 300"/>
                  <a:gd name="T102" fmla="*/ 48 w 259"/>
                  <a:gd name="T103" fmla="*/ 260 h 300"/>
                  <a:gd name="T104" fmla="*/ 76 w 259"/>
                  <a:gd name="T105" fmla="*/ 28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9" h="300">
                    <a:moveTo>
                      <a:pt x="23" y="0"/>
                    </a:moveTo>
                    <a:lnTo>
                      <a:pt x="238" y="0"/>
                    </a:lnTo>
                    <a:lnTo>
                      <a:pt x="238" y="0"/>
                    </a:lnTo>
                    <a:lnTo>
                      <a:pt x="242" y="0"/>
                    </a:lnTo>
                    <a:lnTo>
                      <a:pt x="246" y="1"/>
                    </a:lnTo>
                    <a:lnTo>
                      <a:pt x="250" y="4"/>
                    </a:lnTo>
                    <a:lnTo>
                      <a:pt x="252" y="6"/>
                    </a:lnTo>
                    <a:lnTo>
                      <a:pt x="255" y="9"/>
                    </a:lnTo>
                    <a:lnTo>
                      <a:pt x="258" y="13"/>
                    </a:lnTo>
                    <a:lnTo>
                      <a:pt x="259" y="16"/>
                    </a:lnTo>
                    <a:lnTo>
                      <a:pt x="259" y="20"/>
                    </a:lnTo>
                    <a:lnTo>
                      <a:pt x="259" y="145"/>
                    </a:lnTo>
                    <a:lnTo>
                      <a:pt x="245" y="156"/>
                    </a:lnTo>
                    <a:lnTo>
                      <a:pt x="245" y="20"/>
                    </a:lnTo>
                    <a:lnTo>
                      <a:pt x="245" y="20"/>
                    </a:lnTo>
                    <a:lnTo>
                      <a:pt x="245" y="18"/>
                    </a:lnTo>
                    <a:lnTo>
                      <a:pt x="242" y="15"/>
                    </a:lnTo>
                    <a:lnTo>
                      <a:pt x="241" y="14"/>
                    </a:lnTo>
                    <a:lnTo>
                      <a:pt x="238" y="14"/>
                    </a:lnTo>
                    <a:lnTo>
                      <a:pt x="85" y="14"/>
                    </a:lnTo>
                    <a:lnTo>
                      <a:pt x="85" y="286"/>
                    </a:lnTo>
                    <a:lnTo>
                      <a:pt x="85" y="286"/>
                    </a:lnTo>
                    <a:lnTo>
                      <a:pt x="238" y="286"/>
                    </a:lnTo>
                    <a:lnTo>
                      <a:pt x="238" y="286"/>
                    </a:lnTo>
                    <a:lnTo>
                      <a:pt x="241" y="286"/>
                    </a:lnTo>
                    <a:lnTo>
                      <a:pt x="242" y="284"/>
                    </a:lnTo>
                    <a:lnTo>
                      <a:pt x="245" y="282"/>
                    </a:lnTo>
                    <a:lnTo>
                      <a:pt x="245" y="279"/>
                    </a:lnTo>
                    <a:lnTo>
                      <a:pt x="245" y="230"/>
                    </a:lnTo>
                    <a:lnTo>
                      <a:pt x="259" y="220"/>
                    </a:lnTo>
                    <a:lnTo>
                      <a:pt x="259" y="279"/>
                    </a:lnTo>
                    <a:lnTo>
                      <a:pt x="259" y="279"/>
                    </a:lnTo>
                    <a:lnTo>
                      <a:pt x="259" y="283"/>
                    </a:lnTo>
                    <a:lnTo>
                      <a:pt x="258" y="287"/>
                    </a:lnTo>
                    <a:lnTo>
                      <a:pt x="255" y="291"/>
                    </a:lnTo>
                    <a:lnTo>
                      <a:pt x="252" y="293"/>
                    </a:lnTo>
                    <a:lnTo>
                      <a:pt x="250" y="296"/>
                    </a:lnTo>
                    <a:lnTo>
                      <a:pt x="246" y="299"/>
                    </a:lnTo>
                    <a:lnTo>
                      <a:pt x="242" y="300"/>
                    </a:lnTo>
                    <a:lnTo>
                      <a:pt x="238" y="300"/>
                    </a:lnTo>
                    <a:lnTo>
                      <a:pt x="23" y="300"/>
                    </a:lnTo>
                    <a:lnTo>
                      <a:pt x="23" y="300"/>
                    </a:lnTo>
                    <a:lnTo>
                      <a:pt x="21" y="300"/>
                    </a:lnTo>
                    <a:lnTo>
                      <a:pt x="18" y="297"/>
                    </a:lnTo>
                    <a:lnTo>
                      <a:pt x="17" y="296"/>
                    </a:lnTo>
                    <a:lnTo>
                      <a:pt x="15" y="292"/>
                    </a:lnTo>
                    <a:lnTo>
                      <a:pt x="15" y="255"/>
                    </a:lnTo>
                    <a:lnTo>
                      <a:pt x="6" y="255"/>
                    </a:lnTo>
                    <a:lnTo>
                      <a:pt x="6" y="255"/>
                    </a:lnTo>
                    <a:lnTo>
                      <a:pt x="4" y="254"/>
                    </a:lnTo>
                    <a:lnTo>
                      <a:pt x="1" y="252"/>
                    </a:lnTo>
                    <a:lnTo>
                      <a:pt x="0" y="250"/>
                    </a:lnTo>
                    <a:lnTo>
                      <a:pt x="0" y="247"/>
                    </a:lnTo>
                    <a:lnTo>
                      <a:pt x="0" y="247"/>
                    </a:lnTo>
                    <a:lnTo>
                      <a:pt x="0" y="245"/>
                    </a:lnTo>
                    <a:lnTo>
                      <a:pt x="1" y="242"/>
                    </a:lnTo>
                    <a:lnTo>
                      <a:pt x="4" y="241"/>
                    </a:lnTo>
                    <a:lnTo>
                      <a:pt x="6" y="241"/>
                    </a:lnTo>
                    <a:lnTo>
                      <a:pt x="15" y="241"/>
                    </a:lnTo>
                    <a:lnTo>
                      <a:pt x="15" y="189"/>
                    </a:lnTo>
                    <a:lnTo>
                      <a:pt x="6" y="189"/>
                    </a:lnTo>
                    <a:lnTo>
                      <a:pt x="6" y="189"/>
                    </a:lnTo>
                    <a:lnTo>
                      <a:pt x="4" y="189"/>
                    </a:lnTo>
                    <a:lnTo>
                      <a:pt x="1" y="188"/>
                    </a:lnTo>
                    <a:lnTo>
                      <a:pt x="0" y="185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80"/>
                    </a:lnTo>
                    <a:lnTo>
                      <a:pt x="1" y="178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15" y="176"/>
                    </a:lnTo>
                    <a:lnTo>
                      <a:pt x="15" y="125"/>
                    </a:lnTo>
                    <a:lnTo>
                      <a:pt x="6" y="125"/>
                    </a:lnTo>
                    <a:lnTo>
                      <a:pt x="6" y="125"/>
                    </a:lnTo>
                    <a:lnTo>
                      <a:pt x="4" y="125"/>
                    </a:lnTo>
                    <a:lnTo>
                      <a:pt x="1" y="123"/>
                    </a:lnTo>
                    <a:lnTo>
                      <a:pt x="0" y="121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16"/>
                    </a:lnTo>
                    <a:lnTo>
                      <a:pt x="1" y="113"/>
                    </a:lnTo>
                    <a:lnTo>
                      <a:pt x="4" y="112"/>
                    </a:lnTo>
                    <a:lnTo>
                      <a:pt x="6" y="110"/>
                    </a:lnTo>
                    <a:lnTo>
                      <a:pt x="15" y="110"/>
                    </a:lnTo>
                    <a:lnTo>
                      <a:pt x="15" y="6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4" y="60"/>
                    </a:lnTo>
                    <a:lnTo>
                      <a:pt x="1" y="59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1"/>
                    </a:lnTo>
                    <a:lnTo>
                      <a:pt x="1" y="49"/>
                    </a:lnTo>
                    <a:lnTo>
                      <a:pt x="4" y="47"/>
                    </a:lnTo>
                    <a:lnTo>
                      <a:pt x="6" y="46"/>
                    </a:lnTo>
                    <a:lnTo>
                      <a:pt x="15" y="4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7" y="4"/>
                    </a:lnTo>
                    <a:lnTo>
                      <a:pt x="18" y="1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  <a:moveTo>
                      <a:pt x="161" y="150"/>
                    </a:moveTo>
                    <a:lnTo>
                      <a:pt x="161" y="150"/>
                    </a:lnTo>
                    <a:lnTo>
                      <a:pt x="158" y="150"/>
                    </a:lnTo>
                    <a:lnTo>
                      <a:pt x="156" y="149"/>
                    </a:lnTo>
                    <a:lnTo>
                      <a:pt x="155" y="147"/>
                    </a:lnTo>
                    <a:lnTo>
                      <a:pt x="153" y="144"/>
                    </a:lnTo>
                    <a:lnTo>
                      <a:pt x="153" y="144"/>
                    </a:lnTo>
                    <a:lnTo>
                      <a:pt x="155" y="141"/>
                    </a:lnTo>
                    <a:lnTo>
                      <a:pt x="156" y="139"/>
                    </a:lnTo>
                    <a:lnTo>
                      <a:pt x="158" y="138"/>
                    </a:lnTo>
                    <a:lnTo>
                      <a:pt x="161" y="136"/>
                    </a:lnTo>
                    <a:lnTo>
                      <a:pt x="211" y="136"/>
                    </a:lnTo>
                    <a:lnTo>
                      <a:pt x="211" y="136"/>
                    </a:lnTo>
                    <a:lnTo>
                      <a:pt x="214" y="138"/>
                    </a:lnTo>
                    <a:lnTo>
                      <a:pt x="215" y="139"/>
                    </a:lnTo>
                    <a:lnTo>
                      <a:pt x="218" y="141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8" y="147"/>
                    </a:lnTo>
                    <a:lnTo>
                      <a:pt x="215" y="149"/>
                    </a:lnTo>
                    <a:lnTo>
                      <a:pt x="214" y="150"/>
                    </a:lnTo>
                    <a:lnTo>
                      <a:pt x="211" y="150"/>
                    </a:lnTo>
                    <a:lnTo>
                      <a:pt x="161" y="150"/>
                    </a:lnTo>
                    <a:lnTo>
                      <a:pt x="161" y="150"/>
                    </a:lnTo>
                    <a:close/>
                    <a:moveTo>
                      <a:pt x="161" y="110"/>
                    </a:moveTo>
                    <a:lnTo>
                      <a:pt x="161" y="110"/>
                    </a:lnTo>
                    <a:lnTo>
                      <a:pt x="158" y="110"/>
                    </a:lnTo>
                    <a:lnTo>
                      <a:pt x="156" y="109"/>
                    </a:lnTo>
                    <a:lnTo>
                      <a:pt x="155" y="107"/>
                    </a:lnTo>
                    <a:lnTo>
                      <a:pt x="153" y="104"/>
                    </a:lnTo>
                    <a:lnTo>
                      <a:pt x="153" y="104"/>
                    </a:lnTo>
                    <a:lnTo>
                      <a:pt x="155" y="101"/>
                    </a:lnTo>
                    <a:lnTo>
                      <a:pt x="156" y="99"/>
                    </a:lnTo>
                    <a:lnTo>
                      <a:pt x="158" y="98"/>
                    </a:lnTo>
                    <a:lnTo>
                      <a:pt x="161" y="98"/>
                    </a:lnTo>
                    <a:lnTo>
                      <a:pt x="219" y="98"/>
                    </a:lnTo>
                    <a:lnTo>
                      <a:pt x="219" y="98"/>
                    </a:lnTo>
                    <a:lnTo>
                      <a:pt x="222" y="98"/>
                    </a:lnTo>
                    <a:lnTo>
                      <a:pt x="224" y="99"/>
                    </a:lnTo>
                    <a:lnTo>
                      <a:pt x="225" y="101"/>
                    </a:lnTo>
                    <a:lnTo>
                      <a:pt x="225" y="104"/>
                    </a:lnTo>
                    <a:lnTo>
                      <a:pt x="225" y="104"/>
                    </a:lnTo>
                    <a:lnTo>
                      <a:pt x="225" y="107"/>
                    </a:lnTo>
                    <a:lnTo>
                      <a:pt x="224" y="109"/>
                    </a:lnTo>
                    <a:lnTo>
                      <a:pt x="222" y="110"/>
                    </a:lnTo>
                    <a:lnTo>
                      <a:pt x="219" y="110"/>
                    </a:lnTo>
                    <a:lnTo>
                      <a:pt x="161" y="110"/>
                    </a:lnTo>
                    <a:lnTo>
                      <a:pt x="161" y="110"/>
                    </a:lnTo>
                    <a:close/>
                    <a:moveTo>
                      <a:pt x="161" y="71"/>
                    </a:moveTo>
                    <a:lnTo>
                      <a:pt x="161" y="71"/>
                    </a:lnTo>
                    <a:lnTo>
                      <a:pt x="158" y="71"/>
                    </a:lnTo>
                    <a:lnTo>
                      <a:pt x="156" y="69"/>
                    </a:lnTo>
                    <a:lnTo>
                      <a:pt x="155" y="67"/>
                    </a:lnTo>
                    <a:lnTo>
                      <a:pt x="153" y="64"/>
                    </a:lnTo>
                    <a:lnTo>
                      <a:pt x="153" y="64"/>
                    </a:lnTo>
                    <a:lnTo>
                      <a:pt x="155" y="62"/>
                    </a:lnTo>
                    <a:lnTo>
                      <a:pt x="156" y="59"/>
                    </a:lnTo>
                    <a:lnTo>
                      <a:pt x="158" y="58"/>
                    </a:lnTo>
                    <a:lnTo>
                      <a:pt x="161" y="58"/>
                    </a:lnTo>
                    <a:lnTo>
                      <a:pt x="219" y="58"/>
                    </a:lnTo>
                    <a:lnTo>
                      <a:pt x="219" y="58"/>
                    </a:lnTo>
                    <a:lnTo>
                      <a:pt x="222" y="58"/>
                    </a:lnTo>
                    <a:lnTo>
                      <a:pt x="224" y="59"/>
                    </a:lnTo>
                    <a:lnTo>
                      <a:pt x="225" y="62"/>
                    </a:lnTo>
                    <a:lnTo>
                      <a:pt x="225" y="64"/>
                    </a:lnTo>
                    <a:lnTo>
                      <a:pt x="225" y="64"/>
                    </a:lnTo>
                    <a:lnTo>
                      <a:pt x="225" y="67"/>
                    </a:lnTo>
                    <a:lnTo>
                      <a:pt x="224" y="69"/>
                    </a:lnTo>
                    <a:lnTo>
                      <a:pt x="222" y="71"/>
                    </a:lnTo>
                    <a:lnTo>
                      <a:pt x="219" y="71"/>
                    </a:lnTo>
                    <a:lnTo>
                      <a:pt x="161" y="71"/>
                    </a:lnTo>
                    <a:lnTo>
                      <a:pt x="161" y="71"/>
                    </a:lnTo>
                    <a:close/>
                    <a:moveTo>
                      <a:pt x="76" y="14"/>
                    </a:moveTo>
                    <a:lnTo>
                      <a:pt x="30" y="14"/>
                    </a:lnTo>
                    <a:lnTo>
                      <a:pt x="30" y="46"/>
                    </a:lnTo>
                    <a:lnTo>
                      <a:pt x="41" y="46"/>
                    </a:lnTo>
                    <a:lnTo>
                      <a:pt x="41" y="46"/>
                    </a:lnTo>
                    <a:lnTo>
                      <a:pt x="44" y="43"/>
                    </a:lnTo>
                    <a:lnTo>
                      <a:pt x="48" y="41"/>
                    </a:lnTo>
                    <a:lnTo>
                      <a:pt x="51" y="41"/>
                    </a:lnTo>
                    <a:lnTo>
                      <a:pt x="55" y="41"/>
                    </a:lnTo>
                    <a:lnTo>
                      <a:pt x="59" y="42"/>
                    </a:lnTo>
                    <a:lnTo>
                      <a:pt x="62" y="46"/>
                    </a:lnTo>
                    <a:lnTo>
                      <a:pt x="64" y="49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4" y="58"/>
                    </a:lnTo>
                    <a:lnTo>
                      <a:pt x="62" y="62"/>
                    </a:lnTo>
                    <a:lnTo>
                      <a:pt x="59" y="64"/>
                    </a:lnTo>
                    <a:lnTo>
                      <a:pt x="55" y="65"/>
                    </a:lnTo>
                    <a:lnTo>
                      <a:pt x="51" y="67"/>
                    </a:lnTo>
                    <a:lnTo>
                      <a:pt x="48" y="65"/>
                    </a:lnTo>
                    <a:lnTo>
                      <a:pt x="44" y="64"/>
                    </a:lnTo>
                    <a:lnTo>
                      <a:pt x="41" y="60"/>
                    </a:lnTo>
                    <a:lnTo>
                      <a:pt x="30" y="60"/>
                    </a:lnTo>
                    <a:lnTo>
                      <a:pt x="30" y="110"/>
                    </a:lnTo>
                    <a:lnTo>
                      <a:pt x="41" y="110"/>
                    </a:lnTo>
                    <a:lnTo>
                      <a:pt x="41" y="110"/>
                    </a:lnTo>
                    <a:lnTo>
                      <a:pt x="44" y="108"/>
                    </a:lnTo>
                    <a:lnTo>
                      <a:pt x="48" y="105"/>
                    </a:lnTo>
                    <a:lnTo>
                      <a:pt x="51" y="105"/>
                    </a:lnTo>
                    <a:lnTo>
                      <a:pt x="55" y="105"/>
                    </a:lnTo>
                    <a:lnTo>
                      <a:pt x="59" y="108"/>
                    </a:lnTo>
                    <a:lnTo>
                      <a:pt x="62" y="110"/>
                    </a:lnTo>
                    <a:lnTo>
                      <a:pt x="64" y="113"/>
                    </a:lnTo>
                    <a:lnTo>
                      <a:pt x="64" y="118"/>
                    </a:lnTo>
                    <a:lnTo>
                      <a:pt x="64" y="118"/>
                    </a:lnTo>
                    <a:lnTo>
                      <a:pt x="64" y="122"/>
                    </a:lnTo>
                    <a:lnTo>
                      <a:pt x="62" y="126"/>
                    </a:lnTo>
                    <a:lnTo>
                      <a:pt x="59" y="129"/>
                    </a:lnTo>
                    <a:lnTo>
                      <a:pt x="55" y="130"/>
                    </a:lnTo>
                    <a:lnTo>
                      <a:pt x="51" y="131"/>
                    </a:lnTo>
                    <a:lnTo>
                      <a:pt x="48" y="130"/>
                    </a:lnTo>
                    <a:lnTo>
                      <a:pt x="44" y="129"/>
                    </a:lnTo>
                    <a:lnTo>
                      <a:pt x="41" y="125"/>
                    </a:lnTo>
                    <a:lnTo>
                      <a:pt x="30" y="125"/>
                    </a:lnTo>
                    <a:lnTo>
                      <a:pt x="30" y="176"/>
                    </a:lnTo>
                    <a:lnTo>
                      <a:pt x="41" y="176"/>
                    </a:lnTo>
                    <a:lnTo>
                      <a:pt x="41" y="176"/>
                    </a:lnTo>
                    <a:lnTo>
                      <a:pt x="44" y="172"/>
                    </a:lnTo>
                    <a:lnTo>
                      <a:pt x="48" y="170"/>
                    </a:lnTo>
                    <a:lnTo>
                      <a:pt x="51" y="170"/>
                    </a:lnTo>
                    <a:lnTo>
                      <a:pt x="55" y="170"/>
                    </a:lnTo>
                    <a:lnTo>
                      <a:pt x="59" y="172"/>
                    </a:lnTo>
                    <a:lnTo>
                      <a:pt x="62" y="175"/>
                    </a:lnTo>
                    <a:lnTo>
                      <a:pt x="64" y="179"/>
                    </a:lnTo>
                    <a:lnTo>
                      <a:pt x="64" y="183"/>
                    </a:lnTo>
                    <a:lnTo>
                      <a:pt x="64" y="183"/>
                    </a:lnTo>
                    <a:lnTo>
                      <a:pt x="64" y="187"/>
                    </a:lnTo>
                    <a:lnTo>
                      <a:pt x="62" y="190"/>
                    </a:lnTo>
                    <a:lnTo>
                      <a:pt x="59" y="193"/>
                    </a:lnTo>
                    <a:lnTo>
                      <a:pt x="55" y="196"/>
                    </a:lnTo>
                    <a:lnTo>
                      <a:pt x="51" y="196"/>
                    </a:lnTo>
                    <a:lnTo>
                      <a:pt x="48" y="194"/>
                    </a:lnTo>
                    <a:lnTo>
                      <a:pt x="44" y="193"/>
                    </a:lnTo>
                    <a:lnTo>
                      <a:pt x="41" y="189"/>
                    </a:lnTo>
                    <a:lnTo>
                      <a:pt x="30" y="189"/>
                    </a:lnTo>
                    <a:lnTo>
                      <a:pt x="30" y="241"/>
                    </a:lnTo>
                    <a:lnTo>
                      <a:pt x="41" y="241"/>
                    </a:lnTo>
                    <a:lnTo>
                      <a:pt x="41" y="241"/>
                    </a:lnTo>
                    <a:lnTo>
                      <a:pt x="44" y="237"/>
                    </a:lnTo>
                    <a:lnTo>
                      <a:pt x="48" y="235"/>
                    </a:lnTo>
                    <a:lnTo>
                      <a:pt x="51" y="234"/>
                    </a:lnTo>
                    <a:lnTo>
                      <a:pt x="55" y="235"/>
                    </a:lnTo>
                    <a:lnTo>
                      <a:pt x="59" y="237"/>
                    </a:lnTo>
                    <a:lnTo>
                      <a:pt x="62" y="239"/>
                    </a:lnTo>
                    <a:lnTo>
                      <a:pt x="64" y="243"/>
                    </a:lnTo>
                    <a:lnTo>
                      <a:pt x="64" y="247"/>
                    </a:lnTo>
                    <a:lnTo>
                      <a:pt x="64" y="247"/>
                    </a:lnTo>
                    <a:lnTo>
                      <a:pt x="64" y="252"/>
                    </a:lnTo>
                    <a:lnTo>
                      <a:pt x="62" y="255"/>
                    </a:lnTo>
                    <a:lnTo>
                      <a:pt x="59" y="257"/>
                    </a:lnTo>
                    <a:lnTo>
                      <a:pt x="55" y="260"/>
                    </a:lnTo>
                    <a:lnTo>
                      <a:pt x="51" y="260"/>
                    </a:lnTo>
                    <a:lnTo>
                      <a:pt x="48" y="260"/>
                    </a:lnTo>
                    <a:lnTo>
                      <a:pt x="44" y="257"/>
                    </a:lnTo>
                    <a:lnTo>
                      <a:pt x="41" y="255"/>
                    </a:lnTo>
                    <a:lnTo>
                      <a:pt x="30" y="255"/>
                    </a:lnTo>
                    <a:lnTo>
                      <a:pt x="30" y="286"/>
                    </a:lnTo>
                    <a:lnTo>
                      <a:pt x="76" y="286"/>
                    </a:lnTo>
                    <a:lnTo>
                      <a:pt x="76" y="14"/>
                    </a:lnTo>
                    <a:lnTo>
                      <a:pt x="76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6" name="Freeform 14">
                <a:extLst>
                  <a:ext uri="{FF2B5EF4-FFF2-40B4-BE49-F238E27FC236}">
                    <a16:creationId xmlns:a16="http://schemas.microsoft.com/office/drawing/2014/main" id="{A2ABC723-1526-2441-223B-70CEE0B5EA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2839" y="2517775"/>
                <a:ext cx="312738" cy="339725"/>
              </a:xfrm>
              <a:custGeom>
                <a:avLst/>
                <a:gdLst>
                  <a:gd name="T0" fmla="*/ 95 w 197"/>
                  <a:gd name="T1" fmla="*/ 153 h 214"/>
                  <a:gd name="T2" fmla="*/ 128 w 197"/>
                  <a:gd name="T3" fmla="*/ 130 h 214"/>
                  <a:gd name="T4" fmla="*/ 186 w 197"/>
                  <a:gd name="T5" fmla="*/ 100 h 214"/>
                  <a:gd name="T6" fmla="*/ 196 w 197"/>
                  <a:gd name="T7" fmla="*/ 116 h 214"/>
                  <a:gd name="T8" fmla="*/ 148 w 197"/>
                  <a:gd name="T9" fmla="*/ 161 h 214"/>
                  <a:gd name="T10" fmla="*/ 117 w 197"/>
                  <a:gd name="T11" fmla="*/ 183 h 214"/>
                  <a:gd name="T12" fmla="*/ 86 w 197"/>
                  <a:gd name="T13" fmla="*/ 202 h 214"/>
                  <a:gd name="T14" fmla="*/ 84 w 197"/>
                  <a:gd name="T15" fmla="*/ 195 h 214"/>
                  <a:gd name="T16" fmla="*/ 81 w 197"/>
                  <a:gd name="T17" fmla="*/ 185 h 214"/>
                  <a:gd name="T18" fmla="*/ 73 w 197"/>
                  <a:gd name="T19" fmla="*/ 179 h 214"/>
                  <a:gd name="T20" fmla="*/ 67 w 197"/>
                  <a:gd name="T21" fmla="*/ 175 h 214"/>
                  <a:gd name="T22" fmla="*/ 12 w 197"/>
                  <a:gd name="T23" fmla="*/ 109 h 214"/>
                  <a:gd name="T24" fmla="*/ 0 w 197"/>
                  <a:gd name="T25" fmla="*/ 94 h 214"/>
                  <a:gd name="T26" fmla="*/ 1 w 197"/>
                  <a:gd name="T27" fmla="*/ 89 h 214"/>
                  <a:gd name="T28" fmla="*/ 15 w 197"/>
                  <a:gd name="T29" fmla="*/ 97 h 214"/>
                  <a:gd name="T30" fmla="*/ 33 w 197"/>
                  <a:gd name="T31" fmla="*/ 81 h 214"/>
                  <a:gd name="T32" fmla="*/ 40 w 197"/>
                  <a:gd name="T33" fmla="*/ 81 h 214"/>
                  <a:gd name="T34" fmla="*/ 40 w 197"/>
                  <a:gd name="T35" fmla="*/ 88 h 214"/>
                  <a:gd name="T36" fmla="*/ 17 w 197"/>
                  <a:gd name="T37" fmla="*/ 112 h 214"/>
                  <a:gd name="T38" fmla="*/ 12 w 197"/>
                  <a:gd name="T39" fmla="*/ 109 h 214"/>
                  <a:gd name="T40" fmla="*/ 1 w 197"/>
                  <a:gd name="T41" fmla="*/ 57 h 214"/>
                  <a:gd name="T42" fmla="*/ 0 w 197"/>
                  <a:gd name="T43" fmla="*/ 53 h 214"/>
                  <a:gd name="T44" fmla="*/ 5 w 197"/>
                  <a:gd name="T45" fmla="*/ 49 h 214"/>
                  <a:gd name="T46" fmla="*/ 31 w 197"/>
                  <a:gd name="T47" fmla="*/ 42 h 214"/>
                  <a:gd name="T48" fmla="*/ 36 w 197"/>
                  <a:gd name="T49" fmla="*/ 40 h 214"/>
                  <a:gd name="T50" fmla="*/ 41 w 197"/>
                  <a:gd name="T51" fmla="*/ 44 h 214"/>
                  <a:gd name="T52" fmla="*/ 18 w 197"/>
                  <a:gd name="T53" fmla="*/ 71 h 214"/>
                  <a:gd name="T54" fmla="*/ 15 w 197"/>
                  <a:gd name="T55" fmla="*/ 72 h 214"/>
                  <a:gd name="T56" fmla="*/ 12 w 197"/>
                  <a:gd name="T57" fmla="*/ 70 h 214"/>
                  <a:gd name="T58" fmla="*/ 1 w 197"/>
                  <a:gd name="T59" fmla="*/ 17 h 214"/>
                  <a:gd name="T60" fmla="*/ 0 w 197"/>
                  <a:gd name="T61" fmla="*/ 10 h 214"/>
                  <a:gd name="T62" fmla="*/ 8 w 197"/>
                  <a:gd name="T63" fmla="*/ 10 h 214"/>
                  <a:gd name="T64" fmla="*/ 31 w 197"/>
                  <a:gd name="T65" fmla="*/ 2 h 214"/>
                  <a:gd name="T66" fmla="*/ 37 w 197"/>
                  <a:gd name="T67" fmla="*/ 0 h 214"/>
                  <a:gd name="T68" fmla="*/ 40 w 197"/>
                  <a:gd name="T69" fmla="*/ 6 h 214"/>
                  <a:gd name="T70" fmla="*/ 18 w 197"/>
                  <a:gd name="T71" fmla="*/ 31 h 214"/>
                  <a:gd name="T72" fmla="*/ 13 w 197"/>
                  <a:gd name="T73" fmla="*/ 31 h 214"/>
                  <a:gd name="T74" fmla="*/ 57 w 197"/>
                  <a:gd name="T75" fmla="*/ 188 h 214"/>
                  <a:gd name="T76" fmla="*/ 44 w 197"/>
                  <a:gd name="T77" fmla="*/ 210 h 214"/>
                  <a:gd name="T78" fmla="*/ 45 w 197"/>
                  <a:gd name="T79" fmla="*/ 213 h 214"/>
                  <a:gd name="T80" fmla="*/ 71 w 197"/>
                  <a:gd name="T81" fmla="*/ 209 h 214"/>
                  <a:gd name="T82" fmla="*/ 62 w 197"/>
                  <a:gd name="T83" fmla="*/ 19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7" h="214">
                    <a:moveTo>
                      <a:pt x="63" y="175"/>
                    </a:moveTo>
                    <a:lnTo>
                      <a:pt x="63" y="175"/>
                    </a:lnTo>
                    <a:lnTo>
                      <a:pt x="95" y="153"/>
                    </a:lnTo>
                    <a:lnTo>
                      <a:pt x="95" y="153"/>
                    </a:lnTo>
                    <a:lnTo>
                      <a:pt x="128" y="130"/>
                    </a:lnTo>
                    <a:lnTo>
                      <a:pt x="128" y="130"/>
                    </a:lnTo>
                    <a:lnTo>
                      <a:pt x="175" y="97"/>
                    </a:lnTo>
                    <a:lnTo>
                      <a:pt x="175" y="97"/>
                    </a:lnTo>
                    <a:lnTo>
                      <a:pt x="186" y="100"/>
                    </a:lnTo>
                    <a:lnTo>
                      <a:pt x="186" y="100"/>
                    </a:lnTo>
                    <a:lnTo>
                      <a:pt x="196" y="116"/>
                    </a:lnTo>
                    <a:lnTo>
                      <a:pt x="196" y="116"/>
                    </a:lnTo>
                    <a:lnTo>
                      <a:pt x="197" y="126"/>
                    </a:lnTo>
                    <a:lnTo>
                      <a:pt x="197" y="126"/>
                    </a:lnTo>
                    <a:lnTo>
                      <a:pt x="148" y="161"/>
                    </a:lnTo>
                    <a:lnTo>
                      <a:pt x="148" y="161"/>
                    </a:lnTo>
                    <a:lnTo>
                      <a:pt x="117" y="183"/>
                    </a:lnTo>
                    <a:lnTo>
                      <a:pt x="117" y="183"/>
                    </a:lnTo>
                    <a:lnTo>
                      <a:pt x="85" y="206"/>
                    </a:lnTo>
                    <a:lnTo>
                      <a:pt x="85" y="206"/>
                    </a:lnTo>
                    <a:lnTo>
                      <a:pt x="86" y="202"/>
                    </a:lnTo>
                    <a:lnTo>
                      <a:pt x="86" y="200"/>
                    </a:lnTo>
                    <a:lnTo>
                      <a:pt x="86" y="197"/>
                    </a:lnTo>
                    <a:lnTo>
                      <a:pt x="84" y="195"/>
                    </a:lnTo>
                    <a:lnTo>
                      <a:pt x="84" y="195"/>
                    </a:lnTo>
                    <a:lnTo>
                      <a:pt x="84" y="189"/>
                    </a:lnTo>
                    <a:lnTo>
                      <a:pt x="81" y="185"/>
                    </a:lnTo>
                    <a:lnTo>
                      <a:pt x="77" y="182"/>
                    </a:lnTo>
                    <a:lnTo>
                      <a:pt x="73" y="179"/>
                    </a:lnTo>
                    <a:lnTo>
                      <a:pt x="73" y="179"/>
                    </a:lnTo>
                    <a:lnTo>
                      <a:pt x="72" y="176"/>
                    </a:lnTo>
                    <a:lnTo>
                      <a:pt x="71" y="175"/>
                    </a:lnTo>
                    <a:lnTo>
                      <a:pt x="67" y="175"/>
                    </a:lnTo>
                    <a:lnTo>
                      <a:pt x="63" y="175"/>
                    </a:lnTo>
                    <a:lnTo>
                      <a:pt x="63" y="175"/>
                    </a:lnTo>
                    <a:close/>
                    <a:moveTo>
                      <a:pt x="12" y="109"/>
                    </a:moveTo>
                    <a:lnTo>
                      <a:pt x="1" y="97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0" y="91"/>
                    </a:lnTo>
                    <a:lnTo>
                      <a:pt x="0" y="90"/>
                    </a:lnTo>
                    <a:lnTo>
                      <a:pt x="1" y="89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15" y="97"/>
                    </a:lnTo>
                    <a:lnTo>
                      <a:pt x="31" y="82"/>
                    </a:lnTo>
                    <a:lnTo>
                      <a:pt x="31" y="82"/>
                    </a:lnTo>
                    <a:lnTo>
                      <a:pt x="33" y="81"/>
                    </a:lnTo>
                    <a:lnTo>
                      <a:pt x="36" y="80"/>
                    </a:lnTo>
                    <a:lnTo>
                      <a:pt x="37" y="80"/>
                    </a:lnTo>
                    <a:lnTo>
                      <a:pt x="40" y="81"/>
                    </a:lnTo>
                    <a:lnTo>
                      <a:pt x="41" y="84"/>
                    </a:lnTo>
                    <a:lnTo>
                      <a:pt x="40" y="86"/>
                    </a:lnTo>
                    <a:lnTo>
                      <a:pt x="40" y="88"/>
                    </a:lnTo>
                    <a:lnTo>
                      <a:pt x="18" y="111"/>
                    </a:lnTo>
                    <a:lnTo>
                      <a:pt x="18" y="111"/>
                    </a:lnTo>
                    <a:lnTo>
                      <a:pt x="17" y="112"/>
                    </a:lnTo>
                    <a:lnTo>
                      <a:pt x="15" y="112"/>
                    </a:lnTo>
                    <a:lnTo>
                      <a:pt x="13" y="111"/>
                    </a:lnTo>
                    <a:lnTo>
                      <a:pt x="12" y="109"/>
                    </a:lnTo>
                    <a:lnTo>
                      <a:pt x="12" y="109"/>
                    </a:lnTo>
                    <a:close/>
                    <a:moveTo>
                      <a:pt x="12" y="70"/>
                    </a:moveTo>
                    <a:lnTo>
                      <a:pt x="1" y="57"/>
                    </a:lnTo>
                    <a:lnTo>
                      <a:pt x="1" y="57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0"/>
                    </a:lnTo>
                    <a:lnTo>
                      <a:pt x="1" y="49"/>
                    </a:lnTo>
                    <a:lnTo>
                      <a:pt x="5" y="49"/>
                    </a:lnTo>
                    <a:lnTo>
                      <a:pt x="8" y="50"/>
                    </a:lnTo>
                    <a:lnTo>
                      <a:pt x="15" y="57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3" y="41"/>
                    </a:lnTo>
                    <a:lnTo>
                      <a:pt x="36" y="40"/>
                    </a:lnTo>
                    <a:lnTo>
                      <a:pt x="37" y="40"/>
                    </a:lnTo>
                    <a:lnTo>
                      <a:pt x="40" y="41"/>
                    </a:lnTo>
                    <a:lnTo>
                      <a:pt x="41" y="44"/>
                    </a:lnTo>
                    <a:lnTo>
                      <a:pt x="40" y="46"/>
                    </a:lnTo>
                    <a:lnTo>
                      <a:pt x="40" y="48"/>
                    </a:lnTo>
                    <a:lnTo>
                      <a:pt x="18" y="71"/>
                    </a:lnTo>
                    <a:lnTo>
                      <a:pt x="18" y="71"/>
                    </a:lnTo>
                    <a:lnTo>
                      <a:pt x="17" y="72"/>
                    </a:lnTo>
                    <a:lnTo>
                      <a:pt x="15" y="72"/>
                    </a:lnTo>
                    <a:lnTo>
                      <a:pt x="13" y="71"/>
                    </a:lnTo>
                    <a:lnTo>
                      <a:pt x="12" y="70"/>
                    </a:lnTo>
                    <a:lnTo>
                      <a:pt x="12" y="70"/>
                    </a:lnTo>
                    <a:close/>
                    <a:moveTo>
                      <a:pt x="12" y="30"/>
                    </a:moveTo>
                    <a:lnTo>
                      <a:pt x="1" y="17"/>
                    </a:lnTo>
                    <a:lnTo>
                      <a:pt x="1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5" y="9"/>
                    </a:lnTo>
                    <a:lnTo>
                      <a:pt x="8" y="10"/>
                    </a:lnTo>
                    <a:lnTo>
                      <a:pt x="15" y="18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3" y="1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40" y="1"/>
                    </a:lnTo>
                    <a:lnTo>
                      <a:pt x="41" y="4"/>
                    </a:lnTo>
                    <a:lnTo>
                      <a:pt x="40" y="6"/>
                    </a:lnTo>
                    <a:lnTo>
                      <a:pt x="40" y="8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32"/>
                    </a:lnTo>
                    <a:lnTo>
                      <a:pt x="15" y="32"/>
                    </a:lnTo>
                    <a:lnTo>
                      <a:pt x="13" y="31"/>
                    </a:lnTo>
                    <a:lnTo>
                      <a:pt x="12" y="30"/>
                    </a:lnTo>
                    <a:lnTo>
                      <a:pt x="12" y="30"/>
                    </a:lnTo>
                    <a:close/>
                    <a:moveTo>
                      <a:pt x="57" y="188"/>
                    </a:moveTo>
                    <a:lnTo>
                      <a:pt x="44" y="209"/>
                    </a:lnTo>
                    <a:lnTo>
                      <a:pt x="44" y="209"/>
                    </a:lnTo>
                    <a:lnTo>
                      <a:pt x="44" y="210"/>
                    </a:lnTo>
                    <a:lnTo>
                      <a:pt x="45" y="211"/>
                    </a:lnTo>
                    <a:lnTo>
                      <a:pt x="45" y="211"/>
                    </a:lnTo>
                    <a:lnTo>
                      <a:pt x="45" y="213"/>
                    </a:lnTo>
                    <a:lnTo>
                      <a:pt x="48" y="214"/>
                    </a:lnTo>
                    <a:lnTo>
                      <a:pt x="71" y="209"/>
                    </a:lnTo>
                    <a:lnTo>
                      <a:pt x="71" y="209"/>
                    </a:lnTo>
                    <a:lnTo>
                      <a:pt x="70" y="202"/>
                    </a:lnTo>
                    <a:lnTo>
                      <a:pt x="66" y="197"/>
                    </a:lnTo>
                    <a:lnTo>
                      <a:pt x="62" y="192"/>
                    </a:lnTo>
                    <a:lnTo>
                      <a:pt x="57" y="188"/>
                    </a:lnTo>
                    <a:lnTo>
                      <a:pt x="57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43" name="Rectangle 156">
              <a:extLst>
                <a:ext uri="{FF2B5EF4-FFF2-40B4-BE49-F238E27FC236}">
                  <a16:creationId xmlns:a16="http://schemas.microsoft.com/office/drawing/2014/main" id="{E063B668-D7D6-D9C9-1807-AD28A47EF9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901" y="2455404"/>
              <a:ext cx="5899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1396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06B14CB-0233-F508-06BE-F88F9990F5ED}"/>
                </a:ext>
              </a:extLst>
            </p:cNvPr>
            <p:cNvSpPr txBox="1"/>
            <p:nvPr/>
          </p:nvSpPr>
          <p:spPr>
            <a:xfrm>
              <a:off x="2133434" y="3316382"/>
              <a:ext cx="1585182" cy="970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62D3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D1C3D72-F890-DA83-9537-EA939FE713EC}"/>
              </a:ext>
            </a:extLst>
          </p:cNvPr>
          <p:cNvGrpSpPr/>
          <p:nvPr/>
        </p:nvGrpSpPr>
        <p:grpSpPr>
          <a:xfrm>
            <a:off x="417328" y="2323036"/>
            <a:ext cx="2087101" cy="3344333"/>
            <a:chOff x="406253" y="1746421"/>
            <a:chExt cx="1585182" cy="2540067"/>
          </a:xfrm>
        </p:grpSpPr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id="{70CB7ABD-BC8A-06A6-6CED-65E9F361E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78" y="1746421"/>
              <a:ext cx="897033" cy="464869"/>
            </a:xfrm>
            <a:custGeom>
              <a:avLst/>
              <a:gdLst>
                <a:gd name="T0" fmla="*/ 720 w 768"/>
                <a:gd name="T1" fmla="*/ 398 h 398"/>
                <a:gd name="T2" fmla="*/ 47 w 768"/>
                <a:gd name="T3" fmla="*/ 398 h 398"/>
                <a:gd name="T4" fmla="*/ 47 w 768"/>
                <a:gd name="T5" fmla="*/ 398 h 398"/>
                <a:gd name="T6" fmla="*/ 38 w 768"/>
                <a:gd name="T7" fmla="*/ 398 h 398"/>
                <a:gd name="T8" fmla="*/ 29 w 768"/>
                <a:gd name="T9" fmla="*/ 394 h 398"/>
                <a:gd name="T10" fmla="*/ 20 w 768"/>
                <a:gd name="T11" fmla="*/ 390 h 398"/>
                <a:gd name="T12" fmla="*/ 14 w 768"/>
                <a:gd name="T13" fmla="*/ 384 h 398"/>
                <a:gd name="T14" fmla="*/ 7 w 768"/>
                <a:gd name="T15" fmla="*/ 378 h 398"/>
                <a:gd name="T16" fmla="*/ 4 w 768"/>
                <a:gd name="T17" fmla="*/ 370 h 398"/>
                <a:gd name="T18" fmla="*/ 1 w 768"/>
                <a:gd name="T19" fmla="*/ 361 h 398"/>
                <a:gd name="T20" fmla="*/ 0 w 768"/>
                <a:gd name="T21" fmla="*/ 351 h 398"/>
                <a:gd name="T22" fmla="*/ 0 w 768"/>
                <a:gd name="T23" fmla="*/ 76 h 398"/>
                <a:gd name="T24" fmla="*/ 0 w 768"/>
                <a:gd name="T25" fmla="*/ 76 h 398"/>
                <a:gd name="T26" fmla="*/ 0 w 768"/>
                <a:gd name="T27" fmla="*/ 68 h 398"/>
                <a:gd name="T28" fmla="*/ 1 w 768"/>
                <a:gd name="T29" fmla="*/ 61 h 398"/>
                <a:gd name="T30" fmla="*/ 6 w 768"/>
                <a:gd name="T31" fmla="*/ 46 h 398"/>
                <a:gd name="T32" fmla="*/ 13 w 768"/>
                <a:gd name="T33" fmla="*/ 34 h 398"/>
                <a:gd name="T34" fmla="*/ 22 w 768"/>
                <a:gd name="T35" fmla="*/ 23 h 398"/>
                <a:gd name="T36" fmla="*/ 33 w 768"/>
                <a:gd name="T37" fmla="*/ 13 h 398"/>
                <a:gd name="T38" fmla="*/ 46 w 768"/>
                <a:gd name="T39" fmla="*/ 6 h 398"/>
                <a:gd name="T40" fmla="*/ 60 w 768"/>
                <a:gd name="T41" fmla="*/ 3 h 398"/>
                <a:gd name="T42" fmla="*/ 68 w 768"/>
                <a:gd name="T43" fmla="*/ 1 h 398"/>
                <a:gd name="T44" fmla="*/ 76 w 768"/>
                <a:gd name="T45" fmla="*/ 0 h 398"/>
                <a:gd name="T46" fmla="*/ 720 w 768"/>
                <a:gd name="T47" fmla="*/ 0 h 398"/>
                <a:gd name="T48" fmla="*/ 720 w 768"/>
                <a:gd name="T49" fmla="*/ 0 h 398"/>
                <a:gd name="T50" fmla="*/ 729 w 768"/>
                <a:gd name="T51" fmla="*/ 1 h 398"/>
                <a:gd name="T52" fmla="*/ 738 w 768"/>
                <a:gd name="T53" fmla="*/ 4 h 398"/>
                <a:gd name="T54" fmla="*/ 746 w 768"/>
                <a:gd name="T55" fmla="*/ 9 h 398"/>
                <a:gd name="T56" fmla="*/ 753 w 768"/>
                <a:gd name="T57" fmla="*/ 14 h 398"/>
                <a:gd name="T58" fmla="*/ 759 w 768"/>
                <a:gd name="T59" fmla="*/ 22 h 398"/>
                <a:gd name="T60" fmla="*/ 764 w 768"/>
                <a:gd name="T61" fmla="*/ 30 h 398"/>
                <a:gd name="T62" fmla="*/ 766 w 768"/>
                <a:gd name="T63" fmla="*/ 39 h 398"/>
                <a:gd name="T64" fmla="*/ 768 w 768"/>
                <a:gd name="T65" fmla="*/ 48 h 398"/>
                <a:gd name="T66" fmla="*/ 768 w 768"/>
                <a:gd name="T67" fmla="*/ 351 h 398"/>
                <a:gd name="T68" fmla="*/ 768 w 768"/>
                <a:gd name="T69" fmla="*/ 351 h 398"/>
                <a:gd name="T70" fmla="*/ 766 w 768"/>
                <a:gd name="T71" fmla="*/ 361 h 398"/>
                <a:gd name="T72" fmla="*/ 764 w 768"/>
                <a:gd name="T73" fmla="*/ 370 h 398"/>
                <a:gd name="T74" fmla="*/ 759 w 768"/>
                <a:gd name="T75" fmla="*/ 378 h 398"/>
                <a:gd name="T76" fmla="*/ 753 w 768"/>
                <a:gd name="T77" fmla="*/ 384 h 398"/>
                <a:gd name="T78" fmla="*/ 746 w 768"/>
                <a:gd name="T79" fmla="*/ 390 h 398"/>
                <a:gd name="T80" fmla="*/ 738 w 768"/>
                <a:gd name="T81" fmla="*/ 394 h 398"/>
                <a:gd name="T82" fmla="*/ 729 w 768"/>
                <a:gd name="T83" fmla="*/ 398 h 398"/>
                <a:gd name="T84" fmla="*/ 720 w 768"/>
                <a:gd name="T85" fmla="*/ 398 h 398"/>
                <a:gd name="T86" fmla="*/ 720 w 768"/>
                <a:gd name="T87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720" y="398"/>
                  </a:moveTo>
                  <a:lnTo>
                    <a:pt x="47" y="398"/>
                  </a:lnTo>
                  <a:lnTo>
                    <a:pt x="47" y="398"/>
                  </a:lnTo>
                  <a:lnTo>
                    <a:pt x="38" y="398"/>
                  </a:lnTo>
                  <a:lnTo>
                    <a:pt x="29" y="394"/>
                  </a:lnTo>
                  <a:lnTo>
                    <a:pt x="20" y="390"/>
                  </a:lnTo>
                  <a:lnTo>
                    <a:pt x="14" y="384"/>
                  </a:lnTo>
                  <a:lnTo>
                    <a:pt x="7" y="378"/>
                  </a:lnTo>
                  <a:lnTo>
                    <a:pt x="4" y="370"/>
                  </a:lnTo>
                  <a:lnTo>
                    <a:pt x="1" y="361"/>
                  </a:lnTo>
                  <a:lnTo>
                    <a:pt x="0" y="351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68"/>
                  </a:lnTo>
                  <a:lnTo>
                    <a:pt x="1" y="61"/>
                  </a:lnTo>
                  <a:lnTo>
                    <a:pt x="6" y="46"/>
                  </a:lnTo>
                  <a:lnTo>
                    <a:pt x="13" y="34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60" y="3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720" y="0"/>
                  </a:lnTo>
                  <a:lnTo>
                    <a:pt x="720" y="0"/>
                  </a:lnTo>
                  <a:lnTo>
                    <a:pt x="729" y="1"/>
                  </a:lnTo>
                  <a:lnTo>
                    <a:pt x="738" y="4"/>
                  </a:lnTo>
                  <a:lnTo>
                    <a:pt x="746" y="9"/>
                  </a:lnTo>
                  <a:lnTo>
                    <a:pt x="753" y="14"/>
                  </a:lnTo>
                  <a:lnTo>
                    <a:pt x="759" y="22"/>
                  </a:lnTo>
                  <a:lnTo>
                    <a:pt x="764" y="30"/>
                  </a:lnTo>
                  <a:lnTo>
                    <a:pt x="766" y="39"/>
                  </a:lnTo>
                  <a:lnTo>
                    <a:pt x="768" y="48"/>
                  </a:lnTo>
                  <a:lnTo>
                    <a:pt x="768" y="351"/>
                  </a:lnTo>
                  <a:lnTo>
                    <a:pt x="768" y="351"/>
                  </a:lnTo>
                  <a:lnTo>
                    <a:pt x="766" y="361"/>
                  </a:lnTo>
                  <a:lnTo>
                    <a:pt x="764" y="370"/>
                  </a:lnTo>
                  <a:lnTo>
                    <a:pt x="759" y="378"/>
                  </a:lnTo>
                  <a:lnTo>
                    <a:pt x="753" y="384"/>
                  </a:lnTo>
                  <a:lnTo>
                    <a:pt x="746" y="390"/>
                  </a:lnTo>
                  <a:lnTo>
                    <a:pt x="738" y="394"/>
                  </a:lnTo>
                  <a:lnTo>
                    <a:pt x="729" y="398"/>
                  </a:lnTo>
                  <a:lnTo>
                    <a:pt x="720" y="398"/>
                  </a:lnTo>
                  <a:lnTo>
                    <a:pt x="720" y="3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B03EAF38-62C4-41D8-48E8-0854CEE4D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1033" y="2512637"/>
              <a:ext cx="897033" cy="464869"/>
            </a:xfrm>
            <a:custGeom>
              <a:avLst/>
              <a:gdLst>
                <a:gd name="T0" fmla="*/ 48 w 768"/>
                <a:gd name="T1" fmla="*/ 0 h 398"/>
                <a:gd name="T2" fmla="*/ 720 w 768"/>
                <a:gd name="T3" fmla="*/ 0 h 398"/>
                <a:gd name="T4" fmla="*/ 720 w 768"/>
                <a:gd name="T5" fmla="*/ 0 h 398"/>
                <a:gd name="T6" fmla="*/ 730 w 768"/>
                <a:gd name="T7" fmla="*/ 1 h 398"/>
                <a:gd name="T8" fmla="*/ 738 w 768"/>
                <a:gd name="T9" fmla="*/ 4 h 398"/>
                <a:gd name="T10" fmla="*/ 747 w 768"/>
                <a:gd name="T11" fmla="*/ 8 h 398"/>
                <a:gd name="T12" fmla="*/ 754 w 768"/>
                <a:gd name="T13" fmla="*/ 14 h 398"/>
                <a:gd name="T14" fmla="*/ 760 w 768"/>
                <a:gd name="T15" fmla="*/ 21 h 398"/>
                <a:gd name="T16" fmla="*/ 764 w 768"/>
                <a:gd name="T17" fmla="*/ 28 h 398"/>
                <a:gd name="T18" fmla="*/ 766 w 768"/>
                <a:gd name="T19" fmla="*/ 37 h 398"/>
                <a:gd name="T20" fmla="*/ 768 w 768"/>
                <a:gd name="T21" fmla="*/ 48 h 398"/>
                <a:gd name="T22" fmla="*/ 768 w 768"/>
                <a:gd name="T23" fmla="*/ 322 h 398"/>
                <a:gd name="T24" fmla="*/ 768 w 768"/>
                <a:gd name="T25" fmla="*/ 322 h 398"/>
                <a:gd name="T26" fmla="*/ 768 w 768"/>
                <a:gd name="T27" fmla="*/ 330 h 398"/>
                <a:gd name="T28" fmla="*/ 766 w 768"/>
                <a:gd name="T29" fmla="*/ 338 h 398"/>
                <a:gd name="T30" fmla="*/ 761 w 768"/>
                <a:gd name="T31" fmla="*/ 352 h 398"/>
                <a:gd name="T32" fmla="*/ 755 w 768"/>
                <a:gd name="T33" fmla="*/ 365 h 398"/>
                <a:gd name="T34" fmla="*/ 746 w 768"/>
                <a:gd name="T35" fmla="*/ 376 h 398"/>
                <a:gd name="T36" fmla="*/ 734 w 768"/>
                <a:gd name="T37" fmla="*/ 385 h 398"/>
                <a:gd name="T38" fmla="*/ 721 w 768"/>
                <a:gd name="T39" fmla="*/ 392 h 398"/>
                <a:gd name="T40" fmla="*/ 707 w 768"/>
                <a:gd name="T41" fmla="*/ 397 h 398"/>
                <a:gd name="T42" fmla="*/ 701 w 768"/>
                <a:gd name="T43" fmla="*/ 397 h 398"/>
                <a:gd name="T44" fmla="*/ 693 w 768"/>
                <a:gd name="T45" fmla="*/ 398 h 398"/>
                <a:gd name="T46" fmla="*/ 48 w 768"/>
                <a:gd name="T47" fmla="*/ 398 h 398"/>
                <a:gd name="T48" fmla="*/ 48 w 768"/>
                <a:gd name="T49" fmla="*/ 398 h 398"/>
                <a:gd name="T50" fmla="*/ 39 w 768"/>
                <a:gd name="T51" fmla="*/ 397 h 398"/>
                <a:gd name="T52" fmla="*/ 29 w 768"/>
                <a:gd name="T53" fmla="*/ 394 h 398"/>
                <a:gd name="T54" fmla="*/ 22 w 768"/>
                <a:gd name="T55" fmla="*/ 389 h 398"/>
                <a:gd name="T56" fmla="*/ 14 w 768"/>
                <a:gd name="T57" fmla="*/ 384 h 398"/>
                <a:gd name="T58" fmla="*/ 9 w 768"/>
                <a:gd name="T59" fmla="*/ 376 h 398"/>
                <a:gd name="T60" fmla="*/ 4 w 768"/>
                <a:gd name="T61" fmla="*/ 369 h 398"/>
                <a:gd name="T62" fmla="*/ 1 w 768"/>
                <a:gd name="T63" fmla="*/ 360 h 398"/>
                <a:gd name="T64" fmla="*/ 0 w 768"/>
                <a:gd name="T65" fmla="*/ 350 h 398"/>
                <a:gd name="T66" fmla="*/ 0 w 768"/>
                <a:gd name="T67" fmla="*/ 48 h 398"/>
                <a:gd name="T68" fmla="*/ 0 w 768"/>
                <a:gd name="T69" fmla="*/ 48 h 398"/>
                <a:gd name="T70" fmla="*/ 1 w 768"/>
                <a:gd name="T71" fmla="*/ 37 h 398"/>
                <a:gd name="T72" fmla="*/ 4 w 768"/>
                <a:gd name="T73" fmla="*/ 28 h 398"/>
                <a:gd name="T74" fmla="*/ 9 w 768"/>
                <a:gd name="T75" fmla="*/ 21 h 398"/>
                <a:gd name="T76" fmla="*/ 14 w 768"/>
                <a:gd name="T77" fmla="*/ 14 h 398"/>
                <a:gd name="T78" fmla="*/ 22 w 768"/>
                <a:gd name="T79" fmla="*/ 8 h 398"/>
                <a:gd name="T80" fmla="*/ 29 w 768"/>
                <a:gd name="T81" fmla="*/ 4 h 398"/>
                <a:gd name="T82" fmla="*/ 39 w 768"/>
                <a:gd name="T83" fmla="*/ 1 h 398"/>
                <a:gd name="T84" fmla="*/ 48 w 768"/>
                <a:gd name="T85" fmla="*/ 0 h 398"/>
                <a:gd name="T86" fmla="*/ 48 w 768"/>
                <a:gd name="T87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8" h="398">
                  <a:moveTo>
                    <a:pt x="48" y="0"/>
                  </a:moveTo>
                  <a:lnTo>
                    <a:pt x="720" y="0"/>
                  </a:lnTo>
                  <a:lnTo>
                    <a:pt x="720" y="0"/>
                  </a:lnTo>
                  <a:lnTo>
                    <a:pt x="730" y="1"/>
                  </a:lnTo>
                  <a:lnTo>
                    <a:pt x="738" y="4"/>
                  </a:lnTo>
                  <a:lnTo>
                    <a:pt x="747" y="8"/>
                  </a:lnTo>
                  <a:lnTo>
                    <a:pt x="754" y="14"/>
                  </a:lnTo>
                  <a:lnTo>
                    <a:pt x="760" y="21"/>
                  </a:lnTo>
                  <a:lnTo>
                    <a:pt x="764" y="28"/>
                  </a:lnTo>
                  <a:lnTo>
                    <a:pt x="766" y="37"/>
                  </a:lnTo>
                  <a:lnTo>
                    <a:pt x="768" y="48"/>
                  </a:lnTo>
                  <a:lnTo>
                    <a:pt x="768" y="322"/>
                  </a:lnTo>
                  <a:lnTo>
                    <a:pt x="768" y="322"/>
                  </a:lnTo>
                  <a:lnTo>
                    <a:pt x="768" y="330"/>
                  </a:lnTo>
                  <a:lnTo>
                    <a:pt x="766" y="338"/>
                  </a:lnTo>
                  <a:lnTo>
                    <a:pt x="761" y="352"/>
                  </a:lnTo>
                  <a:lnTo>
                    <a:pt x="755" y="365"/>
                  </a:lnTo>
                  <a:lnTo>
                    <a:pt x="746" y="376"/>
                  </a:lnTo>
                  <a:lnTo>
                    <a:pt x="734" y="385"/>
                  </a:lnTo>
                  <a:lnTo>
                    <a:pt x="721" y="392"/>
                  </a:lnTo>
                  <a:lnTo>
                    <a:pt x="707" y="397"/>
                  </a:lnTo>
                  <a:lnTo>
                    <a:pt x="701" y="397"/>
                  </a:lnTo>
                  <a:lnTo>
                    <a:pt x="693" y="398"/>
                  </a:lnTo>
                  <a:lnTo>
                    <a:pt x="48" y="398"/>
                  </a:lnTo>
                  <a:lnTo>
                    <a:pt x="48" y="398"/>
                  </a:lnTo>
                  <a:lnTo>
                    <a:pt x="39" y="397"/>
                  </a:lnTo>
                  <a:lnTo>
                    <a:pt x="29" y="394"/>
                  </a:lnTo>
                  <a:lnTo>
                    <a:pt x="22" y="389"/>
                  </a:lnTo>
                  <a:lnTo>
                    <a:pt x="14" y="384"/>
                  </a:lnTo>
                  <a:lnTo>
                    <a:pt x="9" y="376"/>
                  </a:lnTo>
                  <a:lnTo>
                    <a:pt x="4" y="369"/>
                  </a:lnTo>
                  <a:lnTo>
                    <a:pt x="1" y="360"/>
                  </a:lnTo>
                  <a:lnTo>
                    <a:pt x="0" y="35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4" y="28"/>
                  </a:lnTo>
                  <a:lnTo>
                    <a:pt x="9" y="21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29" y="4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96908AC6-3DAC-215E-5400-FB9C4AF74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98" y="1835190"/>
              <a:ext cx="1052379" cy="1053546"/>
            </a:xfrm>
            <a:custGeom>
              <a:avLst/>
              <a:gdLst>
                <a:gd name="T0" fmla="*/ 839 w 901"/>
                <a:gd name="T1" fmla="*/ 902 h 902"/>
                <a:gd name="T2" fmla="*/ 62 w 901"/>
                <a:gd name="T3" fmla="*/ 902 h 902"/>
                <a:gd name="T4" fmla="*/ 62 w 901"/>
                <a:gd name="T5" fmla="*/ 902 h 902"/>
                <a:gd name="T6" fmla="*/ 49 w 901"/>
                <a:gd name="T7" fmla="*/ 901 h 902"/>
                <a:gd name="T8" fmla="*/ 38 w 901"/>
                <a:gd name="T9" fmla="*/ 897 h 902"/>
                <a:gd name="T10" fmla="*/ 27 w 901"/>
                <a:gd name="T11" fmla="*/ 892 h 902"/>
                <a:gd name="T12" fmla="*/ 18 w 901"/>
                <a:gd name="T13" fmla="*/ 884 h 902"/>
                <a:gd name="T14" fmla="*/ 11 w 901"/>
                <a:gd name="T15" fmla="*/ 875 h 902"/>
                <a:gd name="T16" fmla="*/ 6 w 901"/>
                <a:gd name="T17" fmla="*/ 865 h 902"/>
                <a:gd name="T18" fmla="*/ 2 w 901"/>
                <a:gd name="T19" fmla="*/ 853 h 902"/>
                <a:gd name="T20" fmla="*/ 0 w 901"/>
                <a:gd name="T21" fmla="*/ 840 h 902"/>
                <a:gd name="T22" fmla="*/ 0 w 901"/>
                <a:gd name="T23" fmla="*/ 62 h 902"/>
                <a:gd name="T24" fmla="*/ 0 w 901"/>
                <a:gd name="T25" fmla="*/ 62 h 902"/>
                <a:gd name="T26" fmla="*/ 2 w 901"/>
                <a:gd name="T27" fmla="*/ 50 h 902"/>
                <a:gd name="T28" fmla="*/ 6 w 901"/>
                <a:gd name="T29" fmla="*/ 39 h 902"/>
                <a:gd name="T30" fmla="*/ 11 w 901"/>
                <a:gd name="T31" fmla="*/ 27 h 902"/>
                <a:gd name="T32" fmla="*/ 18 w 901"/>
                <a:gd name="T33" fmla="*/ 18 h 902"/>
                <a:gd name="T34" fmla="*/ 27 w 901"/>
                <a:gd name="T35" fmla="*/ 10 h 902"/>
                <a:gd name="T36" fmla="*/ 38 w 901"/>
                <a:gd name="T37" fmla="*/ 5 h 902"/>
                <a:gd name="T38" fmla="*/ 49 w 901"/>
                <a:gd name="T39" fmla="*/ 1 h 902"/>
                <a:gd name="T40" fmla="*/ 62 w 901"/>
                <a:gd name="T41" fmla="*/ 0 h 902"/>
                <a:gd name="T42" fmla="*/ 839 w 901"/>
                <a:gd name="T43" fmla="*/ 0 h 902"/>
                <a:gd name="T44" fmla="*/ 839 w 901"/>
                <a:gd name="T45" fmla="*/ 0 h 902"/>
                <a:gd name="T46" fmla="*/ 852 w 901"/>
                <a:gd name="T47" fmla="*/ 1 h 902"/>
                <a:gd name="T48" fmla="*/ 864 w 901"/>
                <a:gd name="T49" fmla="*/ 5 h 902"/>
                <a:gd name="T50" fmla="*/ 874 w 901"/>
                <a:gd name="T51" fmla="*/ 10 h 902"/>
                <a:gd name="T52" fmla="*/ 883 w 901"/>
                <a:gd name="T53" fmla="*/ 18 h 902"/>
                <a:gd name="T54" fmla="*/ 891 w 901"/>
                <a:gd name="T55" fmla="*/ 27 h 902"/>
                <a:gd name="T56" fmla="*/ 897 w 901"/>
                <a:gd name="T57" fmla="*/ 39 h 902"/>
                <a:gd name="T58" fmla="*/ 900 w 901"/>
                <a:gd name="T59" fmla="*/ 50 h 902"/>
                <a:gd name="T60" fmla="*/ 901 w 901"/>
                <a:gd name="T61" fmla="*/ 62 h 902"/>
                <a:gd name="T62" fmla="*/ 901 w 901"/>
                <a:gd name="T63" fmla="*/ 840 h 902"/>
                <a:gd name="T64" fmla="*/ 901 w 901"/>
                <a:gd name="T65" fmla="*/ 840 h 902"/>
                <a:gd name="T66" fmla="*/ 900 w 901"/>
                <a:gd name="T67" fmla="*/ 853 h 902"/>
                <a:gd name="T68" fmla="*/ 897 w 901"/>
                <a:gd name="T69" fmla="*/ 865 h 902"/>
                <a:gd name="T70" fmla="*/ 891 w 901"/>
                <a:gd name="T71" fmla="*/ 875 h 902"/>
                <a:gd name="T72" fmla="*/ 883 w 901"/>
                <a:gd name="T73" fmla="*/ 884 h 902"/>
                <a:gd name="T74" fmla="*/ 874 w 901"/>
                <a:gd name="T75" fmla="*/ 892 h 902"/>
                <a:gd name="T76" fmla="*/ 864 w 901"/>
                <a:gd name="T77" fmla="*/ 897 h 902"/>
                <a:gd name="T78" fmla="*/ 852 w 901"/>
                <a:gd name="T79" fmla="*/ 901 h 902"/>
                <a:gd name="T80" fmla="*/ 839 w 901"/>
                <a:gd name="T81" fmla="*/ 902 h 902"/>
                <a:gd name="T82" fmla="*/ 839 w 901"/>
                <a:gd name="T83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1" h="902">
                  <a:moveTo>
                    <a:pt x="839" y="902"/>
                  </a:moveTo>
                  <a:lnTo>
                    <a:pt x="62" y="902"/>
                  </a:lnTo>
                  <a:lnTo>
                    <a:pt x="62" y="902"/>
                  </a:lnTo>
                  <a:lnTo>
                    <a:pt x="49" y="901"/>
                  </a:lnTo>
                  <a:lnTo>
                    <a:pt x="38" y="897"/>
                  </a:lnTo>
                  <a:lnTo>
                    <a:pt x="27" y="892"/>
                  </a:lnTo>
                  <a:lnTo>
                    <a:pt x="18" y="884"/>
                  </a:lnTo>
                  <a:lnTo>
                    <a:pt x="11" y="875"/>
                  </a:lnTo>
                  <a:lnTo>
                    <a:pt x="6" y="865"/>
                  </a:lnTo>
                  <a:lnTo>
                    <a:pt x="2" y="853"/>
                  </a:lnTo>
                  <a:lnTo>
                    <a:pt x="0" y="84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9"/>
                  </a:lnTo>
                  <a:lnTo>
                    <a:pt x="11" y="27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38" y="5"/>
                  </a:lnTo>
                  <a:lnTo>
                    <a:pt x="49" y="1"/>
                  </a:lnTo>
                  <a:lnTo>
                    <a:pt x="62" y="0"/>
                  </a:lnTo>
                  <a:lnTo>
                    <a:pt x="839" y="0"/>
                  </a:lnTo>
                  <a:lnTo>
                    <a:pt x="839" y="0"/>
                  </a:lnTo>
                  <a:lnTo>
                    <a:pt x="852" y="1"/>
                  </a:lnTo>
                  <a:lnTo>
                    <a:pt x="864" y="5"/>
                  </a:lnTo>
                  <a:lnTo>
                    <a:pt x="874" y="10"/>
                  </a:lnTo>
                  <a:lnTo>
                    <a:pt x="883" y="18"/>
                  </a:lnTo>
                  <a:lnTo>
                    <a:pt x="891" y="27"/>
                  </a:lnTo>
                  <a:lnTo>
                    <a:pt x="897" y="39"/>
                  </a:lnTo>
                  <a:lnTo>
                    <a:pt x="900" y="50"/>
                  </a:lnTo>
                  <a:lnTo>
                    <a:pt x="901" y="62"/>
                  </a:lnTo>
                  <a:lnTo>
                    <a:pt x="901" y="840"/>
                  </a:lnTo>
                  <a:lnTo>
                    <a:pt x="901" y="840"/>
                  </a:lnTo>
                  <a:lnTo>
                    <a:pt x="900" y="853"/>
                  </a:lnTo>
                  <a:lnTo>
                    <a:pt x="897" y="865"/>
                  </a:lnTo>
                  <a:lnTo>
                    <a:pt x="891" y="875"/>
                  </a:lnTo>
                  <a:lnTo>
                    <a:pt x="883" y="884"/>
                  </a:lnTo>
                  <a:lnTo>
                    <a:pt x="874" y="892"/>
                  </a:lnTo>
                  <a:lnTo>
                    <a:pt x="864" y="897"/>
                  </a:lnTo>
                  <a:lnTo>
                    <a:pt x="852" y="901"/>
                  </a:lnTo>
                  <a:lnTo>
                    <a:pt x="839" y="902"/>
                  </a:lnTo>
                  <a:lnTo>
                    <a:pt x="839" y="902"/>
                  </a:ln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F69CED6A-970C-073C-2D60-F013FE6BC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803" y="2350283"/>
              <a:ext cx="119137" cy="969450"/>
            </a:xfrm>
            <a:custGeom>
              <a:avLst/>
              <a:gdLst>
                <a:gd name="T0" fmla="*/ 62 w 102"/>
                <a:gd name="T1" fmla="*/ 729 h 830"/>
                <a:gd name="T2" fmla="*/ 62 w 102"/>
                <a:gd name="T3" fmla="*/ 0 h 830"/>
                <a:gd name="T4" fmla="*/ 40 w 102"/>
                <a:gd name="T5" fmla="*/ 0 h 830"/>
                <a:gd name="T6" fmla="*/ 40 w 102"/>
                <a:gd name="T7" fmla="*/ 729 h 830"/>
                <a:gd name="T8" fmla="*/ 40 w 102"/>
                <a:gd name="T9" fmla="*/ 729 h 830"/>
                <a:gd name="T10" fmla="*/ 32 w 102"/>
                <a:gd name="T11" fmla="*/ 732 h 830"/>
                <a:gd name="T12" fmla="*/ 24 w 102"/>
                <a:gd name="T13" fmla="*/ 736 h 830"/>
                <a:gd name="T14" fmla="*/ 18 w 102"/>
                <a:gd name="T15" fmla="*/ 741 h 830"/>
                <a:gd name="T16" fmla="*/ 11 w 102"/>
                <a:gd name="T17" fmla="*/ 747 h 830"/>
                <a:gd name="T18" fmla="*/ 6 w 102"/>
                <a:gd name="T19" fmla="*/ 754 h 830"/>
                <a:gd name="T20" fmla="*/ 4 w 102"/>
                <a:gd name="T21" fmla="*/ 761 h 830"/>
                <a:gd name="T22" fmla="*/ 1 w 102"/>
                <a:gd name="T23" fmla="*/ 770 h 830"/>
                <a:gd name="T24" fmla="*/ 0 w 102"/>
                <a:gd name="T25" fmla="*/ 778 h 830"/>
                <a:gd name="T26" fmla="*/ 0 w 102"/>
                <a:gd name="T27" fmla="*/ 778 h 830"/>
                <a:gd name="T28" fmla="*/ 1 w 102"/>
                <a:gd name="T29" fmla="*/ 788 h 830"/>
                <a:gd name="T30" fmla="*/ 4 w 102"/>
                <a:gd name="T31" fmla="*/ 799 h 830"/>
                <a:gd name="T32" fmla="*/ 9 w 102"/>
                <a:gd name="T33" fmla="*/ 807 h 830"/>
                <a:gd name="T34" fmla="*/ 15 w 102"/>
                <a:gd name="T35" fmla="*/ 814 h 830"/>
                <a:gd name="T36" fmla="*/ 23 w 102"/>
                <a:gd name="T37" fmla="*/ 821 h 830"/>
                <a:gd name="T38" fmla="*/ 31 w 102"/>
                <a:gd name="T39" fmla="*/ 826 h 830"/>
                <a:gd name="T40" fmla="*/ 41 w 102"/>
                <a:gd name="T41" fmla="*/ 828 h 830"/>
                <a:gd name="T42" fmla="*/ 51 w 102"/>
                <a:gd name="T43" fmla="*/ 830 h 830"/>
                <a:gd name="T44" fmla="*/ 51 w 102"/>
                <a:gd name="T45" fmla="*/ 830 h 830"/>
                <a:gd name="T46" fmla="*/ 60 w 102"/>
                <a:gd name="T47" fmla="*/ 828 h 830"/>
                <a:gd name="T48" fmla="*/ 71 w 102"/>
                <a:gd name="T49" fmla="*/ 826 h 830"/>
                <a:gd name="T50" fmla="*/ 80 w 102"/>
                <a:gd name="T51" fmla="*/ 821 h 830"/>
                <a:gd name="T52" fmla="*/ 86 w 102"/>
                <a:gd name="T53" fmla="*/ 814 h 830"/>
                <a:gd name="T54" fmla="*/ 93 w 102"/>
                <a:gd name="T55" fmla="*/ 807 h 830"/>
                <a:gd name="T56" fmla="*/ 98 w 102"/>
                <a:gd name="T57" fmla="*/ 799 h 830"/>
                <a:gd name="T58" fmla="*/ 100 w 102"/>
                <a:gd name="T59" fmla="*/ 788 h 830"/>
                <a:gd name="T60" fmla="*/ 102 w 102"/>
                <a:gd name="T61" fmla="*/ 778 h 830"/>
                <a:gd name="T62" fmla="*/ 102 w 102"/>
                <a:gd name="T63" fmla="*/ 778 h 830"/>
                <a:gd name="T64" fmla="*/ 100 w 102"/>
                <a:gd name="T65" fmla="*/ 770 h 830"/>
                <a:gd name="T66" fmla="*/ 99 w 102"/>
                <a:gd name="T67" fmla="*/ 761 h 830"/>
                <a:gd name="T68" fmla="*/ 95 w 102"/>
                <a:gd name="T69" fmla="*/ 754 h 830"/>
                <a:gd name="T70" fmla="*/ 90 w 102"/>
                <a:gd name="T71" fmla="*/ 747 h 830"/>
                <a:gd name="T72" fmla="*/ 85 w 102"/>
                <a:gd name="T73" fmla="*/ 741 h 830"/>
                <a:gd name="T74" fmla="*/ 77 w 102"/>
                <a:gd name="T75" fmla="*/ 736 h 830"/>
                <a:gd name="T76" fmla="*/ 71 w 102"/>
                <a:gd name="T77" fmla="*/ 732 h 830"/>
                <a:gd name="T78" fmla="*/ 62 w 102"/>
                <a:gd name="T79" fmla="*/ 729 h 830"/>
                <a:gd name="T80" fmla="*/ 62 w 102"/>
                <a:gd name="T81" fmla="*/ 729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830">
                  <a:moveTo>
                    <a:pt x="62" y="729"/>
                  </a:moveTo>
                  <a:lnTo>
                    <a:pt x="62" y="0"/>
                  </a:lnTo>
                  <a:lnTo>
                    <a:pt x="40" y="0"/>
                  </a:lnTo>
                  <a:lnTo>
                    <a:pt x="40" y="729"/>
                  </a:lnTo>
                  <a:lnTo>
                    <a:pt x="40" y="729"/>
                  </a:lnTo>
                  <a:lnTo>
                    <a:pt x="32" y="732"/>
                  </a:lnTo>
                  <a:lnTo>
                    <a:pt x="24" y="736"/>
                  </a:lnTo>
                  <a:lnTo>
                    <a:pt x="18" y="741"/>
                  </a:lnTo>
                  <a:lnTo>
                    <a:pt x="11" y="747"/>
                  </a:lnTo>
                  <a:lnTo>
                    <a:pt x="6" y="754"/>
                  </a:lnTo>
                  <a:lnTo>
                    <a:pt x="4" y="761"/>
                  </a:lnTo>
                  <a:lnTo>
                    <a:pt x="1" y="770"/>
                  </a:lnTo>
                  <a:lnTo>
                    <a:pt x="0" y="778"/>
                  </a:lnTo>
                  <a:lnTo>
                    <a:pt x="0" y="778"/>
                  </a:lnTo>
                  <a:lnTo>
                    <a:pt x="1" y="788"/>
                  </a:lnTo>
                  <a:lnTo>
                    <a:pt x="4" y="799"/>
                  </a:lnTo>
                  <a:lnTo>
                    <a:pt x="9" y="807"/>
                  </a:lnTo>
                  <a:lnTo>
                    <a:pt x="15" y="814"/>
                  </a:lnTo>
                  <a:lnTo>
                    <a:pt x="23" y="821"/>
                  </a:lnTo>
                  <a:lnTo>
                    <a:pt x="31" y="826"/>
                  </a:lnTo>
                  <a:lnTo>
                    <a:pt x="41" y="828"/>
                  </a:lnTo>
                  <a:lnTo>
                    <a:pt x="51" y="830"/>
                  </a:lnTo>
                  <a:lnTo>
                    <a:pt x="51" y="830"/>
                  </a:lnTo>
                  <a:lnTo>
                    <a:pt x="60" y="828"/>
                  </a:lnTo>
                  <a:lnTo>
                    <a:pt x="71" y="826"/>
                  </a:lnTo>
                  <a:lnTo>
                    <a:pt x="80" y="821"/>
                  </a:lnTo>
                  <a:lnTo>
                    <a:pt x="86" y="814"/>
                  </a:lnTo>
                  <a:lnTo>
                    <a:pt x="93" y="807"/>
                  </a:lnTo>
                  <a:lnTo>
                    <a:pt x="98" y="799"/>
                  </a:lnTo>
                  <a:lnTo>
                    <a:pt x="100" y="788"/>
                  </a:lnTo>
                  <a:lnTo>
                    <a:pt x="102" y="778"/>
                  </a:lnTo>
                  <a:lnTo>
                    <a:pt x="102" y="778"/>
                  </a:lnTo>
                  <a:lnTo>
                    <a:pt x="100" y="770"/>
                  </a:lnTo>
                  <a:lnTo>
                    <a:pt x="99" y="761"/>
                  </a:lnTo>
                  <a:lnTo>
                    <a:pt x="95" y="754"/>
                  </a:lnTo>
                  <a:lnTo>
                    <a:pt x="90" y="747"/>
                  </a:lnTo>
                  <a:lnTo>
                    <a:pt x="85" y="741"/>
                  </a:lnTo>
                  <a:lnTo>
                    <a:pt x="77" y="736"/>
                  </a:lnTo>
                  <a:lnTo>
                    <a:pt x="71" y="732"/>
                  </a:lnTo>
                  <a:lnTo>
                    <a:pt x="62" y="729"/>
                  </a:lnTo>
                  <a:lnTo>
                    <a:pt x="62" y="729"/>
                  </a:ln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9BD2998C-9F45-19B8-DE4A-3433EC527209}"/>
                </a:ext>
              </a:extLst>
            </p:cNvPr>
            <p:cNvGrpSpPr/>
            <p:nvPr/>
          </p:nvGrpSpPr>
          <p:grpSpPr>
            <a:xfrm>
              <a:off x="1054042" y="2034920"/>
              <a:ext cx="281491" cy="341059"/>
              <a:chOff x="1165226" y="2478088"/>
              <a:chExt cx="382588" cy="463550"/>
            </a:xfrm>
          </p:grpSpPr>
          <p:sp>
            <p:nvSpPr>
              <p:cNvPr id="55" name="Freeform 34">
                <a:extLst>
                  <a:ext uri="{FF2B5EF4-FFF2-40B4-BE49-F238E27FC236}">
                    <a16:creationId xmlns:a16="http://schemas.microsoft.com/office/drawing/2014/main" id="{6E60C83D-5C85-D79D-CCAE-D1E457EB76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5226" y="2478088"/>
                <a:ext cx="382588" cy="379413"/>
              </a:xfrm>
              <a:custGeom>
                <a:avLst/>
                <a:gdLst>
                  <a:gd name="T0" fmla="*/ 130 w 241"/>
                  <a:gd name="T1" fmla="*/ 128 h 239"/>
                  <a:gd name="T2" fmla="*/ 97 w 241"/>
                  <a:gd name="T3" fmla="*/ 114 h 239"/>
                  <a:gd name="T4" fmla="*/ 76 w 241"/>
                  <a:gd name="T5" fmla="*/ 67 h 239"/>
                  <a:gd name="T6" fmla="*/ 72 w 241"/>
                  <a:gd name="T7" fmla="*/ 31 h 239"/>
                  <a:gd name="T8" fmla="*/ 169 w 241"/>
                  <a:gd name="T9" fmla="*/ 44 h 239"/>
                  <a:gd name="T10" fmla="*/ 161 w 241"/>
                  <a:gd name="T11" fmla="*/ 82 h 239"/>
                  <a:gd name="T12" fmla="*/ 67 w 241"/>
                  <a:gd name="T13" fmla="*/ 218 h 239"/>
                  <a:gd name="T14" fmla="*/ 57 w 241"/>
                  <a:gd name="T15" fmla="*/ 229 h 239"/>
                  <a:gd name="T16" fmla="*/ 67 w 241"/>
                  <a:gd name="T17" fmla="*/ 239 h 239"/>
                  <a:gd name="T18" fmla="*/ 181 w 241"/>
                  <a:gd name="T19" fmla="*/ 235 h 239"/>
                  <a:gd name="T20" fmla="*/ 181 w 241"/>
                  <a:gd name="T21" fmla="*/ 221 h 239"/>
                  <a:gd name="T22" fmla="*/ 166 w 241"/>
                  <a:gd name="T23" fmla="*/ 222 h 239"/>
                  <a:gd name="T24" fmla="*/ 139 w 241"/>
                  <a:gd name="T25" fmla="*/ 208 h 239"/>
                  <a:gd name="T26" fmla="*/ 132 w 241"/>
                  <a:gd name="T27" fmla="*/ 180 h 239"/>
                  <a:gd name="T28" fmla="*/ 145 w 241"/>
                  <a:gd name="T29" fmla="*/ 165 h 239"/>
                  <a:gd name="T30" fmla="*/ 132 w 241"/>
                  <a:gd name="T31" fmla="*/ 153 h 239"/>
                  <a:gd name="T32" fmla="*/ 150 w 241"/>
                  <a:gd name="T33" fmla="*/ 134 h 239"/>
                  <a:gd name="T34" fmla="*/ 205 w 241"/>
                  <a:gd name="T35" fmla="*/ 101 h 239"/>
                  <a:gd name="T36" fmla="*/ 240 w 241"/>
                  <a:gd name="T37" fmla="*/ 37 h 239"/>
                  <a:gd name="T38" fmla="*/ 233 w 241"/>
                  <a:gd name="T39" fmla="*/ 6 h 239"/>
                  <a:gd name="T40" fmla="*/ 210 w 241"/>
                  <a:gd name="T41" fmla="*/ 3 h 239"/>
                  <a:gd name="T42" fmla="*/ 190 w 241"/>
                  <a:gd name="T43" fmla="*/ 29 h 239"/>
                  <a:gd name="T44" fmla="*/ 187 w 241"/>
                  <a:gd name="T45" fmla="*/ 17 h 239"/>
                  <a:gd name="T46" fmla="*/ 185 w 241"/>
                  <a:gd name="T47" fmla="*/ 7 h 239"/>
                  <a:gd name="T48" fmla="*/ 57 w 241"/>
                  <a:gd name="T49" fmla="*/ 7 h 239"/>
                  <a:gd name="T50" fmla="*/ 54 w 241"/>
                  <a:gd name="T51" fmla="*/ 17 h 239"/>
                  <a:gd name="T52" fmla="*/ 52 w 241"/>
                  <a:gd name="T53" fmla="*/ 29 h 239"/>
                  <a:gd name="T54" fmla="*/ 32 w 241"/>
                  <a:gd name="T55" fmla="*/ 3 h 239"/>
                  <a:gd name="T56" fmla="*/ 8 w 241"/>
                  <a:gd name="T57" fmla="*/ 6 h 239"/>
                  <a:gd name="T58" fmla="*/ 2 w 241"/>
                  <a:gd name="T59" fmla="*/ 37 h 239"/>
                  <a:gd name="T60" fmla="*/ 36 w 241"/>
                  <a:gd name="T61" fmla="*/ 101 h 239"/>
                  <a:gd name="T62" fmla="*/ 92 w 241"/>
                  <a:gd name="T63" fmla="*/ 136 h 239"/>
                  <a:gd name="T64" fmla="*/ 111 w 241"/>
                  <a:gd name="T65" fmla="*/ 153 h 239"/>
                  <a:gd name="T66" fmla="*/ 98 w 241"/>
                  <a:gd name="T67" fmla="*/ 165 h 239"/>
                  <a:gd name="T68" fmla="*/ 111 w 241"/>
                  <a:gd name="T69" fmla="*/ 180 h 239"/>
                  <a:gd name="T70" fmla="*/ 102 w 241"/>
                  <a:gd name="T71" fmla="*/ 208 h 239"/>
                  <a:gd name="T72" fmla="*/ 76 w 241"/>
                  <a:gd name="T73" fmla="*/ 222 h 239"/>
                  <a:gd name="T74" fmla="*/ 108 w 241"/>
                  <a:gd name="T75" fmla="*/ 223 h 239"/>
                  <a:gd name="T76" fmla="*/ 121 w 241"/>
                  <a:gd name="T77" fmla="*/ 201 h 239"/>
                  <a:gd name="T78" fmla="*/ 133 w 241"/>
                  <a:gd name="T79" fmla="*/ 223 h 239"/>
                  <a:gd name="T80" fmla="*/ 182 w 241"/>
                  <a:gd name="T81" fmla="*/ 46 h 239"/>
                  <a:gd name="T82" fmla="*/ 175 w 241"/>
                  <a:gd name="T83" fmla="*/ 85 h 239"/>
                  <a:gd name="T84" fmla="*/ 163 w 241"/>
                  <a:gd name="T85" fmla="*/ 115 h 239"/>
                  <a:gd name="T86" fmla="*/ 195 w 241"/>
                  <a:gd name="T87" fmla="*/ 91 h 239"/>
                  <a:gd name="T88" fmla="*/ 227 w 241"/>
                  <a:gd name="T89" fmla="*/ 33 h 239"/>
                  <a:gd name="T90" fmla="*/ 224 w 241"/>
                  <a:gd name="T91" fmla="*/ 16 h 239"/>
                  <a:gd name="T92" fmla="*/ 212 w 241"/>
                  <a:gd name="T93" fmla="*/ 17 h 239"/>
                  <a:gd name="T94" fmla="*/ 203 w 241"/>
                  <a:gd name="T95" fmla="*/ 38 h 239"/>
                  <a:gd name="T96" fmla="*/ 183 w 241"/>
                  <a:gd name="T97" fmla="*/ 42 h 239"/>
                  <a:gd name="T98" fmla="*/ 79 w 241"/>
                  <a:gd name="T99" fmla="*/ 113 h 239"/>
                  <a:gd name="T100" fmla="*/ 61 w 241"/>
                  <a:gd name="T101" fmla="*/ 55 h 239"/>
                  <a:gd name="T102" fmla="*/ 43 w 241"/>
                  <a:gd name="T103" fmla="*/ 40 h 239"/>
                  <a:gd name="T104" fmla="*/ 38 w 241"/>
                  <a:gd name="T105" fmla="*/ 27 h 239"/>
                  <a:gd name="T106" fmla="*/ 23 w 241"/>
                  <a:gd name="T107" fmla="*/ 15 h 239"/>
                  <a:gd name="T108" fmla="*/ 16 w 241"/>
                  <a:gd name="T109" fmla="*/ 18 h 239"/>
                  <a:gd name="T110" fmla="*/ 20 w 241"/>
                  <a:gd name="T111" fmla="*/ 49 h 239"/>
                  <a:gd name="T112" fmla="*/ 54 w 241"/>
                  <a:gd name="T113" fmla="*/ 97 h 239"/>
                  <a:gd name="T114" fmla="*/ 159 w 241"/>
                  <a:gd name="T115" fmla="*/ 43 h 239"/>
                  <a:gd name="T116" fmla="*/ 163 w 241"/>
                  <a:gd name="T117" fmla="*/ 39 h 239"/>
                  <a:gd name="T118" fmla="*/ 83 w 241"/>
                  <a:gd name="T119" fmla="*/ 35 h 239"/>
                  <a:gd name="T120" fmla="*/ 83 w 241"/>
                  <a:gd name="T121" fmla="*/ 4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41" h="239">
                    <a:moveTo>
                      <a:pt x="151" y="106"/>
                    </a:moveTo>
                    <a:lnTo>
                      <a:pt x="151" y="106"/>
                    </a:lnTo>
                    <a:lnTo>
                      <a:pt x="145" y="114"/>
                    </a:lnTo>
                    <a:lnTo>
                      <a:pt x="138" y="122"/>
                    </a:lnTo>
                    <a:lnTo>
                      <a:pt x="130" y="128"/>
                    </a:lnTo>
                    <a:lnTo>
                      <a:pt x="121" y="134"/>
                    </a:lnTo>
                    <a:lnTo>
                      <a:pt x="121" y="134"/>
                    </a:lnTo>
                    <a:lnTo>
                      <a:pt x="111" y="128"/>
                    </a:lnTo>
                    <a:lnTo>
                      <a:pt x="103" y="122"/>
                    </a:lnTo>
                    <a:lnTo>
                      <a:pt x="97" y="114"/>
                    </a:lnTo>
                    <a:lnTo>
                      <a:pt x="90" y="106"/>
                    </a:lnTo>
                    <a:lnTo>
                      <a:pt x="90" y="106"/>
                    </a:lnTo>
                    <a:lnTo>
                      <a:pt x="84" y="95"/>
                    </a:lnTo>
                    <a:lnTo>
                      <a:pt x="80" y="82"/>
                    </a:lnTo>
                    <a:lnTo>
                      <a:pt x="76" y="67"/>
                    </a:lnTo>
                    <a:lnTo>
                      <a:pt x="74" y="53"/>
                    </a:lnTo>
                    <a:lnTo>
                      <a:pt x="74" y="53"/>
                    </a:lnTo>
                    <a:lnTo>
                      <a:pt x="74" y="44"/>
                    </a:lnTo>
                    <a:lnTo>
                      <a:pt x="74" y="44"/>
                    </a:lnTo>
                    <a:lnTo>
                      <a:pt x="72" y="31"/>
                    </a:lnTo>
                    <a:lnTo>
                      <a:pt x="70" y="20"/>
                    </a:lnTo>
                    <a:lnTo>
                      <a:pt x="172" y="20"/>
                    </a:lnTo>
                    <a:lnTo>
                      <a:pt x="172" y="20"/>
                    </a:lnTo>
                    <a:lnTo>
                      <a:pt x="169" y="31"/>
                    </a:lnTo>
                    <a:lnTo>
                      <a:pt x="169" y="44"/>
                    </a:lnTo>
                    <a:lnTo>
                      <a:pt x="169" y="44"/>
                    </a:lnTo>
                    <a:lnTo>
                      <a:pt x="168" y="53"/>
                    </a:lnTo>
                    <a:lnTo>
                      <a:pt x="168" y="53"/>
                    </a:lnTo>
                    <a:lnTo>
                      <a:pt x="165" y="67"/>
                    </a:lnTo>
                    <a:lnTo>
                      <a:pt x="161" y="82"/>
                    </a:lnTo>
                    <a:lnTo>
                      <a:pt x="157" y="95"/>
                    </a:lnTo>
                    <a:lnTo>
                      <a:pt x="151" y="106"/>
                    </a:lnTo>
                    <a:lnTo>
                      <a:pt x="151" y="106"/>
                    </a:lnTo>
                    <a:close/>
                    <a:moveTo>
                      <a:pt x="67" y="218"/>
                    </a:moveTo>
                    <a:lnTo>
                      <a:pt x="67" y="218"/>
                    </a:lnTo>
                    <a:lnTo>
                      <a:pt x="67" y="218"/>
                    </a:lnTo>
                    <a:lnTo>
                      <a:pt x="63" y="220"/>
                    </a:lnTo>
                    <a:lnTo>
                      <a:pt x="61" y="221"/>
                    </a:lnTo>
                    <a:lnTo>
                      <a:pt x="58" y="225"/>
                    </a:lnTo>
                    <a:lnTo>
                      <a:pt x="57" y="229"/>
                    </a:lnTo>
                    <a:lnTo>
                      <a:pt x="57" y="229"/>
                    </a:lnTo>
                    <a:lnTo>
                      <a:pt x="58" y="232"/>
                    </a:lnTo>
                    <a:lnTo>
                      <a:pt x="61" y="235"/>
                    </a:lnTo>
                    <a:lnTo>
                      <a:pt x="63" y="238"/>
                    </a:lnTo>
                    <a:lnTo>
                      <a:pt x="67" y="239"/>
                    </a:lnTo>
                    <a:lnTo>
                      <a:pt x="67" y="239"/>
                    </a:lnTo>
                    <a:lnTo>
                      <a:pt x="174" y="239"/>
                    </a:lnTo>
                    <a:lnTo>
                      <a:pt x="174" y="239"/>
                    </a:lnTo>
                    <a:lnTo>
                      <a:pt x="178" y="238"/>
                    </a:lnTo>
                    <a:lnTo>
                      <a:pt x="181" y="235"/>
                    </a:lnTo>
                    <a:lnTo>
                      <a:pt x="183" y="232"/>
                    </a:lnTo>
                    <a:lnTo>
                      <a:pt x="185" y="229"/>
                    </a:lnTo>
                    <a:lnTo>
                      <a:pt x="185" y="229"/>
                    </a:lnTo>
                    <a:lnTo>
                      <a:pt x="183" y="225"/>
                    </a:lnTo>
                    <a:lnTo>
                      <a:pt x="181" y="221"/>
                    </a:lnTo>
                    <a:lnTo>
                      <a:pt x="178" y="218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69" y="220"/>
                    </a:lnTo>
                    <a:lnTo>
                      <a:pt x="166" y="222"/>
                    </a:lnTo>
                    <a:lnTo>
                      <a:pt x="166" y="222"/>
                    </a:lnTo>
                    <a:lnTo>
                      <a:pt x="157" y="220"/>
                    </a:lnTo>
                    <a:lnTo>
                      <a:pt x="150" y="217"/>
                    </a:lnTo>
                    <a:lnTo>
                      <a:pt x="145" y="213"/>
                    </a:lnTo>
                    <a:lnTo>
                      <a:pt x="139" y="208"/>
                    </a:lnTo>
                    <a:lnTo>
                      <a:pt x="137" y="201"/>
                    </a:lnTo>
                    <a:lnTo>
                      <a:pt x="134" y="195"/>
                    </a:lnTo>
                    <a:lnTo>
                      <a:pt x="132" y="187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7" y="178"/>
                    </a:lnTo>
                    <a:lnTo>
                      <a:pt x="141" y="174"/>
                    </a:lnTo>
                    <a:lnTo>
                      <a:pt x="143" y="171"/>
                    </a:lnTo>
                    <a:lnTo>
                      <a:pt x="145" y="165"/>
                    </a:lnTo>
                    <a:lnTo>
                      <a:pt x="145" y="165"/>
                    </a:lnTo>
                    <a:lnTo>
                      <a:pt x="143" y="162"/>
                    </a:lnTo>
                    <a:lnTo>
                      <a:pt x="141" y="158"/>
                    </a:lnTo>
                    <a:lnTo>
                      <a:pt x="137" y="154"/>
                    </a:lnTo>
                    <a:lnTo>
                      <a:pt x="132" y="153"/>
                    </a:lnTo>
                    <a:lnTo>
                      <a:pt x="132" y="153"/>
                    </a:lnTo>
                    <a:lnTo>
                      <a:pt x="133" y="145"/>
                    </a:lnTo>
                    <a:lnTo>
                      <a:pt x="136" y="141"/>
                    </a:lnTo>
                    <a:lnTo>
                      <a:pt x="142" y="138"/>
                    </a:lnTo>
                    <a:lnTo>
                      <a:pt x="150" y="134"/>
                    </a:lnTo>
                    <a:lnTo>
                      <a:pt x="150" y="134"/>
                    </a:lnTo>
                    <a:lnTo>
                      <a:pt x="165" y="128"/>
                    </a:lnTo>
                    <a:lnTo>
                      <a:pt x="179" y="120"/>
                    </a:lnTo>
                    <a:lnTo>
                      <a:pt x="192" y="111"/>
                    </a:lnTo>
                    <a:lnTo>
                      <a:pt x="205" y="101"/>
                    </a:lnTo>
                    <a:lnTo>
                      <a:pt x="205" y="101"/>
                    </a:lnTo>
                    <a:lnTo>
                      <a:pt x="217" y="87"/>
                    </a:lnTo>
                    <a:lnTo>
                      <a:pt x="227" y="71"/>
                    </a:lnTo>
                    <a:lnTo>
                      <a:pt x="235" y="55"/>
                    </a:lnTo>
                    <a:lnTo>
                      <a:pt x="240" y="37"/>
                    </a:lnTo>
                    <a:lnTo>
                      <a:pt x="240" y="37"/>
                    </a:lnTo>
                    <a:lnTo>
                      <a:pt x="241" y="26"/>
                    </a:lnTo>
                    <a:lnTo>
                      <a:pt x="241" y="17"/>
                    </a:lnTo>
                    <a:lnTo>
                      <a:pt x="239" y="11"/>
                    </a:lnTo>
                    <a:lnTo>
                      <a:pt x="233" y="6"/>
                    </a:lnTo>
                    <a:lnTo>
                      <a:pt x="233" y="6"/>
                    </a:lnTo>
                    <a:lnTo>
                      <a:pt x="228" y="2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15" y="0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04" y="6"/>
                    </a:lnTo>
                    <a:lnTo>
                      <a:pt x="197" y="12"/>
                    </a:lnTo>
                    <a:lnTo>
                      <a:pt x="194" y="18"/>
                    </a:lnTo>
                    <a:lnTo>
                      <a:pt x="190" y="29"/>
                    </a:lnTo>
                    <a:lnTo>
                      <a:pt x="185" y="29"/>
                    </a:lnTo>
                    <a:lnTo>
                      <a:pt x="185" y="29"/>
                    </a:lnTo>
                    <a:lnTo>
                      <a:pt x="186" y="22"/>
                    </a:lnTo>
                    <a:lnTo>
                      <a:pt x="187" y="17"/>
                    </a:lnTo>
                    <a:lnTo>
                      <a:pt x="187" y="17"/>
                    </a:lnTo>
                    <a:lnTo>
                      <a:pt x="188" y="13"/>
                    </a:lnTo>
                    <a:lnTo>
                      <a:pt x="188" y="11"/>
                    </a:lnTo>
                    <a:lnTo>
                      <a:pt x="187" y="8"/>
                    </a:lnTo>
                    <a:lnTo>
                      <a:pt x="185" y="7"/>
                    </a:lnTo>
                    <a:lnTo>
                      <a:pt x="185" y="7"/>
                    </a:lnTo>
                    <a:lnTo>
                      <a:pt x="182" y="6"/>
                    </a:lnTo>
                    <a:lnTo>
                      <a:pt x="182" y="6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57" y="7"/>
                    </a:lnTo>
                    <a:lnTo>
                      <a:pt x="56" y="8"/>
                    </a:lnTo>
                    <a:lnTo>
                      <a:pt x="53" y="11"/>
                    </a:lnTo>
                    <a:lnTo>
                      <a:pt x="53" y="13"/>
                    </a:lnTo>
                    <a:lnTo>
                      <a:pt x="53" y="13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6" y="22"/>
                    </a:lnTo>
                    <a:lnTo>
                      <a:pt x="57" y="29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48" y="18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3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1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7" y="55"/>
                    </a:lnTo>
                    <a:lnTo>
                      <a:pt x="14" y="71"/>
                    </a:lnTo>
                    <a:lnTo>
                      <a:pt x="25" y="87"/>
                    </a:lnTo>
                    <a:lnTo>
                      <a:pt x="36" y="101"/>
                    </a:lnTo>
                    <a:lnTo>
                      <a:pt x="36" y="101"/>
                    </a:lnTo>
                    <a:lnTo>
                      <a:pt x="49" y="111"/>
                    </a:lnTo>
                    <a:lnTo>
                      <a:pt x="62" y="120"/>
                    </a:lnTo>
                    <a:lnTo>
                      <a:pt x="76" y="129"/>
                    </a:lnTo>
                    <a:lnTo>
                      <a:pt x="92" y="136"/>
                    </a:lnTo>
                    <a:lnTo>
                      <a:pt x="92" y="136"/>
                    </a:lnTo>
                    <a:lnTo>
                      <a:pt x="99" y="138"/>
                    </a:lnTo>
                    <a:lnTo>
                      <a:pt x="106" y="141"/>
                    </a:lnTo>
                    <a:lnTo>
                      <a:pt x="108" y="145"/>
                    </a:lnTo>
                    <a:lnTo>
                      <a:pt x="111" y="153"/>
                    </a:lnTo>
                    <a:lnTo>
                      <a:pt x="111" y="153"/>
                    </a:lnTo>
                    <a:lnTo>
                      <a:pt x="106" y="154"/>
                    </a:lnTo>
                    <a:lnTo>
                      <a:pt x="101" y="158"/>
                    </a:lnTo>
                    <a:lnTo>
                      <a:pt x="98" y="162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71"/>
                    </a:lnTo>
                    <a:lnTo>
                      <a:pt x="101" y="174"/>
                    </a:lnTo>
                    <a:lnTo>
                      <a:pt x="106" y="178"/>
                    </a:lnTo>
                    <a:lnTo>
                      <a:pt x="111" y="180"/>
                    </a:lnTo>
                    <a:lnTo>
                      <a:pt x="111" y="180"/>
                    </a:lnTo>
                    <a:lnTo>
                      <a:pt x="110" y="187"/>
                    </a:lnTo>
                    <a:lnTo>
                      <a:pt x="108" y="195"/>
                    </a:lnTo>
                    <a:lnTo>
                      <a:pt x="106" y="201"/>
                    </a:lnTo>
                    <a:lnTo>
                      <a:pt x="102" y="208"/>
                    </a:lnTo>
                    <a:lnTo>
                      <a:pt x="97" y="213"/>
                    </a:lnTo>
                    <a:lnTo>
                      <a:pt x="92" y="217"/>
                    </a:lnTo>
                    <a:lnTo>
                      <a:pt x="84" y="220"/>
                    </a:lnTo>
                    <a:lnTo>
                      <a:pt x="76" y="222"/>
                    </a:lnTo>
                    <a:lnTo>
                      <a:pt x="76" y="222"/>
                    </a:lnTo>
                    <a:lnTo>
                      <a:pt x="72" y="220"/>
                    </a:lnTo>
                    <a:lnTo>
                      <a:pt x="67" y="218"/>
                    </a:lnTo>
                    <a:lnTo>
                      <a:pt x="67" y="218"/>
                    </a:lnTo>
                    <a:close/>
                    <a:moveTo>
                      <a:pt x="108" y="223"/>
                    </a:moveTo>
                    <a:lnTo>
                      <a:pt x="108" y="223"/>
                    </a:lnTo>
                    <a:lnTo>
                      <a:pt x="108" y="223"/>
                    </a:lnTo>
                    <a:lnTo>
                      <a:pt x="111" y="222"/>
                    </a:lnTo>
                    <a:lnTo>
                      <a:pt x="112" y="221"/>
                    </a:lnTo>
                    <a:lnTo>
                      <a:pt x="116" y="216"/>
                    </a:lnTo>
                    <a:lnTo>
                      <a:pt x="121" y="201"/>
                    </a:lnTo>
                    <a:lnTo>
                      <a:pt x="121" y="201"/>
                    </a:lnTo>
                    <a:lnTo>
                      <a:pt x="125" y="213"/>
                    </a:lnTo>
                    <a:lnTo>
                      <a:pt x="129" y="218"/>
                    </a:lnTo>
                    <a:lnTo>
                      <a:pt x="133" y="223"/>
                    </a:lnTo>
                    <a:lnTo>
                      <a:pt x="133" y="223"/>
                    </a:lnTo>
                    <a:lnTo>
                      <a:pt x="108" y="223"/>
                    </a:lnTo>
                    <a:lnTo>
                      <a:pt x="108" y="223"/>
                    </a:lnTo>
                    <a:close/>
                    <a:moveTo>
                      <a:pt x="183" y="42"/>
                    </a:moveTo>
                    <a:lnTo>
                      <a:pt x="183" y="42"/>
                    </a:lnTo>
                    <a:lnTo>
                      <a:pt x="182" y="46"/>
                    </a:lnTo>
                    <a:lnTo>
                      <a:pt x="182" y="46"/>
                    </a:lnTo>
                    <a:lnTo>
                      <a:pt x="182" y="55"/>
                    </a:lnTo>
                    <a:lnTo>
                      <a:pt x="182" y="55"/>
                    </a:lnTo>
                    <a:lnTo>
                      <a:pt x="179" y="70"/>
                    </a:lnTo>
                    <a:lnTo>
                      <a:pt x="175" y="85"/>
                    </a:lnTo>
                    <a:lnTo>
                      <a:pt x="170" y="100"/>
                    </a:lnTo>
                    <a:lnTo>
                      <a:pt x="163" y="113"/>
                    </a:lnTo>
                    <a:lnTo>
                      <a:pt x="163" y="113"/>
                    </a:lnTo>
                    <a:lnTo>
                      <a:pt x="163" y="115"/>
                    </a:lnTo>
                    <a:lnTo>
                      <a:pt x="163" y="115"/>
                    </a:lnTo>
                    <a:lnTo>
                      <a:pt x="172" y="110"/>
                    </a:lnTo>
                    <a:lnTo>
                      <a:pt x="179" y="104"/>
                    </a:lnTo>
                    <a:lnTo>
                      <a:pt x="187" y="97"/>
                    </a:lnTo>
                    <a:lnTo>
                      <a:pt x="195" y="91"/>
                    </a:lnTo>
                    <a:lnTo>
                      <a:pt x="195" y="91"/>
                    </a:lnTo>
                    <a:lnTo>
                      <a:pt x="206" y="78"/>
                    </a:lnTo>
                    <a:lnTo>
                      <a:pt x="215" y="64"/>
                    </a:lnTo>
                    <a:lnTo>
                      <a:pt x="222" y="49"/>
                    </a:lnTo>
                    <a:lnTo>
                      <a:pt x="227" y="33"/>
                    </a:lnTo>
                    <a:lnTo>
                      <a:pt x="227" y="33"/>
                    </a:lnTo>
                    <a:lnTo>
                      <a:pt x="228" y="27"/>
                    </a:lnTo>
                    <a:lnTo>
                      <a:pt x="227" y="22"/>
                    </a:lnTo>
                    <a:lnTo>
                      <a:pt x="227" y="18"/>
                    </a:lnTo>
                    <a:lnTo>
                      <a:pt x="224" y="16"/>
                    </a:lnTo>
                    <a:lnTo>
                      <a:pt x="224" y="16"/>
                    </a:lnTo>
                    <a:lnTo>
                      <a:pt x="221" y="15"/>
                    </a:lnTo>
                    <a:lnTo>
                      <a:pt x="221" y="15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2" y="17"/>
                    </a:lnTo>
                    <a:lnTo>
                      <a:pt x="208" y="22"/>
                    </a:lnTo>
                    <a:lnTo>
                      <a:pt x="205" y="27"/>
                    </a:lnTo>
                    <a:lnTo>
                      <a:pt x="203" y="35"/>
                    </a:lnTo>
                    <a:lnTo>
                      <a:pt x="203" y="35"/>
                    </a:lnTo>
                    <a:lnTo>
                      <a:pt x="203" y="38"/>
                    </a:lnTo>
                    <a:lnTo>
                      <a:pt x="200" y="40"/>
                    </a:lnTo>
                    <a:lnTo>
                      <a:pt x="199" y="40"/>
                    </a:lnTo>
                    <a:lnTo>
                      <a:pt x="196" y="42"/>
                    </a:lnTo>
                    <a:lnTo>
                      <a:pt x="183" y="42"/>
                    </a:lnTo>
                    <a:lnTo>
                      <a:pt x="183" y="42"/>
                    </a:lnTo>
                    <a:close/>
                    <a:moveTo>
                      <a:pt x="80" y="115"/>
                    </a:moveTo>
                    <a:lnTo>
                      <a:pt x="80" y="115"/>
                    </a:lnTo>
                    <a:lnTo>
                      <a:pt x="80" y="115"/>
                    </a:lnTo>
                    <a:lnTo>
                      <a:pt x="79" y="113"/>
                    </a:lnTo>
                    <a:lnTo>
                      <a:pt x="79" y="113"/>
                    </a:lnTo>
                    <a:lnTo>
                      <a:pt x="72" y="100"/>
                    </a:lnTo>
                    <a:lnTo>
                      <a:pt x="66" y="85"/>
                    </a:lnTo>
                    <a:lnTo>
                      <a:pt x="62" y="71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60" y="46"/>
                    </a:lnTo>
                    <a:lnTo>
                      <a:pt x="60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3" y="40"/>
                    </a:lnTo>
                    <a:lnTo>
                      <a:pt x="41" y="40"/>
                    </a:lnTo>
                    <a:lnTo>
                      <a:pt x="40" y="38"/>
                    </a:lnTo>
                    <a:lnTo>
                      <a:pt x="39" y="35"/>
                    </a:lnTo>
                    <a:lnTo>
                      <a:pt x="39" y="35"/>
                    </a:lnTo>
                    <a:lnTo>
                      <a:pt x="38" y="27"/>
                    </a:lnTo>
                    <a:lnTo>
                      <a:pt x="34" y="22"/>
                    </a:lnTo>
                    <a:lnTo>
                      <a:pt x="31" y="17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6" y="18"/>
                    </a:lnTo>
                    <a:lnTo>
                      <a:pt x="14" y="22"/>
                    </a:lnTo>
                    <a:lnTo>
                      <a:pt x="14" y="27"/>
                    </a:lnTo>
                    <a:lnTo>
                      <a:pt x="14" y="33"/>
                    </a:lnTo>
                    <a:lnTo>
                      <a:pt x="14" y="33"/>
                    </a:lnTo>
                    <a:lnTo>
                      <a:pt x="20" y="49"/>
                    </a:lnTo>
                    <a:lnTo>
                      <a:pt x="26" y="64"/>
                    </a:lnTo>
                    <a:lnTo>
                      <a:pt x="36" y="78"/>
                    </a:lnTo>
                    <a:lnTo>
                      <a:pt x="47" y="91"/>
                    </a:lnTo>
                    <a:lnTo>
                      <a:pt x="47" y="91"/>
                    </a:lnTo>
                    <a:lnTo>
                      <a:pt x="54" y="97"/>
                    </a:lnTo>
                    <a:lnTo>
                      <a:pt x="62" y="104"/>
                    </a:lnTo>
                    <a:lnTo>
                      <a:pt x="71" y="110"/>
                    </a:lnTo>
                    <a:lnTo>
                      <a:pt x="80" y="115"/>
                    </a:lnTo>
                    <a:lnTo>
                      <a:pt x="80" y="115"/>
                    </a:lnTo>
                    <a:close/>
                    <a:moveTo>
                      <a:pt x="159" y="43"/>
                    </a:moveTo>
                    <a:lnTo>
                      <a:pt x="159" y="43"/>
                    </a:lnTo>
                    <a:lnTo>
                      <a:pt x="159" y="43"/>
                    </a:lnTo>
                    <a:lnTo>
                      <a:pt x="161" y="42"/>
                    </a:lnTo>
                    <a:lnTo>
                      <a:pt x="163" y="39"/>
                    </a:lnTo>
                    <a:lnTo>
                      <a:pt x="163" y="39"/>
                    </a:lnTo>
                    <a:lnTo>
                      <a:pt x="161" y="37"/>
                    </a:lnTo>
                    <a:lnTo>
                      <a:pt x="159" y="35"/>
                    </a:lnTo>
                    <a:lnTo>
                      <a:pt x="159" y="35"/>
                    </a:lnTo>
                    <a:lnTo>
                      <a:pt x="83" y="35"/>
                    </a:lnTo>
                    <a:lnTo>
                      <a:pt x="83" y="35"/>
                    </a:lnTo>
                    <a:lnTo>
                      <a:pt x="80" y="37"/>
                    </a:lnTo>
                    <a:lnTo>
                      <a:pt x="79" y="39"/>
                    </a:lnTo>
                    <a:lnTo>
                      <a:pt x="79" y="39"/>
                    </a:lnTo>
                    <a:lnTo>
                      <a:pt x="80" y="42"/>
                    </a:lnTo>
                    <a:lnTo>
                      <a:pt x="83" y="43"/>
                    </a:lnTo>
                    <a:lnTo>
                      <a:pt x="83" y="43"/>
                    </a:lnTo>
                    <a:lnTo>
                      <a:pt x="159" y="43"/>
                    </a:lnTo>
                    <a:lnTo>
                      <a:pt x="159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6" name="Freeform 35">
                <a:extLst>
                  <a:ext uri="{FF2B5EF4-FFF2-40B4-BE49-F238E27FC236}">
                    <a16:creationId xmlns:a16="http://schemas.microsoft.com/office/drawing/2014/main" id="{3A4A5D90-77AE-E6B5-3FD3-281BA092B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026" y="2863850"/>
                <a:ext cx="280988" cy="77788"/>
              </a:xfrm>
              <a:custGeom>
                <a:avLst/>
                <a:gdLst>
                  <a:gd name="T0" fmla="*/ 9 w 177"/>
                  <a:gd name="T1" fmla="*/ 0 h 49"/>
                  <a:gd name="T2" fmla="*/ 168 w 177"/>
                  <a:gd name="T3" fmla="*/ 0 h 49"/>
                  <a:gd name="T4" fmla="*/ 177 w 177"/>
                  <a:gd name="T5" fmla="*/ 49 h 49"/>
                  <a:gd name="T6" fmla="*/ 0 w 177"/>
                  <a:gd name="T7" fmla="*/ 49 h 49"/>
                  <a:gd name="T8" fmla="*/ 9 w 177"/>
                  <a:gd name="T9" fmla="*/ 0 h 49"/>
                  <a:gd name="T10" fmla="*/ 9 w 177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49">
                    <a:moveTo>
                      <a:pt x="9" y="0"/>
                    </a:moveTo>
                    <a:lnTo>
                      <a:pt x="168" y="0"/>
                    </a:lnTo>
                    <a:lnTo>
                      <a:pt x="177" y="49"/>
                    </a:lnTo>
                    <a:lnTo>
                      <a:pt x="0" y="49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7" name="Freeform 36">
                <a:extLst>
                  <a:ext uri="{FF2B5EF4-FFF2-40B4-BE49-F238E27FC236}">
                    <a16:creationId xmlns:a16="http://schemas.microsoft.com/office/drawing/2014/main" id="{39D6D4AD-5A5A-2B8F-447A-D5841D661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7151" y="2559050"/>
                <a:ext cx="44450" cy="85725"/>
              </a:xfrm>
              <a:custGeom>
                <a:avLst/>
                <a:gdLst>
                  <a:gd name="T0" fmla="*/ 13 w 28"/>
                  <a:gd name="T1" fmla="*/ 46 h 54"/>
                  <a:gd name="T2" fmla="*/ 13 w 28"/>
                  <a:gd name="T3" fmla="*/ 46 h 54"/>
                  <a:gd name="T4" fmla="*/ 14 w 28"/>
                  <a:gd name="T5" fmla="*/ 50 h 54"/>
                  <a:gd name="T6" fmla="*/ 16 w 28"/>
                  <a:gd name="T7" fmla="*/ 53 h 54"/>
                  <a:gd name="T8" fmla="*/ 18 w 28"/>
                  <a:gd name="T9" fmla="*/ 54 h 54"/>
                  <a:gd name="T10" fmla="*/ 21 w 28"/>
                  <a:gd name="T11" fmla="*/ 54 h 54"/>
                  <a:gd name="T12" fmla="*/ 25 w 28"/>
                  <a:gd name="T13" fmla="*/ 54 h 54"/>
                  <a:gd name="T14" fmla="*/ 26 w 28"/>
                  <a:gd name="T15" fmla="*/ 53 h 54"/>
                  <a:gd name="T16" fmla="*/ 28 w 28"/>
                  <a:gd name="T17" fmla="*/ 50 h 54"/>
                  <a:gd name="T18" fmla="*/ 28 w 28"/>
                  <a:gd name="T19" fmla="*/ 46 h 54"/>
                  <a:gd name="T20" fmla="*/ 28 w 28"/>
                  <a:gd name="T21" fmla="*/ 6 h 54"/>
                  <a:gd name="T22" fmla="*/ 28 w 28"/>
                  <a:gd name="T23" fmla="*/ 6 h 54"/>
                  <a:gd name="T24" fmla="*/ 28 w 28"/>
                  <a:gd name="T25" fmla="*/ 2 h 54"/>
                  <a:gd name="T26" fmla="*/ 25 w 28"/>
                  <a:gd name="T27" fmla="*/ 1 h 54"/>
                  <a:gd name="T28" fmla="*/ 23 w 28"/>
                  <a:gd name="T29" fmla="*/ 0 h 54"/>
                  <a:gd name="T30" fmla="*/ 21 w 28"/>
                  <a:gd name="T31" fmla="*/ 1 h 54"/>
                  <a:gd name="T32" fmla="*/ 18 w 28"/>
                  <a:gd name="T33" fmla="*/ 2 h 54"/>
                  <a:gd name="T34" fmla="*/ 16 w 28"/>
                  <a:gd name="T35" fmla="*/ 5 h 54"/>
                  <a:gd name="T36" fmla="*/ 16 w 28"/>
                  <a:gd name="T37" fmla="*/ 5 h 54"/>
                  <a:gd name="T38" fmla="*/ 13 w 28"/>
                  <a:gd name="T39" fmla="*/ 9 h 54"/>
                  <a:gd name="T40" fmla="*/ 10 w 28"/>
                  <a:gd name="T41" fmla="*/ 10 h 54"/>
                  <a:gd name="T42" fmla="*/ 5 w 28"/>
                  <a:gd name="T43" fmla="*/ 11 h 54"/>
                  <a:gd name="T44" fmla="*/ 1 w 28"/>
                  <a:gd name="T45" fmla="*/ 13 h 54"/>
                  <a:gd name="T46" fmla="*/ 0 w 28"/>
                  <a:gd name="T47" fmla="*/ 14 h 54"/>
                  <a:gd name="T48" fmla="*/ 0 w 28"/>
                  <a:gd name="T49" fmla="*/ 16 h 54"/>
                  <a:gd name="T50" fmla="*/ 0 w 28"/>
                  <a:gd name="T51" fmla="*/ 16 h 54"/>
                  <a:gd name="T52" fmla="*/ 1 w 28"/>
                  <a:gd name="T53" fmla="*/ 20 h 54"/>
                  <a:gd name="T54" fmla="*/ 4 w 28"/>
                  <a:gd name="T55" fmla="*/ 22 h 54"/>
                  <a:gd name="T56" fmla="*/ 13 w 28"/>
                  <a:gd name="T57" fmla="*/ 22 h 54"/>
                  <a:gd name="T58" fmla="*/ 13 w 28"/>
                  <a:gd name="T59" fmla="*/ 46 h 54"/>
                  <a:gd name="T60" fmla="*/ 13 w 28"/>
                  <a:gd name="T6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54">
                    <a:moveTo>
                      <a:pt x="13" y="46"/>
                    </a:moveTo>
                    <a:lnTo>
                      <a:pt x="13" y="46"/>
                    </a:lnTo>
                    <a:lnTo>
                      <a:pt x="14" y="50"/>
                    </a:lnTo>
                    <a:lnTo>
                      <a:pt x="16" y="53"/>
                    </a:lnTo>
                    <a:lnTo>
                      <a:pt x="18" y="54"/>
                    </a:lnTo>
                    <a:lnTo>
                      <a:pt x="21" y="54"/>
                    </a:lnTo>
                    <a:lnTo>
                      <a:pt x="25" y="54"/>
                    </a:lnTo>
                    <a:lnTo>
                      <a:pt x="26" y="53"/>
                    </a:lnTo>
                    <a:lnTo>
                      <a:pt x="28" y="50"/>
                    </a:lnTo>
                    <a:lnTo>
                      <a:pt x="28" y="4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2"/>
                    </a:lnTo>
                    <a:lnTo>
                      <a:pt x="25" y="1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18" y="2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9"/>
                    </a:lnTo>
                    <a:lnTo>
                      <a:pt x="10" y="10"/>
                    </a:lnTo>
                    <a:lnTo>
                      <a:pt x="5" y="11"/>
                    </a:lnTo>
                    <a:lnTo>
                      <a:pt x="1" y="13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4" y="22"/>
                    </a:lnTo>
                    <a:lnTo>
                      <a:pt x="13" y="22"/>
                    </a:lnTo>
                    <a:lnTo>
                      <a:pt x="13" y="46"/>
                    </a:lnTo>
                    <a:lnTo>
                      <a:pt x="13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  <p:sp>
          <p:nvSpPr>
            <p:cNvPr id="53" name="Rectangle 37">
              <a:extLst>
                <a:ext uri="{FF2B5EF4-FFF2-40B4-BE49-F238E27FC236}">
                  <a16:creationId xmlns:a16="http://schemas.microsoft.com/office/drawing/2014/main" id="{F5A61BD3-B458-54D7-6E4F-73CF471ED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892" y="2455404"/>
              <a:ext cx="58990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fa-IR" altLang="en-US" sz="2000" b="1" dirty="0">
                  <a:solidFill>
                    <a:srgbClr val="FFFFF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1394</a:t>
              </a:r>
              <a:endParaRPr lang="en-US" alt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36016F5-FD73-5E45-FC57-DF45107728B2}"/>
                </a:ext>
              </a:extLst>
            </p:cNvPr>
            <p:cNvSpPr txBox="1"/>
            <p:nvPr/>
          </p:nvSpPr>
          <p:spPr>
            <a:xfrm>
              <a:off x="406253" y="3316382"/>
              <a:ext cx="1585182" cy="970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062D3E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50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B94341-60C4-B2FA-8B3A-D4BA7F91C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4C0A8E-56EE-8391-B50B-2FF6DA6467F7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7A4B1-508C-DBD3-A94B-86CED20D1154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C08B5-CA7F-505F-34FC-593AA0C52FEA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EBE86941-19EF-9E20-2E59-E34442FE0D12}"/>
              </a:ext>
            </a:extLst>
          </p:cNvPr>
          <p:cNvSpPr>
            <a:spLocks/>
          </p:cNvSpPr>
          <p:nvPr/>
        </p:nvSpPr>
        <p:spPr bwMode="auto">
          <a:xfrm>
            <a:off x="7012975" y="3883965"/>
            <a:ext cx="451163" cy="1269522"/>
          </a:xfrm>
          <a:custGeom>
            <a:avLst/>
            <a:gdLst>
              <a:gd name="T0" fmla="*/ 0 w 150"/>
              <a:gd name="T1" fmla="*/ 0 h 422"/>
              <a:gd name="T2" fmla="*/ 150 w 150"/>
              <a:gd name="T3" fmla="*/ 422 h 4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0" h="422">
                <a:moveTo>
                  <a:pt x="0" y="0"/>
                </a:moveTo>
                <a:cubicBezTo>
                  <a:pt x="117" y="0"/>
                  <a:pt x="50" y="422"/>
                  <a:pt x="150" y="422"/>
                </a:cubicBezTo>
              </a:path>
            </a:pathLst>
          </a:custGeom>
          <a:noFill/>
          <a:ln w="9525" cap="flat">
            <a:solidFill>
              <a:srgbClr val="062D3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D4E1D63-9890-52A9-F9CC-917735A04781}"/>
              </a:ext>
            </a:extLst>
          </p:cNvPr>
          <p:cNvSpPr>
            <a:spLocks/>
          </p:cNvSpPr>
          <p:nvPr/>
        </p:nvSpPr>
        <p:spPr bwMode="auto">
          <a:xfrm>
            <a:off x="4463906" y="3883965"/>
            <a:ext cx="451163" cy="1269522"/>
          </a:xfrm>
          <a:custGeom>
            <a:avLst/>
            <a:gdLst>
              <a:gd name="T0" fmla="*/ 150 w 150"/>
              <a:gd name="T1" fmla="*/ 0 h 422"/>
              <a:gd name="T2" fmla="*/ 0 w 150"/>
              <a:gd name="T3" fmla="*/ 422 h 4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0" h="422">
                <a:moveTo>
                  <a:pt x="150" y="0"/>
                </a:moveTo>
                <a:cubicBezTo>
                  <a:pt x="33" y="0"/>
                  <a:pt x="100" y="422"/>
                  <a:pt x="0" y="422"/>
                </a:cubicBezTo>
              </a:path>
            </a:pathLst>
          </a:custGeom>
          <a:noFill/>
          <a:ln w="9525" cap="flat">
            <a:solidFill>
              <a:srgbClr val="062D3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02EE063-7F28-3F4E-6353-3F38DF48AE15}"/>
              </a:ext>
            </a:extLst>
          </p:cNvPr>
          <p:cNvSpPr>
            <a:spLocks/>
          </p:cNvSpPr>
          <p:nvPr/>
        </p:nvSpPr>
        <p:spPr bwMode="auto">
          <a:xfrm>
            <a:off x="7012975" y="2091847"/>
            <a:ext cx="451163" cy="1268268"/>
          </a:xfrm>
          <a:custGeom>
            <a:avLst/>
            <a:gdLst>
              <a:gd name="T0" fmla="*/ 0 w 150"/>
              <a:gd name="T1" fmla="*/ 422 h 422"/>
              <a:gd name="T2" fmla="*/ 150 w 150"/>
              <a:gd name="T3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0" h="422">
                <a:moveTo>
                  <a:pt x="0" y="422"/>
                </a:moveTo>
                <a:cubicBezTo>
                  <a:pt x="117" y="422"/>
                  <a:pt x="50" y="0"/>
                  <a:pt x="150" y="0"/>
                </a:cubicBezTo>
              </a:path>
            </a:pathLst>
          </a:custGeom>
          <a:noFill/>
          <a:ln w="9525" cap="flat">
            <a:solidFill>
              <a:srgbClr val="062D3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Line 9">
            <a:extLst>
              <a:ext uri="{FF2B5EF4-FFF2-40B4-BE49-F238E27FC236}">
                <a16:creationId xmlns:a16="http://schemas.microsoft.com/office/drawing/2014/main" id="{34C1BB2D-153D-30A8-4662-76707819C871}"/>
              </a:ext>
            </a:extLst>
          </p:cNvPr>
          <p:cNvSpPr>
            <a:spLocks noChangeShapeType="1"/>
          </p:cNvSpPr>
          <p:nvPr/>
        </p:nvSpPr>
        <p:spPr bwMode="auto">
          <a:xfrm>
            <a:off x="7046811" y="3622041"/>
            <a:ext cx="934909" cy="0"/>
          </a:xfrm>
          <a:prstGeom prst="line">
            <a:avLst/>
          </a:prstGeom>
          <a:noFill/>
          <a:ln w="9525" cap="flat">
            <a:solidFill>
              <a:srgbClr val="062D3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1D379BCB-D81E-9754-8149-F447CD5B37D0}"/>
              </a:ext>
            </a:extLst>
          </p:cNvPr>
          <p:cNvSpPr>
            <a:spLocks/>
          </p:cNvSpPr>
          <p:nvPr/>
        </p:nvSpPr>
        <p:spPr bwMode="auto">
          <a:xfrm>
            <a:off x="4463906" y="2091847"/>
            <a:ext cx="451163" cy="1268268"/>
          </a:xfrm>
          <a:custGeom>
            <a:avLst/>
            <a:gdLst>
              <a:gd name="T0" fmla="*/ 150 w 150"/>
              <a:gd name="T1" fmla="*/ 422 h 422"/>
              <a:gd name="T2" fmla="*/ 0 w 150"/>
              <a:gd name="T3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0" h="422">
                <a:moveTo>
                  <a:pt x="150" y="422"/>
                </a:moveTo>
                <a:cubicBezTo>
                  <a:pt x="33" y="422"/>
                  <a:pt x="100" y="0"/>
                  <a:pt x="0" y="0"/>
                </a:cubicBezTo>
              </a:path>
            </a:pathLst>
          </a:custGeom>
          <a:noFill/>
          <a:ln w="9525" cap="flat">
            <a:solidFill>
              <a:srgbClr val="062D3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Line 11">
            <a:extLst>
              <a:ext uri="{FF2B5EF4-FFF2-40B4-BE49-F238E27FC236}">
                <a16:creationId xmlns:a16="http://schemas.microsoft.com/office/drawing/2014/main" id="{C1B93B59-FA36-570E-9916-CE16164051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47575" y="3622041"/>
            <a:ext cx="934909" cy="0"/>
          </a:xfrm>
          <a:prstGeom prst="line">
            <a:avLst/>
          </a:prstGeom>
          <a:noFill/>
          <a:ln w="9525" cap="flat">
            <a:solidFill>
              <a:srgbClr val="062D3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F4E0CAC1-3E06-1FB5-70A1-AC6EE7DD1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3297" y="1510349"/>
            <a:ext cx="1162997" cy="1164251"/>
          </a:xfrm>
          <a:prstGeom prst="ellipse">
            <a:avLst/>
          </a:prstGeom>
          <a:solidFill>
            <a:srgbClr val="D5BC7A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Oval 13">
            <a:extLst>
              <a:ext uri="{FF2B5EF4-FFF2-40B4-BE49-F238E27FC236}">
                <a16:creationId xmlns:a16="http://schemas.microsoft.com/office/drawing/2014/main" id="{49A0C7F1-3D2C-29A3-CB2D-4D48A93EE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3297" y="4569482"/>
            <a:ext cx="1162997" cy="1164251"/>
          </a:xfrm>
          <a:prstGeom prst="ellipse">
            <a:avLst/>
          </a:prstGeom>
          <a:solidFill>
            <a:srgbClr val="D5BC7A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CAFF69F1-A88C-EAB2-929D-EBCB0A519C74}"/>
              </a:ext>
            </a:extLst>
          </p:cNvPr>
          <p:cNvSpPr>
            <a:spLocks/>
          </p:cNvSpPr>
          <p:nvPr/>
        </p:nvSpPr>
        <p:spPr bwMode="auto">
          <a:xfrm>
            <a:off x="8026837" y="2960335"/>
            <a:ext cx="1319651" cy="1323410"/>
          </a:xfrm>
          <a:custGeom>
            <a:avLst/>
            <a:gdLst>
              <a:gd name="T0" fmla="*/ 378 w 439"/>
              <a:gd name="T1" fmla="*/ 331 h 440"/>
              <a:gd name="T2" fmla="*/ 109 w 439"/>
              <a:gd name="T3" fmla="*/ 378 h 440"/>
              <a:gd name="T4" fmla="*/ 61 w 439"/>
              <a:gd name="T5" fmla="*/ 109 h 440"/>
              <a:gd name="T6" fmla="*/ 331 w 439"/>
              <a:gd name="T7" fmla="*/ 61 h 440"/>
              <a:gd name="T8" fmla="*/ 378 w 439"/>
              <a:gd name="T9" fmla="*/ 331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9" h="440">
                <a:moveTo>
                  <a:pt x="378" y="331"/>
                </a:moveTo>
                <a:cubicBezTo>
                  <a:pt x="317" y="418"/>
                  <a:pt x="196" y="440"/>
                  <a:pt x="109" y="378"/>
                </a:cubicBezTo>
                <a:cubicBezTo>
                  <a:pt x="21" y="317"/>
                  <a:pt x="0" y="197"/>
                  <a:pt x="61" y="109"/>
                </a:cubicBezTo>
                <a:cubicBezTo>
                  <a:pt x="122" y="21"/>
                  <a:pt x="243" y="0"/>
                  <a:pt x="331" y="61"/>
                </a:cubicBezTo>
                <a:cubicBezTo>
                  <a:pt x="418" y="123"/>
                  <a:pt x="439" y="243"/>
                  <a:pt x="378" y="331"/>
                </a:cubicBezTo>
                <a:close/>
              </a:path>
            </a:pathLst>
          </a:custGeom>
          <a:solidFill>
            <a:srgbClr val="017E81"/>
          </a:solidFill>
          <a:ln>
            <a:noFill/>
          </a:ln>
          <a:effectLst>
            <a:outerShdw blurRad="254000" dist="190500" dir="2400000" sx="94000" sy="94000" algn="ctr" rotWithShape="0">
              <a:schemeClr val="accent3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Oval 15">
            <a:extLst>
              <a:ext uri="{FF2B5EF4-FFF2-40B4-BE49-F238E27FC236}">
                <a16:creationId xmlns:a16="http://schemas.microsoft.com/office/drawing/2014/main" id="{B27E60BD-4B9B-17C2-EC7C-68B476744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1748" y="1510349"/>
            <a:ext cx="1162997" cy="1164251"/>
          </a:xfrm>
          <a:prstGeom prst="ellipse">
            <a:avLst/>
          </a:prstGeom>
          <a:solidFill>
            <a:srgbClr val="017E8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BE1029AD-9252-0856-698D-FCC0B0093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1748" y="4569482"/>
            <a:ext cx="1162997" cy="1164251"/>
          </a:xfrm>
          <a:prstGeom prst="ellipse">
            <a:avLst/>
          </a:prstGeom>
          <a:solidFill>
            <a:srgbClr val="017E8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03A3C239-8AA9-3708-110B-8DF6763F7A29}"/>
              </a:ext>
            </a:extLst>
          </p:cNvPr>
          <p:cNvSpPr>
            <a:spLocks/>
          </p:cNvSpPr>
          <p:nvPr/>
        </p:nvSpPr>
        <p:spPr bwMode="auto">
          <a:xfrm>
            <a:off x="2582808" y="2960335"/>
            <a:ext cx="1319651" cy="1323410"/>
          </a:xfrm>
          <a:custGeom>
            <a:avLst/>
            <a:gdLst>
              <a:gd name="T0" fmla="*/ 61 w 439"/>
              <a:gd name="T1" fmla="*/ 331 h 440"/>
              <a:gd name="T2" fmla="*/ 330 w 439"/>
              <a:gd name="T3" fmla="*/ 378 h 440"/>
              <a:gd name="T4" fmla="*/ 378 w 439"/>
              <a:gd name="T5" fmla="*/ 109 h 440"/>
              <a:gd name="T6" fmla="*/ 108 w 439"/>
              <a:gd name="T7" fmla="*/ 61 h 440"/>
              <a:gd name="T8" fmla="*/ 61 w 439"/>
              <a:gd name="T9" fmla="*/ 331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9" h="440">
                <a:moveTo>
                  <a:pt x="61" y="331"/>
                </a:moveTo>
                <a:cubicBezTo>
                  <a:pt x="122" y="418"/>
                  <a:pt x="243" y="440"/>
                  <a:pt x="330" y="378"/>
                </a:cubicBezTo>
                <a:cubicBezTo>
                  <a:pt x="418" y="317"/>
                  <a:pt x="439" y="197"/>
                  <a:pt x="378" y="109"/>
                </a:cubicBezTo>
                <a:cubicBezTo>
                  <a:pt x="317" y="21"/>
                  <a:pt x="196" y="0"/>
                  <a:pt x="108" y="61"/>
                </a:cubicBezTo>
                <a:cubicBezTo>
                  <a:pt x="21" y="123"/>
                  <a:pt x="0" y="243"/>
                  <a:pt x="61" y="331"/>
                </a:cubicBezTo>
                <a:close/>
              </a:path>
            </a:pathLst>
          </a:custGeom>
          <a:solidFill>
            <a:srgbClr val="D5BC7A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8" name="Oval 18">
            <a:extLst>
              <a:ext uri="{FF2B5EF4-FFF2-40B4-BE49-F238E27FC236}">
                <a16:creationId xmlns:a16="http://schemas.microsoft.com/office/drawing/2014/main" id="{78B118B2-1A3C-2650-62BD-6952B23D4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7963" y="2725981"/>
            <a:ext cx="1792118" cy="1792118"/>
          </a:xfrm>
          <a:prstGeom prst="ellipse">
            <a:avLst/>
          </a:prstGeom>
          <a:solidFill>
            <a:srgbClr val="017E81"/>
          </a:solidFill>
          <a:ln>
            <a:noFill/>
          </a:ln>
          <a:effectLst>
            <a:outerShdw blurRad="254000" dist="190500" dir="2400000" sx="94000" sy="94000" algn="ctr" rotWithShape="0">
              <a:schemeClr val="accent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3514C15A-A646-1FD9-BE45-D65D119AB0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7884" y="3845116"/>
            <a:ext cx="75194" cy="75194"/>
          </a:xfrm>
          <a:prstGeom prst="ellipse">
            <a:avLst/>
          </a:prstGeom>
          <a:solidFill>
            <a:srgbClr val="062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Oval 21">
            <a:extLst>
              <a:ext uri="{FF2B5EF4-FFF2-40B4-BE49-F238E27FC236}">
                <a16:creationId xmlns:a16="http://schemas.microsoft.com/office/drawing/2014/main" id="{E667915B-B337-4176-0064-302FBAE4C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218" y="3845116"/>
            <a:ext cx="75194" cy="75194"/>
          </a:xfrm>
          <a:prstGeom prst="ellipse">
            <a:avLst/>
          </a:prstGeom>
          <a:solidFill>
            <a:srgbClr val="062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Oval 23">
            <a:extLst>
              <a:ext uri="{FF2B5EF4-FFF2-40B4-BE49-F238E27FC236}">
                <a16:creationId xmlns:a16="http://schemas.microsoft.com/office/drawing/2014/main" id="{C33C7B7C-28D0-CBCF-5448-151C01F54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7962" y="3583190"/>
            <a:ext cx="77701" cy="77701"/>
          </a:xfrm>
          <a:prstGeom prst="ellipse">
            <a:avLst/>
          </a:prstGeom>
          <a:solidFill>
            <a:srgbClr val="062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Oval 25">
            <a:extLst>
              <a:ext uri="{FF2B5EF4-FFF2-40B4-BE49-F238E27FC236}">
                <a16:creationId xmlns:a16="http://schemas.microsoft.com/office/drawing/2014/main" id="{3461798D-EF4A-5D20-9154-E54A85DE4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634" y="3583190"/>
            <a:ext cx="77701" cy="77701"/>
          </a:xfrm>
          <a:prstGeom prst="ellipse">
            <a:avLst/>
          </a:prstGeom>
          <a:solidFill>
            <a:srgbClr val="062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Oval 27">
            <a:extLst>
              <a:ext uri="{FF2B5EF4-FFF2-40B4-BE49-F238E27FC236}">
                <a16:creationId xmlns:a16="http://schemas.microsoft.com/office/drawing/2014/main" id="{24FA10E7-DE11-86BF-8C4F-39BA88976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7884" y="3325025"/>
            <a:ext cx="75194" cy="75194"/>
          </a:xfrm>
          <a:prstGeom prst="ellipse">
            <a:avLst/>
          </a:prstGeom>
          <a:solidFill>
            <a:srgbClr val="062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Oval 29">
            <a:extLst>
              <a:ext uri="{FF2B5EF4-FFF2-40B4-BE49-F238E27FC236}">
                <a16:creationId xmlns:a16="http://schemas.microsoft.com/office/drawing/2014/main" id="{4321717F-7612-CD70-FEC6-E97751708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218" y="3325025"/>
            <a:ext cx="75194" cy="75194"/>
          </a:xfrm>
          <a:prstGeom prst="ellipse">
            <a:avLst/>
          </a:prstGeom>
          <a:solidFill>
            <a:srgbClr val="062D3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Freeform 17">
            <a:extLst>
              <a:ext uri="{FF2B5EF4-FFF2-40B4-BE49-F238E27FC236}">
                <a16:creationId xmlns:a16="http://schemas.microsoft.com/office/drawing/2014/main" id="{3B332276-C9D0-D751-D3B7-EB879366F6AC}"/>
              </a:ext>
            </a:extLst>
          </p:cNvPr>
          <p:cNvSpPr>
            <a:spLocks noEditPoints="1"/>
          </p:cNvSpPr>
          <p:nvPr/>
        </p:nvSpPr>
        <p:spPr bwMode="auto">
          <a:xfrm>
            <a:off x="3605156" y="4952249"/>
            <a:ext cx="254670" cy="371857"/>
          </a:xfrm>
          <a:custGeom>
            <a:avLst/>
            <a:gdLst>
              <a:gd name="T0" fmla="*/ 53 w 115"/>
              <a:gd name="T1" fmla="*/ 83 h 168"/>
              <a:gd name="T2" fmla="*/ 63 w 115"/>
              <a:gd name="T3" fmla="*/ 83 h 168"/>
              <a:gd name="T4" fmla="*/ 63 w 115"/>
              <a:gd name="T5" fmla="*/ 133 h 168"/>
              <a:gd name="T6" fmla="*/ 53 w 115"/>
              <a:gd name="T7" fmla="*/ 133 h 168"/>
              <a:gd name="T8" fmla="*/ 53 w 115"/>
              <a:gd name="T9" fmla="*/ 83 h 168"/>
              <a:gd name="T10" fmla="*/ 58 w 115"/>
              <a:gd name="T11" fmla="*/ 0 h 168"/>
              <a:gd name="T12" fmla="*/ 0 w 115"/>
              <a:gd name="T13" fmla="*/ 59 h 168"/>
              <a:gd name="T14" fmla="*/ 12 w 115"/>
              <a:gd name="T15" fmla="*/ 94 h 168"/>
              <a:gd name="T16" fmla="*/ 25 w 115"/>
              <a:gd name="T17" fmla="*/ 121 h 168"/>
              <a:gd name="T18" fmla="*/ 37 w 115"/>
              <a:gd name="T19" fmla="*/ 133 h 168"/>
              <a:gd name="T20" fmla="*/ 44 w 115"/>
              <a:gd name="T21" fmla="*/ 133 h 168"/>
              <a:gd name="T22" fmla="*/ 44 w 115"/>
              <a:gd name="T23" fmla="*/ 83 h 168"/>
              <a:gd name="T24" fmla="*/ 35 w 115"/>
              <a:gd name="T25" fmla="*/ 83 h 168"/>
              <a:gd name="T26" fmla="*/ 18 w 115"/>
              <a:gd name="T27" fmla="*/ 66 h 168"/>
              <a:gd name="T28" fmla="*/ 35 w 115"/>
              <a:gd name="T29" fmla="*/ 49 h 168"/>
              <a:gd name="T30" fmla="*/ 52 w 115"/>
              <a:gd name="T31" fmla="*/ 66 h 168"/>
              <a:gd name="T32" fmla="*/ 50 w 115"/>
              <a:gd name="T33" fmla="*/ 74 h 168"/>
              <a:gd name="T34" fmla="*/ 65 w 115"/>
              <a:gd name="T35" fmla="*/ 74 h 168"/>
              <a:gd name="T36" fmla="*/ 63 w 115"/>
              <a:gd name="T37" fmla="*/ 66 h 168"/>
              <a:gd name="T38" fmla="*/ 80 w 115"/>
              <a:gd name="T39" fmla="*/ 49 h 168"/>
              <a:gd name="T40" fmla="*/ 97 w 115"/>
              <a:gd name="T41" fmla="*/ 66 h 168"/>
              <a:gd name="T42" fmla="*/ 80 w 115"/>
              <a:gd name="T43" fmla="*/ 83 h 168"/>
              <a:gd name="T44" fmla="*/ 72 w 115"/>
              <a:gd name="T45" fmla="*/ 83 h 168"/>
              <a:gd name="T46" fmla="*/ 72 w 115"/>
              <a:gd name="T47" fmla="*/ 133 h 168"/>
              <a:gd name="T48" fmla="*/ 79 w 115"/>
              <a:gd name="T49" fmla="*/ 133 h 168"/>
              <a:gd name="T50" fmla="*/ 90 w 115"/>
              <a:gd name="T51" fmla="*/ 121 h 168"/>
              <a:gd name="T52" fmla="*/ 104 w 115"/>
              <a:gd name="T53" fmla="*/ 94 h 168"/>
              <a:gd name="T54" fmla="*/ 115 w 115"/>
              <a:gd name="T55" fmla="*/ 59 h 168"/>
              <a:gd name="T56" fmla="*/ 58 w 115"/>
              <a:gd name="T57" fmla="*/ 0 h 168"/>
              <a:gd name="T58" fmla="*/ 27 w 115"/>
              <a:gd name="T59" fmla="*/ 66 h 168"/>
              <a:gd name="T60" fmla="*/ 35 w 115"/>
              <a:gd name="T61" fmla="*/ 74 h 168"/>
              <a:gd name="T62" fmla="*/ 43 w 115"/>
              <a:gd name="T63" fmla="*/ 66 h 168"/>
              <a:gd name="T64" fmla="*/ 35 w 115"/>
              <a:gd name="T65" fmla="*/ 58 h 168"/>
              <a:gd name="T66" fmla="*/ 27 w 115"/>
              <a:gd name="T67" fmla="*/ 66 h 168"/>
              <a:gd name="T68" fmla="*/ 88 w 115"/>
              <a:gd name="T69" fmla="*/ 66 h 168"/>
              <a:gd name="T70" fmla="*/ 80 w 115"/>
              <a:gd name="T71" fmla="*/ 58 h 168"/>
              <a:gd name="T72" fmla="*/ 72 w 115"/>
              <a:gd name="T73" fmla="*/ 66 h 168"/>
              <a:gd name="T74" fmla="*/ 80 w 115"/>
              <a:gd name="T75" fmla="*/ 74 h 168"/>
              <a:gd name="T76" fmla="*/ 88 w 115"/>
              <a:gd name="T77" fmla="*/ 66 h 168"/>
              <a:gd name="T78" fmla="*/ 85 w 115"/>
              <a:gd name="T79" fmla="*/ 147 h 168"/>
              <a:gd name="T80" fmla="*/ 80 w 115"/>
              <a:gd name="T81" fmla="*/ 142 h 168"/>
              <a:gd name="T82" fmla="*/ 35 w 115"/>
              <a:gd name="T83" fmla="*/ 142 h 168"/>
              <a:gd name="T84" fmla="*/ 31 w 115"/>
              <a:gd name="T85" fmla="*/ 147 h 168"/>
              <a:gd name="T86" fmla="*/ 35 w 115"/>
              <a:gd name="T87" fmla="*/ 151 h 168"/>
              <a:gd name="T88" fmla="*/ 80 w 115"/>
              <a:gd name="T89" fmla="*/ 151 h 168"/>
              <a:gd name="T90" fmla="*/ 85 w 115"/>
              <a:gd name="T91" fmla="*/ 147 h 168"/>
              <a:gd name="T92" fmla="*/ 79 w 115"/>
              <a:gd name="T93" fmla="*/ 163 h 168"/>
              <a:gd name="T94" fmla="*/ 75 w 115"/>
              <a:gd name="T95" fmla="*/ 159 h 168"/>
              <a:gd name="T96" fmla="*/ 41 w 115"/>
              <a:gd name="T97" fmla="*/ 159 h 168"/>
              <a:gd name="T98" fmla="*/ 36 w 115"/>
              <a:gd name="T99" fmla="*/ 163 h 168"/>
              <a:gd name="T100" fmla="*/ 41 w 115"/>
              <a:gd name="T101" fmla="*/ 168 h 168"/>
              <a:gd name="T102" fmla="*/ 75 w 115"/>
              <a:gd name="T103" fmla="*/ 168 h 168"/>
              <a:gd name="T104" fmla="*/ 79 w 115"/>
              <a:gd name="T105" fmla="*/ 16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5" h="168">
                <a:moveTo>
                  <a:pt x="53" y="83"/>
                </a:moveTo>
                <a:cubicBezTo>
                  <a:pt x="63" y="83"/>
                  <a:pt x="63" y="83"/>
                  <a:pt x="63" y="83"/>
                </a:cubicBezTo>
                <a:cubicBezTo>
                  <a:pt x="63" y="133"/>
                  <a:pt x="63" y="133"/>
                  <a:pt x="63" y="133"/>
                </a:cubicBezTo>
                <a:cubicBezTo>
                  <a:pt x="53" y="133"/>
                  <a:pt x="53" y="133"/>
                  <a:pt x="53" y="133"/>
                </a:cubicBezTo>
                <a:lnTo>
                  <a:pt x="53" y="83"/>
                </a:lnTo>
                <a:close/>
                <a:moveTo>
                  <a:pt x="58" y="0"/>
                </a:moveTo>
                <a:cubicBezTo>
                  <a:pt x="26" y="1"/>
                  <a:pt x="0" y="27"/>
                  <a:pt x="0" y="59"/>
                </a:cubicBezTo>
                <a:cubicBezTo>
                  <a:pt x="0" y="72"/>
                  <a:pt x="4" y="84"/>
                  <a:pt x="12" y="94"/>
                </a:cubicBezTo>
                <a:cubicBezTo>
                  <a:pt x="22" y="108"/>
                  <a:pt x="25" y="114"/>
                  <a:pt x="25" y="121"/>
                </a:cubicBezTo>
                <a:cubicBezTo>
                  <a:pt x="25" y="127"/>
                  <a:pt x="30" y="133"/>
                  <a:pt x="37" y="133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4" y="83"/>
                  <a:pt x="44" y="83"/>
                  <a:pt x="44" y="83"/>
                </a:cubicBezTo>
                <a:cubicBezTo>
                  <a:pt x="35" y="83"/>
                  <a:pt x="35" y="83"/>
                  <a:pt x="35" y="83"/>
                </a:cubicBezTo>
                <a:cubicBezTo>
                  <a:pt x="26" y="83"/>
                  <a:pt x="18" y="75"/>
                  <a:pt x="18" y="66"/>
                </a:cubicBezTo>
                <a:cubicBezTo>
                  <a:pt x="18" y="56"/>
                  <a:pt x="26" y="49"/>
                  <a:pt x="35" y="49"/>
                </a:cubicBezTo>
                <a:cubicBezTo>
                  <a:pt x="44" y="49"/>
                  <a:pt x="52" y="56"/>
                  <a:pt x="52" y="66"/>
                </a:cubicBezTo>
                <a:cubicBezTo>
                  <a:pt x="52" y="69"/>
                  <a:pt x="51" y="71"/>
                  <a:pt x="50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4" y="71"/>
                  <a:pt x="63" y="69"/>
                  <a:pt x="63" y="66"/>
                </a:cubicBezTo>
                <a:cubicBezTo>
                  <a:pt x="63" y="56"/>
                  <a:pt x="71" y="49"/>
                  <a:pt x="80" y="49"/>
                </a:cubicBezTo>
                <a:cubicBezTo>
                  <a:pt x="90" y="49"/>
                  <a:pt x="97" y="56"/>
                  <a:pt x="97" y="66"/>
                </a:cubicBezTo>
                <a:cubicBezTo>
                  <a:pt x="97" y="75"/>
                  <a:pt x="90" y="83"/>
                  <a:pt x="80" y="83"/>
                </a:cubicBezTo>
                <a:cubicBezTo>
                  <a:pt x="72" y="83"/>
                  <a:pt x="72" y="83"/>
                  <a:pt x="72" y="83"/>
                </a:cubicBezTo>
                <a:cubicBezTo>
                  <a:pt x="72" y="133"/>
                  <a:pt x="72" y="133"/>
                  <a:pt x="72" y="133"/>
                </a:cubicBezTo>
                <a:cubicBezTo>
                  <a:pt x="79" y="133"/>
                  <a:pt x="79" y="133"/>
                  <a:pt x="79" y="133"/>
                </a:cubicBezTo>
                <a:cubicBezTo>
                  <a:pt x="85" y="133"/>
                  <a:pt x="90" y="127"/>
                  <a:pt x="90" y="121"/>
                </a:cubicBezTo>
                <a:cubicBezTo>
                  <a:pt x="90" y="114"/>
                  <a:pt x="93" y="108"/>
                  <a:pt x="104" y="94"/>
                </a:cubicBezTo>
                <a:cubicBezTo>
                  <a:pt x="111" y="84"/>
                  <a:pt x="115" y="72"/>
                  <a:pt x="115" y="59"/>
                </a:cubicBezTo>
                <a:cubicBezTo>
                  <a:pt x="115" y="27"/>
                  <a:pt x="90" y="1"/>
                  <a:pt x="58" y="0"/>
                </a:cubicBezTo>
                <a:close/>
                <a:moveTo>
                  <a:pt x="27" y="66"/>
                </a:moveTo>
                <a:cubicBezTo>
                  <a:pt x="27" y="70"/>
                  <a:pt x="31" y="74"/>
                  <a:pt x="35" y="74"/>
                </a:cubicBezTo>
                <a:cubicBezTo>
                  <a:pt x="39" y="74"/>
                  <a:pt x="43" y="70"/>
                  <a:pt x="43" y="66"/>
                </a:cubicBezTo>
                <a:cubicBezTo>
                  <a:pt x="43" y="61"/>
                  <a:pt x="39" y="58"/>
                  <a:pt x="35" y="58"/>
                </a:cubicBezTo>
                <a:cubicBezTo>
                  <a:pt x="31" y="58"/>
                  <a:pt x="27" y="61"/>
                  <a:pt x="27" y="66"/>
                </a:cubicBezTo>
                <a:close/>
                <a:moveTo>
                  <a:pt x="88" y="66"/>
                </a:moveTo>
                <a:cubicBezTo>
                  <a:pt x="88" y="61"/>
                  <a:pt x="85" y="58"/>
                  <a:pt x="80" y="58"/>
                </a:cubicBezTo>
                <a:cubicBezTo>
                  <a:pt x="76" y="58"/>
                  <a:pt x="72" y="61"/>
                  <a:pt x="72" y="66"/>
                </a:cubicBezTo>
                <a:cubicBezTo>
                  <a:pt x="72" y="70"/>
                  <a:pt x="76" y="74"/>
                  <a:pt x="80" y="74"/>
                </a:cubicBezTo>
                <a:cubicBezTo>
                  <a:pt x="85" y="74"/>
                  <a:pt x="88" y="70"/>
                  <a:pt x="88" y="66"/>
                </a:cubicBezTo>
                <a:close/>
                <a:moveTo>
                  <a:pt x="85" y="147"/>
                </a:moveTo>
                <a:cubicBezTo>
                  <a:pt x="85" y="144"/>
                  <a:pt x="83" y="142"/>
                  <a:pt x="80" y="142"/>
                </a:cubicBezTo>
                <a:cubicBezTo>
                  <a:pt x="35" y="142"/>
                  <a:pt x="35" y="142"/>
                  <a:pt x="35" y="142"/>
                </a:cubicBezTo>
                <a:cubicBezTo>
                  <a:pt x="33" y="142"/>
                  <a:pt x="31" y="144"/>
                  <a:pt x="31" y="147"/>
                </a:cubicBezTo>
                <a:cubicBezTo>
                  <a:pt x="31" y="149"/>
                  <a:pt x="33" y="151"/>
                  <a:pt x="35" y="151"/>
                </a:cubicBezTo>
                <a:cubicBezTo>
                  <a:pt x="80" y="151"/>
                  <a:pt x="80" y="151"/>
                  <a:pt x="80" y="151"/>
                </a:cubicBezTo>
                <a:cubicBezTo>
                  <a:pt x="83" y="151"/>
                  <a:pt x="85" y="149"/>
                  <a:pt x="85" y="147"/>
                </a:cubicBezTo>
                <a:close/>
                <a:moveTo>
                  <a:pt x="79" y="163"/>
                </a:moveTo>
                <a:cubicBezTo>
                  <a:pt x="79" y="161"/>
                  <a:pt x="77" y="159"/>
                  <a:pt x="75" y="159"/>
                </a:cubicBezTo>
                <a:cubicBezTo>
                  <a:pt x="41" y="159"/>
                  <a:pt x="41" y="159"/>
                  <a:pt x="41" y="159"/>
                </a:cubicBezTo>
                <a:cubicBezTo>
                  <a:pt x="38" y="159"/>
                  <a:pt x="36" y="161"/>
                  <a:pt x="36" y="163"/>
                </a:cubicBezTo>
                <a:cubicBezTo>
                  <a:pt x="36" y="166"/>
                  <a:pt x="38" y="168"/>
                  <a:pt x="41" y="168"/>
                </a:cubicBezTo>
                <a:cubicBezTo>
                  <a:pt x="75" y="168"/>
                  <a:pt x="75" y="168"/>
                  <a:pt x="75" y="168"/>
                </a:cubicBezTo>
                <a:cubicBezTo>
                  <a:pt x="77" y="168"/>
                  <a:pt x="79" y="166"/>
                  <a:pt x="79" y="16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D00F22A2-62BF-270E-4086-46C1D7607A16}"/>
              </a:ext>
            </a:extLst>
          </p:cNvPr>
          <p:cNvSpPr>
            <a:spLocks noEditPoints="1"/>
          </p:cNvSpPr>
          <p:nvPr/>
        </p:nvSpPr>
        <p:spPr bwMode="auto">
          <a:xfrm>
            <a:off x="8041851" y="1927381"/>
            <a:ext cx="357787" cy="276474"/>
          </a:xfrm>
          <a:custGeom>
            <a:avLst/>
            <a:gdLst>
              <a:gd name="T0" fmla="*/ 151 w 211"/>
              <a:gd name="T1" fmla="*/ 75 h 163"/>
              <a:gd name="T2" fmla="*/ 186 w 211"/>
              <a:gd name="T3" fmla="*/ 44 h 163"/>
              <a:gd name="T4" fmla="*/ 186 w 211"/>
              <a:gd name="T5" fmla="*/ 163 h 163"/>
              <a:gd name="T6" fmla="*/ 151 w 211"/>
              <a:gd name="T7" fmla="*/ 163 h 163"/>
              <a:gd name="T8" fmla="*/ 151 w 211"/>
              <a:gd name="T9" fmla="*/ 75 h 163"/>
              <a:gd name="T10" fmla="*/ 106 w 211"/>
              <a:gd name="T11" fmla="*/ 163 h 163"/>
              <a:gd name="T12" fmla="*/ 141 w 211"/>
              <a:gd name="T13" fmla="*/ 163 h 163"/>
              <a:gd name="T14" fmla="*/ 141 w 211"/>
              <a:gd name="T15" fmla="*/ 83 h 163"/>
              <a:gd name="T16" fmla="*/ 106 w 211"/>
              <a:gd name="T17" fmla="*/ 114 h 163"/>
              <a:gd name="T18" fmla="*/ 106 w 211"/>
              <a:gd name="T19" fmla="*/ 163 h 163"/>
              <a:gd name="T20" fmla="*/ 61 w 211"/>
              <a:gd name="T21" fmla="*/ 163 h 163"/>
              <a:gd name="T22" fmla="*/ 96 w 211"/>
              <a:gd name="T23" fmla="*/ 163 h 163"/>
              <a:gd name="T24" fmla="*/ 96 w 211"/>
              <a:gd name="T25" fmla="*/ 115 h 163"/>
              <a:gd name="T26" fmla="*/ 61 w 211"/>
              <a:gd name="T27" fmla="*/ 77 h 163"/>
              <a:gd name="T28" fmla="*/ 61 w 211"/>
              <a:gd name="T29" fmla="*/ 163 h 163"/>
              <a:gd name="T30" fmla="*/ 15 w 211"/>
              <a:gd name="T31" fmla="*/ 163 h 163"/>
              <a:gd name="T32" fmla="*/ 51 w 211"/>
              <a:gd name="T33" fmla="*/ 163 h 163"/>
              <a:gd name="T34" fmla="*/ 51 w 211"/>
              <a:gd name="T35" fmla="*/ 72 h 163"/>
              <a:gd name="T36" fmla="*/ 15 w 211"/>
              <a:gd name="T37" fmla="*/ 101 h 163"/>
              <a:gd name="T38" fmla="*/ 15 w 211"/>
              <a:gd name="T39" fmla="*/ 163 h 163"/>
              <a:gd name="T40" fmla="*/ 208 w 211"/>
              <a:gd name="T41" fmla="*/ 0 h 163"/>
              <a:gd name="T42" fmla="*/ 173 w 211"/>
              <a:gd name="T43" fmla="*/ 0 h 163"/>
              <a:gd name="T44" fmla="*/ 171 w 211"/>
              <a:gd name="T45" fmla="*/ 5 h 163"/>
              <a:gd name="T46" fmla="*/ 181 w 211"/>
              <a:gd name="T47" fmla="*/ 17 h 163"/>
              <a:gd name="T48" fmla="*/ 101 w 211"/>
              <a:gd name="T49" fmla="*/ 86 h 163"/>
              <a:gd name="T50" fmla="*/ 59 w 211"/>
              <a:gd name="T51" fmla="*/ 42 h 163"/>
              <a:gd name="T52" fmla="*/ 50 w 211"/>
              <a:gd name="T53" fmla="*/ 41 h 163"/>
              <a:gd name="T54" fmla="*/ 4 w 211"/>
              <a:gd name="T55" fmla="*/ 79 h 163"/>
              <a:gd name="T56" fmla="*/ 3 w 211"/>
              <a:gd name="T57" fmla="*/ 89 h 163"/>
              <a:gd name="T58" fmla="*/ 12 w 211"/>
              <a:gd name="T59" fmla="*/ 90 h 163"/>
              <a:gd name="T60" fmla="*/ 54 w 211"/>
              <a:gd name="T61" fmla="*/ 56 h 163"/>
              <a:gd name="T62" fmla="*/ 96 w 211"/>
              <a:gd name="T63" fmla="*/ 100 h 163"/>
              <a:gd name="T64" fmla="*/ 101 w 211"/>
              <a:gd name="T65" fmla="*/ 102 h 163"/>
              <a:gd name="T66" fmla="*/ 105 w 211"/>
              <a:gd name="T67" fmla="*/ 101 h 163"/>
              <a:gd name="T68" fmla="*/ 190 w 211"/>
              <a:gd name="T69" fmla="*/ 27 h 163"/>
              <a:gd name="T70" fmla="*/ 201 w 211"/>
              <a:gd name="T71" fmla="*/ 40 h 163"/>
              <a:gd name="T72" fmla="*/ 207 w 211"/>
              <a:gd name="T73" fmla="*/ 38 h 163"/>
              <a:gd name="T74" fmla="*/ 211 w 211"/>
              <a:gd name="T75" fmla="*/ 4 h 163"/>
              <a:gd name="T76" fmla="*/ 208 w 211"/>
              <a:gd name="T77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1" h="163">
                <a:moveTo>
                  <a:pt x="151" y="75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163"/>
                  <a:pt x="186" y="163"/>
                  <a:pt x="186" y="163"/>
                </a:cubicBezTo>
                <a:cubicBezTo>
                  <a:pt x="151" y="163"/>
                  <a:pt x="151" y="163"/>
                  <a:pt x="151" y="163"/>
                </a:cubicBezTo>
                <a:lnTo>
                  <a:pt x="151" y="75"/>
                </a:lnTo>
                <a:close/>
                <a:moveTo>
                  <a:pt x="106" y="163"/>
                </a:moveTo>
                <a:cubicBezTo>
                  <a:pt x="141" y="163"/>
                  <a:pt x="141" y="163"/>
                  <a:pt x="141" y="16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06" y="114"/>
                  <a:pt x="106" y="114"/>
                  <a:pt x="106" y="114"/>
                </a:cubicBezTo>
                <a:lnTo>
                  <a:pt x="106" y="163"/>
                </a:lnTo>
                <a:close/>
                <a:moveTo>
                  <a:pt x="61" y="163"/>
                </a:moveTo>
                <a:cubicBezTo>
                  <a:pt x="96" y="163"/>
                  <a:pt x="96" y="163"/>
                  <a:pt x="96" y="163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61" y="77"/>
                  <a:pt x="61" y="77"/>
                  <a:pt x="61" y="77"/>
                </a:cubicBezTo>
                <a:lnTo>
                  <a:pt x="61" y="163"/>
                </a:lnTo>
                <a:close/>
                <a:moveTo>
                  <a:pt x="15" y="163"/>
                </a:moveTo>
                <a:cubicBezTo>
                  <a:pt x="51" y="163"/>
                  <a:pt x="51" y="163"/>
                  <a:pt x="51" y="163"/>
                </a:cubicBezTo>
                <a:cubicBezTo>
                  <a:pt x="51" y="72"/>
                  <a:pt x="51" y="72"/>
                  <a:pt x="51" y="72"/>
                </a:cubicBezTo>
                <a:cubicBezTo>
                  <a:pt x="15" y="101"/>
                  <a:pt x="15" y="101"/>
                  <a:pt x="15" y="101"/>
                </a:cubicBezTo>
                <a:lnTo>
                  <a:pt x="15" y="163"/>
                </a:lnTo>
                <a:close/>
                <a:moveTo>
                  <a:pt x="208" y="0"/>
                </a:moveTo>
                <a:cubicBezTo>
                  <a:pt x="173" y="0"/>
                  <a:pt x="173" y="0"/>
                  <a:pt x="173" y="0"/>
                </a:cubicBezTo>
                <a:cubicBezTo>
                  <a:pt x="170" y="0"/>
                  <a:pt x="169" y="3"/>
                  <a:pt x="171" y="5"/>
                </a:cubicBezTo>
                <a:cubicBezTo>
                  <a:pt x="181" y="17"/>
                  <a:pt x="181" y="17"/>
                  <a:pt x="181" y="17"/>
                </a:cubicBezTo>
                <a:cubicBezTo>
                  <a:pt x="101" y="86"/>
                  <a:pt x="101" y="86"/>
                  <a:pt x="101" y="86"/>
                </a:cubicBezTo>
                <a:cubicBezTo>
                  <a:pt x="59" y="42"/>
                  <a:pt x="59" y="42"/>
                  <a:pt x="59" y="42"/>
                </a:cubicBezTo>
                <a:cubicBezTo>
                  <a:pt x="57" y="39"/>
                  <a:pt x="53" y="39"/>
                  <a:pt x="50" y="41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81"/>
                  <a:pt x="0" y="86"/>
                  <a:pt x="3" y="89"/>
                </a:cubicBezTo>
                <a:cubicBezTo>
                  <a:pt x="5" y="91"/>
                  <a:pt x="9" y="92"/>
                  <a:pt x="12" y="90"/>
                </a:cubicBezTo>
                <a:cubicBezTo>
                  <a:pt x="54" y="56"/>
                  <a:pt x="54" y="56"/>
                  <a:pt x="54" y="56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7" y="102"/>
                  <a:pt x="99" y="102"/>
                  <a:pt x="101" y="102"/>
                </a:cubicBezTo>
                <a:cubicBezTo>
                  <a:pt x="102" y="102"/>
                  <a:pt x="104" y="102"/>
                  <a:pt x="105" y="101"/>
                </a:cubicBezTo>
                <a:cubicBezTo>
                  <a:pt x="190" y="27"/>
                  <a:pt x="190" y="27"/>
                  <a:pt x="190" y="27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03" y="42"/>
                  <a:pt x="206" y="41"/>
                  <a:pt x="207" y="38"/>
                </a:cubicBezTo>
                <a:cubicBezTo>
                  <a:pt x="211" y="4"/>
                  <a:pt x="211" y="4"/>
                  <a:pt x="211" y="4"/>
                </a:cubicBezTo>
                <a:cubicBezTo>
                  <a:pt x="211" y="2"/>
                  <a:pt x="210" y="0"/>
                  <a:pt x="208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DC87825D-E630-4663-B301-D67D31115F6B}"/>
              </a:ext>
            </a:extLst>
          </p:cNvPr>
          <p:cNvSpPr>
            <a:spLocks noEditPoints="1"/>
          </p:cNvSpPr>
          <p:nvPr/>
        </p:nvSpPr>
        <p:spPr bwMode="auto">
          <a:xfrm>
            <a:off x="8057586" y="5022013"/>
            <a:ext cx="307007" cy="305516"/>
          </a:xfrm>
          <a:custGeom>
            <a:avLst/>
            <a:gdLst>
              <a:gd name="T0" fmla="*/ 67 w 172"/>
              <a:gd name="T1" fmla="*/ 36 h 171"/>
              <a:gd name="T2" fmla="*/ 86 w 172"/>
              <a:gd name="T3" fmla="*/ 17 h 171"/>
              <a:gd name="T4" fmla="*/ 105 w 172"/>
              <a:gd name="T5" fmla="*/ 36 h 171"/>
              <a:gd name="T6" fmla="*/ 86 w 172"/>
              <a:gd name="T7" fmla="*/ 55 h 171"/>
              <a:gd name="T8" fmla="*/ 67 w 172"/>
              <a:gd name="T9" fmla="*/ 36 h 171"/>
              <a:gd name="T10" fmla="*/ 111 w 172"/>
              <a:gd name="T11" fmla="*/ 63 h 171"/>
              <a:gd name="T12" fmla="*/ 61 w 172"/>
              <a:gd name="T13" fmla="*/ 63 h 171"/>
              <a:gd name="T14" fmla="*/ 54 w 172"/>
              <a:gd name="T15" fmla="*/ 70 h 171"/>
              <a:gd name="T16" fmla="*/ 54 w 172"/>
              <a:gd name="T17" fmla="*/ 113 h 171"/>
              <a:gd name="T18" fmla="*/ 61 w 172"/>
              <a:gd name="T19" fmla="*/ 119 h 171"/>
              <a:gd name="T20" fmla="*/ 67 w 172"/>
              <a:gd name="T21" fmla="*/ 119 h 171"/>
              <a:gd name="T22" fmla="*/ 67 w 172"/>
              <a:gd name="T23" fmla="*/ 165 h 171"/>
              <a:gd name="T24" fmla="*/ 73 w 172"/>
              <a:gd name="T25" fmla="*/ 171 h 171"/>
              <a:gd name="T26" fmla="*/ 99 w 172"/>
              <a:gd name="T27" fmla="*/ 171 h 171"/>
              <a:gd name="T28" fmla="*/ 105 w 172"/>
              <a:gd name="T29" fmla="*/ 165 h 171"/>
              <a:gd name="T30" fmla="*/ 105 w 172"/>
              <a:gd name="T31" fmla="*/ 119 h 171"/>
              <a:gd name="T32" fmla="*/ 111 w 172"/>
              <a:gd name="T33" fmla="*/ 119 h 171"/>
              <a:gd name="T34" fmla="*/ 118 w 172"/>
              <a:gd name="T35" fmla="*/ 113 h 171"/>
              <a:gd name="T36" fmla="*/ 118 w 172"/>
              <a:gd name="T37" fmla="*/ 70 h 171"/>
              <a:gd name="T38" fmla="*/ 111 w 172"/>
              <a:gd name="T39" fmla="*/ 63 h 171"/>
              <a:gd name="T40" fmla="*/ 142 w 172"/>
              <a:gd name="T41" fmla="*/ 36 h 171"/>
              <a:gd name="T42" fmla="*/ 160 w 172"/>
              <a:gd name="T43" fmla="*/ 18 h 171"/>
              <a:gd name="T44" fmla="*/ 142 w 172"/>
              <a:gd name="T45" fmla="*/ 0 h 171"/>
              <a:gd name="T46" fmla="*/ 124 w 172"/>
              <a:gd name="T47" fmla="*/ 18 h 171"/>
              <a:gd name="T48" fmla="*/ 142 w 172"/>
              <a:gd name="T49" fmla="*/ 36 h 171"/>
              <a:gd name="T50" fmla="*/ 166 w 172"/>
              <a:gd name="T51" fmla="*/ 44 h 171"/>
              <a:gd name="T52" fmla="*/ 119 w 172"/>
              <a:gd name="T53" fmla="*/ 44 h 171"/>
              <a:gd name="T54" fmla="*/ 113 w 172"/>
              <a:gd name="T55" fmla="*/ 50 h 171"/>
              <a:gd name="T56" fmla="*/ 113 w 172"/>
              <a:gd name="T57" fmla="*/ 50 h 171"/>
              <a:gd name="T58" fmla="*/ 131 w 172"/>
              <a:gd name="T59" fmla="*/ 70 h 171"/>
              <a:gd name="T60" fmla="*/ 131 w 172"/>
              <a:gd name="T61" fmla="*/ 113 h 171"/>
              <a:gd name="T62" fmla="*/ 124 w 172"/>
              <a:gd name="T63" fmla="*/ 127 h 171"/>
              <a:gd name="T64" fmla="*/ 124 w 172"/>
              <a:gd name="T65" fmla="*/ 138 h 171"/>
              <a:gd name="T66" fmla="*/ 131 w 172"/>
              <a:gd name="T67" fmla="*/ 144 h 171"/>
              <a:gd name="T68" fmla="*/ 154 w 172"/>
              <a:gd name="T69" fmla="*/ 144 h 171"/>
              <a:gd name="T70" fmla="*/ 160 w 172"/>
              <a:gd name="T71" fmla="*/ 138 h 171"/>
              <a:gd name="T72" fmla="*/ 160 w 172"/>
              <a:gd name="T73" fmla="*/ 96 h 171"/>
              <a:gd name="T74" fmla="*/ 166 w 172"/>
              <a:gd name="T75" fmla="*/ 96 h 171"/>
              <a:gd name="T76" fmla="*/ 172 w 172"/>
              <a:gd name="T77" fmla="*/ 90 h 171"/>
              <a:gd name="T78" fmla="*/ 172 w 172"/>
              <a:gd name="T79" fmla="*/ 50 h 171"/>
              <a:gd name="T80" fmla="*/ 166 w 172"/>
              <a:gd name="T81" fmla="*/ 44 h 171"/>
              <a:gd name="T82" fmla="*/ 47 w 172"/>
              <a:gd name="T83" fmla="*/ 18 h 171"/>
              <a:gd name="T84" fmla="*/ 29 w 172"/>
              <a:gd name="T85" fmla="*/ 0 h 171"/>
              <a:gd name="T86" fmla="*/ 12 w 172"/>
              <a:gd name="T87" fmla="*/ 18 h 171"/>
              <a:gd name="T88" fmla="*/ 29 w 172"/>
              <a:gd name="T89" fmla="*/ 36 h 171"/>
              <a:gd name="T90" fmla="*/ 47 w 172"/>
              <a:gd name="T91" fmla="*/ 18 h 171"/>
              <a:gd name="T92" fmla="*/ 0 w 172"/>
              <a:gd name="T93" fmla="*/ 50 h 171"/>
              <a:gd name="T94" fmla="*/ 0 w 172"/>
              <a:gd name="T95" fmla="*/ 90 h 171"/>
              <a:gd name="T96" fmla="*/ 6 w 172"/>
              <a:gd name="T97" fmla="*/ 96 h 171"/>
              <a:gd name="T98" fmla="*/ 11 w 172"/>
              <a:gd name="T99" fmla="*/ 96 h 171"/>
              <a:gd name="T100" fmla="*/ 11 w 172"/>
              <a:gd name="T101" fmla="*/ 138 h 171"/>
              <a:gd name="T102" fmla="*/ 18 w 172"/>
              <a:gd name="T103" fmla="*/ 144 h 171"/>
              <a:gd name="T104" fmla="*/ 41 w 172"/>
              <a:gd name="T105" fmla="*/ 144 h 171"/>
              <a:gd name="T106" fmla="*/ 47 w 172"/>
              <a:gd name="T107" fmla="*/ 138 h 171"/>
              <a:gd name="T108" fmla="*/ 47 w 172"/>
              <a:gd name="T109" fmla="*/ 127 h 171"/>
              <a:gd name="T110" fmla="*/ 41 w 172"/>
              <a:gd name="T111" fmla="*/ 113 h 171"/>
              <a:gd name="T112" fmla="*/ 41 w 172"/>
              <a:gd name="T113" fmla="*/ 70 h 171"/>
              <a:gd name="T114" fmla="*/ 59 w 172"/>
              <a:gd name="T115" fmla="*/ 50 h 171"/>
              <a:gd name="T116" fmla="*/ 59 w 172"/>
              <a:gd name="T117" fmla="*/ 50 h 171"/>
              <a:gd name="T118" fmla="*/ 53 w 172"/>
              <a:gd name="T119" fmla="*/ 44 h 171"/>
              <a:gd name="T120" fmla="*/ 6 w 172"/>
              <a:gd name="T121" fmla="*/ 44 h 171"/>
              <a:gd name="T122" fmla="*/ 0 w 172"/>
              <a:gd name="T123" fmla="*/ 5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" h="171">
                <a:moveTo>
                  <a:pt x="67" y="36"/>
                </a:moveTo>
                <a:cubicBezTo>
                  <a:pt x="67" y="25"/>
                  <a:pt x="75" y="17"/>
                  <a:pt x="86" y="17"/>
                </a:cubicBezTo>
                <a:cubicBezTo>
                  <a:pt x="96" y="17"/>
                  <a:pt x="105" y="25"/>
                  <a:pt x="105" y="36"/>
                </a:cubicBezTo>
                <a:cubicBezTo>
                  <a:pt x="105" y="47"/>
                  <a:pt x="96" y="55"/>
                  <a:pt x="86" y="55"/>
                </a:cubicBezTo>
                <a:cubicBezTo>
                  <a:pt x="75" y="55"/>
                  <a:pt x="67" y="47"/>
                  <a:pt x="67" y="36"/>
                </a:cubicBezTo>
                <a:close/>
                <a:moveTo>
                  <a:pt x="11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57" y="63"/>
                  <a:pt x="54" y="66"/>
                  <a:pt x="54" y="70"/>
                </a:cubicBezTo>
                <a:cubicBezTo>
                  <a:pt x="54" y="113"/>
                  <a:pt x="54" y="113"/>
                  <a:pt x="54" y="113"/>
                </a:cubicBezTo>
                <a:cubicBezTo>
                  <a:pt x="54" y="116"/>
                  <a:pt x="57" y="119"/>
                  <a:pt x="61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67" y="168"/>
                  <a:pt x="70" y="171"/>
                  <a:pt x="73" y="171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02" y="171"/>
                  <a:pt x="105" y="168"/>
                  <a:pt x="105" y="165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5" y="119"/>
                  <a:pt x="118" y="116"/>
                  <a:pt x="118" y="113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66"/>
                  <a:pt x="115" y="63"/>
                  <a:pt x="111" y="63"/>
                </a:cubicBezTo>
                <a:close/>
                <a:moveTo>
                  <a:pt x="142" y="36"/>
                </a:moveTo>
                <a:cubicBezTo>
                  <a:pt x="152" y="36"/>
                  <a:pt x="160" y="28"/>
                  <a:pt x="160" y="18"/>
                </a:cubicBezTo>
                <a:cubicBezTo>
                  <a:pt x="160" y="8"/>
                  <a:pt x="152" y="0"/>
                  <a:pt x="142" y="0"/>
                </a:cubicBezTo>
                <a:cubicBezTo>
                  <a:pt x="132" y="0"/>
                  <a:pt x="124" y="8"/>
                  <a:pt x="124" y="18"/>
                </a:cubicBezTo>
                <a:cubicBezTo>
                  <a:pt x="124" y="28"/>
                  <a:pt x="132" y="36"/>
                  <a:pt x="142" y="36"/>
                </a:cubicBezTo>
                <a:close/>
                <a:moveTo>
                  <a:pt x="166" y="44"/>
                </a:moveTo>
                <a:cubicBezTo>
                  <a:pt x="119" y="44"/>
                  <a:pt x="119" y="44"/>
                  <a:pt x="119" y="44"/>
                </a:cubicBezTo>
                <a:cubicBezTo>
                  <a:pt x="116" y="44"/>
                  <a:pt x="113" y="46"/>
                  <a:pt x="113" y="50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23" y="51"/>
                  <a:pt x="131" y="60"/>
                  <a:pt x="131" y="70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31" y="118"/>
                  <a:pt x="128" y="123"/>
                  <a:pt x="124" y="127"/>
                </a:cubicBezTo>
                <a:cubicBezTo>
                  <a:pt x="124" y="138"/>
                  <a:pt x="124" y="138"/>
                  <a:pt x="124" y="138"/>
                </a:cubicBezTo>
                <a:cubicBezTo>
                  <a:pt x="124" y="141"/>
                  <a:pt x="127" y="144"/>
                  <a:pt x="131" y="144"/>
                </a:cubicBezTo>
                <a:cubicBezTo>
                  <a:pt x="154" y="144"/>
                  <a:pt x="154" y="144"/>
                  <a:pt x="154" y="144"/>
                </a:cubicBezTo>
                <a:cubicBezTo>
                  <a:pt x="157" y="144"/>
                  <a:pt x="160" y="141"/>
                  <a:pt x="160" y="138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9" y="96"/>
                  <a:pt x="172" y="93"/>
                  <a:pt x="172" y="90"/>
                </a:cubicBezTo>
                <a:cubicBezTo>
                  <a:pt x="172" y="50"/>
                  <a:pt x="172" y="50"/>
                  <a:pt x="172" y="50"/>
                </a:cubicBezTo>
                <a:cubicBezTo>
                  <a:pt x="172" y="46"/>
                  <a:pt x="169" y="44"/>
                  <a:pt x="166" y="44"/>
                </a:cubicBezTo>
                <a:close/>
                <a:moveTo>
                  <a:pt x="47" y="18"/>
                </a:moveTo>
                <a:cubicBezTo>
                  <a:pt x="47" y="8"/>
                  <a:pt x="39" y="0"/>
                  <a:pt x="29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8"/>
                  <a:pt x="20" y="36"/>
                  <a:pt x="29" y="36"/>
                </a:cubicBezTo>
                <a:cubicBezTo>
                  <a:pt x="39" y="36"/>
                  <a:pt x="47" y="28"/>
                  <a:pt x="47" y="18"/>
                </a:cubicBezTo>
                <a:close/>
                <a:moveTo>
                  <a:pt x="0" y="50"/>
                </a:moveTo>
                <a:cubicBezTo>
                  <a:pt x="0" y="90"/>
                  <a:pt x="0" y="90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11" y="96"/>
                  <a:pt x="11" y="96"/>
                  <a:pt x="11" y="96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11" y="141"/>
                  <a:pt x="14" y="144"/>
                  <a:pt x="18" y="144"/>
                </a:cubicBezTo>
                <a:cubicBezTo>
                  <a:pt x="41" y="144"/>
                  <a:pt x="41" y="144"/>
                  <a:pt x="41" y="144"/>
                </a:cubicBezTo>
                <a:cubicBezTo>
                  <a:pt x="44" y="144"/>
                  <a:pt x="47" y="141"/>
                  <a:pt x="47" y="138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3" y="123"/>
                  <a:pt x="41" y="118"/>
                  <a:pt x="41" y="113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60"/>
                  <a:pt x="49" y="51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46"/>
                  <a:pt x="56" y="44"/>
                  <a:pt x="53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6"/>
                  <a:pt x="0" y="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C27844C1-EF60-95C8-1177-51C1A31F1D82}"/>
              </a:ext>
            </a:extLst>
          </p:cNvPr>
          <p:cNvSpPr>
            <a:spLocks noEditPoints="1"/>
          </p:cNvSpPr>
          <p:nvPr/>
        </p:nvSpPr>
        <p:spPr bwMode="auto">
          <a:xfrm>
            <a:off x="3025877" y="3492044"/>
            <a:ext cx="460384" cy="272004"/>
          </a:xfrm>
          <a:custGeom>
            <a:avLst/>
            <a:gdLst>
              <a:gd name="T0" fmla="*/ 46 w 218"/>
              <a:gd name="T1" fmla="*/ 83 h 129"/>
              <a:gd name="T2" fmla="*/ 47 w 218"/>
              <a:gd name="T3" fmla="*/ 74 h 129"/>
              <a:gd name="T4" fmla="*/ 70 w 218"/>
              <a:gd name="T5" fmla="*/ 57 h 129"/>
              <a:gd name="T6" fmla="*/ 76 w 218"/>
              <a:gd name="T7" fmla="*/ 63 h 129"/>
              <a:gd name="T8" fmla="*/ 54 w 218"/>
              <a:gd name="T9" fmla="*/ 83 h 129"/>
              <a:gd name="T10" fmla="*/ 65 w 218"/>
              <a:gd name="T11" fmla="*/ 100 h 129"/>
              <a:gd name="T12" fmla="*/ 91 w 218"/>
              <a:gd name="T13" fmla="*/ 70 h 129"/>
              <a:gd name="T14" fmla="*/ 83 w 218"/>
              <a:gd name="T15" fmla="*/ 70 h 129"/>
              <a:gd name="T16" fmla="*/ 57 w 218"/>
              <a:gd name="T17" fmla="*/ 99 h 129"/>
              <a:gd name="T18" fmla="*/ 65 w 218"/>
              <a:gd name="T19" fmla="*/ 100 h 129"/>
              <a:gd name="T20" fmla="*/ 98 w 218"/>
              <a:gd name="T21" fmla="*/ 98 h 129"/>
              <a:gd name="T22" fmla="*/ 94 w 218"/>
              <a:gd name="T23" fmla="*/ 88 h 129"/>
              <a:gd name="T24" fmla="*/ 72 w 218"/>
              <a:gd name="T25" fmla="*/ 104 h 129"/>
              <a:gd name="T26" fmla="*/ 76 w 218"/>
              <a:gd name="T27" fmla="*/ 115 h 129"/>
              <a:gd name="T28" fmla="*/ 93 w 218"/>
              <a:gd name="T29" fmla="*/ 128 h 129"/>
              <a:gd name="T30" fmla="*/ 104 w 218"/>
              <a:gd name="T31" fmla="*/ 111 h 129"/>
              <a:gd name="T32" fmla="*/ 96 w 218"/>
              <a:gd name="T33" fmla="*/ 110 h 129"/>
              <a:gd name="T34" fmla="*/ 84 w 218"/>
              <a:gd name="T35" fmla="*/ 127 h 129"/>
              <a:gd name="T36" fmla="*/ 93 w 218"/>
              <a:gd name="T37" fmla="*/ 128 h 129"/>
              <a:gd name="T38" fmla="*/ 218 w 218"/>
              <a:gd name="T39" fmla="*/ 39 h 129"/>
              <a:gd name="T40" fmla="*/ 174 w 218"/>
              <a:gd name="T41" fmla="*/ 19 h 129"/>
              <a:gd name="T42" fmla="*/ 193 w 218"/>
              <a:gd name="T43" fmla="*/ 52 h 129"/>
              <a:gd name="T44" fmla="*/ 175 w 218"/>
              <a:gd name="T45" fmla="*/ 61 h 129"/>
              <a:gd name="T46" fmla="*/ 167 w 218"/>
              <a:gd name="T47" fmla="*/ 21 h 129"/>
              <a:gd name="T48" fmla="*/ 105 w 218"/>
              <a:gd name="T49" fmla="*/ 13 h 129"/>
              <a:gd name="T50" fmla="*/ 102 w 218"/>
              <a:gd name="T51" fmla="*/ 13 h 129"/>
              <a:gd name="T52" fmla="*/ 65 w 218"/>
              <a:gd name="T53" fmla="*/ 34 h 129"/>
              <a:gd name="T54" fmla="*/ 71 w 218"/>
              <a:gd name="T55" fmla="*/ 41 h 129"/>
              <a:gd name="T56" fmla="*/ 108 w 218"/>
              <a:gd name="T57" fmla="*/ 24 h 129"/>
              <a:gd name="T58" fmla="*/ 109 w 218"/>
              <a:gd name="T59" fmla="*/ 24 h 129"/>
              <a:gd name="T60" fmla="*/ 171 w 218"/>
              <a:gd name="T61" fmla="*/ 66 h 129"/>
              <a:gd name="T62" fmla="*/ 117 w 218"/>
              <a:gd name="T63" fmla="*/ 119 h 129"/>
              <a:gd name="T64" fmla="*/ 108 w 218"/>
              <a:gd name="T65" fmla="*/ 124 h 129"/>
              <a:gd name="T66" fmla="*/ 112 w 218"/>
              <a:gd name="T67" fmla="*/ 128 h 129"/>
              <a:gd name="T68" fmla="*/ 133 w 218"/>
              <a:gd name="T69" fmla="*/ 118 h 129"/>
              <a:gd name="T70" fmla="*/ 135 w 218"/>
              <a:gd name="T71" fmla="*/ 110 h 129"/>
              <a:gd name="T72" fmla="*/ 128 w 218"/>
              <a:gd name="T73" fmla="*/ 92 h 129"/>
              <a:gd name="T74" fmla="*/ 144 w 218"/>
              <a:gd name="T75" fmla="*/ 108 h 129"/>
              <a:gd name="T76" fmla="*/ 152 w 218"/>
              <a:gd name="T77" fmla="*/ 110 h 129"/>
              <a:gd name="T78" fmla="*/ 153 w 218"/>
              <a:gd name="T79" fmla="*/ 101 h 129"/>
              <a:gd name="T80" fmla="*/ 145 w 218"/>
              <a:gd name="T81" fmla="*/ 80 h 129"/>
              <a:gd name="T82" fmla="*/ 161 w 218"/>
              <a:gd name="T83" fmla="*/ 96 h 129"/>
              <a:gd name="T84" fmla="*/ 168 w 218"/>
              <a:gd name="T85" fmla="*/ 99 h 129"/>
              <a:gd name="T86" fmla="*/ 157 w 218"/>
              <a:gd name="T87" fmla="*/ 76 h 129"/>
              <a:gd name="T88" fmla="*/ 77 w 218"/>
              <a:gd name="T89" fmla="*/ 47 h 129"/>
              <a:gd name="T90" fmla="*/ 60 w 218"/>
              <a:gd name="T91" fmla="*/ 43 h 129"/>
              <a:gd name="T92" fmla="*/ 65 w 218"/>
              <a:gd name="T93" fmla="*/ 24 h 129"/>
              <a:gd name="T94" fmla="*/ 53 w 218"/>
              <a:gd name="T95" fmla="*/ 23 h 129"/>
              <a:gd name="T96" fmla="*/ 42 w 218"/>
              <a:gd name="T97" fmla="*/ 69 h 129"/>
              <a:gd name="T98" fmla="*/ 70 w 218"/>
              <a:gd name="T99" fmla="*/ 49 h 129"/>
              <a:gd name="T100" fmla="*/ 83 w 218"/>
              <a:gd name="T101" fmla="*/ 61 h 129"/>
              <a:gd name="T102" fmla="*/ 97 w 218"/>
              <a:gd name="T103" fmla="*/ 66 h 129"/>
              <a:gd name="T104" fmla="*/ 104 w 218"/>
              <a:gd name="T105" fmla="*/ 85 h 129"/>
              <a:gd name="T106" fmla="*/ 109 w 218"/>
              <a:gd name="T107" fmla="*/ 106 h 129"/>
              <a:gd name="T108" fmla="*/ 124 w 218"/>
              <a:gd name="T109" fmla="*/ 115 h 129"/>
              <a:gd name="T110" fmla="*/ 130 w 218"/>
              <a:gd name="T111" fmla="*/ 119 h 129"/>
              <a:gd name="T112" fmla="*/ 19 w 218"/>
              <a:gd name="T113" fmla="*/ 47 h 129"/>
              <a:gd name="T114" fmla="*/ 28 w 218"/>
              <a:gd name="T115" fmla="*/ 0 h 129"/>
              <a:gd name="T116" fmla="*/ 19 w 218"/>
              <a:gd name="T117" fmla="*/ 4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8" h="129">
                <a:moveTo>
                  <a:pt x="50" y="85"/>
                </a:moveTo>
                <a:cubicBezTo>
                  <a:pt x="49" y="85"/>
                  <a:pt x="47" y="84"/>
                  <a:pt x="46" y="83"/>
                </a:cubicBezTo>
                <a:cubicBezTo>
                  <a:pt x="45" y="81"/>
                  <a:pt x="44" y="80"/>
                  <a:pt x="44" y="78"/>
                </a:cubicBezTo>
                <a:cubicBezTo>
                  <a:pt x="45" y="77"/>
                  <a:pt x="45" y="75"/>
                  <a:pt x="47" y="74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7"/>
                  <a:pt x="69" y="57"/>
                  <a:pt x="70" y="57"/>
                </a:cubicBezTo>
                <a:cubicBezTo>
                  <a:pt x="72" y="57"/>
                  <a:pt x="73" y="58"/>
                  <a:pt x="75" y="59"/>
                </a:cubicBezTo>
                <a:cubicBezTo>
                  <a:pt x="76" y="60"/>
                  <a:pt x="76" y="62"/>
                  <a:pt x="76" y="63"/>
                </a:cubicBezTo>
                <a:cubicBezTo>
                  <a:pt x="76" y="65"/>
                  <a:pt x="75" y="66"/>
                  <a:pt x="74" y="67"/>
                </a:cubicBezTo>
                <a:cubicBezTo>
                  <a:pt x="54" y="83"/>
                  <a:pt x="54" y="83"/>
                  <a:pt x="54" y="83"/>
                </a:cubicBezTo>
                <a:cubicBezTo>
                  <a:pt x="53" y="84"/>
                  <a:pt x="52" y="85"/>
                  <a:pt x="50" y="85"/>
                </a:cubicBezTo>
                <a:close/>
                <a:moveTo>
                  <a:pt x="65" y="100"/>
                </a:moveTo>
                <a:cubicBezTo>
                  <a:pt x="90" y="79"/>
                  <a:pt x="90" y="79"/>
                  <a:pt x="90" y="79"/>
                </a:cubicBezTo>
                <a:cubicBezTo>
                  <a:pt x="93" y="77"/>
                  <a:pt x="93" y="73"/>
                  <a:pt x="91" y="70"/>
                </a:cubicBezTo>
                <a:cubicBezTo>
                  <a:pt x="90" y="69"/>
                  <a:pt x="88" y="68"/>
                  <a:pt x="87" y="68"/>
                </a:cubicBezTo>
                <a:cubicBezTo>
                  <a:pt x="85" y="68"/>
                  <a:pt x="84" y="69"/>
                  <a:pt x="83" y="70"/>
                </a:cubicBezTo>
                <a:cubicBezTo>
                  <a:pt x="58" y="91"/>
                  <a:pt x="58" y="91"/>
                  <a:pt x="58" y="91"/>
                </a:cubicBezTo>
                <a:cubicBezTo>
                  <a:pt x="55" y="93"/>
                  <a:pt x="55" y="96"/>
                  <a:pt x="57" y="99"/>
                </a:cubicBezTo>
                <a:cubicBezTo>
                  <a:pt x="58" y="100"/>
                  <a:pt x="60" y="101"/>
                  <a:pt x="61" y="101"/>
                </a:cubicBezTo>
                <a:cubicBezTo>
                  <a:pt x="63" y="101"/>
                  <a:pt x="64" y="101"/>
                  <a:pt x="65" y="100"/>
                </a:cubicBezTo>
                <a:close/>
                <a:moveTo>
                  <a:pt x="79" y="113"/>
                </a:moveTo>
                <a:cubicBezTo>
                  <a:pt x="98" y="98"/>
                  <a:pt x="98" y="98"/>
                  <a:pt x="98" y="98"/>
                </a:cubicBezTo>
                <a:cubicBezTo>
                  <a:pt x="100" y="96"/>
                  <a:pt x="100" y="92"/>
                  <a:pt x="98" y="90"/>
                </a:cubicBezTo>
                <a:cubicBezTo>
                  <a:pt x="97" y="89"/>
                  <a:pt x="96" y="88"/>
                  <a:pt x="94" y="88"/>
                </a:cubicBezTo>
                <a:cubicBezTo>
                  <a:pt x="92" y="88"/>
                  <a:pt x="91" y="88"/>
                  <a:pt x="90" y="89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69" y="106"/>
                  <a:pt x="69" y="110"/>
                  <a:pt x="71" y="112"/>
                </a:cubicBezTo>
                <a:cubicBezTo>
                  <a:pt x="72" y="114"/>
                  <a:pt x="74" y="115"/>
                  <a:pt x="76" y="115"/>
                </a:cubicBezTo>
                <a:cubicBezTo>
                  <a:pt x="77" y="115"/>
                  <a:pt x="78" y="114"/>
                  <a:pt x="79" y="113"/>
                </a:cubicBezTo>
                <a:close/>
                <a:moveTo>
                  <a:pt x="93" y="128"/>
                </a:moveTo>
                <a:cubicBezTo>
                  <a:pt x="103" y="119"/>
                  <a:pt x="103" y="119"/>
                  <a:pt x="103" y="119"/>
                </a:cubicBezTo>
                <a:cubicBezTo>
                  <a:pt x="106" y="117"/>
                  <a:pt x="106" y="113"/>
                  <a:pt x="104" y="111"/>
                </a:cubicBezTo>
                <a:cubicBezTo>
                  <a:pt x="103" y="109"/>
                  <a:pt x="101" y="109"/>
                  <a:pt x="99" y="109"/>
                </a:cubicBezTo>
                <a:cubicBezTo>
                  <a:pt x="98" y="109"/>
                  <a:pt x="97" y="109"/>
                  <a:pt x="96" y="110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3" y="121"/>
                  <a:pt x="82" y="124"/>
                  <a:pt x="84" y="127"/>
                </a:cubicBezTo>
                <a:cubicBezTo>
                  <a:pt x="85" y="128"/>
                  <a:pt x="87" y="129"/>
                  <a:pt x="89" y="129"/>
                </a:cubicBezTo>
                <a:cubicBezTo>
                  <a:pt x="90" y="129"/>
                  <a:pt x="92" y="129"/>
                  <a:pt x="93" y="128"/>
                </a:cubicBezTo>
                <a:close/>
                <a:moveTo>
                  <a:pt x="193" y="52"/>
                </a:moveTo>
                <a:cubicBezTo>
                  <a:pt x="218" y="39"/>
                  <a:pt x="218" y="39"/>
                  <a:pt x="218" y="39"/>
                </a:cubicBezTo>
                <a:cubicBezTo>
                  <a:pt x="200" y="5"/>
                  <a:pt x="200" y="5"/>
                  <a:pt x="200" y="5"/>
                </a:cubicBezTo>
                <a:cubicBezTo>
                  <a:pt x="190" y="10"/>
                  <a:pt x="178" y="16"/>
                  <a:pt x="174" y="19"/>
                </a:cubicBezTo>
                <a:cubicBezTo>
                  <a:pt x="176" y="23"/>
                  <a:pt x="182" y="32"/>
                  <a:pt x="193" y="51"/>
                </a:cubicBezTo>
                <a:lnTo>
                  <a:pt x="193" y="52"/>
                </a:lnTo>
                <a:close/>
                <a:moveTo>
                  <a:pt x="171" y="66"/>
                </a:moveTo>
                <a:cubicBezTo>
                  <a:pt x="173" y="64"/>
                  <a:pt x="174" y="62"/>
                  <a:pt x="175" y="61"/>
                </a:cubicBezTo>
                <a:cubicBezTo>
                  <a:pt x="177" y="60"/>
                  <a:pt x="182" y="56"/>
                  <a:pt x="186" y="54"/>
                </a:cubicBezTo>
                <a:cubicBezTo>
                  <a:pt x="182" y="48"/>
                  <a:pt x="171" y="29"/>
                  <a:pt x="167" y="21"/>
                </a:cubicBezTo>
                <a:cubicBezTo>
                  <a:pt x="147" y="14"/>
                  <a:pt x="128" y="12"/>
                  <a:pt x="117" y="12"/>
                </a:cubicBezTo>
                <a:cubicBezTo>
                  <a:pt x="113" y="12"/>
                  <a:pt x="109" y="12"/>
                  <a:pt x="105" y="13"/>
                </a:cubicBezTo>
                <a:cubicBezTo>
                  <a:pt x="105" y="13"/>
                  <a:pt x="105" y="13"/>
                  <a:pt x="105" y="13"/>
                </a:cubicBezTo>
                <a:cubicBezTo>
                  <a:pt x="104" y="13"/>
                  <a:pt x="103" y="13"/>
                  <a:pt x="102" y="13"/>
                </a:cubicBezTo>
                <a:cubicBezTo>
                  <a:pt x="68" y="30"/>
                  <a:pt x="68" y="30"/>
                  <a:pt x="68" y="30"/>
                </a:cubicBezTo>
                <a:cubicBezTo>
                  <a:pt x="67" y="31"/>
                  <a:pt x="66" y="32"/>
                  <a:pt x="65" y="34"/>
                </a:cubicBezTo>
                <a:cubicBezTo>
                  <a:pt x="65" y="35"/>
                  <a:pt x="65" y="37"/>
                  <a:pt x="66" y="38"/>
                </a:cubicBezTo>
                <a:cubicBezTo>
                  <a:pt x="67" y="40"/>
                  <a:pt x="69" y="41"/>
                  <a:pt x="71" y="41"/>
                </a:cubicBezTo>
                <a:cubicBezTo>
                  <a:pt x="72" y="41"/>
                  <a:pt x="73" y="41"/>
                  <a:pt x="73" y="41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31" y="39"/>
                  <a:pt x="159" y="68"/>
                  <a:pt x="166" y="74"/>
                </a:cubicBezTo>
                <a:cubicBezTo>
                  <a:pt x="167" y="72"/>
                  <a:pt x="170" y="69"/>
                  <a:pt x="171" y="66"/>
                </a:cubicBezTo>
                <a:close/>
                <a:moveTo>
                  <a:pt x="114" y="127"/>
                </a:moveTo>
                <a:cubicBezTo>
                  <a:pt x="117" y="126"/>
                  <a:pt x="118" y="122"/>
                  <a:pt x="117" y="119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2" y="119"/>
                  <a:pt x="111" y="122"/>
                  <a:pt x="108" y="124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9" y="126"/>
                  <a:pt x="111" y="128"/>
                  <a:pt x="112" y="128"/>
                </a:cubicBezTo>
                <a:cubicBezTo>
                  <a:pt x="113" y="128"/>
                  <a:pt x="114" y="127"/>
                  <a:pt x="114" y="127"/>
                </a:cubicBezTo>
                <a:close/>
                <a:moveTo>
                  <a:pt x="133" y="118"/>
                </a:moveTo>
                <a:cubicBezTo>
                  <a:pt x="135" y="117"/>
                  <a:pt x="137" y="113"/>
                  <a:pt x="136" y="111"/>
                </a:cubicBezTo>
                <a:cubicBezTo>
                  <a:pt x="135" y="110"/>
                  <a:pt x="135" y="110"/>
                  <a:pt x="135" y="110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44" y="108"/>
                  <a:pt x="144" y="108"/>
                  <a:pt x="144" y="108"/>
                </a:cubicBezTo>
                <a:cubicBezTo>
                  <a:pt x="147" y="110"/>
                  <a:pt x="147" y="110"/>
                  <a:pt x="149" y="110"/>
                </a:cubicBezTo>
                <a:cubicBezTo>
                  <a:pt x="150" y="110"/>
                  <a:pt x="151" y="110"/>
                  <a:pt x="152" y="110"/>
                </a:cubicBezTo>
                <a:cubicBezTo>
                  <a:pt x="154" y="109"/>
                  <a:pt x="155" y="107"/>
                  <a:pt x="155" y="104"/>
                </a:cubicBezTo>
                <a:cubicBezTo>
                  <a:pt x="155" y="103"/>
                  <a:pt x="154" y="102"/>
                  <a:pt x="153" y="101"/>
                </a:cubicBezTo>
                <a:cubicBezTo>
                  <a:pt x="138" y="85"/>
                  <a:pt x="138" y="85"/>
                  <a:pt x="138" y="85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1" y="96"/>
                  <a:pt x="161" y="96"/>
                  <a:pt x="161" y="96"/>
                </a:cubicBezTo>
                <a:cubicBezTo>
                  <a:pt x="163" y="99"/>
                  <a:pt x="164" y="100"/>
                  <a:pt x="166" y="100"/>
                </a:cubicBezTo>
                <a:cubicBezTo>
                  <a:pt x="167" y="100"/>
                  <a:pt x="168" y="99"/>
                  <a:pt x="168" y="99"/>
                </a:cubicBezTo>
                <a:cubicBezTo>
                  <a:pt x="171" y="97"/>
                  <a:pt x="172" y="94"/>
                  <a:pt x="171" y="91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48" y="67"/>
                  <a:pt x="126" y="45"/>
                  <a:pt x="108" y="32"/>
                </a:cubicBezTo>
                <a:cubicBezTo>
                  <a:pt x="77" y="47"/>
                  <a:pt x="77" y="47"/>
                  <a:pt x="77" y="47"/>
                </a:cubicBezTo>
                <a:cubicBezTo>
                  <a:pt x="75" y="48"/>
                  <a:pt x="73" y="49"/>
                  <a:pt x="70" y="49"/>
                </a:cubicBezTo>
                <a:cubicBezTo>
                  <a:pt x="66" y="49"/>
                  <a:pt x="62" y="47"/>
                  <a:pt x="60" y="43"/>
                </a:cubicBezTo>
                <a:cubicBezTo>
                  <a:pt x="58" y="40"/>
                  <a:pt x="57" y="36"/>
                  <a:pt x="58" y="32"/>
                </a:cubicBezTo>
                <a:cubicBezTo>
                  <a:pt x="59" y="28"/>
                  <a:pt x="61" y="25"/>
                  <a:pt x="65" y="24"/>
                </a:cubicBezTo>
                <a:cubicBezTo>
                  <a:pt x="68" y="22"/>
                  <a:pt x="68" y="22"/>
                  <a:pt x="68" y="22"/>
                </a:cubicBezTo>
                <a:cubicBezTo>
                  <a:pt x="53" y="23"/>
                  <a:pt x="53" y="23"/>
                  <a:pt x="53" y="23"/>
                </a:cubicBezTo>
                <a:cubicBezTo>
                  <a:pt x="26" y="51"/>
                  <a:pt x="26" y="51"/>
                  <a:pt x="26" y="51"/>
                </a:cubicBezTo>
                <a:cubicBezTo>
                  <a:pt x="42" y="69"/>
                  <a:pt x="42" y="69"/>
                  <a:pt x="42" y="69"/>
                </a:cubicBezTo>
                <a:cubicBezTo>
                  <a:pt x="42" y="69"/>
                  <a:pt x="61" y="52"/>
                  <a:pt x="61" y="52"/>
                </a:cubicBezTo>
                <a:cubicBezTo>
                  <a:pt x="64" y="50"/>
                  <a:pt x="67" y="49"/>
                  <a:pt x="70" y="49"/>
                </a:cubicBezTo>
                <a:cubicBezTo>
                  <a:pt x="74" y="49"/>
                  <a:pt x="78" y="51"/>
                  <a:pt x="80" y="54"/>
                </a:cubicBezTo>
                <a:cubicBezTo>
                  <a:pt x="82" y="56"/>
                  <a:pt x="83" y="59"/>
                  <a:pt x="83" y="61"/>
                </a:cubicBezTo>
                <a:cubicBezTo>
                  <a:pt x="84" y="61"/>
                  <a:pt x="85" y="61"/>
                  <a:pt x="87" y="61"/>
                </a:cubicBezTo>
                <a:cubicBezTo>
                  <a:pt x="91" y="61"/>
                  <a:pt x="94" y="63"/>
                  <a:pt x="97" y="66"/>
                </a:cubicBezTo>
                <a:cubicBezTo>
                  <a:pt x="101" y="70"/>
                  <a:pt x="101" y="76"/>
                  <a:pt x="98" y="81"/>
                </a:cubicBezTo>
                <a:cubicBezTo>
                  <a:pt x="100" y="82"/>
                  <a:pt x="103" y="83"/>
                  <a:pt x="104" y="85"/>
                </a:cubicBezTo>
                <a:cubicBezTo>
                  <a:pt x="108" y="90"/>
                  <a:pt x="108" y="97"/>
                  <a:pt x="104" y="102"/>
                </a:cubicBezTo>
                <a:cubicBezTo>
                  <a:pt x="106" y="103"/>
                  <a:pt x="108" y="104"/>
                  <a:pt x="109" y="10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24" y="115"/>
                  <a:pt x="124" y="115"/>
                  <a:pt x="124" y="115"/>
                </a:cubicBezTo>
                <a:cubicBezTo>
                  <a:pt x="125" y="115"/>
                  <a:pt x="126" y="116"/>
                  <a:pt x="126" y="117"/>
                </a:cubicBezTo>
                <a:cubicBezTo>
                  <a:pt x="128" y="118"/>
                  <a:pt x="129" y="119"/>
                  <a:pt x="130" y="119"/>
                </a:cubicBezTo>
                <a:cubicBezTo>
                  <a:pt x="131" y="119"/>
                  <a:pt x="132" y="118"/>
                  <a:pt x="133" y="118"/>
                </a:cubicBezTo>
                <a:close/>
                <a:moveTo>
                  <a:pt x="19" y="47"/>
                </a:moveTo>
                <a:cubicBezTo>
                  <a:pt x="46" y="19"/>
                  <a:pt x="46" y="19"/>
                  <a:pt x="46" y="19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8"/>
                  <a:pt x="0" y="28"/>
                  <a:pt x="0" y="28"/>
                </a:cubicBezTo>
                <a:lnTo>
                  <a:pt x="19" y="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9" name="Freeform 19">
            <a:extLst>
              <a:ext uri="{FF2B5EF4-FFF2-40B4-BE49-F238E27FC236}">
                <a16:creationId xmlns:a16="http://schemas.microsoft.com/office/drawing/2014/main" id="{D8F02C0C-BDCC-A38F-D837-C8E7D66B9416}"/>
              </a:ext>
            </a:extLst>
          </p:cNvPr>
          <p:cNvSpPr>
            <a:spLocks noEditPoints="1"/>
          </p:cNvSpPr>
          <p:nvPr/>
        </p:nvSpPr>
        <p:spPr bwMode="auto">
          <a:xfrm>
            <a:off x="3553198" y="1878707"/>
            <a:ext cx="392066" cy="338329"/>
          </a:xfrm>
          <a:custGeom>
            <a:avLst/>
            <a:gdLst>
              <a:gd name="T0" fmla="*/ 151 w 216"/>
              <a:gd name="T1" fmla="*/ 97 h 186"/>
              <a:gd name="T2" fmla="*/ 151 w 216"/>
              <a:gd name="T3" fmla="*/ 105 h 186"/>
              <a:gd name="T4" fmla="*/ 135 w 216"/>
              <a:gd name="T5" fmla="*/ 105 h 186"/>
              <a:gd name="T6" fmla="*/ 135 w 216"/>
              <a:gd name="T7" fmla="*/ 97 h 186"/>
              <a:gd name="T8" fmla="*/ 107 w 216"/>
              <a:gd name="T9" fmla="*/ 77 h 186"/>
              <a:gd name="T10" fmla="*/ 120 w 216"/>
              <a:gd name="T11" fmla="*/ 70 h 186"/>
              <a:gd name="T12" fmla="*/ 144 w 216"/>
              <a:gd name="T13" fmla="*/ 83 h 186"/>
              <a:gd name="T14" fmla="*/ 163 w 216"/>
              <a:gd name="T15" fmla="*/ 71 h 186"/>
              <a:gd name="T16" fmla="*/ 144 w 216"/>
              <a:gd name="T17" fmla="*/ 58 h 186"/>
              <a:gd name="T18" fmla="*/ 111 w 216"/>
              <a:gd name="T19" fmla="*/ 33 h 186"/>
              <a:gd name="T20" fmla="*/ 135 w 216"/>
              <a:gd name="T21" fmla="*/ 9 h 186"/>
              <a:gd name="T22" fmla="*/ 135 w 216"/>
              <a:gd name="T23" fmla="*/ 0 h 186"/>
              <a:gd name="T24" fmla="*/ 151 w 216"/>
              <a:gd name="T25" fmla="*/ 0 h 186"/>
              <a:gd name="T26" fmla="*/ 151 w 216"/>
              <a:gd name="T27" fmla="*/ 8 h 186"/>
              <a:gd name="T28" fmla="*/ 177 w 216"/>
              <a:gd name="T29" fmla="*/ 25 h 186"/>
              <a:gd name="T30" fmla="*/ 164 w 216"/>
              <a:gd name="T31" fmla="*/ 31 h 186"/>
              <a:gd name="T32" fmla="*/ 144 w 216"/>
              <a:gd name="T33" fmla="*/ 22 h 186"/>
              <a:gd name="T34" fmla="*/ 126 w 216"/>
              <a:gd name="T35" fmla="*/ 33 h 186"/>
              <a:gd name="T36" fmla="*/ 145 w 216"/>
              <a:gd name="T37" fmla="*/ 44 h 186"/>
              <a:gd name="T38" fmla="*/ 179 w 216"/>
              <a:gd name="T39" fmla="*/ 71 h 186"/>
              <a:gd name="T40" fmla="*/ 151 w 216"/>
              <a:gd name="T41" fmla="*/ 97 h 186"/>
              <a:gd name="T42" fmla="*/ 207 w 216"/>
              <a:gd name="T43" fmla="*/ 139 h 186"/>
              <a:gd name="T44" fmla="*/ 154 w 216"/>
              <a:gd name="T45" fmla="*/ 155 h 186"/>
              <a:gd name="T46" fmla="*/ 110 w 216"/>
              <a:gd name="T47" fmla="*/ 137 h 186"/>
              <a:gd name="T48" fmla="*/ 156 w 216"/>
              <a:gd name="T49" fmla="*/ 135 h 186"/>
              <a:gd name="T50" fmla="*/ 128 w 216"/>
              <a:gd name="T51" fmla="*/ 118 h 186"/>
              <a:gd name="T52" fmla="*/ 92 w 216"/>
              <a:gd name="T53" fmla="*/ 111 h 186"/>
              <a:gd name="T54" fmla="*/ 44 w 216"/>
              <a:gd name="T55" fmla="*/ 123 h 186"/>
              <a:gd name="T56" fmla="*/ 44 w 216"/>
              <a:gd name="T57" fmla="*/ 173 h 186"/>
              <a:gd name="T58" fmla="*/ 75 w 216"/>
              <a:gd name="T59" fmla="*/ 179 h 186"/>
              <a:gd name="T60" fmla="*/ 159 w 216"/>
              <a:gd name="T61" fmla="*/ 183 h 186"/>
              <a:gd name="T62" fmla="*/ 214 w 216"/>
              <a:gd name="T63" fmla="*/ 146 h 186"/>
              <a:gd name="T64" fmla="*/ 207 w 216"/>
              <a:gd name="T65" fmla="*/ 139 h 186"/>
              <a:gd name="T66" fmla="*/ 0 w 216"/>
              <a:gd name="T67" fmla="*/ 186 h 186"/>
              <a:gd name="T68" fmla="*/ 35 w 216"/>
              <a:gd name="T69" fmla="*/ 186 h 186"/>
              <a:gd name="T70" fmla="*/ 35 w 216"/>
              <a:gd name="T71" fmla="*/ 123 h 186"/>
              <a:gd name="T72" fmla="*/ 0 w 216"/>
              <a:gd name="T73" fmla="*/ 123 h 186"/>
              <a:gd name="T74" fmla="*/ 0 w 216"/>
              <a:gd name="T75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6" h="186">
                <a:moveTo>
                  <a:pt x="151" y="97"/>
                </a:moveTo>
                <a:cubicBezTo>
                  <a:pt x="151" y="105"/>
                  <a:pt x="151" y="105"/>
                  <a:pt x="151" y="105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22" y="95"/>
                  <a:pt x="112" y="90"/>
                  <a:pt x="107" y="77"/>
                </a:cubicBezTo>
                <a:cubicBezTo>
                  <a:pt x="120" y="70"/>
                  <a:pt x="120" y="70"/>
                  <a:pt x="120" y="70"/>
                </a:cubicBezTo>
                <a:cubicBezTo>
                  <a:pt x="124" y="79"/>
                  <a:pt x="134" y="83"/>
                  <a:pt x="144" y="83"/>
                </a:cubicBezTo>
                <a:cubicBezTo>
                  <a:pt x="154" y="83"/>
                  <a:pt x="163" y="80"/>
                  <a:pt x="163" y="71"/>
                </a:cubicBezTo>
                <a:cubicBezTo>
                  <a:pt x="163" y="63"/>
                  <a:pt x="155" y="59"/>
                  <a:pt x="144" y="58"/>
                </a:cubicBezTo>
                <a:cubicBezTo>
                  <a:pt x="127" y="56"/>
                  <a:pt x="111" y="51"/>
                  <a:pt x="111" y="33"/>
                </a:cubicBezTo>
                <a:cubicBezTo>
                  <a:pt x="111" y="18"/>
                  <a:pt x="123" y="11"/>
                  <a:pt x="135" y="9"/>
                </a:cubicBezTo>
                <a:cubicBezTo>
                  <a:pt x="135" y="0"/>
                  <a:pt x="135" y="0"/>
                  <a:pt x="135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8"/>
                  <a:pt x="151" y="8"/>
                  <a:pt x="151" y="8"/>
                </a:cubicBezTo>
                <a:cubicBezTo>
                  <a:pt x="161" y="10"/>
                  <a:pt x="171" y="14"/>
                  <a:pt x="177" y="25"/>
                </a:cubicBezTo>
                <a:cubicBezTo>
                  <a:pt x="164" y="31"/>
                  <a:pt x="164" y="31"/>
                  <a:pt x="164" y="31"/>
                </a:cubicBezTo>
                <a:cubicBezTo>
                  <a:pt x="161" y="26"/>
                  <a:pt x="153" y="22"/>
                  <a:pt x="144" y="22"/>
                </a:cubicBezTo>
                <a:cubicBezTo>
                  <a:pt x="132" y="22"/>
                  <a:pt x="126" y="27"/>
                  <a:pt x="126" y="33"/>
                </a:cubicBezTo>
                <a:cubicBezTo>
                  <a:pt x="126" y="40"/>
                  <a:pt x="135" y="42"/>
                  <a:pt x="145" y="44"/>
                </a:cubicBezTo>
                <a:cubicBezTo>
                  <a:pt x="163" y="46"/>
                  <a:pt x="179" y="50"/>
                  <a:pt x="179" y="71"/>
                </a:cubicBezTo>
                <a:cubicBezTo>
                  <a:pt x="179" y="87"/>
                  <a:pt x="166" y="95"/>
                  <a:pt x="151" y="97"/>
                </a:cubicBezTo>
                <a:close/>
                <a:moveTo>
                  <a:pt x="207" y="139"/>
                </a:moveTo>
                <a:cubicBezTo>
                  <a:pt x="192" y="134"/>
                  <a:pt x="180" y="145"/>
                  <a:pt x="154" y="155"/>
                </a:cubicBezTo>
                <a:cubicBezTo>
                  <a:pt x="150" y="156"/>
                  <a:pt x="112" y="144"/>
                  <a:pt x="110" y="137"/>
                </a:cubicBezTo>
                <a:cubicBezTo>
                  <a:pt x="109" y="133"/>
                  <a:pt x="148" y="141"/>
                  <a:pt x="156" y="135"/>
                </a:cubicBezTo>
                <a:cubicBezTo>
                  <a:pt x="172" y="123"/>
                  <a:pt x="155" y="119"/>
                  <a:pt x="128" y="118"/>
                </a:cubicBezTo>
                <a:cubicBezTo>
                  <a:pt x="128" y="118"/>
                  <a:pt x="115" y="116"/>
                  <a:pt x="92" y="111"/>
                </a:cubicBezTo>
                <a:cubicBezTo>
                  <a:pt x="79" y="108"/>
                  <a:pt x="44" y="123"/>
                  <a:pt x="44" y="123"/>
                </a:cubicBezTo>
                <a:cubicBezTo>
                  <a:pt x="44" y="173"/>
                  <a:pt x="44" y="173"/>
                  <a:pt x="44" y="173"/>
                </a:cubicBezTo>
                <a:cubicBezTo>
                  <a:pt x="44" y="173"/>
                  <a:pt x="67" y="178"/>
                  <a:pt x="75" y="179"/>
                </a:cubicBezTo>
                <a:cubicBezTo>
                  <a:pt x="88" y="182"/>
                  <a:pt x="151" y="184"/>
                  <a:pt x="159" y="183"/>
                </a:cubicBezTo>
                <a:cubicBezTo>
                  <a:pt x="168" y="182"/>
                  <a:pt x="211" y="148"/>
                  <a:pt x="214" y="146"/>
                </a:cubicBezTo>
                <a:cubicBezTo>
                  <a:pt x="216" y="144"/>
                  <a:pt x="216" y="142"/>
                  <a:pt x="207" y="139"/>
                </a:cubicBezTo>
                <a:close/>
                <a:moveTo>
                  <a:pt x="0" y="186"/>
                </a:moveTo>
                <a:cubicBezTo>
                  <a:pt x="35" y="186"/>
                  <a:pt x="35" y="186"/>
                  <a:pt x="35" y="186"/>
                </a:cubicBezTo>
                <a:cubicBezTo>
                  <a:pt x="35" y="123"/>
                  <a:pt x="35" y="123"/>
                  <a:pt x="35" y="123"/>
                </a:cubicBezTo>
                <a:cubicBezTo>
                  <a:pt x="0" y="123"/>
                  <a:pt x="0" y="123"/>
                  <a:pt x="0" y="123"/>
                </a:cubicBezTo>
                <a:lnTo>
                  <a:pt x="0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0" name="Freeform 22">
            <a:extLst>
              <a:ext uri="{FF2B5EF4-FFF2-40B4-BE49-F238E27FC236}">
                <a16:creationId xmlns:a16="http://schemas.microsoft.com/office/drawing/2014/main" id="{F656B9DA-3312-3B17-A68B-E8A55084AC4E}"/>
              </a:ext>
            </a:extLst>
          </p:cNvPr>
          <p:cNvSpPr>
            <a:spLocks noEditPoints="1"/>
          </p:cNvSpPr>
          <p:nvPr/>
        </p:nvSpPr>
        <p:spPr bwMode="auto">
          <a:xfrm>
            <a:off x="8541488" y="3449697"/>
            <a:ext cx="307167" cy="341937"/>
          </a:xfrm>
          <a:custGeom>
            <a:avLst/>
            <a:gdLst>
              <a:gd name="T0" fmla="*/ 150 w 155"/>
              <a:gd name="T1" fmla="*/ 43 h 172"/>
              <a:gd name="T2" fmla="*/ 38 w 155"/>
              <a:gd name="T3" fmla="*/ 19 h 172"/>
              <a:gd name="T4" fmla="*/ 16 w 155"/>
              <a:gd name="T5" fmla="*/ 74 h 172"/>
              <a:gd name="T6" fmla="*/ 1 w 155"/>
              <a:gd name="T7" fmla="*/ 117 h 172"/>
              <a:gd name="T8" fmla="*/ 20 w 155"/>
              <a:gd name="T9" fmla="*/ 123 h 172"/>
              <a:gd name="T10" fmla="*/ 28 w 155"/>
              <a:gd name="T11" fmla="*/ 156 h 172"/>
              <a:gd name="T12" fmla="*/ 45 w 155"/>
              <a:gd name="T13" fmla="*/ 157 h 172"/>
              <a:gd name="T14" fmla="*/ 127 w 155"/>
              <a:gd name="T15" fmla="*/ 172 h 172"/>
              <a:gd name="T16" fmla="*/ 127 w 155"/>
              <a:gd name="T17" fmla="*/ 144 h 172"/>
              <a:gd name="T18" fmla="*/ 155 w 155"/>
              <a:gd name="T19" fmla="*/ 70 h 172"/>
              <a:gd name="T20" fmla="*/ 155 w 155"/>
              <a:gd name="T21" fmla="*/ 69 h 172"/>
              <a:gd name="T22" fmla="*/ 39 w 155"/>
              <a:gd name="T23" fmla="*/ 69 h 172"/>
              <a:gd name="T24" fmla="*/ 132 w 155"/>
              <a:gd name="T25" fmla="*/ 69 h 172"/>
              <a:gd name="T26" fmla="*/ 124 w 155"/>
              <a:gd name="T27" fmla="*/ 74 h 172"/>
              <a:gd name="T28" fmla="*/ 113 w 155"/>
              <a:gd name="T29" fmla="*/ 60 h 172"/>
              <a:gd name="T30" fmla="*/ 116 w 155"/>
              <a:gd name="T31" fmla="*/ 45 h 172"/>
              <a:gd name="T32" fmla="*/ 99 w 155"/>
              <a:gd name="T33" fmla="*/ 43 h 172"/>
              <a:gd name="T34" fmla="*/ 90 w 155"/>
              <a:gd name="T35" fmla="*/ 30 h 172"/>
              <a:gd name="T36" fmla="*/ 76 w 155"/>
              <a:gd name="T37" fmla="*/ 41 h 172"/>
              <a:gd name="T38" fmla="*/ 62 w 155"/>
              <a:gd name="T39" fmla="*/ 38 h 172"/>
              <a:gd name="T40" fmla="*/ 60 w 155"/>
              <a:gd name="T41" fmla="*/ 56 h 172"/>
              <a:gd name="T42" fmla="*/ 47 w 155"/>
              <a:gd name="T43" fmla="*/ 64 h 172"/>
              <a:gd name="T44" fmla="*/ 58 w 155"/>
              <a:gd name="T45" fmla="*/ 78 h 172"/>
              <a:gd name="T46" fmla="*/ 55 w 155"/>
              <a:gd name="T47" fmla="*/ 93 h 172"/>
              <a:gd name="T48" fmla="*/ 73 w 155"/>
              <a:gd name="T49" fmla="*/ 95 h 172"/>
              <a:gd name="T50" fmla="*/ 81 w 155"/>
              <a:gd name="T51" fmla="*/ 108 h 172"/>
              <a:gd name="T52" fmla="*/ 95 w 155"/>
              <a:gd name="T53" fmla="*/ 97 h 172"/>
              <a:gd name="T54" fmla="*/ 109 w 155"/>
              <a:gd name="T55" fmla="*/ 100 h 172"/>
              <a:gd name="T56" fmla="*/ 112 w 155"/>
              <a:gd name="T57" fmla="*/ 82 h 172"/>
              <a:gd name="T58" fmla="*/ 124 w 155"/>
              <a:gd name="T59" fmla="*/ 74 h 172"/>
              <a:gd name="T60" fmla="*/ 64 w 155"/>
              <a:gd name="T61" fmla="*/ 69 h 172"/>
              <a:gd name="T62" fmla="*/ 107 w 155"/>
              <a:gd name="T63" fmla="*/ 69 h 172"/>
              <a:gd name="T64" fmla="*/ 86 w 155"/>
              <a:gd name="T65" fmla="*/ 80 h 172"/>
              <a:gd name="T66" fmla="*/ 86 w 155"/>
              <a:gd name="T67" fmla="*/ 58 h 172"/>
              <a:gd name="T68" fmla="*/ 86 w 155"/>
              <a:gd name="T69" fmla="*/ 8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5" h="172">
                <a:moveTo>
                  <a:pt x="155" y="69"/>
                </a:moveTo>
                <a:cubicBezTo>
                  <a:pt x="155" y="60"/>
                  <a:pt x="153" y="51"/>
                  <a:pt x="150" y="43"/>
                </a:cubicBezTo>
                <a:cubicBezTo>
                  <a:pt x="139" y="17"/>
                  <a:pt x="115" y="0"/>
                  <a:pt x="86" y="0"/>
                </a:cubicBezTo>
                <a:cubicBezTo>
                  <a:pt x="67" y="0"/>
                  <a:pt x="50" y="7"/>
                  <a:pt x="38" y="19"/>
                </a:cubicBezTo>
                <a:cubicBezTo>
                  <a:pt x="29" y="27"/>
                  <a:pt x="22" y="38"/>
                  <a:pt x="19" y="50"/>
                </a:cubicBezTo>
                <a:cubicBezTo>
                  <a:pt x="17" y="59"/>
                  <a:pt x="16" y="68"/>
                  <a:pt x="16" y="74"/>
                </a:cubicBezTo>
                <a:cubicBezTo>
                  <a:pt x="16" y="77"/>
                  <a:pt x="16" y="79"/>
                  <a:pt x="16" y="79"/>
                </a:cubicBezTo>
                <a:cubicBezTo>
                  <a:pt x="1" y="117"/>
                  <a:pt x="1" y="117"/>
                  <a:pt x="1" y="117"/>
                </a:cubicBezTo>
                <a:cubicBezTo>
                  <a:pt x="0" y="119"/>
                  <a:pt x="2" y="123"/>
                  <a:pt x="5" y="123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20" y="152"/>
                  <a:pt x="23" y="156"/>
                  <a:pt x="28" y="156"/>
                </a:cubicBezTo>
                <a:cubicBezTo>
                  <a:pt x="28" y="157"/>
                  <a:pt x="29" y="157"/>
                  <a:pt x="30" y="157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5" y="172"/>
                  <a:pt x="45" y="172"/>
                  <a:pt x="45" y="172"/>
                </a:cubicBezTo>
                <a:cubicBezTo>
                  <a:pt x="127" y="172"/>
                  <a:pt x="127" y="172"/>
                  <a:pt x="127" y="172"/>
                </a:cubicBezTo>
                <a:cubicBezTo>
                  <a:pt x="127" y="147"/>
                  <a:pt x="127" y="147"/>
                  <a:pt x="127" y="147"/>
                </a:cubicBezTo>
                <a:cubicBezTo>
                  <a:pt x="127" y="146"/>
                  <a:pt x="127" y="145"/>
                  <a:pt x="127" y="144"/>
                </a:cubicBezTo>
                <a:cubicBezTo>
                  <a:pt x="129" y="139"/>
                  <a:pt x="132" y="134"/>
                  <a:pt x="136" y="128"/>
                </a:cubicBezTo>
                <a:cubicBezTo>
                  <a:pt x="145" y="115"/>
                  <a:pt x="155" y="98"/>
                  <a:pt x="155" y="70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155" y="69"/>
                  <a:pt x="155" y="69"/>
                  <a:pt x="155" y="69"/>
                </a:cubicBezTo>
                <a:close/>
                <a:moveTo>
                  <a:pt x="86" y="116"/>
                </a:moveTo>
                <a:cubicBezTo>
                  <a:pt x="60" y="116"/>
                  <a:pt x="39" y="95"/>
                  <a:pt x="39" y="69"/>
                </a:cubicBezTo>
                <a:cubicBezTo>
                  <a:pt x="39" y="43"/>
                  <a:pt x="60" y="22"/>
                  <a:pt x="86" y="22"/>
                </a:cubicBezTo>
                <a:cubicBezTo>
                  <a:pt x="111" y="22"/>
                  <a:pt x="132" y="43"/>
                  <a:pt x="132" y="69"/>
                </a:cubicBezTo>
                <a:cubicBezTo>
                  <a:pt x="132" y="95"/>
                  <a:pt x="111" y="116"/>
                  <a:pt x="86" y="116"/>
                </a:cubicBezTo>
                <a:close/>
                <a:moveTo>
                  <a:pt x="124" y="74"/>
                </a:moveTo>
                <a:cubicBezTo>
                  <a:pt x="124" y="64"/>
                  <a:pt x="124" y="64"/>
                  <a:pt x="124" y="64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59"/>
                  <a:pt x="112" y="57"/>
                  <a:pt x="112" y="56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99" y="43"/>
                  <a:pt x="99" y="43"/>
                  <a:pt x="99" y="43"/>
                </a:cubicBezTo>
                <a:cubicBezTo>
                  <a:pt x="97" y="42"/>
                  <a:pt x="96" y="42"/>
                  <a:pt x="95" y="41"/>
                </a:cubicBezTo>
                <a:cubicBezTo>
                  <a:pt x="90" y="30"/>
                  <a:pt x="90" y="30"/>
                  <a:pt x="90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6" y="41"/>
                  <a:pt x="76" y="41"/>
                  <a:pt x="76" y="41"/>
                </a:cubicBezTo>
                <a:cubicBezTo>
                  <a:pt x="75" y="42"/>
                  <a:pt x="74" y="42"/>
                  <a:pt x="73" y="43"/>
                </a:cubicBezTo>
                <a:cubicBezTo>
                  <a:pt x="62" y="38"/>
                  <a:pt x="62" y="38"/>
                  <a:pt x="62" y="38"/>
                </a:cubicBezTo>
                <a:cubicBezTo>
                  <a:pt x="55" y="45"/>
                  <a:pt x="55" y="45"/>
                  <a:pt x="55" y="45"/>
                </a:cubicBezTo>
                <a:cubicBezTo>
                  <a:pt x="60" y="56"/>
                  <a:pt x="60" y="56"/>
                  <a:pt x="60" y="56"/>
                </a:cubicBezTo>
                <a:cubicBezTo>
                  <a:pt x="59" y="57"/>
                  <a:pt x="58" y="59"/>
                  <a:pt x="58" y="60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74"/>
                  <a:pt x="47" y="74"/>
                  <a:pt x="47" y="74"/>
                </a:cubicBezTo>
                <a:cubicBezTo>
                  <a:pt x="58" y="78"/>
                  <a:pt x="58" y="78"/>
                  <a:pt x="58" y="78"/>
                </a:cubicBezTo>
                <a:cubicBezTo>
                  <a:pt x="58" y="80"/>
                  <a:pt x="59" y="81"/>
                  <a:pt x="60" y="82"/>
                </a:cubicBezTo>
                <a:cubicBezTo>
                  <a:pt x="55" y="93"/>
                  <a:pt x="55" y="93"/>
                  <a:pt x="55" y="93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73" y="95"/>
                  <a:pt x="73" y="95"/>
                  <a:pt x="73" y="95"/>
                </a:cubicBezTo>
                <a:cubicBezTo>
                  <a:pt x="74" y="96"/>
                  <a:pt x="75" y="96"/>
                  <a:pt x="76" y="97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95" y="97"/>
                  <a:pt x="95" y="97"/>
                  <a:pt x="95" y="97"/>
                </a:cubicBezTo>
                <a:cubicBezTo>
                  <a:pt x="96" y="96"/>
                  <a:pt x="97" y="96"/>
                  <a:pt x="99" y="95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1"/>
                  <a:pt x="113" y="80"/>
                  <a:pt x="113" y="78"/>
                </a:cubicBezTo>
                <a:lnTo>
                  <a:pt x="124" y="74"/>
                </a:lnTo>
                <a:close/>
                <a:moveTo>
                  <a:pt x="86" y="91"/>
                </a:moveTo>
                <a:cubicBezTo>
                  <a:pt x="74" y="91"/>
                  <a:pt x="64" y="81"/>
                  <a:pt x="64" y="69"/>
                </a:cubicBezTo>
                <a:cubicBezTo>
                  <a:pt x="64" y="57"/>
                  <a:pt x="74" y="47"/>
                  <a:pt x="86" y="47"/>
                </a:cubicBezTo>
                <a:cubicBezTo>
                  <a:pt x="97" y="47"/>
                  <a:pt x="107" y="57"/>
                  <a:pt x="107" y="69"/>
                </a:cubicBezTo>
                <a:cubicBezTo>
                  <a:pt x="107" y="81"/>
                  <a:pt x="97" y="91"/>
                  <a:pt x="86" y="91"/>
                </a:cubicBezTo>
                <a:close/>
                <a:moveTo>
                  <a:pt x="86" y="80"/>
                </a:moveTo>
                <a:cubicBezTo>
                  <a:pt x="79" y="80"/>
                  <a:pt x="75" y="75"/>
                  <a:pt x="75" y="69"/>
                </a:cubicBezTo>
                <a:cubicBezTo>
                  <a:pt x="75" y="63"/>
                  <a:pt x="79" y="58"/>
                  <a:pt x="86" y="58"/>
                </a:cubicBezTo>
                <a:cubicBezTo>
                  <a:pt x="92" y="58"/>
                  <a:pt x="97" y="63"/>
                  <a:pt x="97" y="69"/>
                </a:cubicBezTo>
                <a:cubicBezTo>
                  <a:pt x="97" y="75"/>
                  <a:pt x="92" y="80"/>
                  <a:pt x="86" y="8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4387EF6-130C-1B31-98DD-93C67037D198}"/>
              </a:ext>
            </a:extLst>
          </p:cNvPr>
          <p:cNvSpPr txBox="1"/>
          <p:nvPr/>
        </p:nvSpPr>
        <p:spPr>
          <a:xfrm>
            <a:off x="5028945" y="2927397"/>
            <a:ext cx="1865570" cy="1161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7135A1-FD0A-8410-31FD-429AE5EA0FB7}"/>
              </a:ext>
            </a:extLst>
          </p:cNvPr>
          <p:cNvSpPr txBox="1"/>
          <p:nvPr/>
        </p:nvSpPr>
        <p:spPr>
          <a:xfrm>
            <a:off x="9088303" y="1159279"/>
            <a:ext cx="253256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3822936-F111-BCAF-0BCC-99DB93350A97}"/>
              </a:ext>
            </a:extLst>
          </p:cNvPr>
          <p:cNvSpPr txBox="1"/>
          <p:nvPr/>
        </p:nvSpPr>
        <p:spPr>
          <a:xfrm>
            <a:off x="671613" y="1287126"/>
            <a:ext cx="253256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7380FDC-1834-5057-528A-EFD1A6681112}"/>
              </a:ext>
            </a:extLst>
          </p:cNvPr>
          <p:cNvSpPr txBox="1"/>
          <p:nvPr/>
        </p:nvSpPr>
        <p:spPr>
          <a:xfrm>
            <a:off x="117957" y="2844890"/>
            <a:ext cx="253256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D3D1E1E-90ED-7336-87F4-28627A432EFF}"/>
              </a:ext>
            </a:extLst>
          </p:cNvPr>
          <p:cNvSpPr txBox="1"/>
          <p:nvPr/>
        </p:nvSpPr>
        <p:spPr>
          <a:xfrm>
            <a:off x="377421" y="4418749"/>
            <a:ext cx="253256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98CE2E3-78D1-7AAC-09F5-98A21FC2D04C}"/>
              </a:ext>
            </a:extLst>
          </p:cNvPr>
          <p:cNvSpPr txBox="1"/>
          <p:nvPr/>
        </p:nvSpPr>
        <p:spPr>
          <a:xfrm>
            <a:off x="9489748" y="2964093"/>
            <a:ext cx="253256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FE9E243-2B3F-F7D0-642C-3BA738F64128}"/>
              </a:ext>
            </a:extLst>
          </p:cNvPr>
          <p:cNvSpPr txBox="1"/>
          <p:nvPr/>
        </p:nvSpPr>
        <p:spPr>
          <a:xfrm>
            <a:off x="8945453" y="4645946"/>
            <a:ext cx="253256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218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2.22222E-6 C -0.01783 0.00046 -0.01848 -0.07084 -0.02122 -0.10324 C -0.02369 -0.14028 -0.0233 -0.18357 -0.0371 -0.18658 " pathEditMode="relative" rAng="16200000" ptsTypes="AAA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93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2.22222E-6 C 0.01484 -0.00417 0.01667 -0.04746 0.01901 -0.08658 C 0.02461 -0.16597 0.02409 -0.17801 0.03776 -0.18634 " pathEditMode="relative" rAng="16200000" ptsTypes="AAA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930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39 -0.00046 L -0.07747 -0.0004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3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3 -0.00046 L 0.07852 -0.0004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2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78 -0.00139 C -0.00429 0.00371 -0.01432 -0.01134 -0.02018 0.08843 C -0.02187 0.12547 -0.02239 0.18496 -0.03997 0.18634 " pathEditMode="relative" rAng="16200000" ptsTypes="AAA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6" y="939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312 -0.00555 C 0.00638 0.00139 0.0112 0.00185 0.01628 0.0794 C 0.02018 0.11435 0.01628 0.17246 0.03425 0.18148 " pathEditMode="relative" rAng="16200000" ptsTypes="AAA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935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D5280F-2BE7-65E8-E0F6-2B3F06AD6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111" y="977915"/>
            <a:ext cx="3606946" cy="38813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A5C996-8BD9-6981-8271-AD23599F3DE4}"/>
              </a:ext>
            </a:extLst>
          </p:cNvPr>
          <p:cNvSpPr txBox="1"/>
          <p:nvPr/>
        </p:nvSpPr>
        <p:spPr>
          <a:xfrm>
            <a:off x="84841" y="3013501"/>
            <a:ext cx="66836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فعاليت هاي پرورشي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515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C588CE-DDC4-55B0-99ED-35C364BAA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50ED31-3042-F8C9-DB81-47DD7BC7072F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352E8D-F95A-1FD0-CCCC-94F4FDFF5124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2F0A0D-0FC0-DEA0-5A28-8DA5F445D295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707004-FD76-E5EA-32B5-8FC5E0BF4A00}"/>
              </a:ext>
            </a:extLst>
          </p:cNvPr>
          <p:cNvSpPr txBox="1"/>
          <p:nvPr/>
        </p:nvSpPr>
        <p:spPr>
          <a:xfrm>
            <a:off x="236693" y="1405034"/>
            <a:ext cx="1158611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26277882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1CFF909-12B8-85C8-3452-61EBC3DDB4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6CDE45F8-AE83-00A6-E03B-F22ED5AC917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07EB68DE-9CCE-DF34-9FAE-7EF943BF7C2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2" r="16712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9079A5-0192-C06A-D002-A93F1ABE9C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A3775C0-70E9-C0F2-2516-E471235665B7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D3AD16-3885-C16E-E765-4EE88F21D7F9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D09CE4-8202-DB02-5D1D-C922FC83A46C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F174E67-9378-17B1-6832-19143C875AFA}"/>
              </a:ext>
            </a:extLst>
          </p:cNvPr>
          <p:cNvGrpSpPr/>
          <p:nvPr/>
        </p:nvGrpSpPr>
        <p:grpSpPr>
          <a:xfrm>
            <a:off x="1884436" y="6349288"/>
            <a:ext cx="3414610" cy="455986"/>
            <a:chOff x="1884436" y="6349288"/>
            <a:chExt cx="3414610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2AE7FBF-56AC-D92F-404B-B744044D5C89}"/>
                </a:ext>
              </a:extLst>
            </p:cNvPr>
            <p:cNvGrpSpPr/>
            <p:nvPr/>
          </p:nvGrpSpPr>
          <p:grpSpPr>
            <a:xfrm>
              <a:off x="1884436" y="6349288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32ADEDD4-BCD6-CBBB-2FD1-B67FED1655E9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FDAAE0B-DFFE-FEEB-3618-132B91193EDE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74EF96D-8EAE-656A-64EF-7D7A71F33A22}"/>
                </a:ext>
              </a:extLst>
            </p:cNvPr>
            <p:cNvSpPr txBox="1"/>
            <p:nvPr/>
          </p:nvSpPr>
          <p:spPr>
            <a:xfrm>
              <a:off x="2222756" y="6427129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6D88301A-0024-1A67-48F5-B9ED62940FE6}"/>
              </a:ext>
            </a:extLst>
          </p:cNvPr>
          <p:cNvSpPr/>
          <p:nvPr/>
        </p:nvSpPr>
        <p:spPr>
          <a:xfrm>
            <a:off x="11337846" y="3409002"/>
            <a:ext cx="219771" cy="219771"/>
          </a:xfrm>
          <a:prstGeom prst="ellipse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9B467B-8147-EB6F-936B-7E5E35A05536}"/>
              </a:ext>
            </a:extLst>
          </p:cNvPr>
          <p:cNvSpPr txBox="1"/>
          <p:nvPr/>
        </p:nvSpPr>
        <p:spPr>
          <a:xfrm>
            <a:off x="7796033" y="5710341"/>
            <a:ext cx="1136850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dirty="0">
                <a:latin typeface="Shabnam" panose="020B0603030804020204" pitchFamily="34" charset="-78"/>
                <a:ea typeface="Jost" pitchFamily="2" charset="0"/>
                <a:cs typeface="Shabnam" panose="020B0603030804020204" pitchFamily="34" charset="-78"/>
              </a:rPr>
              <a:t>$6.40M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DEED04-7775-37A0-E1D8-3EE7E375E161}"/>
              </a:ext>
            </a:extLst>
          </p:cNvPr>
          <p:cNvSpPr txBox="1"/>
          <p:nvPr/>
        </p:nvSpPr>
        <p:spPr>
          <a:xfrm>
            <a:off x="9663311" y="5710341"/>
            <a:ext cx="1136850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dirty="0">
                <a:latin typeface="Shabnam" panose="020B0603030804020204" pitchFamily="34" charset="-78"/>
                <a:ea typeface="Jost" pitchFamily="2" charset="0"/>
                <a:cs typeface="Shabnam" panose="020B0603030804020204" pitchFamily="34" charset="-78"/>
              </a:rPr>
              <a:t>$3.10B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8117BF-14DF-B3FA-8E2B-B74DC833B204}"/>
              </a:ext>
            </a:extLst>
          </p:cNvPr>
          <p:cNvSpPr txBox="1"/>
          <p:nvPr/>
        </p:nvSpPr>
        <p:spPr>
          <a:xfrm>
            <a:off x="3268717" y="965720"/>
            <a:ext cx="858968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62D3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E4FE07-8C27-CE2D-FA36-63E2E1AA02B9}"/>
              </a:ext>
            </a:extLst>
          </p:cNvPr>
          <p:cNvSpPr txBox="1"/>
          <p:nvPr/>
        </p:nvSpPr>
        <p:spPr>
          <a:xfrm>
            <a:off x="6562275" y="2968737"/>
            <a:ext cx="4714880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D2AC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D2AC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044E1D-DA15-8316-B963-C2CF7D0B68BC}"/>
              </a:ext>
            </a:extLst>
          </p:cNvPr>
          <p:cNvSpPr txBox="1"/>
          <p:nvPr/>
        </p:nvSpPr>
        <p:spPr>
          <a:xfrm>
            <a:off x="6622967" y="4161653"/>
            <a:ext cx="4714880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D2AC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D2AC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3C63D7-767B-B03F-055C-53FCDCB0BEFC}"/>
              </a:ext>
            </a:extLst>
          </p:cNvPr>
          <p:cNvSpPr txBox="1"/>
          <p:nvPr/>
        </p:nvSpPr>
        <p:spPr>
          <a:xfrm>
            <a:off x="9538712" y="6102364"/>
            <a:ext cx="12448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800" b="1" dirty="0">
                <a:solidFill>
                  <a:srgbClr val="D2AC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800" b="1" dirty="0">
              <a:solidFill>
                <a:srgbClr val="D2AC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6446C0-CD07-9353-DFD8-F3868177DE2B}"/>
              </a:ext>
            </a:extLst>
          </p:cNvPr>
          <p:cNvSpPr txBox="1"/>
          <p:nvPr/>
        </p:nvSpPr>
        <p:spPr>
          <a:xfrm>
            <a:off x="7742011" y="6125848"/>
            <a:ext cx="12448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800" b="1" dirty="0">
                <a:solidFill>
                  <a:srgbClr val="D2AC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800" b="1" dirty="0">
              <a:solidFill>
                <a:srgbClr val="D2AC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195D966-40EE-AC10-C96F-9170816AF8F4}"/>
              </a:ext>
            </a:extLst>
          </p:cNvPr>
          <p:cNvSpPr/>
          <p:nvPr/>
        </p:nvSpPr>
        <p:spPr>
          <a:xfrm>
            <a:off x="11356551" y="4601918"/>
            <a:ext cx="219771" cy="219771"/>
          </a:xfrm>
          <a:prstGeom prst="ellipse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62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1D4818-AFDA-B9CC-A825-449DABC5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FD6B3F-1FB5-284D-A581-4DF871802430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470052-5E99-C275-8872-890A99F7F155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9E7EE9-92C0-6A0A-3E26-F57D025EB7F7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C3CAF1C-2EC7-2C91-BB48-6F8174F58AD4}"/>
              </a:ext>
            </a:extLst>
          </p:cNvPr>
          <p:cNvGrpSpPr/>
          <p:nvPr/>
        </p:nvGrpSpPr>
        <p:grpSpPr>
          <a:xfrm>
            <a:off x="3857897" y="1431696"/>
            <a:ext cx="4370516" cy="4692774"/>
            <a:chOff x="3957644" y="1215194"/>
            <a:chExt cx="4498517" cy="4830213"/>
          </a:xfrm>
        </p:grpSpPr>
        <p:sp>
          <p:nvSpPr>
            <p:cNvPr id="4" name="Freeform 17">
              <a:extLst>
                <a:ext uri="{FF2B5EF4-FFF2-40B4-BE49-F238E27FC236}">
                  <a16:creationId xmlns:a16="http://schemas.microsoft.com/office/drawing/2014/main" id="{10453085-FCAF-18B4-BB52-252B384C1D93}"/>
                </a:ext>
              </a:extLst>
            </p:cNvPr>
            <p:cNvSpPr>
              <a:spLocks/>
            </p:cNvSpPr>
            <p:nvPr/>
          </p:nvSpPr>
          <p:spPr bwMode="auto">
            <a:xfrm rot="1714063" flipH="1">
              <a:off x="3957644" y="1771555"/>
              <a:ext cx="2415211" cy="4273852"/>
            </a:xfrm>
            <a:custGeom>
              <a:avLst/>
              <a:gdLst>
                <a:gd name="T0" fmla="*/ 1349147094 w 502"/>
                <a:gd name="T1" fmla="*/ 161569666 h 887"/>
                <a:gd name="T2" fmla="*/ 1349147094 w 502"/>
                <a:gd name="T3" fmla="*/ 1534925310 h 887"/>
                <a:gd name="T4" fmla="*/ 1872698051 w 502"/>
                <a:gd name="T5" fmla="*/ 1272370109 h 887"/>
                <a:gd name="T6" fmla="*/ 2147483646 w 502"/>
                <a:gd name="T7" fmla="*/ 1514729102 h 887"/>
                <a:gd name="T8" fmla="*/ 2147483646 w 502"/>
                <a:gd name="T9" fmla="*/ 2147483646 h 887"/>
                <a:gd name="T10" fmla="*/ 2147483646 w 502"/>
                <a:gd name="T11" fmla="*/ 2147483646 h 887"/>
                <a:gd name="T12" fmla="*/ 1872698051 w 502"/>
                <a:gd name="T13" fmla="*/ 2147483646 h 887"/>
                <a:gd name="T14" fmla="*/ 1349147094 w 502"/>
                <a:gd name="T15" fmla="*/ 2147483646 h 887"/>
                <a:gd name="T16" fmla="*/ 1349147094 w 502"/>
                <a:gd name="T17" fmla="*/ 2147483646 h 887"/>
                <a:gd name="T18" fmla="*/ 1510239351 w 502"/>
                <a:gd name="T19" fmla="*/ 2147483646 h 887"/>
                <a:gd name="T20" fmla="*/ 2147483646 w 502"/>
                <a:gd name="T21" fmla="*/ 2147483646 h 887"/>
                <a:gd name="T22" fmla="*/ 1510239351 w 502"/>
                <a:gd name="T23" fmla="*/ 2147483646 h 887"/>
                <a:gd name="T24" fmla="*/ 1349147094 w 502"/>
                <a:gd name="T25" fmla="*/ 2147483646 h 887"/>
                <a:gd name="T26" fmla="*/ 1349147094 w 502"/>
                <a:gd name="T27" fmla="*/ 2147483646 h 887"/>
                <a:gd name="T28" fmla="*/ 1208194173 w 502"/>
                <a:gd name="T29" fmla="*/ 2147483646 h 887"/>
                <a:gd name="T30" fmla="*/ 886009659 w 502"/>
                <a:gd name="T31" fmla="*/ 2147483646 h 887"/>
                <a:gd name="T32" fmla="*/ 745052251 w 502"/>
                <a:gd name="T33" fmla="*/ 2147483646 h 887"/>
                <a:gd name="T34" fmla="*/ 201366443 w 502"/>
                <a:gd name="T35" fmla="*/ 2147483646 h 887"/>
                <a:gd name="T36" fmla="*/ 0 w 502"/>
                <a:gd name="T37" fmla="*/ 2147483646 h 887"/>
                <a:gd name="T38" fmla="*/ 201366443 w 502"/>
                <a:gd name="T39" fmla="*/ 2147483646 h 887"/>
                <a:gd name="T40" fmla="*/ 745052251 w 502"/>
                <a:gd name="T41" fmla="*/ 2147483646 h 887"/>
                <a:gd name="T42" fmla="*/ 886009659 w 502"/>
                <a:gd name="T43" fmla="*/ 2147483646 h 887"/>
                <a:gd name="T44" fmla="*/ 1208194173 w 502"/>
                <a:gd name="T45" fmla="*/ 2147483646 h 887"/>
                <a:gd name="T46" fmla="*/ 1349147094 w 502"/>
                <a:gd name="T47" fmla="*/ 2147483646 h 887"/>
                <a:gd name="T48" fmla="*/ 1349147094 w 502"/>
                <a:gd name="T49" fmla="*/ 2147483646 h 887"/>
                <a:gd name="T50" fmla="*/ 1530378688 w 502"/>
                <a:gd name="T51" fmla="*/ 2147483646 h 887"/>
                <a:gd name="T52" fmla="*/ 2147483646 w 502"/>
                <a:gd name="T53" fmla="*/ 2147483646 h 887"/>
                <a:gd name="T54" fmla="*/ 1510239351 w 502"/>
                <a:gd name="T55" fmla="*/ 0 h 887"/>
                <a:gd name="T56" fmla="*/ 1349147094 w 502"/>
                <a:gd name="T57" fmla="*/ 161569666 h 88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02" h="887">
                  <a:moveTo>
                    <a:pt x="67" y="8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3" y="68"/>
                    <a:pt x="83" y="63"/>
                    <a:pt x="93" y="63"/>
                  </a:cubicBezTo>
                  <a:cubicBezTo>
                    <a:pt x="103" y="63"/>
                    <a:pt x="112" y="67"/>
                    <a:pt x="119" y="75"/>
                  </a:cubicBezTo>
                  <a:cubicBezTo>
                    <a:pt x="128" y="87"/>
                    <a:pt x="134" y="103"/>
                    <a:pt x="133" y="121"/>
                  </a:cubicBezTo>
                  <a:cubicBezTo>
                    <a:pt x="134" y="139"/>
                    <a:pt x="128" y="155"/>
                    <a:pt x="119" y="166"/>
                  </a:cubicBezTo>
                  <a:cubicBezTo>
                    <a:pt x="112" y="174"/>
                    <a:pt x="103" y="179"/>
                    <a:pt x="93" y="179"/>
                  </a:cubicBezTo>
                  <a:cubicBezTo>
                    <a:pt x="83" y="179"/>
                    <a:pt x="73" y="174"/>
                    <a:pt x="67" y="166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7" y="230"/>
                    <a:pt x="70" y="233"/>
                    <a:pt x="75" y="233"/>
                  </a:cubicBezTo>
                  <a:cubicBezTo>
                    <a:pt x="183" y="242"/>
                    <a:pt x="269" y="333"/>
                    <a:pt x="269" y="444"/>
                  </a:cubicBezTo>
                  <a:cubicBezTo>
                    <a:pt x="269" y="554"/>
                    <a:pt x="183" y="645"/>
                    <a:pt x="75" y="654"/>
                  </a:cubicBezTo>
                  <a:cubicBezTo>
                    <a:pt x="71" y="654"/>
                    <a:pt x="67" y="658"/>
                    <a:pt x="67" y="662"/>
                  </a:cubicBezTo>
                  <a:cubicBezTo>
                    <a:pt x="67" y="748"/>
                    <a:pt x="67" y="748"/>
                    <a:pt x="67" y="748"/>
                  </a:cubicBezTo>
                  <a:cubicBezTo>
                    <a:pt x="66" y="751"/>
                    <a:pt x="64" y="754"/>
                    <a:pt x="60" y="754"/>
                  </a:cubicBezTo>
                  <a:cubicBezTo>
                    <a:pt x="54" y="754"/>
                    <a:pt x="48" y="754"/>
                    <a:pt x="44" y="748"/>
                  </a:cubicBezTo>
                  <a:cubicBezTo>
                    <a:pt x="41" y="744"/>
                    <a:pt x="40" y="740"/>
                    <a:pt x="37" y="736"/>
                  </a:cubicBezTo>
                  <a:cubicBezTo>
                    <a:pt x="30" y="726"/>
                    <a:pt x="18" y="726"/>
                    <a:pt x="10" y="736"/>
                  </a:cubicBezTo>
                  <a:cubicBezTo>
                    <a:pt x="3" y="745"/>
                    <a:pt x="0" y="758"/>
                    <a:pt x="0" y="770"/>
                  </a:cubicBezTo>
                  <a:cubicBezTo>
                    <a:pt x="0" y="783"/>
                    <a:pt x="3" y="796"/>
                    <a:pt x="10" y="805"/>
                  </a:cubicBezTo>
                  <a:cubicBezTo>
                    <a:pt x="18" y="815"/>
                    <a:pt x="30" y="815"/>
                    <a:pt x="37" y="804"/>
                  </a:cubicBezTo>
                  <a:cubicBezTo>
                    <a:pt x="40" y="801"/>
                    <a:pt x="41" y="796"/>
                    <a:pt x="44" y="793"/>
                  </a:cubicBezTo>
                  <a:cubicBezTo>
                    <a:pt x="48" y="787"/>
                    <a:pt x="54" y="787"/>
                    <a:pt x="60" y="787"/>
                  </a:cubicBezTo>
                  <a:cubicBezTo>
                    <a:pt x="64" y="787"/>
                    <a:pt x="66" y="790"/>
                    <a:pt x="67" y="793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7" y="884"/>
                    <a:pt x="71" y="887"/>
                    <a:pt x="76" y="887"/>
                  </a:cubicBezTo>
                  <a:cubicBezTo>
                    <a:pt x="313" y="878"/>
                    <a:pt x="502" y="683"/>
                    <a:pt x="502" y="444"/>
                  </a:cubicBezTo>
                  <a:cubicBezTo>
                    <a:pt x="502" y="204"/>
                    <a:pt x="312" y="9"/>
                    <a:pt x="75" y="0"/>
                  </a:cubicBezTo>
                  <a:cubicBezTo>
                    <a:pt x="71" y="0"/>
                    <a:pt x="67" y="4"/>
                    <a:pt x="67" y="8"/>
                  </a:cubicBezTo>
                  <a:close/>
                </a:path>
              </a:pathLst>
            </a:custGeom>
            <a:solidFill>
              <a:srgbClr val="017E81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5" name="Freeform 16">
              <a:extLst>
                <a:ext uri="{FF2B5EF4-FFF2-40B4-BE49-F238E27FC236}">
                  <a16:creationId xmlns:a16="http://schemas.microsoft.com/office/drawing/2014/main" id="{602EFBF2-72FC-045A-C654-C86229151C08}"/>
                </a:ext>
              </a:extLst>
            </p:cNvPr>
            <p:cNvSpPr>
              <a:spLocks/>
            </p:cNvSpPr>
            <p:nvPr/>
          </p:nvSpPr>
          <p:spPr bwMode="auto">
            <a:xfrm rot="1714063" flipH="1">
              <a:off x="6039246" y="1215194"/>
              <a:ext cx="2416915" cy="4273852"/>
            </a:xfrm>
            <a:custGeom>
              <a:avLst/>
              <a:gdLst>
                <a:gd name="T0" fmla="*/ 2147483646 w 502"/>
                <a:gd name="T1" fmla="*/ 2147483646 h 887"/>
                <a:gd name="T2" fmla="*/ 2147483646 w 502"/>
                <a:gd name="T3" fmla="*/ 2147483646 h 887"/>
                <a:gd name="T4" fmla="*/ 2147483646 w 502"/>
                <a:gd name="T5" fmla="*/ 2147483646 h 887"/>
                <a:gd name="T6" fmla="*/ 2147483646 w 502"/>
                <a:gd name="T7" fmla="*/ 2147483646 h 887"/>
                <a:gd name="T8" fmla="*/ 2147483646 w 502"/>
                <a:gd name="T9" fmla="*/ 2147483646 h 887"/>
                <a:gd name="T10" fmla="*/ 2147483646 w 502"/>
                <a:gd name="T11" fmla="*/ 2147483646 h 887"/>
                <a:gd name="T12" fmla="*/ 2147483646 w 502"/>
                <a:gd name="T13" fmla="*/ 2147483646 h 887"/>
                <a:gd name="T14" fmla="*/ 2147483646 w 502"/>
                <a:gd name="T15" fmla="*/ 2147483646 h 887"/>
                <a:gd name="T16" fmla="*/ 2147483646 w 502"/>
                <a:gd name="T17" fmla="*/ 2147483646 h 887"/>
                <a:gd name="T18" fmla="*/ 2147483646 w 502"/>
                <a:gd name="T19" fmla="*/ 2147483646 h 887"/>
                <a:gd name="T20" fmla="*/ 2147483646 w 502"/>
                <a:gd name="T21" fmla="*/ 2147483646 h 887"/>
                <a:gd name="T22" fmla="*/ 2147483646 w 502"/>
                <a:gd name="T23" fmla="*/ 2147483646 h 887"/>
                <a:gd name="T24" fmla="*/ 2147483646 w 502"/>
                <a:gd name="T25" fmla="*/ 2147483646 h 887"/>
                <a:gd name="T26" fmla="*/ 2147483646 w 502"/>
                <a:gd name="T27" fmla="*/ 2147483646 h 887"/>
                <a:gd name="T28" fmla="*/ 2147483646 w 502"/>
                <a:gd name="T29" fmla="*/ 2147483646 h 887"/>
                <a:gd name="T30" fmla="*/ 2147483646 w 502"/>
                <a:gd name="T31" fmla="*/ 2147483646 h 887"/>
                <a:gd name="T32" fmla="*/ 2147483646 w 502"/>
                <a:gd name="T33" fmla="*/ 2147483646 h 887"/>
                <a:gd name="T34" fmla="*/ 2147483646 w 502"/>
                <a:gd name="T35" fmla="*/ 2147483646 h 887"/>
                <a:gd name="T36" fmla="*/ 2147483646 w 502"/>
                <a:gd name="T37" fmla="*/ 1736887393 h 887"/>
                <a:gd name="T38" fmla="*/ 2147483646 w 502"/>
                <a:gd name="T39" fmla="*/ 1757083601 h 887"/>
                <a:gd name="T40" fmla="*/ 2147483646 w 502"/>
                <a:gd name="T41" fmla="*/ 1979246386 h 887"/>
                <a:gd name="T42" fmla="*/ 2147483646 w 502"/>
                <a:gd name="T43" fmla="*/ 2100423635 h 887"/>
                <a:gd name="T44" fmla="*/ 2147483646 w 502"/>
                <a:gd name="T45" fmla="*/ 1979246386 h 887"/>
                <a:gd name="T46" fmla="*/ 2147483646 w 502"/>
                <a:gd name="T47" fmla="*/ 161569666 h 887"/>
                <a:gd name="T48" fmla="*/ 2147483646 w 502"/>
                <a:gd name="T49" fmla="*/ 0 h 887"/>
                <a:gd name="T50" fmla="*/ 0 w 502"/>
                <a:gd name="T51" fmla="*/ 2147483646 h 887"/>
                <a:gd name="T52" fmla="*/ 2147483646 w 502"/>
                <a:gd name="T53" fmla="*/ 2147483646 h 887"/>
                <a:gd name="T54" fmla="*/ 2147483646 w 502"/>
                <a:gd name="T55" fmla="*/ 2147483646 h 887"/>
                <a:gd name="T56" fmla="*/ 2147483646 w 502"/>
                <a:gd name="T57" fmla="*/ 2147483646 h 88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02" h="887">
                  <a:moveTo>
                    <a:pt x="435" y="815"/>
                  </a:moveTo>
                  <a:cubicBezTo>
                    <a:pt x="428" y="824"/>
                    <a:pt x="419" y="828"/>
                    <a:pt x="408" y="828"/>
                  </a:cubicBezTo>
                  <a:cubicBezTo>
                    <a:pt x="399" y="828"/>
                    <a:pt x="389" y="824"/>
                    <a:pt x="383" y="816"/>
                  </a:cubicBezTo>
                  <a:cubicBezTo>
                    <a:pt x="373" y="805"/>
                    <a:pt x="368" y="788"/>
                    <a:pt x="368" y="770"/>
                  </a:cubicBezTo>
                  <a:cubicBezTo>
                    <a:pt x="368" y="752"/>
                    <a:pt x="373" y="736"/>
                    <a:pt x="383" y="725"/>
                  </a:cubicBezTo>
                  <a:cubicBezTo>
                    <a:pt x="389" y="717"/>
                    <a:pt x="399" y="712"/>
                    <a:pt x="408" y="712"/>
                  </a:cubicBezTo>
                  <a:cubicBezTo>
                    <a:pt x="419" y="712"/>
                    <a:pt x="428" y="717"/>
                    <a:pt x="435" y="725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58"/>
                    <a:pt x="431" y="654"/>
                    <a:pt x="427" y="654"/>
                  </a:cubicBezTo>
                  <a:cubicBezTo>
                    <a:pt x="318" y="645"/>
                    <a:pt x="233" y="554"/>
                    <a:pt x="233" y="444"/>
                  </a:cubicBezTo>
                  <a:cubicBezTo>
                    <a:pt x="233" y="333"/>
                    <a:pt x="318" y="242"/>
                    <a:pt x="427" y="233"/>
                  </a:cubicBezTo>
                  <a:cubicBezTo>
                    <a:pt x="431" y="233"/>
                    <a:pt x="434" y="230"/>
                    <a:pt x="434" y="225"/>
                  </a:cubicBezTo>
                  <a:cubicBezTo>
                    <a:pt x="434" y="143"/>
                    <a:pt x="434" y="143"/>
                    <a:pt x="434" y="143"/>
                  </a:cubicBezTo>
                  <a:cubicBezTo>
                    <a:pt x="435" y="141"/>
                    <a:pt x="438" y="138"/>
                    <a:pt x="441" y="138"/>
                  </a:cubicBezTo>
                  <a:cubicBezTo>
                    <a:pt x="448" y="137"/>
                    <a:pt x="454" y="137"/>
                    <a:pt x="458" y="143"/>
                  </a:cubicBezTo>
                  <a:cubicBezTo>
                    <a:pt x="460" y="147"/>
                    <a:pt x="462" y="151"/>
                    <a:pt x="464" y="155"/>
                  </a:cubicBezTo>
                  <a:cubicBezTo>
                    <a:pt x="471" y="165"/>
                    <a:pt x="483" y="165"/>
                    <a:pt x="491" y="156"/>
                  </a:cubicBezTo>
                  <a:cubicBezTo>
                    <a:pt x="499" y="146"/>
                    <a:pt x="502" y="133"/>
                    <a:pt x="502" y="121"/>
                  </a:cubicBezTo>
                  <a:cubicBezTo>
                    <a:pt x="502" y="109"/>
                    <a:pt x="499" y="95"/>
                    <a:pt x="491" y="86"/>
                  </a:cubicBezTo>
                  <a:cubicBezTo>
                    <a:pt x="483" y="76"/>
                    <a:pt x="471" y="76"/>
                    <a:pt x="464" y="87"/>
                  </a:cubicBezTo>
                  <a:cubicBezTo>
                    <a:pt x="462" y="91"/>
                    <a:pt x="460" y="95"/>
                    <a:pt x="458" y="98"/>
                  </a:cubicBezTo>
                  <a:cubicBezTo>
                    <a:pt x="454" y="104"/>
                    <a:pt x="448" y="104"/>
                    <a:pt x="441" y="104"/>
                  </a:cubicBezTo>
                  <a:cubicBezTo>
                    <a:pt x="438" y="104"/>
                    <a:pt x="435" y="101"/>
                    <a:pt x="434" y="9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4" y="4"/>
                    <a:pt x="430" y="0"/>
                    <a:pt x="426" y="0"/>
                  </a:cubicBezTo>
                  <a:cubicBezTo>
                    <a:pt x="189" y="10"/>
                    <a:pt x="0" y="205"/>
                    <a:pt x="0" y="444"/>
                  </a:cubicBezTo>
                  <a:cubicBezTo>
                    <a:pt x="0" y="683"/>
                    <a:pt x="189" y="878"/>
                    <a:pt x="426" y="887"/>
                  </a:cubicBezTo>
                  <a:cubicBezTo>
                    <a:pt x="431" y="887"/>
                    <a:pt x="435" y="884"/>
                    <a:pt x="435" y="879"/>
                  </a:cubicBezTo>
                  <a:lnTo>
                    <a:pt x="435" y="815"/>
                  </a:lnTo>
                  <a:close/>
                </a:path>
              </a:pathLst>
            </a:custGeom>
            <a:solidFill>
              <a:srgbClr val="D5BC7A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400" b="1" dirty="0">
                <a:latin typeface="Montserrat SemiBold" panose="00000700000000000000" pitchFamily="50" charset="0"/>
              </a:endParaRP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132D0F9-9C90-93E9-78E2-43B33F36DBFE}"/>
              </a:ext>
            </a:extLst>
          </p:cNvPr>
          <p:cNvSpPr/>
          <p:nvPr/>
        </p:nvSpPr>
        <p:spPr>
          <a:xfrm>
            <a:off x="7656343" y="3700858"/>
            <a:ext cx="2797109" cy="2106044"/>
          </a:xfrm>
          <a:prstGeom prst="roundRect">
            <a:avLst>
              <a:gd name="adj" fmla="val 10913"/>
            </a:avLst>
          </a:prstGeom>
          <a:solidFill>
            <a:schemeClr val="bg1"/>
          </a:solidFill>
          <a:ln w="28575">
            <a:noFill/>
          </a:ln>
          <a:effectLst>
            <a:outerShdw blurRad="939800" dist="304800" dir="5400000" algn="t" rotWithShape="0">
              <a:schemeClr val="tx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652E8A-98AE-F1FB-5757-91DFF691E651}"/>
              </a:ext>
            </a:extLst>
          </p:cNvPr>
          <p:cNvSpPr txBox="1"/>
          <p:nvPr/>
        </p:nvSpPr>
        <p:spPr>
          <a:xfrm>
            <a:off x="7814956" y="3758448"/>
            <a:ext cx="2374471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B4628D-E7DD-EF9E-E4B0-BACA317B5BC7}"/>
              </a:ext>
            </a:extLst>
          </p:cNvPr>
          <p:cNvSpPr txBox="1"/>
          <p:nvPr/>
        </p:nvSpPr>
        <p:spPr>
          <a:xfrm>
            <a:off x="256628" y="1041746"/>
            <a:ext cx="339860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b="1" dirty="0"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</a:p>
          <a:p>
            <a:pPr algn="justLow" rtl="1">
              <a:lnSpc>
                <a:spcPct val="200000"/>
              </a:lnSpc>
            </a:pPr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AE1CC8-BEC4-9754-3BB5-2123DD5ED1AC}"/>
              </a:ext>
            </a:extLst>
          </p:cNvPr>
          <p:cNvSpPr txBox="1"/>
          <p:nvPr/>
        </p:nvSpPr>
        <p:spPr>
          <a:xfrm>
            <a:off x="276563" y="3750180"/>
            <a:ext cx="339860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b="1" dirty="0"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</a:p>
          <a:p>
            <a:pPr algn="justLow" rtl="1">
              <a:lnSpc>
                <a:spcPct val="200000"/>
              </a:lnSpc>
            </a:pPr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ED43A1-9291-9185-2A48-EDFA33D982F7}"/>
              </a:ext>
            </a:extLst>
          </p:cNvPr>
          <p:cNvSpPr txBox="1"/>
          <p:nvPr/>
        </p:nvSpPr>
        <p:spPr>
          <a:xfrm>
            <a:off x="8360608" y="776552"/>
            <a:ext cx="3601267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b="1" dirty="0"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</a:p>
          <a:p>
            <a:pPr algn="justLow" rtl="1">
              <a:lnSpc>
                <a:spcPct val="200000"/>
              </a:lnSpc>
            </a:pPr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50014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143D4CD-DB5B-B225-D766-3C5EA3CE8E8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0" r="1672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2DD5F8D-A3A8-5923-EF6C-259FCF4F8B1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F31BDD33-7D6E-4B31-8153-B332E9B48E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48E6C89-2434-F292-FCFB-8131F37C7F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6345FAE-6486-832A-2DDD-7F00BE171B7A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4AE689B-4900-1E87-8B8F-0922E1F0AB48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CFF516-F1E2-D1C0-9DE5-1C5D6DBA140F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29AB80-F7FE-A453-EBA6-8D3AD4FEB001}"/>
              </a:ext>
            </a:extLst>
          </p:cNvPr>
          <p:cNvSpPr txBox="1"/>
          <p:nvPr/>
        </p:nvSpPr>
        <p:spPr>
          <a:xfrm>
            <a:off x="8202136" y="1209816"/>
            <a:ext cx="382739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62D3E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3C2F9C9-B4D4-C8DA-0B3F-4E285BD374FB}"/>
              </a:ext>
            </a:extLst>
          </p:cNvPr>
          <p:cNvGrpSpPr/>
          <p:nvPr/>
        </p:nvGrpSpPr>
        <p:grpSpPr>
          <a:xfrm>
            <a:off x="2074333" y="6286207"/>
            <a:ext cx="3414610" cy="455986"/>
            <a:chOff x="2074333" y="6286207"/>
            <a:chExt cx="3414610" cy="455986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FFD024F-71C7-2680-A349-8199AB87B5DC}"/>
                </a:ext>
              </a:extLst>
            </p:cNvPr>
            <p:cNvGrpSpPr/>
            <p:nvPr/>
          </p:nvGrpSpPr>
          <p:grpSpPr>
            <a:xfrm>
              <a:off x="2074333" y="6286207"/>
              <a:ext cx="3414610" cy="455986"/>
              <a:chOff x="780471" y="6058214"/>
              <a:chExt cx="3414610" cy="455986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FF7EC13-AD67-DDB9-D11A-06B88966829B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BFBB735-9DCE-65AE-A7AA-29ACB17432D5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CB7A718-4670-E06B-213F-853160F6EDD3}"/>
                </a:ext>
              </a:extLst>
            </p:cNvPr>
            <p:cNvSpPr txBox="1"/>
            <p:nvPr/>
          </p:nvSpPr>
          <p:spPr>
            <a:xfrm>
              <a:off x="2514751" y="6344923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629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20352A-7C1A-715E-9FEE-39A0BF52355C}"/>
              </a:ext>
            </a:extLst>
          </p:cNvPr>
          <p:cNvSpPr txBox="1"/>
          <p:nvPr/>
        </p:nvSpPr>
        <p:spPr>
          <a:xfrm>
            <a:off x="3875988" y="309841"/>
            <a:ext cx="4440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28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D7055E08-8121-DEDD-5A09-43AF2C14E7E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43828899"/>
                  </p:ext>
                </p:extLst>
              </p:nvPr>
            </p:nvGraphicFramePr>
            <p:xfrm>
              <a:off x="995558" y="181237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40977CA3-EE0D-4C8A-9C0D-6F4DCD93FB4B}">
                    <psez:zmPr id="{B4462D7F-FD5D-4F54-8F7A-7AD39F4DD743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D5BC7A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D7055E08-8121-DEDD-5A09-43AF2C14E7E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5558" y="1812375"/>
                <a:ext cx="3048000" cy="1714500"/>
              </a:xfrm>
              <a:prstGeom prst="rect">
                <a:avLst/>
              </a:prstGeom>
              <a:ln w="19050">
                <a:solidFill>
                  <a:srgbClr val="D5BC7A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6154917B-BA19-BFEC-12EF-A89C3A167EC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92000470"/>
                  </p:ext>
                </p:extLst>
              </p:nvPr>
            </p:nvGraphicFramePr>
            <p:xfrm>
              <a:off x="4603234" y="181237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29362A8A-C08D-4EDA-A485-82F47A4E6A6B}">
                    <psez:zmPr id="{180BEBA3-DB68-4F61-8CB9-BBA4C0E09A8F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D5BC7A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6154917B-BA19-BFEC-12EF-A89C3A167EC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603234" y="1812375"/>
                <a:ext cx="3048000" cy="1714500"/>
              </a:xfrm>
              <a:prstGeom prst="rect">
                <a:avLst/>
              </a:prstGeom>
              <a:ln w="19050">
                <a:solidFill>
                  <a:srgbClr val="D5BC7A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B1441B0A-F50A-98F6-780B-79183331B96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2435068"/>
                  </p:ext>
                </p:extLst>
              </p:nvPr>
            </p:nvGraphicFramePr>
            <p:xfrm>
              <a:off x="8210910" y="181237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CE9EF83B-21AB-4FFD-A1E9-D7D201122708}">
                    <psez:zmPr id="{C3904028-5768-4E63-879F-3C66018EFB9E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D5BC7A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B1441B0A-F50A-98F6-780B-79183331B96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210910" y="1812375"/>
                <a:ext cx="3048000" cy="1714500"/>
              </a:xfrm>
              <a:prstGeom prst="rect">
                <a:avLst/>
              </a:prstGeom>
              <a:ln w="19050">
                <a:solidFill>
                  <a:srgbClr val="D5BC7A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4DF060F0-C4E1-835C-84AC-464DCC89240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44503324"/>
                  </p:ext>
                </p:extLst>
              </p:nvPr>
            </p:nvGraphicFramePr>
            <p:xfrm>
              <a:off x="995558" y="4063444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5B229A49-174D-4936-BDE8-8FF2D575E0D7}">
                    <psez:zmPr id="{2D41916B-49A6-464A-AA61-A3C753E4DACE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D5BC7A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4DF060F0-C4E1-835C-84AC-464DCC89240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95558" y="4063444"/>
                <a:ext cx="3048000" cy="1714500"/>
              </a:xfrm>
              <a:prstGeom prst="rect">
                <a:avLst/>
              </a:prstGeom>
              <a:ln w="19050">
                <a:solidFill>
                  <a:srgbClr val="D5BC7A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278D458F-83C5-D16D-58B5-470BC171D8B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57415483"/>
                  </p:ext>
                </p:extLst>
              </p:nvPr>
            </p:nvGraphicFramePr>
            <p:xfrm>
              <a:off x="4603234" y="4063444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CA117690-EC0A-4653-8AF5-BAE4D18403FA}">
                    <psez:zmPr id="{CE04A73F-B181-487E-8000-CA40386119B0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D5BC7A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278D458F-83C5-D16D-58B5-470BC171D8B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603234" y="4063444"/>
                <a:ext cx="3048000" cy="1714500"/>
              </a:xfrm>
              <a:prstGeom prst="rect">
                <a:avLst/>
              </a:prstGeom>
              <a:ln w="19050">
                <a:solidFill>
                  <a:srgbClr val="D5BC7A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4" name="Section Zoom 13">
                <a:extLst>
                  <a:ext uri="{FF2B5EF4-FFF2-40B4-BE49-F238E27FC236}">
                    <a16:creationId xmlns:a16="http://schemas.microsoft.com/office/drawing/2014/main" id="{1561D0E5-7186-51EB-8ACE-1820B681910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73691750"/>
                  </p:ext>
                </p:extLst>
              </p:nvPr>
            </p:nvGraphicFramePr>
            <p:xfrm>
              <a:off x="8210910" y="410734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75693FCB-12F1-45B5-A800-4F9808A1A7A0}">
                    <psez:zmPr id="{541A7FCA-EAE3-4838-BE1E-787C8F32866E}" transitionDur="1000">
                      <p166:blipFill xmlns:p166="http://schemas.microsoft.com/office/powerpoint/2016/6/main">
                        <a:blip r:embed="rId1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19050">
                          <a:solidFill>
                            <a:srgbClr val="D5BC7A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4" name="Section Zoom 13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1561D0E5-7186-51EB-8ACE-1820B681910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210910" y="4107340"/>
                <a:ext cx="3048000" cy="1714500"/>
              </a:xfrm>
              <a:prstGeom prst="rect">
                <a:avLst/>
              </a:prstGeom>
              <a:ln w="19050">
                <a:solidFill>
                  <a:srgbClr val="D5BC7A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5904505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6C99019E-2044-997C-C12F-C700D824FB04}"/>
              </a:ext>
            </a:extLst>
          </p:cNvPr>
          <p:cNvGrpSpPr/>
          <p:nvPr/>
        </p:nvGrpSpPr>
        <p:grpSpPr>
          <a:xfrm>
            <a:off x="7646624" y="2080436"/>
            <a:ext cx="1520236" cy="1797636"/>
            <a:chOff x="7646624" y="2080436"/>
            <a:chExt cx="1520236" cy="1797636"/>
          </a:xfrm>
        </p:grpSpPr>
        <p:grpSp>
          <p:nvGrpSpPr>
            <p:cNvPr id="20" name="Graphic 509">
              <a:extLst>
                <a:ext uri="{FF2B5EF4-FFF2-40B4-BE49-F238E27FC236}">
                  <a16:creationId xmlns:a16="http://schemas.microsoft.com/office/drawing/2014/main" id="{AC38AC5B-F809-ED6A-E648-E7A872F89380}"/>
                </a:ext>
              </a:extLst>
            </p:cNvPr>
            <p:cNvGrpSpPr/>
            <p:nvPr/>
          </p:nvGrpSpPr>
          <p:grpSpPr>
            <a:xfrm>
              <a:off x="7646624" y="2518536"/>
              <a:ext cx="1520236" cy="1359536"/>
              <a:chOff x="4372716" y="2503646"/>
              <a:chExt cx="1786149" cy="1597342"/>
            </a:xfrm>
            <a:solidFill>
              <a:srgbClr val="017E8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63C54E9-2124-715F-66F3-DB906EA14319}"/>
                  </a:ext>
                </a:extLst>
              </p:cNvPr>
              <p:cNvSpPr/>
              <p:nvPr/>
            </p:nvSpPr>
            <p:spPr>
              <a:xfrm>
                <a:off x="5158549" y="2503646"/>
                <a:ext cx="1000315" cy="810006"/>
              </a:xfrm>
              <a:custGeom>
                <a:avLst/>
                <a:gdLst>
                  <a:gd name="connsiteX0" fmla="*/ 988886 w 1000315"/>
                  <a:gd name="connsiteY0" fmla="*/ 810006 h 810006"/>
                  <a:gd name="connsiteX1" fmla="*/ 871157 w 1000315"/>
                  <a:gd name="connsiteY1" fmla="*/ 810006 h 810006"/>
                  <a:gd name="connsiteX2" fmla="*/ 784384 w 1000315"/>
                  <a:gd name="connsiteY2" fmla="*/ 730472 h 810006"/>
                  <a:gd name="connsiteX3" fmla="*/ 11335 w 1000315"/>
                  <a:gd name="connsiteY3" fmla="*/ 22670 h 810006"/>
                  <a:gd name="connsiteX4" fmla="*/ 0 w 1000315"/>
                  <a:gd name="connsiteY4" fmla="*/ 11335 h 810006"/>
                  <a:gd name="connsiteX5" fmla="*/ 11335 w 1000315"/>
                  <a:gd name="connsiteY5" fmla="*/ 0 h 810006"/>
                  <a:gd name="connsiteX6" fmla="*/ 552355 w 1000315"/>
                  <a:gd name="connsiteY6" fmla="*/ 211169 h 810006"/>
                  <a:gd name="connsiteX7" fmla="*/ 806958 w 1000315"/>
                  <a:gd name="connsiteY7" fmla="*/ 728472 h 810006"/>
                  <a:gd name="connsiteX8" fmla="*/ 871252 w 1000315"/>
                  <a:gd name="connsiteY8" fmla="*/ 787336 h 810006"/>
                  <a:gd name="connsiteX9" fmla="*/ 988981 w 1000315"/>
                  <a:gd name="connsiteY9" fmla="*/ 787336 h 810006"/>
                  <a:gd name="connsiteX10" fmla="*/ 1000316 w 1000315"/>
                  <a:gd name="connsiteY10" fmla="*/ 798671 h 810006"/>
                  <a:gd name="connsiteX11" fmla="*/ 988886 w 1000315"/>
                  <a:gd name="connsiteY11" fmla="*/ 810006 h 81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0315" h="810006">
                    <a:moveTo>
                      <a:pt x="988886" y="810006"/>
                    </a:moveTo>
                    <a:lnTo>
                      <a:pt x="871157" y="810006"/>
                    </a:lnTo>
                    <a:cubicBezTo>
                      <a:pt x="825627" y="810006"/>
                      <a:pt x="788289" y="775811"/>
                      <a:pt x="784384" y="730472"/>
                    </a:cubicBezTo>
                    <a:cubicBezTo>
                      <a:pt x="749808" y="333566"/>
                      <a:pt x="410242" y="22670"/>
                      <a:pt x="11335" y="22670"/>
                    </a:cubicBezTo>
                    <a:cubicBezTo>
                      <a:pt x="5048" y="22670"/>
                      <a:pt x="0" y="17621"/>
                      <a:pt x="0" y="11335"/>
                    </a:cubicBezTo>
                    <a:cubicBezTo>
                      <a:pt x="0" y="5048"/>
                      <a:pt x="5048" y="0"/>
                      <a:pt x="11335" y="0"/>
                    </a:cubicBezTo>
                    <a:cubicBezTo>
                      <a:pt x="212408" y="0"/>
                      <a:pt x="404527" y="74962"/>
                      <a:pt x="552355" y="211169"/>
                    </a:cubicBezTo>
                    <a:cubicBezTo>
                      <a:pt x="699230" y="346520"/>
                      <a:pt x="789718" y="530257"/>
                      <a:pt x="806958" y="728472"/>
                    </a:cubicBezTo>
                    <a:cubicBezTo>
                      <a:pt x="809911" y="762000"/>
                      <a:pt x="837534" y="787336"/>
                      <a:pt x="871252" y="787336"/>
                    </a:cubicBezTo>
                    <a:lnTo>
                      <a:pt x="988981" y="787336"/>
                    </a:lnTo>
                    <a:cubicBezTo>
                      <a:pt x="995267" y="787336"/>
                      <a:pt x="1000316" y="792385"/>
                      <a:pt x="1000316" y="798671"/>
                    </a:cubicBezTo>
                    <a:cubicBezTo>
                      <a:pt x="1000316" y="804958"/>
                      <a:pt x="995077" y="810006"/>
                      <a:pt x="988886" y="8100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grpSp>
            <p:nvGrpSpPr>
              <p:cNvPr id="22" name="Graphic 509">
                <a:extLst>
                  <a:ext uri="{FF2B5EF4-FFF2-40B4-BE49-F238E27FC236}">
                    <a16:creationId xmlns:a16="http://schemas.microsoft.com/office/drawing/2014/main" id="{0146FE5E-1E4D-0458-0F76-2D9E1497674F}"/>
                  </a:ext>
                </a:extLst>
              </p:cNvPr>
              <p:cNvGrpSpPr/>
              <p:nvPr/>
            </p:nvGrpSpPr>
            <p:grpSpPr>
              <a:xfrm>
                <a:off x="4372810" y="2503646"/>
                <a:ext cx="808313" cy="757618"/>
                <a:chOff x="4372810" y="2503646"/>
                <a:chExt cx="808313" cy="757618"/>
              </a:xfrm>
              <a:grpFill/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0BB6A037-77D8-378C-2F37-73794AD6311B}"/>
                    </a:ext>
                  </a:extLst>
                </p:cNvPr>
                <p:cNvSpPr/>
                <p:nvPr/>
              </p:nvSpPr>
              <p:spPr>
                <a:xfrm>
                  <a:off x="4372810" y="3198124"/>
                  <a:ext cx="26395" cy="63140"/>
                </a:xfrm>
                <a:custGeom>
                  <a:avLst/>
                  <a:gdLst>
                    <a:gd name="connsiteX0" fmla="*/ 11357 w 26395"/>
                    <a:gd name="connsiteY0" fmla="*/ 63140 h 63140"/>
                    <a:gd name="connsiteX1" fmla="*/ 10595 w 26395"/>
                    <a:gd name="connsiteY1" fmla="*/ 63140 h 63140"/>
                    <a:gd name="connsiteX2" fmla="*/ 22 w 26395"/>
                    <a:gd name="connsiteY2" fmla="*/ 51139 h 63140"/>
                    <a:gd name="connsiteX3" fmla="*/ 3832 w 26395"/>
                    <a:gd name="connsiteY3" fmla="*/ 9991 h 63140"/>
                    <a:gd name="connsiteX4" fmla="*/ 16405 w 26395"/>
                    <a:gd name="connsiteY4" fmla="*/ 85 h 63140"/>
                    <a:gd name="connsiteX5" fmla="*/ 26311 w 26395"/>
                    <a:gd name="connsiteY5" fmla="*/ 12658 h 63140"/>
                    <a:gd name="connsiteX6" fmla="*/ 22691 w 26395"/>
                    <a:gd name="connsiteY6" fmla="*/ 52662 h 63140"/>
                    <a:gd name="connsiteX7" fmla="*/ 11357 w 26395"/>
                    <a:gd name="connsiteY7" fmla="*/ 63140 h 6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395" h="63140">
                      <a:moveTo>
                        <a:pt x="11357" y="63140"/>
                      </a:moveTo>
                      <a:cubicBezTo>
                        <a:pt x="11071" y="63140"/>
                        <a:pt x="10880" y="63140"/>
                        <a:pt x="10595" y="63140"/>
                      </a:cubicBezTo>
                      <a:cubicBezTo>
                        <a:pt x="4308" y="62759"/>
                        <a:pt x="-359" y="57330"/>
                        <a:pt x="22" y="51139"/>
                      </a:cubicBezTo>
                      <a:cubicBezTo>
                        <a:pt x="879" y="37423"/>
                        <a:pt x="2213" y="23611"/>
                        <a:pt x="3832" y="9991"/>
                      </a:cubicBezTo>
                      <a:cubicBezTo>
                        <a:pt x="4594" y="3799"/>
                        <a:pt x="10214" y="-677"/>
                        <a:pt x="16405" y="85"/>
                      </a:cubicBezTo>
                      <a:cubicBezTo>
                        <a:pt x="22596" y="847"/>
                        <a:pt x="27073" y="6466"/>
                        <a:pt x="26311" y="12658"/>
                      </a:cubicBezTo>
                      <a:cubicBezTo>
                        <a:pt x="24787" y="25897"/>
                        <a:pt x="23549" y="39423"/>
                        <a:pt x="22691" y="52662"/>
                      </a:cubicBezTo>
                      <a:cubicBezTo>
                        <a:pt x="22215" y="58568"/>
                        <a:pt x="17262" y="63140"/>
                        <a:pt x="11357" y="631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CB917EA0-211C-AF31-2B9A-689404749475}"/>
                    </a:ext>
                  </a:extLst>
                </p:cNvPr>
                <p:cNvSpPr/>
                <p:nvPr/>
              </p:nvSpPr>
              <p:spPr>
                <a:xfrm>
                  <a:off x="4391011" y="2513512"/>
                  <a:ext cx="664803" cy="623546"/>
                </a:xfrm>
                <a:custGeom>
                  <a:avLst/>
                  <a:gdLst>
                    <a:gd name="connsiteX0" fmla="*/ 11349 w 664803"/>
                    <a:gd name="connsiteY0" fmla="*/ 623546 h 623546"/>
                    <a:gd name="connsiteX1" fmla="*/ 8777 w 664803"/>
                    <a:gd name="connsiteY1" fmla="*/ 623260 h 623546"/>
                    <a:gd name="connsiteX2" fmla="*/ 300 w 664803"/>
                    <a:gd name="connsiteY2" fmla="*/ 609735 h 623546"/>
                    <a:gd name="connsiteX3" fmla="*/ 24017 w 664803"/>
                    <a:gd name="connsiteY3" fmla="*/ 526963 h 623546"/>
                    <a:gd name="connsiteX4" fmla="*/ 38400 w 664803"/>
                    <a:gd name="connsiteY4" fmla="*/ 520009 h 623546"/>
                    <a:gd name="connsiteX5" fmla="*/ 45353 w 664803"/>
                    <a:gd name="connsiteY5" fmla="*/ 534392 h 623546"/>
                    <a:gd name="connsiteX6" fmla="*/ 22303 w 664803"/>
                    <a:gd name="connsiteY6" fmla="*/ 614783 h 623546"/>
                    <a:gd name="connsiteX7" fmla="*/ 11349 w 664803"/>
                    <a:gd name="connsiteY7" fmla="*/ 623546 h 623546"/>
                    <a:gd name="connsiteX8" fmla="*/ 66785 w 664803"/>
                    <a:gd name="connsiteY8" fmla="*/ 463526 h 623546"/>
                    <a:gd name="connsiteX9" fmla="*/ 61927 w 664803"/>
                    <a:gd name="connsiteY9" fmla="*/ 462478 h 623546"/>
                    <a:gd name="connsiteX10" fmla="*/ 56498 w 664803"/>
                    <a:gd name="connsiteY10" fmla="*/ 447429 h 623546"/>
                    <a:gd name="connsiteX11" fmla="*/ 97455 w 664803"/>
                    <a:gd name="connsiteY11" fmla="*/ 371800 h 623546"/>
                    <a:gd name="connsiteX12" fmla="*/ 112981 w 664803"/>
                    <a:gd name="connsiteY12" fmla="*/ 368086 h 623546"/>
                    <a:gd name="connsiteX13" fmla="*/ 116696 w 664803"/>
                    <a:gd name="connsiteY13" fmla="*/ 383707 h 623546"/>
                    <a:gd name="connsiteX14" fmla="*/ 76881 w 664803"/>
                    <a:gd name="connsiteY14" fmla="*/ 457240 h 623546"/>
                    <a:gd name="connsiteX15" fmla="*/ 66785 w 664803"/>
                    <a:gd name="connsiteY15" fmla="*/ 463526 h 623546"/>
                    <a:gd name="connsiteX16" fmla="*/ 155367 w 664803"/>
                    <a:gd name="connsiteY16" fmla="*/ 319127 h 623546"/>
                    <a:gd name="connsiteX17" fmla="*/ 148414 w 664803"/>
                    <a:gd name="connsiteY17" fmla="*/ 316746 h 623546"/>
                    <a:gd name="connsiteX18" fmla="*/ 146414 w 664803"/>
                    <a:gd name="connsiteY18" fmla="*/ 300839 h 623546"/>
                    <a:gd name="connsiteX19" fmla="*/ 202611 w 664803"/>
                    <a:gd name="connsiteY19" fmla="*/ 235688 h 623546"/>
                    <a:gd name="connsiteX20" fmla="*/ 218613 w 664803"/>
                    <a:gd name="connsiteY20" fmla="*/ 235402 h 623546"/>
                    <a:gd name="connsiteX21" fmla="*/ 218899 w 664803"/>
                    <a:gd name="connsiteY21" fmla="*/ 251404 h 623546"/>
                    <a:gd name="connsiteX22" fmla="*/ 164321 w 664803"/>
                    <a:gd name="connsiteY22" fmla="*/ 314746 h 623546"/>
                    <a:gd name="connsiteX23" fmla="*/ 155367 w 664803"/>
                    <a:gd name="connsiteY23" fmla="*/ 319127 h 623546"/>
                    <a:gd name="connsiteX24" fmla="*/ 272620 w 664803"/>
                    <a:gd name="connsiteY24" fmla="*/ 197017 h 623546"/>
                    <a:gd name="connsiteX25" fmla="*/ 263952 w 664803"/>
                    <a:gd name="connsiteY25" fmla="*/ 193016 h 623546"/>
                    <a:gd name="connsiteX26" fmla="*/ 265381 w 664803"/>
                    <a:gd name="connsiteY26" fmla="*/ 177109 h 623546"/>
                    <a:gd name="connsiteX27" fmla="*/ 334056 w 664803"/>
                    <a:gd name="connsiteY27" fmla="*/ 125389 h 623546"/>
                    <a:gd name="connsiteX28" fmla="*/ 349772 w 664803"/>
                    <a:gd name="connsiteY28" fmla="*/ 128437 h 623546"/>
                    <a:gd name="connsiteX29" fmla="*/ 346724 w 664803"/>
                    <a:gd name="connsiteY29" fmla="*/ 144153 h 623546"/>
                    <a:gd name="connsiteX30" fmla="*/ 279954 w 664803"/>
                    <a:gd name="connsiteY30" fmla="*/ 194350 h 623546"/>
                    <a:gd name="connsiteX31" fmla="*/ 272620 w 664803"/>
                    <a:gd name="connsiteY31" fmla="*/ 197017 h 623546"/>
                    <a:gd name="connsiteX32" fmla="*/ 413209 w 664803"/>
                    <a:gd name="connsiteY32" fmla="*/ 102624 h 623546"/>
                    <a:gd name="connsiteX33" fmla="*/ 403208 w 664803"/>
                    <a:gd name="connsiteY33" fmla="*/ 96528 h 623546"/>
                    <a:gd name="connsiteX34" fmla="*/ 407970 w 664803"/>
                    <a:gd name="connsiteY34" fmla="*/ 81288 h 623546"/>
                    <a:gd name="connsiteX35" fmla="*/ 486075 w 664803"/>
                    <a:gd name="connsiteY35" fmla="*/ 45474 h 623546"/>
                    <a:gd name="connsiteX36" fmla="*/ 500744 w 664803"/>
                    <a:gd name="connsiteY36" fmla="*/ 51856 h 623546"/>
                    <a:gd name="connsiteX37" fmla="*/ 494362 w 664803"/>
                    <a:gd name="connsiteY37" fmla="*/ 66524 h 623546"/>
                    <a:gd name="connsiteX38" fmla="*/ 418448 w 664803"/>
                    <a:gd name="connsiteY38" fmla="*/ 101290 h 623546"/>
                    <a:gd name="connsiteX39" fmla="*/ 413209 w 664803"/>
                    <a:gd name="connsiteY39" fmla="*/ 102624 h 623546"/>
                    <a:gd name="connsiteX40" fmla="*/ 570657 w 664803"/>
                    <a:gd name="connsiteY40" fmla="*/ 40616 h 623546"/>
                    <a:gd name="connsiteX41" fmla="*/ 559703 w 664803"/>
                    <a:gd name="connsiteY41" fmla="*/ 32234 h 623546"/>
                    <a:gd name="connsiteX42" fmla="*/ 567609 w 664803"/>
                    <a:gd name="connsiteY42" fmla="*/ 18328 h 623546"/>
                    <a:gd name="connsiteX43" fmla="*/ 651715 w 664803"/>
                    <a:gd name="connsiteY43" fmla="*/ 135 h 623546"/>
                    <a:gd name="connsiteX44" fmla="*/ 664669 w 664803"/>
                    <a:gd name="connsiteY44" fmla="*/ 9565 h 623546"/>
                    <a:gd name="connsiteX45" fmla="*/ 655239 w 664803"/>
                    <a:gd name="connsiteY45" fmla="*/ 22519 h 623546"/>
                    <a:gd name="connsiteX46" fmla="*/ 573610 w 664803"/>
                    <a:gd name="connsiteY46" fmla="*/ 40140 h 623546"/>
                    <a:gd name="connsiteX47" fmla="*/ 570657 w 664803"/>
                    <a:gd name="connsiteY47" fmla="*/ 40616 h 623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64803" h="623546">
                      <a:moveTo>
                        <a:pt x="11349" y="623546"/>
                      </a:moveTo>
                      <a:cubicBezTo>
                        <a:pt x="10492" y="623546"/>
                        <a:pt x="9635" y="623451"/>
                        <a:pt x="8777" y="623260"/>
                      </a:cubicBezTo>
                      <a:cubicBezTo>
                        <a:pt x="2681" y="621832"/>
                        <a:pt x="-1129" y="615831"/>
                        <a:pt x="300" y="609735"/>
                      </a:cubicBezTo>
                      <a:cubicBezTo>
                        <a:pt x="6682" y="581827"/>
                        <a:pt x="14683" y="554014"/>
                        <a:pt x="24017" y="526963"/>
                      </a:cubicBezTo>
                      <a:cubicBezTo>
                        <a:pt x="26113" y="521057"/>
                        <a:pt x="32495" y="517914"/>
                        <a:pt x="38400" y="520009"/>
                      </a:cubicBezTo>
                      <a:cubicBezTo>
                        <a:pt x="44306" y="522105"/>
                        <a:pt x="47449" y="528487"/>
                        <a:pt x="45353" y="534392"/>
                      </a:cubicBezTo>
                      <a:cubicBezTo>
                        <a:pt x="36209" y="560586"/>
                        <a:pt x="28494" y="587637"/>
                        <a:pt x="22303" y="614783"/>
                      </a:cubicBezTo>
                      <a:cubicBezTo>
                        <a:pt x="21160" y="620022"/>
                        <a:pt x="16493" y="623546"/>
                        <a:pt x="11349" y="623546"/>
                      </a:cubicBezTo>
                      <a:close/>
                      <a:moveTo>
                        <a:pt x="66785" y="463526"/>
                      </a:moveTo>
                      <a:cubicBezTo>
                        <a:pt x="65165" y="463526"/>
                        <a:pt x="63546" y="463145"/>
                        <a:pt x="61927" y="462478"/>
                      </a:cubicBezTo>
                      <a:cubicBezTo>
                        <a:pt x="56307" y="459811"/>
                        <a:pt x="53831" y="453049"/>
                        <a:pt x="56498" y="447429"/>
                      </a:cubicBezTo>
                      <a:cubicBezTo>
                        <a:pt x="68690" y="421616"/>
                        <a:pt x="82501" y="396184"/>
                        <a:pt x="97455" y="371800"/>
                      </a:cubicBezTo>
                      <a:cubicBezTo>
                        <a:pt x="100694" y="366466"/>
                        <a:pt x="107742" y="364847"/>
                        <a:pt x="112981" y="368086"/>
                      </a:cubicBezTo>
                      <a:cubicBezTo>
                        <a:pt x="118315" y="371324"/>
                        <a:pt x="119934" y="378373"/>
                        <a:pt x="116696" y="383707"/>
                      </a:cubicBezTo>
                      <a:cubicBezTo>
                        <a:pt x="102122" y="407424"/>
                        <a:pt x="88788" y="432094"/>
                        <a:pt x="76881" y="457240"/>
                      </a:cubicBezTo>
                      <a:cubicBezTo>
                        <a:pt x="75071" y="461145"/>
                        <a:pt x="71071" y="463526"/>
                        <a:pt x="66785" y="463526"/>
                      </a:cubicBezTo>
                      <a:close/>
                      <a:moveTo>
                        <a:pt x="155367" y="319127"/>
                      </a:moveTo>
                      <a:cubicBezTo>
                        <a:pt x="152986" y="319127"/>
                        <a:pt x="150509" y="318365"/>
                        <a:pt x="148414" y="316746"/>
                      </a:cubicBezTo>
                      <a:cubicBezTo>
                        <a:pt x="143461" y="312936"/>
                        <a:pt x="142509" y="305792"/>
                        <a:pt x="146414" y="300839"/>
                      </a:cubicBezTo>
                      <a:cubicBezTo>
                        <a:pt x="163844" y="278265"/>
                        <a:pt x="182799" y="256262"/>
                        <a:pt x="202611" y="235688"/>
                      </a:cubicBezTo>
                      <a:cubicBezTo>
                        <a:pt x="206897" y="231211"/>
                        <a:pt x="214136" y="231021"/>
                        <a:pt x="218613" y="235402"/>
                      </a:cubicBezTo>
                      <a:cubicBezTo>
                        <a:pt x="223090" y="239689"/>
                        <a:pt x="223280" y="246928"/>
                        <a:pt x="218899" y="251404"/>
                      </a:cubicBezTo>
                      <a:cubicBezTo>
                        <a:pt x="199659" y="271407"/>
                        <a:pt x="181275" y="292743"/>
                        <a:pt x="164321" y="314746"/>
                      </a:cubicBezTo>
                      <a:cubicBezTo>
                        <a:pt x="162130" y="317603"/>
                        <a:pt x="158701" y="319127"/>
                        <a:pt x="155367" y="319127"/>
                      </a:cubicBezTo>
                      <a:close/>
                      <a:moveTo>
                        <a:pt x="272620" y="197017"/>
                      </a:moveTo>
                      <a:cubicBezTo>
                        <a:pt x="269381" y="197017"/>
                        <a:pt x="266143" y="195683"/>
                        <a:pt x="263952" y="193016"/>
                      </a:cubicBezTo>
                      <a:cubicBezTo>
                        <a:pt x="259952" y="188254"/>
                        <a:pt x="260523" y="181110"/>
                        <a:pt x="265381" y="177109"/>
                      </a:cubicBezTo>
                      <a:cubicBezTo>
                        <a:pt x="287288" y="158726"/>
                        <a:pt x="310339" y="141295"/>
                        <a:pt x="334056" y="125389"/>
                      </a:cubicBezTo>
                      <a:cubicBezTo>
                        <a:pt x="339295" y="121960"/>
                        <a:pt x="346248" y="123293"/>
                        <a:pt x="349772" y="128437"/>
                      </a:cubicBezTo>
                      <a:cubicBezTo>
                        <a:pt x="353297" y="133580"/>
                        <a:pt x="351868" y="140629"/>
                        <a:pt x="346724" y="144153"/>
                      </a:cubicBezTo>
                      <a:cubicBezTo>
                        <a:pt x="323674" y="159583"/>
                        <a:pt x="301195" y="176538"/>
                        <a:pt x="279954" y="194350"/>
                      </a:cubicBezTo>
                      <a:cubicBezTo>
                        <a:pt x="277763" y="196159"/>
                        <a:pt x="275192" y="197017"/>
                        <a:pt x="272620" y="197017"/>
                      </a:cubicBezTo>
                      <a:close/>
                      <a:moveTo>
                        <a:pt x="413209" y="102624"/>
                      </a:moveTo>
                      <a:cubicBezTo>
                        <a:pt x="409113" y="102624"/>
                        <a:pt x="405208" y="100433"/>
                        <a:pt x="403208" y="96528"/>
                      </a:cubicBezTo>
                      <a:cubicBezTo>
                        <a:pt x="400255" y="91003"/>
                        <a:pt x="402446" y="84145"/>
                        <a:pt x="407970" y="81288"/>
                      </a:cubicBezTo>
                      <a:cubicBezTo>
                        <a:pt x="433211" y="68048"/>
                        <a:pt x="459501" y="55951"/>
                        <a:pt x="486075" y="45474"/>
                      </a:cubicBezTo>
                      <a:cubicBezTo>
                        <a:pt x="491885" y="43188"/>
                        <a:pt x="498458" y="46045"/>
                        <a:pt x="500744" y="51856"/>
                      </a:cubicBezTo>
                      <a:cubicBezTo>
                        <a:pt x="503030" y="57666"/>
                        <a:pt x="500172" y="64238"/>
                        <a:pt x="494362" y="66524"/>
                      </a:cubicBezTo>
                      <a:cubicBezTo>
                        <a:pt x="468549" y="76716"/>
                        <a:pt x="443022" y="88432"/>
                        <a:pt x="418448" y="101290"/>
                      </a:cubicBezTo>
                      <a:cubicBezTo>
                        <a:pt x="416733" y="102243"/>
                        <a:pt x="414923" y="102624"/>
                        <a:pt x="413209" y="102624"/>
                      </a:cubicBezTo>
                      <a:close/>
                      <a:moveTo>
                        <a:pt x="570657" y="40616"/>
                      </a:moveTo>
                      <a:cubicBezTo>
                        <a:pt x="565704" y="40616"/>
                        <a:pt x="561132" y="37282"/>
                        <a:pt x="559703" y="32234"/>
                      </a:cubicBezTo>
                      <a:cubicBezTo>
                        <a:pt x="558084" y="26233"/>
                        <a:pt x="561609" y="19947"/>
                        <a:pt x="567609" y="18328"/>
                      </a:cubicBezTo>
                      <a:cubicBezTo>
                        <a:pt x="595137" y="10803"/>
                        <a:pt x="623426" y="4707"/>
                        <a:pt x="651715" y="135"/>
                      </a:cubicBezTo>
                      <a:cubicBezTo>
                        <a:pt x="657906" y="-818"/>
                        <a:pt x="663716" y="3373"/>
                        <a:pt x="664669" y="9565"/>
                      </a:cubicBezTo>
                      <a:cubicBezTo>
                        <a:pt x="665622" y="15756"/>
                        <a:pt x="661430" y="21566"/>
                        <a:pt x="655239" y="22519"/>
                      </a:cubicBezTo>
                      <a:cubicBezTo>
                        <a:pt x="627807" y="26900"/>
                        <a:pt x="600375" y="32806"/>
                        <a:pt x="573610" y="40140"/>
                      </a:cubicBezTo>
                      <a:cubicBezTo>
                        <a:pt x="572657" y="40426"/>
                        <a:pt x="571610" y="40616"/>
                        <a:pt x="570657" y="406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941FAA44-7E5D-871F-A74F-0AD75383F00B}"/>
                    </a:ext>
                  </a:extLst>
                </p:cNvPr>
                <p:cNvSpPr/>
                <p:nvPr/>
              </p:nvSpPr>
              <p:spPr>
                <a:xfrm>
                  <a:off x="5117675" y="2503646"/>
                  <a:ext cx="63448" cy="23717"/>
                </a:xfrm>
                <a:custGeom>
                  <a:avLst/>
                  <a:gdLst>
                    <a:gd name="connsiteX0" fmla="*/ 11347 w 63448"/>
                    <a:gd name="connsiteY0" fmla="*/ 23717 h 23717"/>
                    <a:gd name="connsiteX1" fmla="*/ 12 w 63448"/>
                    <a:gd name="connsiteY1" fmla="*/ 12954 h 23717"/>
                    <a:gd name="connsiteX2" fmla="*/ 10776 w 63448"/>
                    <a:gd name="connsiteY2" fmla="*/ 1048 h 23717"/>
                    <a:gd name="connsiteX3" fmla="*/ 52114 w 63448"/>
                    <a:gd name="connsiteY3" fmla="*/ 0 h 23717"/>
                    <a:gd name="connsiteX4" fmla="*/ 63449 w 63448"/>
                    <a:gd name="connsiteY4" fmla="*/ 11335 h 23717"/>
                    <a:gd name="connsiteX5" fmla="*/ 52114 w 63448"/>
                    <a:gd name="connsiteY5" fmla="*/ 22670 h 23717"/>
                    <a:gd name="connsiteX6" fmla="*/ 11918 w 63448"/>
                    <a:gd name="connsiteY6" fmla="*/ 23717 h 23717"/>
                    <a:gd name="connsiteX7" fmla="*/ 11347 w 63448"/>
                    <a:gd name="connsiteY7" fmla="*/ 23717 h 2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448" h="23717">
                      <a:moveTo>
                        <a:pt x="11347" y="23717"/>
                      </a:moveTo>
                      <a:cubicBezTo>
                        <a:pt x="5346" y="23717"/>
                        <a:pt x="393" y="19050"/>
                        <a:pt x="12" y="12954"/>
                      </a:cubicBezTo>
                      <a:cubicBezTo>
                        <a:pt x="-274" y="6668"/>
                        <a:pt x="4489" y="1429"/>
                        <a:pt x="10776" y="1048"/>
                      </a:cubicBezTo>
                      <a:cubicBezTo>
                        <a:pt x="24491" y="381"/>
                        <a:pt x="38398" y="0"/>
                        <a:pt x="52114" y="0"/>
                      </a:cubicBezTo>
                      <a:cubicBezTo>
                        <a:pt x="58401" y="0"/>
                        <a:pt x="63449" y="5048"/>
                        <a:pt x="63449" y="11335"/>
                      </a:cubicBezTo>
                      <a:cubicBezTo>
                        <a:pt x="63449" y="17621"/>
                        <a:pt x="58401" y="22670"/>
                        <a:pt x="52114" y="22670"/>
                      </a:cubicBezTo>
                      <a:cubicBezTo>
                        <a:pt x="38779" y="22670"/>
                        <a:pt x="25253" y="23051"/>
                        <a:pt x="11918" y="23717"/>
                      </a:cubicBezTo>
                      <a:cubicBezTo>
                        <a:pt x="11728" y="23717"/>
                        <a:pt x="11537" y="23717"/>
                        <a:pt x="11347" y="237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</p:grp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9F67099-AB3D-EC4F-110B-894821C70BEE}"/>
                  </a:ext>
                </a:extLst>
              </p:cNvPr>
              <p:cNvSpPr/>
              <p:nvPr/>
            </p:nvSpPr>
            <p:spPr>
              <a:xfrm>
                <a:off x="4372716" y="3341443"/>
                <a:ext cx="808408" cy="759544"/>
              </a:xfrm>
              <a:custGeom>
                <a:avLst/>
                <a:gdLst>
                  <a:gd name="connsiteX0" fmla="*/ 797073 w 808408"/>
                  <a:gd name="connsiteY0" fmla="*/ 759545 h 759544"/>
                  <a:gd name="connsiteX1" fmla="*/ 21 w 808408"/>
                  <a:gd name="connsiteY1" fmla="*/ 12023 h 759544"/>
                  <a:gd name="connsiteX2" fmla="*/ 10594 w 808408"/>
                  <a:gd name="connsiteY2" fmla="*/ 21 h 759544"/>
                  <a:gd name="connsiteX3" fmla="*/ 22596 w 808408"/>
                  <a:gd name="connsiteY3" fmla="*/ 10594 h 759544"/>
                  <a:gd name="connsiteX4" fmla="*/ 797073 w 808408"/>
                  <a:gd name="connsiteY4" fmla="*/ 736971 h 759544"/>
                  <a:gd name="connsiteX5" fmla="*/ 808408 w 808408"/>
                  <a:gd name="connsiteY5" fmla="*/ 748305 h 759544"/>
                  <a:gd name="connsiteX6" fmla="*/ 797073 w 808408"/>
                  <a:gd name="connsiteY6" fmla="*/ 759545 h 75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8408" h="759544">
                    <a:moveTo>
                      <a:pt x="797073" y="759545"/>
                    </a:moveTo>
                    <a:cubicBezTo>
                      <a:pt x="376640" y="759545"/>
                      <a:pt x="26501" y="431218"/>
                      <a:pt x="21" y="12023"/>
                    </a:cubicBezTo>
                    <a:cubicBezTo>
                      <a:pt x="-360" y="5736"/>
                      <a:pt x="4403" y="402"/>
                      <a:pt x="10594" y="21"/>
                    </a:cubicBezTo>
                    <a:cubicBezTo>
                      <a:pt x="16976" y="-360"/>
                      <a:pt x="22215" y="4403"/>
                      <a:pt x="22596" y="10594"/>
                    </a:cubicBezTo>
                    <a:cubicBezTo>
                      <a:pt x="48313" y="417883"/>
                      <a:pt x="388451" y="736971"/>
                      <a:pt x="797073" y="736971"/>
                    </a:cubicBezTo>
                    <a:cubicBezTo>
                      <a:pt x="803360" y="736971"/>
                      <a:pt x="808408" y="742019"/>
                      <a:pt x="808408" y="748305"/>
                    </a:cubicBezTo>
                    <a:cubicBezTo>
                      <a:pt x="808408" y="754592"/>
                      <a:pt x="803265" y="759545"/>
                      <a:pt x="797073" y="7595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grpSp>
            <p:nvGrpSpPr>
              <p:cNvPr id="24" name="Graphic 509">
                <a:extLst>
                  <a:ext uri="{FF2B5EF4-FFF2-40B4-BE49-F238E27FC236}">
                    <a16:creationId xmlns:a16="http://schemas.microsoft.com/office/drawing/2014/main" id="{A6F2263D-ABBC-9233-474A-695F65D472EE}"/>
                  </a:ext>
                </a:extLst>
              </p:cNvPr>
              <p:cNvGrpSpPr/>
              <p:nvPr/>
            </p:nvGrpSpPr>
            <p:grpSpPr>
              <a:xfrm>
                <a:off x="5158454" y="3388032"/>
                <a:ext cx="803976" cy="712956"/>
                <a:chOff x="5158454" y="3388032"/>
                <a:chExt cx="803976" cy="712956"/>
              </a:xfrm>
              <a:grpFill/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79A5C693-490C-8594-D32B-91CD32FC343A}"/>
                    </a:ext>
                  </a:extLst>
                </p:cNvPr>
                <p:cNvSpPr/>
                <p:nvPr/>
              </p:nvSpPr>
              <p:spPr>
                <a:xfrm>
                  <a:off x="5933788" y="3388032"/>
                  <a:ext cx="28642" cy="62970"/>
                </a:xfrm>
                <a:custGeom>
                  <a:avLst/>
                  <a:gdLst>
                    <a:gd name="connsiteX0" fmla="*/ 11336 w 28642"/>
                    <a:gd name="connsiteY0" fmla="*/ 62970 h 62970"/>
                    <a:gd name="connsiteX1" fmla="*/ 9336 w 28642"/>
                    <a:gd name="connsiteY1" fmla="*/ 62780 h 62970"/>
                    <a:gd name="connsiteX2" fmla="*/ 191 w 28642"/>
                    <a:gd name="connsiteY2" fmla="*/ 49635 h 62970"/>
                    <a:gd name="connsiteX3" fmla="*/ 6097 w 28642"/>
                    <a:gd name="connsiteY3" fmla="*/ 9916 h 62970"/>
                    <a:gd name="connsiteX4" fmla="*/ 18670 w 28642"/>
                    <a:gd name="connsiteY4" fmla="*/ 105 h 62970"/>
                    <a:gd name="connsiteX5" fmla="*/ 28576 w 28642"/>
                    <a:gd name="connsiteY5" fmla="*/ 12678 h 62970"/>
                    <a:gd name="connsiteX6" fmla="*/ 22480 w 28642"/>
                    <a:gd name="connsiteY6" fmla="*/ 53541 h 62970"/>
                    <a:gd name="connsiteX7" fmla="*/ 11336 w 28642"/>
                    <a:gd name="connsiteY7" fmla="*/ 62970 h 62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42" h="62970">
                      <a:moveTo>
                        <a:pt x="11336" y="62970"/>
                      </a:moveTo>
                      <a:cubicBezTo>
                        <a:pt x="10669" y="62970"/>
                        <a:pt x="10002" y="62875"/>
                        <a:pt x="9336" y="62780"/>
                      </a:cubicBezTo>
                      <a:cubicBezTo>
                        <a:pt x="3144" y="61732"/>
                        <a:pt x="-952" y="55826"/>
                        <a:pt x="191" y="49635"/>
                      </a:cubicBezTo>
                      <a:cubicBezTo>
                        <a:pt x="2478" y="36491"/>
                        <a:pt x="4478" y="23060"/>
                        <a:pt x="6097" y="9916"/>
                      </a:cubicBezTo>
                      <a:cubicBezTo>
                        <a:pt x="6859" y="3725"/>
                        <a:pt x="12479" y="-752"/>
                        <a:pt x="18670" y="105"/>
                      </a:cubicBezTo>
                      <a:cubicBezTo>
                        <a:pt x="24861" y="867"/>
                        <a:pt x="29243" y="6487"/>
                        <a:pt x="28576" y="12678"/>
                      </a:cubicBezTo>
                      <a:cubicBezTo>
                        <a:pt x="26861" y="26299"/>
                        <a:pt x="24861" y="40015"/>
                        <a:pt x="22480" y="53541"/>
                      </a:cubicBezTo>
                      <a:cubicBezTo>
                        <a:pt x="21528" y="59065"/>
                        <a:pt x="16765" y="62970"/>
                        <a:pt x="11336" y="629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F58D9A8B-5A05-6445-0BA4-320405435CCE}"/>
                    </a:ext>
                  </a:extLst>
                </p:cNvPr>
                <p:cNvSpPr/>
                <p:nvPr/>
              </p:nvSpPr>
              <p:spPr>
                <a:xfrm>
                  <a:off x="5280335" y="3507561"/>
                  <a:ext cx="657889" cy="583997"/>
                </a:xfrm>
                <a:custGeom>
                  <a:avLst/>
                  <a:gdLst>
                    <a:gd name="connsiteX0" fmla="*/ 11279 w 657889"/>
                    <a:gd name="connsiteY0" fmla="*/ 583997 h 583997"/>
                    <a:gd name="connsiteX1" fmla="*/ 135 w 657889"/>
                    <a:gd name="connsiteY1" fmla="*/ 574377 h 583997"/>
                    <a:gd name="connsiteX2" fmla="*/ 9565 w 657889"/>
                    <a:gd name="connsiteY2" fmla="*/ 561423 h 583997"/>
                    <a:gd name="connsiteX3" fmla="*/ 88050 w 657889"/>
                    <a:gd name="connsiteY3" fmla="*/ 545040 h 583997"/>
                    <a:gd name="connsiteX4" fmla="*/ 101862 w 657889"/>
                    <a:gd name="connsiteY4" fmla="*/ 553136 h 583997"/>
                    <a:gd name="connsiteX5" fmla="*/ 93766 w 657889"/>
                    <a:gd name="connsiteY5" fmla="*/ 566948 h 583997"/>
                    <a:gd name="connsiteX6" fmla="*/ 12994 w 657889"/>
                    <a:gd name="connsiteY6" fmla="*/ 583807 h 583997"/>
                    <a:gd name="connsiteX7" fmla="*/ 11279 w 657889"/>
                    <a:gd name="connsiteY7" fmla="*/ 583997 h 583997"/>
                    <a:gd name="connsiteX8" fmla="*/ 168346 w 657889"/>
                    <a:gd name="connsiteY8" fmla="*/ 542564 h 583997"/>
                    <a:gd name="connsiteX9" fmla="*/ 157774 w 657889"/>
                    <a:gd name="connsiteY9" fmla="*/ 535229 h 583997"/>
                    <a:gd name="connsiteX10" fmla="*/ 164346 w 657889"/>
                    <a:gd name="connsiteY10" fmla="*/ 520656 h 583997"/>
                    <a:gd name="connsiteX11" fmla="*/ 237688 w 657889"/>
                    <a:gd name="connsiteY11" fmla="*/ 488461 h 583997"/>
                    <a:gd name="connsiteX12" fmla="*/ 252929 w 657889"/>
                    <a:gd name="connsiteY12" fmla="*/ 493510 h 583997"/>
                    <a:gd name="connsiteX13" fmla="*/ 247880 w 657889"/>
                    <a:gd name="connsiteY13" fmla="*/ 508750 h 583997"/>
                    <a:gd name="connsiteX14" fmla="*/ 172347 w 657889"/>
                    <a:gd name="connsiteY14" fmla="*/ 541897 h 583997"/>
                    <a:gd name="connsiteX15" fmla="*/ 168346 w 657889"/>
                    <a:gd name="connsiteY15" fmla="*/ 542564 h 583997"/>
                    <a:gd name="connsiteX16" fmla="*/ 313412 w 657889"/>
                    <a:gd name="connsiteY16" fmla="*/ 469602 h 583997"/>
                    <a:gd name="connsiteX17" fmla="*/ 303887 w 657889"/>
                    <a:gd name="connsiteY17" fmla="*/ 464363 h 583997"/>
                    <a:gd name="connsiteX18" fmla="*/ 307316 w 657889"/>
                    <a:gd name="connsiteY18" fmla="*/ 448742 h 583997"/>
                    <a:gd name="connsiteX19" fmla="*/ 372467 w 657889"/>
                    <a:gd name="connsiteY19" fmla="*/ 402070 h 583997"/>
                    <a:gd name="connsiteX20" fmla="*/ 388374 w 657889"/>
                    <a:gd name="connsiteY20" fmla="*/ 403879 h 583997"/>
                    <a:gd name="connsiteX21" fmla="*/ 386564 w 657889"/>
                    <a:gd name="connsiteY21" fmla="*/ 419786 h 583997"/>
                    <a:gd name="connsiteX22" fmla="*/ 319508 w 657889"/>
                    <a:gd name="connsiteY22" fmla="*/ 467792 h 583997"/>
                    <a:gd name="connsiteX23" fmla="*/ 313412 w 657889"/>
                    <a:gd name="connsiteY23" fmla="*/ 469602 h 583997"/>
                    <a:gd name="connsiteX24" fmla="*/ 440475 w 657889"/>
                    <a:gd name="connsiteY24" fmla="*/ 368446 h 583997"/>
                    <a:gd name="connsiteX25" fmla="*/ 432379 w 657889"/>
                    <a:gd name="connsiteY25" fmla="*/ 365018 h 583997"/>
                    <a:gd name="connsiteX26" fmla="*/ 432570 w 657889"/>
                    <a:gd name="connsiteY26" fmla="*/ 349015 h 583997"/>
                    <a:gd name="connsiteX27" fmla="*/ 486862 w 657889"/>
                    <a:gd name="connsiteY27" fmla="*/ 290056 h 583997"/>
                    <a:gd name="connsiteX28" fmla="*/ 502769 w 657889"/>
                    <a:gd name="connsiteY28" fmla="*/ 288532 h 583997"/>
                    <a:gd name="connsiteX29" fmla="*/ 504293 w 657889"/>
                    <a:gd name="connsiteY29" fmla="*/ 304439 h 583997"/>
                    <a:gd name="connsiteX30" fmla="*/ 448381 w 657889"/>
                    <a:gd name="connsiteY30" fmla="*/ 365113 h 583997"/>
                    <a:gd name="connsiteX31" fmla="*/ 440475 w 657889"/>
                    <a:gd name="connsiteY31" fmla="*/ 368446 h 583997"/>
                    <a:gd name="connsiteX32" fmla="*/ 544203 w 657889"/>
                    <a:gd name="connsiteY32" fmla="*/ 243383 h 583997"/>
                    <a:gd name="connsiteX33" fmla="*/ 537916 w 657889"/>
                    <a:gd name="connsiteY33" fmla="*/ 241478 h 583997"/>
                    <a:gd name="connsiteX34" fmla="*/ 534773 w 657889"/>
                    <a:gd name="connsiteY34" fmla="*/ 225762 h 583997"/>
                    <a:gd name="connsiteX35" fmla="*/ 575826 w 657889"/>
                    <a:gd name="connsiteY35" fmla="*/ 156896 h 583997"/>
                    <a:gd name="connsiteX36" fmla="*/ 591161 w 657889"/>
                    <a:gd name="connsiteY36" fmla="*/ 152134 h 583997"/>
                    <a:gd name="connsiteX37" fmla="*/ 595829 w 657889"/>
                    <a:gd name="connsiteY37" fmla="*/ 167469 h 583997"/>
                    <a:gd name="connsiteX38" fmla="*/ 553538 w 657889"/>
                    <a:gd name="connsiteY38" fmla="*/ 238335 h 583997"/>
                    <a:gd name="connsiteX39" fmla="*/ 544203 w 657889"/>
                    <a:gd name="connsiteY39" fmla="*/ 243383 h 583997"/>
                    <a:gd name="connsiteX40" fmla="*/ 620117 w 657889"/>
                    <a:gd name="connsiteY40" fmla="*/ 99651 h 583997"/>
                    <a:gd name="connsiteX41" fmla="*/ 615926 w 657889"/>
                    <a:gd name="connsiteY41" fmla="*/ 98794 h 583997"/>
                    <a:gd name="connsiteX42" fmla="*/ 609640 w 657889"/>
                    <a:gd name="connsiteY42" fmla="*/ 84030 h 583997"/>
                    <a:gd name="connsiteX43" fmla="*/ 635643 w 657889"/>
                    <a:gd name="connsiteY43" fmla="*/ 8211 h 583997"/>
                    <a:gd name="connsiteX44" fmla="*/ 649645 w 657889"/>
                    <a:gd name="connsiteY44" fmla="*/ 400 h 583997"/>
                    <a:gd name="connsiteX45" fmla="*/ 657455 w 657889"/>
                    <a:gd name="connsiteY45" fmla="*/ 14402 h 583997"/>
                    <a:gd name="connsiteX46" fmla="*/ 630690 w 657889"/>
                    <a:gd name="connsiteY46" fmla="*/ 92507 h 583997"/>
                    <a:gd name="connsiteX47" fmla="*/ 620117 w 657889"/>
                    <a:gd name="connsiteY47" fmla="*/ 99651 h 583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57889" h="583997">
                      <a:moveTo>
                        <a:pt x="11279" y="583997"/>
                      </a:moveTo>
                      <a:cubicBezTo>
                        <a:pt x="5755" y="583997"/>
                        <a:pt x="992" y="579997"/>
                        <a:pt x="135" y="574377"/>
                      </a:cubicBezTo>
                      <a:cubicBezTo>
                        <a:pt x="-818" y="568186"/>
                        <a:pt x="3373" y="562375"/>
                        <a:pt x="9565" y="561423"/>
                      </a:cubicBezTo>
                      <a:cubicBezTo>
                        <a:pt x="35854" y="557327"/>
                        <a:pt x="62238" y="551803"/>
                        <a:pt x="88050" y="545040"/>
                      </a:cubicBezTo>
                      <a:cubicBezTo>
                        <a:pt x="94051" y="543516"/>
                        <a:pt x="100243" y="547040"/>
                        <a:pt x="101862" y="553136"/>
                      </a:cubicBezTo>
                      <a:cubicBezTo>
                        <a:pt x="103481" y="559232"/>
                        <a:pt x="99862" y="565424"/>
                        <a:pt x="93766" y="566948"/>
                      </a:cubicBezTo>
                      <a:cubicBezTo>
                        <a:pt x="67286" y="573901"/>
                        <a:pt x="40140" y="579616"/>
                        <a:pt x="12994" y="583807"/>
                      </a:cubicBezTo>
                      <a:cubicBezTo>
                        <a:pt x="12517" y="583997"/>
                        <a:pt x="11850" y="583997"/>
                        <a:pt x="11279" y="583997"/>
                      </a:cubicBezTo>
                      <a:close/>
                      <a:moveTo>
                        <a:pt x="168346" y="542564"/>
                      </a:moveTo>
                      <a:cubicBezTo>
                        <a:pt x="163774" y="542564"/>
                        <a:pt x="159488" y="539801"/>
                        <a:pt x="157774" y="535229"/>
                      </a:cubicBezTo>
                      <a:cubicBezTo>
                        <a:pt x="155583" y="529419"/>
                        <a:pt x="158536" y="522847"/>
                        <a:pt x="164346" y="520656"/>
                      </a:cubicBezTo>
                      <a:cubicBezTo>
                        <a:pt x="189206" y="511226"/>
                        <a:pt x="213876" y="500368"/>
                        <a:pt x="237688" y="488461"/>
                      </a:cubicBezTo>
                      <a:cubicBezTo>
                        <a:pt x="243308" y="485604"/>
                        <a:pt x="250071" y="487890"/>
                        <a:pt x="252929" y="493510"/>
                      </a:cubicBezTo>
                      <a:cubicBezTo>
                        <a:pt x="255691" y="499129"/>
                        <a:pt x="253500" y="505892"/>
                        <a:pt x="247880" y="508750"/>
                      </a:cubicBezTo>
                      <a:cubicBezTo>
                        <a:pt x="223401" y="521037"/>
                        <a:pt x="197969" y="532277"/>
                        <a:pt x="172347" y="541897"/>
                      </a:cubicBezTo>
                      <a:cubicBezTo>
                        <a:pt x="171108" y="542278"/>
                        <a:pt x="169680" y="542564"/>
                        <a:pt x="168346" y="542564"/>
                      </a:cubicBezTo>
                      <a:close/>
                      <a:moveTo>
                        <a:pt x="313412" y="469602"/>
                      </a:moveTo>
                      <a:cubicBezTo>
                        <a:pt x="309697" y="469602"/>
                        <a:pt x="305983" y="467792"/>
                        <a:pt x="303887" y="464363"/>
                      </a:cubicBezTo>
                      <a:cubicBezTo>
                        <a:pt x="300554" y="459124"/>
                        <a:pt x="302077" y="452076"/>
                        <a:pt x="307316" y="448742"/>
                      </a:cubicBezTo>
                      <a:cubicBezTo>
                        <a:pt x="329700" y="434360"/>
                        <a:pt x="351703" y="418739"/>
                        <a:pt x="372467" y="402070"/>
                      </a:cubicBezTo>
                      <a:cubicBezTo>
                        <a:pt x="377325" y="398165"/>
                        <a:pt x="384469" y="398927"/>
                        <a:pt x="388374" y="403879"/>
                      </a:cubicBezTo>
                      <a:cubicBezTo>
                        <a:pt x="392279" y="408737"/>
                        <a:pt x="391422" y="415881"/>
                        <a:pt x="386564" y="419786"/>
                      </a:cubicBezTo>
                      <a:cubicBezTo>
                        <a:pt x="365133" y="436836"/>
                        <a:pt x="342559" y="453028"/>
                        <a:pt x="319508" y="467792"/>
                      </a:cubicBezTo>
                      <a:cubicBezTo>
                        <a:pt x="317603" y="469031"/>
                        <a:pt x="315508" y="469602"/>
                        <a:pt x="313412" y="469602"/>
                      </a:cubicBezTo>
                      <a:close/>
                      <a:moveTo>
                        <a:pt x="440475" y="368446"/>
                      </a:moveTo>
                      <a:cubicBezTo>
                        <a:pt x="437523" y="368446"/>
                        <a:pt x="434570" y="367303"/>
                        <a:pt x="432379" y="365018"/>
                      </a:cubicBezTo>
                      <a:cubicBezTo>
                        <a:pt x="427998" y="360541"/>
                        <a:pt x="428093" y="353397"/>
                        <a:pt x="432570" y="349015"/>
                      </a:cubicBezTo>
                      <a:cubicBezTo>
                        <a:pt x="451620" y="330346"/>
                        <a:pt x="469908" y="310535"/>
                        <a:pt x="486862" y="290056"/>
                      </a:cubicBezTo>
                      <a:cubicBezTo>
                        <a:pt x="490863" y="285198"/>
                        <a:pt x="498007" y="284627"/>
                        <a:pt x="502769" y="288532"/>
                      </a:cubicBezTo>
                      <a:cubicBezTo>
                        <a:pt x="507627" y="292532"/>
                        <a:pt x="508198" y="299676"/>
                        <a:pt x="504293" y="304439"/>
                      </a:cubicBezTo>
                      <a:cubicBezTo>
                        <a:pt x="486767" y="325489"/>
                        <a:pt x="468003" y="345968"/>
                        <a:pt x="448381" y="365113"/>
                      </a:cubicBezTo>
                      <a:cubicBezTo>
                        <a:pt x="446191" y="367303"/>
                        <a:pt x="443333" y="368446"/>
                        <a:pt x="440475" y="368446"/>
                      </a:cubicBezTo>
                      <a:close/>
                      <a:moveTo>
                        <a:pt x="544203" y="243383"/>
                      </a:moveTo>
                      <a:cubicBezTo>
                        <a:pt x="542012" y="243383"/>
                        <a:pt x="539821" y="242716"/>
                        <a:pt x="537916" y="241478"/>
                      </a:cubicBezTo>
                      <a:cubicBezTo>
                        <a:pt x="532678" y="238049"/>
                        <a:pt x="531344" y="231001"/>
                        <a:pt x="534773" y="225762"/>
                      </a:cubicBezTo>
                      <a:cubicBezTo>
                        <a:pt x="549632" y="203664"/>
                        <a:pt x="563443" y="180423"/>
                        <a:pt x="575826" y="156896"/>
                      </a:cubicBezTo>
                      <a:cubicBezTo>
                        <a:pt x="578779" y="151372"/>
                        <a:pt x="585637" y="149276"/>
                        <a:pt x="591161" y="152134"/>
                      </a:cubicBezTo>
                      <a:cubicBezTo>
                        <a:pt x="596686" y="155086"/>
                        <a:pt x="598781" y="161944"/>
                        <a:pt x="595829" y="167469"/>
                      </a:cubicBezTo>
                      <a:cubicBezTo>
                        <a:pt x="582970" y="191758"/>
                        <a:pt x="568777" y="215570"/>
                        <a:pt x="553538" y="238335"/>
                      </a:cubicBezTo>
                      <a:cubicBezTo>
                        <a:pt x="551442" y="241573"/>
                        <a:pt x="547918" y="243383"/>
                        <a:pt x="544203" y="243383"/>
                      </a:cubicBezTo>
                      <a:close/>
                      <a:moveTo>
                        <a:pt x="620117" y="99651"/>
                      </a:moveTo>
                      <a:cubicBezTo>
                        <a:pt x="618688" y="99651"/>
                        <a:pt x="617260" y="99365"/>
                        <a:pt x="615926" y="98794"/>
                      </a:cubicBezTo>
                      <a:cubicBezTo>
                        <a:pt x="610116" y="96412"/>
                        <a:pt x="607354" y="89840"/>
                        <a:pt x="609640" y="84030"/>
                      </a:cubicBezTo>
                      <a:cubicBezTo>
                        <a:pt x="619546" y="59360"/>
                        <a:pt x="628309" y="33833"/>
                        <a:pt x="635643" y="8211"/>
                      </a:cubicBezTo>
                      <a:cubicBezTo>
                        <a:pt x="637357" y="2210"/>
                        <a:pt x="643644" y="-1219"/>
                        <a:pt x="649645" y="400"/>
                      </a:cubicBezTo>
                      <a:cubicBezTo>
                        <a:pt x="655646" y="2115"/>
                        <a:pt x="659170" y="8402"/>
                        <a:pt x="657455" y="14402"/>
                      </a:cubicBezTo>
                      <a:cubicBezTo>
                        <a:pt x="649930" y="40786"/>
                        <a:pt x="640882" y="67075"/>
                        <a:pt x="630690" y="92507"/>
                      </a:cubicBezTo>
                      <a:cubicBezTo>
                        <a:pt x="628880" y="96984"/>
                        <a:pt x="624689" y="99651"/>
                        <a:pt x="620117" y="996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FF74D267-0263-AC89-7D67-886BD0E62D78}"/>
                    </a:ext>
                  </a:extLst>
                </p:cNvPr>
                <p:cNvSpPr/>
                <p:nvPr/>
              </p:nvSpPr>
              <p:spPr>
                <a:xfrm>
                  <a:off x="5158454" y="4077259"/>
                  <a:ext cx="63448" cy="23729"/>
                </a:xfrm>
                <a:custGeom>
                  <a:avLst/>
                  <a:gdLst>
                    <a:gd name="connsiteX0" fmla="*/ 11335 w 63448"/>
                    <a:gd name="connsiteY0" fmla="*/ 23730 h 23729"/>
                    <a:gd name="connsiteX1" fmla="*/ 0 w 63448"/>
                    <a:gd name="connsiteY1" fmla="*/ 12395 h 23729"/>
                    <a:gd name="connsiteX2" fmla="*/ 11335 w 63448"/>
                    <a:gd name="connsiteY2" fmla="*/ 1060 h 23729"/>
                    <a:gd name="connsiteX3" fmla="*/ 51530 w 63448"/>
                    <a:gd name="connsiteY3" fmla="*/ 12 h 23729"/>
                    <a:gd name="connsiteX4" fmla="*/ 63437 w 63448"/>
                    <a:gd name="connsiteY4" fmla="*/ 10776 h 23729"/>
                    <a:gd name="connsiteX5" fmla="*/ 52673 w 63448"/>
                    <a:gd name="connsiteY5" fmla="*/ 22682 h 23729"/>
                    <a:gd name="connsiteX6" fmla="*/ 11335 w 63448"/>
                    <a:gd name="connsiteY6" fmla="*/ 23730 h 2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448" h="23729">
                      <a:moveTo>
                        <a:pt x="11335" y="23730"/>
                      </a:moveTo>
                      <a:cubicBezTo>
                        <a:pt x="5048" y="23730"/>
                        <a:pt x="0" y="18681"/>
                        <a:pt x="0" y="12395"/>
                      </a:cubicBezTo>
                      <a:cubicBezTo>
                        <a:pt x="0" y="6108"/>
                        <a:pt x="5048" y="1060"/>
                        <a:pt x="11335" y="1060"/>
                      </a:cubicBezTo>
                      <a:cubicBezTo>
                        <a:pt x="24765" y="1060"/>
                        <a:pt x="38290" y="679"/>
                        <a:pt x="51530" y="12"/>
                      </a:cubicBezTo>
                      <a:cubicBezTo>
                        <a:pt x="57817" y="-274"/>
                        <a:pt x="63055" y="4489"/>
                        <a:pt x="63437" y="10776"/>
                      </a:cubicBezTo>
                      <a:cubicBezTo>
                        <a:pt x="63722" y="17062"/>
                        <a:pt x="58960" y="22301"/>
                        <a:pt x="52673" y="22682"/>
                      </a:cubicBezTo>
                      <a:cubicBezTo>
                        <a:pt x="39053" y="23348"/>
                        <a:pt x="25146" y="23730"/>
                        <a:pt x="11335" y="237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</p:grp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84D68CB-0FE3-B9DF-AFAD-2989B5434D93}"/>
                  </a:ext>
                </a:extLst>
              </p:cNvPr>
              <p:cNvSpPr/>
              <p:nvPr/>
            </p:nvSpPr>
            <p:spPr>
              <a:xfrm>
                <a:off x="6085761" y="3240643"/>
                <a:ext cx="73009" cy="123396"/>
              </a:xfrm>
              <a:custGeom>
                <a:avLst/>
                <a:gdLst>
                  <a:gd name="connsiteX0" fmla="*/ 11287 w 73009"/>
                  <a:gd name="connsiteY0" fmla="*/ 123396 h 123396"/>
                  <a:gd name="connsiteX1" fmla="*/ 3286 w 73009"/>
                  <a:gd name="connsiteY1" fmla="*/ 120063 h 123396"/>
                  <a:gd name="connsiteX2" fmla="*/ 3286 w 73009"/>
                  <a:gd name="connsiteY2" fmla="*/ 104061 h 123396"/>
                  <a:gd name="connsiteX3" fmla="*/ 45672 w 73009"/>
                  <a:gd name="connsiteY3" fmla="*/ 61674 h 123396"/>
                  <a:gd name="connsiteX4" fmla="*/ 3286 w 73009"/>
                  <a:gd name="connsiteY4" fmla="*/ 19288 h 123396"/>
                  <a:gd name="connsiteX5" fmla="*/ 3286 w 73009"/>
                  <a:gd name="connsiteY5" fmla="*/ 3286 h 123396"/>
                  <a:gd name="connsiteX6" fmla="*/ 19288 w 73009"/>
                  <a:gd name="connsiteY6" fmla="*/ 3286 h 123396"/>
                  <a:gd name="connsiteX7" fmla="*/ 69675 w 73009"/>
                  <a:gd name="connsiteY7" fmla="*/ 53673 h 123396"/>
                  <a:gd name="connsiteX8" fmla="*/ 73009 w 73009"/>
                  <a:gd name="connsiteY8" fmla="*/ 61674 h 123396"/>
                  <a:gd name="connsiteX9" fmla="*/ 69675 w 73009"/>
                  <a:gd name="connsiteY9" fmla="*/ 69675 h 123396"/>
                  <a:gd name="connsiteX10" fmla="*/ 19288 w 73009"/>
                  <a:gd name="connsiteY10" fmla="*/ 120063 h 123396"/>
                  <a:gd name="connsiteX11" fmla="*/ 11287 w 73009"/>
                  <a:gd name="connsiteY11" fmla="*/ 123396 h 123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009" h="123396">
                    <a:moveTo>
                      <a:pt x="11287" y="123396"/>
                    </a:moveTo>
                    <a:cubicBezTo>
                      <a:pt x="8430" y="123396"/>
                      <a:pt x="5477" y="122253"/>
                      <a:pt x="3286" y="120063"/>
                    </a:cubicBezTo>
                    <a:cubicBezTo>
                      <a:pt x="-1095" y="115681"/>
                      <a:pt x="-1095" y="108442"/>
                      <a:pt x="3286" y="104061"/>
                    </a:cubicBezTo>
                    <a:lnTo>
                      <a:pt x="45672" y="61674"/>
                    </a:lnTo>
                    <a:lnTo>
                      <a:pt x="3286" y="19288"/>
                    </a:lnTo>
                    <a:cubicBezTo>
                      <a:pt x="-1095" y="14907"/>
                      <a:pt x="-1095" y="7668"/>
                      <a:pt x="3286" y="3286"/>
                    </a:cubicBezTo>
                    <a:cubicBezTo>
                      <a:pt x="7668" y="-1095"/>
                      <a:pt x="14907" y="-1095"/>
                      <a:pt x="19288" y="3286"/>
                    </a:cubicBezTo>
                    <a:lnTo>
                      <a:pt x="69675" y="53673"/>
                    </a:lnTo>
                    <a:cubicBezTo>
                      <a:pt x="71771" y="55769"/>
                      <a:pt x="73009" y="58722"/>
                      <a:pt x="73009" y="61674"/>
                    </a:cubicBezTo>
                    <a:cubicBezTo>
                      <a:pt x="73009" y="64627"/>
                      <a:pt x="71771" y="67580"/>
                      <a:pt x="69675" y="69675"/>
                    </a:cubicBezTo>
                    <a:lnTo>
                      <a:pt x="19288" y="120063"/>
                    </a:lnTo>
                    <a:cubicBezTo>
                      <a:pt x="17097" y="122253"/>
                      <a:pt x="14145" y="123396"/>
                      <a:pt x="11287" y="123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</p:grp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4AEF3D8-080C-49DE-E6A0-3ED321AFE960}"/>
                </a:ext>
              </a:extLst>
            </p:cNvPr>
            <p:cNvSpPr/>
            <p:nvPr/>
          </p:nvSpPr>
          <p:spPr>
            <a:xfrm>
              <a:off x="7762425" y="2080436"/>
              <a:ext cx="1137200" cy="1683295"/>
            </a:xfrm>
            <a:custGeom>
              <a:avLst/>
              <a:gdLst>
                <a:gd name="connsiteX0" fmla="*/ 664178 w 1328356"/>
                <a:gd name="connsiteY0" fmla="*/ 0 h 1966245"/>
                <a:gd name="connsiteX1" fmla="*/ 1328356 w 1328356"/>
                <a:gd name="connsiteY1" fmla="*/ 664178 h 1966245"/>
                <a:gd name="connsiteX2" fmla="*/ 1326465 w 1328356"/>
                <a:gd name="connsiteY2" fmla="*/ 682942 h 1966245"/>
                <a:gd name="connsiteX3" fmla="*/ 1328356 w 1328356"/>
                <a:gd name="connsiteY3" fmla="*/ 701706 h 1966245"/>
                <a:gd name="connsiteX4" fmla="*/ 1326465 w 1328356"/>
                <a:gd name="connsiteY4" fmla="*/ 720471 h 1966245"/>
                <a:gd name="connsiteX5" fmla="*/ 1328356 w 1328356"/>
                <a:gd name="connsiteY5" fmla="*/ 739235 h 1966245"/>
                <a:gd name="connsiteX6" fmla="*/ 1326465 w 1328356"/>
                <a:gd name="connsiteY6" fmla="*/ 758000 h 1966245"/>
                <a:gd name="connsiteX7" fmla="*/ 1328356 w 1328356"/>
                <a:gd name="connsiteY7" fmla="*/ 776763 h 1966245"/>
                <a:gd name="connsiteX8" fmla="*/ 1326465 w 1328356"/>
                <a:gd name="connsiteY8" fmla="*/ 795528 h 1966245"/>
                <a:gd name="connsiteX9" fmla="*/ 1328356 w 1328356"/>
                <a:gd name="connsiteY9" fmla="*/ 814292 h 1966245"/>
                <a:gd name="connsiteX10" fmla="*/ 1326465 w 1328356"/>
                <a:gd name="connsiteY10" fmla="*/ 833056 h 1966245"/>
                <a:gd name="connsiteX11" fmla="*/ 1328356 w 1328356"/>
                <a:gd name="connsiteY11" fmla="*/ 851820 h 1966245"/>
                <a:gd name="connsiteX12" fmla="*/ 1326465 w 1328356"/>
                <a:gd name="connsiteY12" fmla="*/ 870585 h 1966245"/>
                <a:gd name="connsiteX13" fmla="*/ 1328356 w 1328356"/>
                <a:gd name="connsiteY13" fmla="*/ 889349 h 1966245"/>
                <a:gd name="connsiteX14" fmla="*/ 1326465 w 1328356"/>
                <a:gd name="connsiteY14" fmla="*/ 908113 h 1966245"/>
                <a:gd name="connsiteX15" fmla="*/ 1328356 w 1328356"/>
                <a:gd name="connsiteY15" fmla="*/ 926877 h 1966245"/>
                <a:gd name="connsiteX16" fmla="*/ 1326465 w 1328356"/>
                <a:gd name="connsiteY16" fmla="*/ 945642 h 1966245"/>
                <a:gd name="connsiteX17" fmla="*/ 1328356 w 1328356"/>
                <a:gd name="connsiteY17" fmla="*/ 964406 h 1966245"/>
                <a:gd name="connsiteX18" fmla="*/ 1326469 w 1328356"/>
                <a:gd name="connsiteY18" fmla="*/ 983123 h 1966245"/>
                <a:gd name="connsiteX19" fmla="*/ 1328356 w 1328356"/>
                <a:gd name="connsiteY19" fmla="*/ 1001839 h 1966245"/>
                <a:gd name="connsiteX20" fmla="*/ 1326465 w 1328356"/>
                <a:gd name="connsiteY20" fmla="*/ 1020603 h 1966245"/>
                <a:gd name="connsiteX21" fmla="*/ 1328356 w 1328356"/>
                <a:gd name="connsiteY21" fmla="*/ 1039367 h 1966245"/>
                <a:gd name="connsiteX22" fmla="*/ 1326465 w 1328356"/>
                <a:gd name="connsiteY22" fmla="*/ 1058132 h 1966245"/>
                <a:gd name="connsiteX23" fmla="*/ 1328356 w 1328356"/>
                <a:gd name="connsiteY23" fmla="*/ 1076896 h 1966245"/>
                <a:gd name="connsiteX24" fmla="*/ 1326465 w 1328356"/>
                <a:gd name="connsiteY24" fmla="*/ 1095660 h 1966245"/>
                <a:gd name="connsiteX25" fmla="*/ 1328356 w 1328356"/>
                <a:gd name="connsiteY25" fmla="*/ 1114424 h 1966245"/>
                <a:gd name="connsiteX26" fmla="*/ 1326465 w 1328356"/>
                <a:gd name="connsiteY26" fmla="*/ 1133189 h 1966245"/>
                <a:gd name="connsiteX27" fmla="*/ 1328356 w 1328356"/>
                <a:gd name="connsiteY27" fmla="*/ 1151953 h 1966245"/>
                <a:gd name="connsiteX28" fmla="*/ 1326465 w 1328356"/>
                <a:gd name="connsiteY28" fmla="*/ 1170717 h 1966245"/>
                <a:gd name="connsiteX29" fmla="*/ 1328356 w 1328356"/>
                <a:gd name="connsiteY29" fmla="*/ 1189481 h 1966245"/>
                <a:gd name="connsiteX30" fmla="*/ 1326465 w 1328356"/>
                <a:gd name="connsiteY30" fmla="*/ 1208246 h 1966245"/>
                <a:gd name="connsiteX31" fmla="*/ 1328356 w 1328356"/>
                <a:gd name="connsiteY31" fmla="*/ 1227010 h 1966245"/>
                <a:gd name="connsiteX32" fmla="*/ 1326465 w 1328356"/>
                <a:gd name="connsiteY32" fmla="*/ 1245774 h 1966245"/>
                <a:gd name="connsiteX33" fmla="*/ 1328356 w 1328356"/>
                <a:gd name="connsiteY33" fmla="*/ 1264538 h 1966245"/>
                <a:gd name="connsiteX34" fmla="*/ 1326465 w 1328356"/>
                <a:gd name="connsiteY34" fmla="*/ 1283303 h 1966245"/>
                <a:gd name="connsiteX35" fmla="*/ 1328356 w 1328356"/>
                <a:gd name="connsiteY35" fmla="*/ 1302067 h 1966245"/>
                <a:gd name="connsiteX36" fmla="*/ 664178 w 1328356"/>
                <a:gd name="connsiteY36" fmla="*/ 1966245 h 1966245"/>
                <a:gd name="connsiteX37" fmla="*/ 0 w 1328356"/>
                <a:gd name="connsiteY37" fmla="*/ 1302067 h 1966245"/>
                <a:gd name="connsiteX38" fmla="*/ 1892 w 1328356"/>
                <a:gd name="connsiteY38" fmla="*/ 1283303 h 1966245"/>
                <a:gd name="connsiteX39" fmla="*/ 0 w 1328356"/>
                <a:gd name="connsiteY39" fmla="*/ 1264538 h 1966245"/>
                <a:gd name="connsiteX40" fmla="*/ 1892 w 1328356"/>
                <a:gd name="connsiteY40" fmla="*/ 1245774 h 1966245"/>
                <a:gd name="connsiteX41" fmla="*/ 0 w 1328356"/>
                <a:gd name="connsiteY41" fmla="*/ 1227010 h 1966245"/>
                <a:gd name="connsiteX42" fmla="*/ 1892 w 1328356"/>
                <a:gd name="connsiteY42" fmla="*/ 1208246 h 1966245"/>
                <a:gd name="connsiteX43" fmla="*/ 0 w 1328356"/>
                <a:gd name="connsiteY43" fmla="*/ 1189481 h 1966245"/>
                <a:gd name="connsiteX44" fmla="*/ 1892 w 1328356"/>
                <a:gd name="connsiteY44" fmla="*/ 1170717 h 1966245"/>
                <a:gd name="connsiteX45" fmla="*/ 0 w 1328356"/>
                <a:gd name="connsiteY45" fmla="*/ 1151953 h 1966245"/>
                <a:gd name="connsiteX46" fmla="*/ 1892 w 1328356"/>
                <a:gd name="connsiteY46" fmla="*/ 1133188 h 1966245"/>
                <a:gd name="connsiteX47" fmla="*/ 0 w 1328356"/>
                <a:gd name="connsiteY47" fmla="*/ 1114424 h 1966245"/>
                <a:gd name="connsiteX48" fmla="*/ 1892 w 1328356"/>
                <a:gd name="connsiteY48" fmla="*/ 1095660 h 1966245"/>
                <a:gd name="connsiteX49" fmla="*/ 0 w 1328356"/>
                <a:gd name="connsiteY49" fmla="*/ 1076896 h 1966245"/>
                <a:gd name="connsiteX50" fmla="*/ 1892 w 1328356"/>
                <a:gd name="connsiteY50" fmla="*/ 1058131 h 1966245"/>
                <a:gd name="connsiteX51" fmla="*/ 0 w 1328356"/>
                <a:gd name="connsiteY51" fmla="*/ 1039367 h 1966245"/>
                <a:gd name="connsiteX52" fmla="*/ 1892 w 1328356"/>
                <a:gd name="connsiteY52" fmla="*/ 1020603 h 1966245"/>
                <a:gd name="connsiteX53" fmla="*/ 0 w 1328356"/>
                <a:gd name="connsiteY53" fmla="*/ 1001839 h 1966245"/>
                <a:gd name="connsiteX54" fmla="*/ 1887 w 1328356"/>
                <a:gd name="connsiteY54" fmla="*/ 983122 h 1966245"/>
                <a:gd name="connsiteX55" fmla="*/ 0 w 1328356"/>
                <a:gd name="connsiteY55" fmla="*/ 964406 h 1966245"/>
                <a:gd name="connsiteX56" fmla="*/ 1892 w 1328356"/>
                <a:gd name="connsiteY56" fmla="*/ 945641 h 1966245"/>
                <a:gd name="connsiteX57" fmla="*/ 0 w 1328356"/>
                <a:gd name="connsiteY57" fmla="*/ 926877 h 1966245"/>
                <a:gd name="connsiteX58" fmla="*/ 1892 w 1328356"/>
                <a:gd name="connsiteY58" fmla="*/ 908113 h 1966245"/>
                <a:gd name="connsiteX59" fmla="*/ 0 w 1328356"/>
                <a:gd name="connsiteY59" fmla="*/ 889349 h 1966245"/>
                <a:gd name="connsiteX60" fmla="*/ 1892 w 1328356"/>
                <a:gd name="connsiteY60" fmla="*/ 870585 h 1966245"/>
                <a:gd name="connsiteX61" fmla="*/ 0 w 1328356"/>
                <a:gd name="connsiteY61" fmla="*/ 851820 h 1966245"/>
                <a:gd name="connsiteX62" fmla="*/ 1892 w 1328356"/>
                <a:gd name="connsiteY62" fmla="*/ 833056 h 1966245"/>
                <a:gd name="connsiteX63" fmla="*/ 0 w 1328356"/>
                <a:gd name="connsiteY63" fmla="*/ 814292 h 1966245"/>
                <a:gd name="connsiteX64" fmla="*/ 1892 w 1328356"/>
                <a:gd name="connsiteY64" fmla="*/ 795528 h 1966245"/>
                <a:gd name="connsiteX65" fmla="*/ 0 w 1328356"/>
                <a:gd name="connsiteY65" fmla="*/ 776763 h 1966245"/>
                <a:gd name="connsiteX66" fmla="*/ 1892 w 1328356"/>
                <a:gd name="connsiteY66" fmla="*/ 757999 h 1966245"/>
                <a:gd name="connsiteX67" fmla="*/ 0 w 1328356"/>
                <a:gd name="connsiteY67" fmla="*/ 739235 h 1966245"/>
                <a:gd name="connsiteX68" fmla="*/ 1892 w 1328356"/>
                <a:gd name="connsiteY68" fmla="*/ 720471 h 1966245"/>
                <a:gd name="connsiteX69" fmla="*/ 0 w 1328356"/>
                <a:gd name="connsiteY69" fmla="*/ 701706 h 1966245"/>
                <a:gd name="connsiteX70" fmla="*/ 1892 w 1328356"/>
                <a:gd name="connsiteY70" fmla="*/ 682941 h 1966245"/>
                <a:gd name="connsiteX71" fmla="*/ 0 w 1328356"/>
                <a:gd name="connsiteY71" fmla="*/ 664178 h 1966245"/>
                <a:gd name="connsiteX72" fmla="*/ 664178 w 1328356"/>
                <a:gd name="connsiteY72" fmla="*/ 0 h 196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328356" h="1966245">
                  <a:moveTo>
                    <a:pt x="664178" y="0"/>
                  </a:moveTo>
                  <a:cubicBezTo>
                    <a:pt x="1030993" y="0"/>
                    <a:pt x="1328356" y="297363"/>
                    <a:pt x="1328356" y="664178"/>
                  </a:cubicBezTo>
                  <a:lnTo>
                    <a:pt x="1326465" y="682942"/>
                  </a:lnTo>
                  <a:lnTo>
                    <a:pt x="1328356" y="701706"/>
                  </a:lnTo>
                  <a:lnTo>
                    <a:pt x="1326465" y="720471"/>
                  </a:lnTo>
                  <a:lnTo>
                    <a:pt x="1328356" y="739235"/>
                  </a:lnTo>
                  <a:lnTo>
                    <a:pt x="1326465" y="758000"/>
                  </a:lnTo>
                  <a:lnTo>
                    <a:pt x="1328356" y="776763"/>
                  </a:lnTo>
                  <a:lnTo>
                    <a:pt x="1326465" y="795528"/>
                  </a:lnTo>
                  <a:lnTo>
                    <a:pt x="1328356" y="814292"/>
                  </a:lnTo>
                  <a:lnTo>
                    <a:pt x="1326465" y="833056"/>
                  </a:lnTo>
                  <a:lnTo>
                    <a:pt x="1328356" y="851820"/>
                  </a:lnTo>
                  <a:lnTo>
                    <a:pt x="1326465" y="870585"/>
                  </a:lnTo>
                  <a:lnTo>
                    <a:pt x="1328356" y="889349"/>
                  </a:lnTo>
                  <a:lnTo>
                    <a:pt x="1326465" y="908113"/>
                  </a:lnTo>
                  <a:lnTo>
                    <a:pt x="1328356" y="926877"/>
                  </a:lnTo>
                  <a:lnTo>
                    <a:pt x="1326465" y="945642"/>
                  </a:lnTo>
                  <a:lnTo>
                    <a:pt x="1328356" y="964406"/>
                  </a:lnTo>
                  <a:lnTo>
                    <a:pt x="1326469" y="983123"/>
                  </a:lnTo>
                  <a:lnTo>
                    <a:pt x="1328356" y="1001839"/>
                  </a:lnTo>
                  <a:lnTo>
                    <a:pt x="1326465" y="1020603"/>
                  </a:lnTo>
                  <a:lnTo>
                    <a:pt x="1328356" y="1039367"/>
                  </a:lnTo>
                  <a:lnTo>
                    <a:pt x="1326465" y="1058132"/>
                  </a:lnTo>
                  <a:lnTo>
                    <a:pt x="1328356" y="1076896"/>
                  </a:lnTo>
                  <a:lnTo>
                    <a:pt x="1326465" y="1095660"/>
                  </a:lnTo>
                  <a:lnTo>
                    <a:pt x="1328356" y="1114424"/>
                  </a:lnTo>
                  <a:lnTo>
                    <a:pt x="1326465" y="1133189"/>
                  </a:lnTo>
                  <a:lnTo>
                    <a:pt x="1328356" y="1151953"/>
                  </a:lnTo>
                  <a:lnTo>
                    <a:pt x="1326465" y="1170717"/>
                  </a:lnTo>
                  <a:lnTo>
                    <a:pt x="1328356" y="1189481"/>
                  </a:lnTo>
                  <a:lnTo>
                    <a:pt x="1326465" y="1208246"/>
                  </a:lnTo>
                  <a:lnTo>
                    <a:pt x="1328356" y="1227010"/>
                  </a:lnTo>
                  <a:lnTo>
                    <a:pt x="1326465" y="1245774"/>
                  </a:lnTo>
                  <a:lnTo>
                    <a:pt x="1328356" y="1264538"/>
                  </a:lnTo>
                  <a:lnTo>
                    <a:pt x="1326465" y="1283303"/>
                  </a:lnTo>
                  <a:lnTo>
                    <a:pt x="1328356" y="1302067"/>
                  </a:lnTo>
                  <a:cubicBezTo>
                    <a:pt x="1328356" y="1668883"/>
                    <a:pt x="1030994" y="1966245"/>
                    <a:pt x="664178" y="1966245"/>
                  </a:cubicBezTo>
                  <a:cubicBezTo>
                    <a:pt x="297363" y="1966245"/>
                    <a:pt x="0" y="1668883"/>
                    <a:pt x="0" y="1302067"/>
                  </a:cubicBezTo>
                  <a:lnTo>
                    <a:pt x="1892" y="1283303"/>
                  </a:lnTo>
                  <a:lnTo>
                    <a:pt x="0" y="1264538"/>
                  </a:lnTo>
                  <a:lnTo>
                    <a:pt x="1892" y="1245774"/>
                  </a:lnTo>
                  <a:lnTo>
                    <a:pt x="0" y="1227010"/>
                  </a:lnTo>
                  <a:lnTo>
                    <a:pt x="1892" y="1208246"/>
                  </a:lnTo>
                  <a:lnTo>
                    <a:pt x="0" y="1189481"/>
                  </a:lnTo>
                  <a:lnTo>
                    <a:pt x="1892" y="1170717"/>
                  </a:lnTo>
                  <a:lnTo>
                    <a:pt x="0" y="1151953"/>
                  </a:lnTo>
                  <a:lnTo>
                    <a:pt x="1892" y="1133188"/>
                  </a:lnTo>
                  <a:lnTo>
                    <a:pt x="0" y="1114424"/>
                  </a:lnTo>
                  <a:lnTo>
                    <a:pt x="1892" y="1095660"/>
                  </a:lnTo>
                  <a:lnTo>
                    <a:pt x="0" y="1076896"/>
                  </a:lnTo>
                  <a:lnTo>
                    <a:pt x="1892" y="1058131"/>
                  </a:lnTo>
                  <a:lnTo>
                    <a:pt x="0" y="1039367"/>
                  </a:lnTo>
                  <a:lnTo>
                    <a:pt x="1892" y="1020603"/>
                  </a:lnTo>
                  <a:lnTo>
                    <a:pt x="0" y="1001839"/>
                  </a:lnTo>
                  <a:lnTo>
                    <a:pt x="1887" y="983122"/>
                  </a:lnTo>
                  <a:lnTo>
                    <a:pt x="0" y="964406"/>
                  </a:lnTo>
                  <a:lnTo>
                    <a:pt x="1892" y="945641"/>
                  </a:lnTo>
                  <a:lnTo>
                    <a:pt x="0" y="926877"/>
                  </a:lnTo>
                  <a:lnTo>
                    <a:pt x="1892" y="908113"/>
                  </a:lnTo>
                  <a:lnTo>
                    <a:pt x="0" y="889349"/>
                  </a:lnTo>
                  <a:lnTo>
                    <a:pt x="1892" y="870585"/>
                  </a:lnTo>
                  <a:lnTo>
                    <a:pt x="0" y="851820"/>
                  </a:lnTo>
                  <a:lnTo>
                    <a:pt x="1892" y="833056"/>
                  </a:lnTo>
                  <a:lnTo>
                    <a:pt x="0" y="814292"/>
                  </a:lnTo>
                  <a:lnTo>
                    <a:pt x="1892" y="795528"/>
                  </a:lnTo>
                  <a:lnTo>
                    <a:pt x="0" y="776763"/>
                  </a:lnTo>
                  <a:lnTo>
                    <a:pt x="1892" y="757999"/>
                  </a:lnTo>
                  <a:lnTo>
                    <a:pt x="0" y="739235"/>
                  </a:lnTo>
                  <a:lnTo>
                    <a:pt x="1892" y="720471"/>
                  </a:lnTo>
                  <a:lnTo>
                    <a:pt x="0" y="701706"/>
                  </a:lnTo>
                  <a:lnTo>
                    <a:pt x="1892" y="682941"/>
                  </a:lnTo>
                  <a:lnTo>
                    <a:pt x="0" y="664178"/>
                  </a:lnTo>
                  <a:cubicBezTo>
                    <a:pt x="0" y="297363"/>
                    <a:pt x="297362" y="0"/>
                    <a:pt x="664178" y="0"/>
                  </a:cubicBezTo>
                  <a:close/>
                </a:path>
              </a:pathLst>
            </a:custGeom>
            <a:solidFill>
              <a:srgbClr val="D5BC7A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282E137-7418-13EA-3588-E0B4D05F0747}"/>
                </a:ext>
              </a:extLst>
            </p:cNvPr>
            <p:cNvSpPr/>
            <p:nvPr/>
          </p:nvSpPr>
          <p:spPr>
            <a:xfrm>
              <a:off x="7874098" y="2192109"/>
              <a:ext cx="913854" cy="913854"/>
            </a:xfrm>
            <a:custGeom>
              <a:avLst/>
              <a:gdLst>
                <a:gd name="connsiteX0" fmla="*/ 1328357 w 1328356"/>
                <a:gd name="connsiteY0" fmla="*/ 664178 h 1328356"/>
                <a:gd name="connsiteX1" fmla="*/ 664178 w 1328356"/>
                <a:gd name="connsiteY1" fmla="*/ 1328357 h 1328356"/>
                <a:gd name="connsiteX2" fmla="*/ 0 w 1328356"/>
                <a:gd name="connsiteY2" fmla="*/ 664178 h 1328356"/>
                <a:gd name="connsiteX3" fmla="*/ 664178 w 1328356"/>
                <a:gd name="connsiteY3" fmla="*/ 0 h 1328356"/>
                <a:gd name="connsiteX4" fmla="*/ 1328357 w 1328356"/>
                <a:gd name="connsiteY4" fmla="*/ 664178 h 132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8356" h="1328356">
                  <a:moveTo>
                    <a:pt x="1328357" y="664178"/>
                  </a:moveTo>
                  <a:cubicBezTo>
                    <a:pt x="1328357" y="1030994"/>
                    <a:pt x="1030994" y="1328357"/>
                    <a:pt x="664178" y="1328357"/>
                  </a:cubicBezTo>
                  <a:cubicBezTo>
                    <a:pt x="297363" y="1328357"/>
                    <a:pt x="0" y="1030994"/>
                    <a:pt x="0" y="664178"/>
                  </a:cubicBezTo>
                  <a:cubicBezTo>
                    <a:pt x="0" y="297363"/>
                    <a:pt x="297363" y="0"/>
                    <a:pt x="664178" y="0"/>
                  </a:cubicBezTo>
                  <a:cubicBezTo>
                    <a:pt x="1030994" y="0"/>
                    <a:pt x="1328357" y="297363"/>
                    <a:pt x="1328357" y="664178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20711CD-C185-F9C8-6A2C-A8A099EFAAEC}"/>
                </a:ext>
              </a:extLst>
            </p:cNvPr>
            <p:cNvGrpSpPr/>
            <p:nvPr/>
          </p:nvGrpSpPr>
          <p:grpSpPr>
            <a:xfrm>
              <a:off x="8093061" y="2356029"/>
              <a:ext cx="554038" cy="550862"/>
              <a:chOff x="7244017" y="1792685"/>
              <a:chExt cx="554038" cy="550862"/>
            </a:xfrm>
            <a:solidFill>
              <a:srgbClr val="017E81"/>
            </a:solidFill>
          </p:grpSpPr>
          <p:sp>
            <p:nvSpPr>
              <p:cNvPr id="67" name="Freeform 390">
                <a:extLst>
                  <a:ext uri="{FF2B5EF4-FFF2-40B4-BE49-F238E27FC236}">
                    <a16:creationId xmlns:a16="http://schemas.microsoft.com/office/drawing/2014/main" id="{4ACB5FEA-1298-28CB-0CBA-22552D1EEB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55167" y="1792685"/>
                <a:ext cx="242888" cy="242887"/>
              </a:xfrm>
              <a:custGeom>
                <a:avLst/>
                <a:gdLst>
                  <a:gd name="T0" fmla="*/ 141 w 1531"/>
                  <a:gd name="T1" fmla="*/ 1394 h 1534"/>
                  <a:gd name="T2" fmla="*/ 1382 w 1531"/>
                  <a:gd name="T3" fmla="*/ 1312 h 1534"/>
                  <a:gd name="T4" fmla="*/ 1354 w 1531"/>
                  <a:gd name="T5" fmla="*/ 1154 h 1534"/>
                  <a:gd name="T6" fmla="*/ 1307 w 1531"/>
                  <a:gd name="T7" fmla="*/ 1000 h 1534"/>
                  <a:gd name="T8" fmla="*/ 1242 w 1531"/>
                  <a:gd name="T9" fmla="*/ 854 h 1534"/>
                  <a:gd name="T10" fmla="*/ 1160 w 1531"/>
                  <a:gd name="T11" fmla="*/ 716 h 1534"/>
                  <a:gd name="T12" fmla="*/ 1060 w 1531"/>
                  <a:gd name="T13" fmla="*/ 588 h 1534"/>
                  <a:gd name="T14" fmla="*/ 934 w 1531"/>
                  <a:gd name="T15" fmla="*/ 464 h 1534"/>
                  <a:gd name="T16" fmla="*/ 796 w 1531"/>
                  <a:gd name="T17" fmla="*/ 359 h 1534"/>
                  <a:gd name="T18" fmla="*/ 644 w 1531"/>
                  <a:gd name="T19" fmla="*/ 273 h 1534"/>
                  <a:gd name="T20" fmla="*/ 484 w 1531"/>
                  <a:gd name="T21" fmla="*/ 207 h 1534"/>
                  <a:gd name="T22" fmla="*/ 314 w 1531"/>
                  <a:gd name="T23" fmla="*/ 164 h 1534"/>
                  <a:gd name="T24" fmla="*/ 141 w 1531"/>
                  <a:gd name="T25" fmla="*/ 142 h 1534"/>
                  <a:gd name="T26" fmla="*/ 160 w 1531"/>
                  <a:gd name="T27" fmla="*/ 2 h 1534"/>
                  <a:gd name="T28" fmla="*/ 335 w 1531"/>
                  <a:gd name="T29" fmla="*/ 25 h 1534"/>
                  <a:gd name="T30" fmla="*/ 507 w 1531"/>
                  <a:gd name="T31" fmla="*/ 67 h 1534"/>
                  <a:gd name="T32" fmla="*/ 671 w 1531"/>
                  <a:gd name="T33" fmla="*/ 130 h 1534"/>
                  <a:gd name="T34" fmla="*/ 826 w 1531"/>
                  <a:gd name="T35" fmla="*/ 211 h 1534"/>
                  <a:gd name="T36" fmla="*/ 971 w 1531"/>
                  <a:gd name="T37" fmla="*/ 311 h 1534"/>
                  <a:gd name="T38" fmla="*/ 1103 w 1531"/>
                  <a:gd name="T39" fmla="*/ 429 h 1534"/>
                  <a:gd name="T40" fmla="*/ 1222 w 1531"/>
                  <a:gd name="T41" fmla="*/ 563 h 1534"/>
                  <a:gd name="T42" fmla="*/ 1321 w 1531"/>
                  <a:gd name="T43" fmla="*/ 709 h 1534"/>
                  <a:gd name="T44" fmla="*/ 1403 w 1531"/>
                  <a:gd name="T45" fmla="*/ 865 h 1534"/>
                  <a:gd name="T46" fmla="*/ 1464 w 1531"/>
                  <a:gd name="T47" fmla="*/ 1028 h 1534"/>
                  <a:gd name="T48" fmla="*/ 1506 w 1531"/>
                  <a:gd name="T49" fmla="*/ 1199 h 1534"/>
                  <a:gd name="T50" fmla="*/ 1528 w 1531"/>
                  <a:gd name="T51" fmla="*/ 1375 h 1534"/>
                  <a:gd name="T52" fmla="*/ 1528 w 1531"/>
                  <a:gd name="T53" fmla="*/ 1483 h 1534"/>
                  <a:gd name="T54" fmla="*/ 1510 w 1531"/>
                  <a:gd name="T55" fmla="*/ 1514 h 1534"/>
                  <a:gd name="T56" fmla="*/ 1479 w 1531"/>
                  <a:gd name="T57" fmla="*/ 1532 h 1534"/>
                  <a:gd name="T58" fmla="*/ 70 w 1531"/>
                  <a:gd name="T59" fmla="*/ 1534 h 1534"/>
                  <a:gd name="T60" fmla="*/ 35 w 1531"/>
                  <a:gd name="T61" fmla="*/ 1524 h 1534"/>
                  <a:gd name="T62" fmla="*/ 10 w 1531"/>
                  <a:gd name="T63" fmla="*/ 1499 h 1534"/>
                  <a:gd name="T64" fmla="*/ 0 w 1531"/>
                  <a:gd name="T65" fmla="*/ 1464 h 1534"/>
                  <a:gd name="T66" fmla="*/ 2 w 1531"/>
                  <a:gd name="T67" fmla="*/ 51 h 1534"/>
                  <a:gd name="T68" fmla="*/ 20 w 1531"/>
                  <a:gd name="T69" fmla="*/ 20 h 1534"/>
                  <a:gd name="T70" fmla="*/ 52 w 1531"/>
                  <a:gd name="T71" fmla="*/ 2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31" h="1534">
                    <a:moveTo>
                      <a:pt x="141" y="142"/>
                    </a:moveTo>
                    <a:lnTo>
                      <a:pt x="141" y="1394"/>
                    </a:lnTo>
                    <a:lnTo>
                      <a:pt x="1389" y="1394"/>
                    </a:lnTo>
                    <a:lnTo>
                      <a:pt x="1382" y="1312"/>
                    </a:lnTo>
                    <a:lnTo>
                      <a:pt x="1370" y="1233"/>
                    </a:lnTo>
                    <a:lnTo>
                      <a:pt x="1354" y="1154"/>
                    </a:lnTo>
                    <a:lnTo>
                      <a:pt x="1333" y="1077"/>
                    </a:lnTo>
                    <a:lnTo>
                      <a:pt x="1307" y="1000"/>
                    </a:lnTo>
                    <a:lnTo>
                      <a:pt x="1277" y="926"/>
                    </a:lnTo>
                    <a:lnTo>
                      <a:pt x="1242" y="854"/>
                    </a:lnTo>
                    <a:lnTo>
                      <a:pt x="1203" y="784"/>
                    </a:lnTo>
                    <a:lnTo>
                      <a:pt x="1160" y="716"/>
                    </a:lnTo>
                    <a:lnTo>
                      <a:pt x="1112" y="650"/>
                    </a:lnTo>
                    <a:lnTo>
                      <a:pt x="1060" y="588"/>
                    </a:lnTo>
                    <a:lnTo>
                      <a:pt x="999" y="524"/>
                    </a:lnTo>
                    <a:lnTo>
                      <a:pt x="934" y="464"/>
                    </a:lnTo>
                    <a:lnTo>
                      <a:pt x="866" y="409"/>
                    </a:lnTo>
                    <a:lnTo>
                      <a:pt x="796" y="359"/>
                    </a:lnTo>
                    <a:lnTo>
                      <a:pt x="720" y="313"/>
                    </a:lnTo>
                    <a:lnTo>
                      <a:pt x="644" y="273"/>
                    </a:lnTo>
                    <a:lnTo>
                      <a:pt x="565" y="238"/>
                    </a:lnTo>
                    <a:lnTo>
                      <a:pt x="484" y="207"/>
                    </a:lnTo>
                    <a:lnTo>
                      <a:pt x="400" y="183"/>
                    </a:lnTo>
                    <a:lnTo>
                      <a:pt x="314" y="164"/>
                    </a:lnTo>
                    <a:lnTo>
                      <a:pt x="227" y="150"/>
                    </a:lnTo>
                    <a:lnTo>
                      <a:pt x="141" y="142"/>
                    </a:lnTo>
                    <a:close/>
                    <a:moveTo>
                      <a:pt x="70" y="0"/>
                    </a:moveTo>
                    <a:lnTo>
                      <a:pt x="160" y="2"/>
                    </a:lnTo>
                    <a:lnTo>
                      <a:pt x="248" y="11"/>
                    </a:lnTo>
                    <a:lnTo>
                      <a:pt x="335" y="25"/>
                    </a:lnTo>
                    <a:lnTo>
                      <a:pt x="422" y="43"/>
                    </a:lnTo>
                    <a:lnTo>
                      <a:pt x="507" y="67"/>
                    </a:lnTo>
                    <a:lnTo>
                      <a:pt x="589" y="96"/>
                    </a:lnTo>
                    <a:lnTo>
                      <a:pt x="671" y="130"/>
                    </a:lnTo>
                    <a:lnTo>
                      <a:pt x="749" y="168"/>
                    </a:lnTo>
                    <a:lnTo>
                      <a:pt x="826" y="211"/>
                    </a:lnTo>
                    <a:lnTo>
                      <a:pt x="899" y="259"/>
                    </a:lnTo>
                    <a:lnTo>
                      <a:pt x="971" y="311"/>
                    </a:lnTo>
                    <a:lnTo>
                      <a:pt x="1039" y="368"/>
                    </a:lnTo>
                    <a:lnTo>
                      <a:pt x="1103" y="429"/>
                    </a:lnTo>
                    <a:lnTo>
                      <a:pt x="1165" y="494"/>
                    </a:lnTo>
                    <a:lnTo>
                      <a:pt x="1222" y="563"/>
                    </a:lnTo>
                    <a:lnTo>
                      <a:pt x="1274" y="634"/>
                    </a:lnTo>
                    <a:lnTo>
                      <a:pt x="1321" y="709"/>
                    </a:lnTo>
                    <a:lnTo>
                      <a:pt x="1365" y="785"/>
                    </a:lnTo>
                    <a:lnTo>
                      <a:pt x="1403" y="865"/>
                    </a:lnTo>
                    <a:lnTo>
                      <a:pt x="1436" y="945"/>
                    </a:lnTo>
                    <a:lnTo>
                      <a:pt x="1464" y="1028"/>
                    </a:lnTo>
                    <a:lnTo>
                      <a:pt x="1489" y="1113"/>
                    </a:lnTo>
                    <a:lnTo>
                      <a:pt x="1506" y="1199"/>
                    </a:lnTo>
                    <a:lnTo>
                      <a:pt x="1520" y="1287"/>
                    </a:lnTo>
                    <a:lnTo>
                      <a:pt x="1528" y="1375"/>
                    </a:lnTo>
                    <a:lnTo>
                      <a:pt x="1531" y="1464"/>
                    </a:lnTo>
                    <a:lnTo>
                      <a:pt x="1528" y="1483"/>
                    </a:lnTo>
                    <a:lnTo>
                      <a:pt x="1521" y="1499"/>
                    </a:lnTo>
                    <a:lnTo>
                      <a:pt x="1510" y="1514"/>
                    </a:lnTo>
                    <a:lnTo>
                      <a:pt x="1496" y="1524"/>
                    </a:lnTo>
                    <a:lnTo>
                      <a:pt x="1479" y="1532"/>
                    </a:lnTo>
                    <a:lnTo>
                      <a:pt x="1460" y="1534"/>
                    </a:lnTo>
                    <a:lnTo>
                      <a:pt x="70" y="1534"/>
                    </a:lnTo>
                    <a:lnTo>
                      <a:pt x="52" y="1532"/>
                    </a:lnTo>
                    <a:lnTo>
                      <a:pt x="35" y="1524"/>
                    </a:lnTo>
                    <a:lnTo>
                      <a:pt x="20" y="1514"/>
                    </a:lnTo>
                    <a:lnTo>
                      <a:pt x="10" y="1499"/>
                    </a:lnTo>
                    <a:lnTo>
                      <a:pt x="2" y="1483"/>
                    </a:lnTo>
                    <a:lnTo>
                      <a:pt x="0" y="1464"/>
                    </a:lnTo>
                    <a:lnTo>
                      <a:pt x="0" y="70"/>
                    </a:lnTo>
                    <a:lnTo>
                      <a:pt x="2" y="51"/>
                    </a:lnTo>
                    <a:lnTo>
                      <a:pt x="10" y="34"/>
                    </a:lnTo>
                    <a:lnTo>
                      <a:pt x="20" y="20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91">
                <a:extLst>
                  <a:ext uri="{FF2B5EF4-FFF2-40B4-BE49-F238E27FC236}">
                    <a16:creationId xmlns:a16="http://schemas.microsoft.com/office/drawing/2014/main" id="{3BFB6783-C21D-B3ED-4AED-032A06AC45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44017" y="1843485"/>
                <a:ext cx="498475" cy="500062"/>
              </a:xfrm>
              <a:custGeom>
                <a:avLst/>
                <a:gdLst>
                  <a:gd name="T0" fmla="*/ 1309 w 3145"/>
                  <a:gd name="T1" fmla="*/ 164 h 3152"/>
                  <a:gd name="T2" fmla="*/ 1035 w 3145"/>
                  <a:gd name="T3" fmla="*/ 245 h 3152"/>
                  <a:gd name="T4" fmla="*/ 787 w 3145"/>
                  <a:gd name="T5" fmla="*/ 376 h 3152"/>
                  <a:gd name="T6" fmla="*/ 570 w 3145"/>
                  <a:gd name="T7" fmla="*/ 551 h 3152"/>
                  <a:gd name="T8" fmla="*/ 391 w 3145"/>
                  <a:gd name="T9" fmla="*/ 765 h 3152"/>
                  <a:gd name="T10" fmla="*/ 256 w 3145"/>
                  <a:gd name="T11" fmla="*/ 1011 h 3152"/>
                  <a:gd name="T12" fmla="*/ 170 w 3145"/>
                  <a:gd name="T13" fmla="*/ 1284 h 3152"/>
                  <a:gd name="T14" fmla="*/ 141 w 3145"/>
                  <a:gd name="T15" fmla="*/ 1577 h 3152"/>
                  <a:gd name="T16" fmla="*/ 169 w 3145"/>
                  <a:gd name="T17" fmla="*/ 1865 h 3152"/>
                  <a:gd name="T18" fmla="*/ 253 w 3145"/>
                  <a:gd name="T19" fmla="*/ 2134 h 3152"/>
                  <a:gd name="T20" fmla="*/ 385 w 3145"/>
                  <a:gd name="T21" fmla="*/ 2378 h 3152"/>
                  <a:gd name="T22" fmla="*/ 561 w 3145"/>
                  <a:gd name="T23" fmla="*/ 2591 h 3152"/>
                  <a:gd name="T24" fmla="*/ 772 w 3145"/>
                  <a:gd name="T25" fmla="*/ 2766 h 3152"/>
                  <a:gd name="T26" fmla="*/ 1016 w 3145"/>
                  <a:gd name="T27" fmla="*/ 2899 h 3152"/>
                  <a:gd name="T28" fmla="*/ 1284 w 3145"/>
                  <a:gd name="T29" fmla="*/ 2983 h 3152"/>
                  <a:gd name="T30" fmla="*/ 1573 w 3145"/>
                  <a:gd name="T31" fmla="*/ 3012 h 3152"/>
                  <a:gd name="T32" fmla="*/ 1865 w 3145"/>
                  <a:gd name="T33" fmla="*/ 2983 h 3152"/>
                  <a:gd name="T34" fmla="*/ 2136 w 3145"/>
                  <a:gd name="T35" fmla="*/ 2897 h 3152"/>
                  <a:gd name="T36" fmla="*/ 2381 w 3145"/>
                  <a:gd name="T37" fmla="*/ 2761 h 3152"/>
                  <a:gd name="T38" fmla="*/ 2595 w 3145"/>
                  <a:gd name="T39" fmla="*/ 2581 h 3152"/>
                  <a:gd name="T40" fmla="*/ 2770 w 3145"/>
                  <a:gd name="T41" fmla="*/ 2363 h 3152"/>
                  <a:gd name="T42" fmla="*/ 2901 w 3145"/>
                  <a:gd name="T43" fmla="*/ 2115 h 3152"/>
                  <a:gd name="T44" fmla="*/ 2981 w 3145"/>
                  <a:gd name="T45" fmla="*/ 1841 h 3152"/>
                  <a:gd name="T46" fmla="*/ 1573 w 3145"/>
                  <a:gd name="T47" fmla="*/ 1646 h 3152"/>
                  <a:gd name="T48" fmla="*/ 1523 w 3145"/>
                  <a:gd name="T49" fmla="*/ 1625 h 3152"/>
                  <a:gd name="T50" fmla="*/ 1503 w 3145"/>
                  <a:gd name="T51" fmla="*/ 1576 h 3152"/>
                  <a:gd name="T52" fmla="*/ 1592 w 3145"/>
                  <a:gd name="T53" fmla="*/ 2 h 3152"/>
                  <a:gd name="T54" fmla="*/ 1633 w 3145"/>
                  <a:gd name="T55" fmla="*/ 35 h 3152"/>
                  <a:gd name="T56" fmla="*/ 1643 w 3145"/>
                  <a:gd name="T57" fmla="*/ 1506 h 3152"/>
                  <a:gd name="T58" fmla="*/ 3110 w 3145"/>
                  <a:gd name="T59" fmla="*/ 1515 h 3152"/>
                  <a:gd name="T60" fmla="*/ 3143 w 3145"/>
                  <a:gd name="T61" fmla="*/ 1558 h 3152"/>
                  <a:gd name="T62" fmla="*/ 3131 w 3145"/>
                  <a:gd name="T63" fmla="*/ 1781 h 3152"/>
                  <a:gd name="T64" fmla="*/ 3065 w 3145"/>
                  <a:gd name="T65" fmla="*/ 2074 h 3152"/>
                  <a:gd name="T66" fmla="*/ 2946 w 3145"/>
                  <a:gd name="T67" fmla="*/ 2343 h 3152"/>
                  <a:gd name="T68" fmla="*/ 2782 w 3145"/>
                  <a:gd name="T69" fmla="*/ 2583 h 3152"/>
                  <a:gd name="T70" fmla="*/ 2577 w 3145"/>
                  <a:gd name="T71" fmla="*/ 2789 h 3152"/>
                  <a:gd name="T72" fmla="*/ 2338 w 3145"/>
                  <a:gd name="T73" fmla="*/ 2953 h 3152"/>
                  <a:gd name="T74" fmla="*/ 2069 w 3145"/>
                  <a:gd name="T75" fmla="*/ 3072 h 3152"/>
                  <a:gd name="T76" fmla="*/ 1777 w 3145"/>
                  <a:gd name="T77" fmla="*/ 3140 h 3152"/>
                  <a:gd name="T78" fmla="*/ 1469 w 3145"/>
                  <a:gd name="T79" fmla="*/ 3149 h 3152"/>
                  <a:gd name="T80" fmla="*/ 1171 w 3145"/>
                  <a:gd name="T81" fmla="*/ 3100 h 3152"/>
                  <a:gd name="T82" fmla="*/ 894 w 3145"/>
                  <a:gd name="T83" fmla="*/ 2999 h 3152"/>
                  <a:gd name="T84" fmla="*/ 644 w 3145"/>
                  <a:gd name="T85" fmla="*/ 2848 h 3152"/>
                  <a:gd name="T86" fmla="*/ 427 w 3145"/>
                  <a:gd name="T87" fmla="*/ 2656 h 3152"/>
                  <a:gd name="T88" fmla="*/ 249 w 3145"/>
                  <a:gd name="T89" fmla="*/ 2426 h 3152"/>
                  <a:gd name="T90" fmla="*/ 114 w 3145"/>
                  <a:gd name="T91" fmla="*/ 2166 h 3152"/>
                  <a:gd name="T92" fmla="*/ 30 w 3145"/>
                  <a:gd name="T93" fmla="*/ 1881 h 3152"/>
                  <a:gd name="T94" fmla="*/ 0 w 3145"/>
                  <a:gd name="T95" fmla="*/ 1577 h 3152"/>
                  <a:gd name="T96" fmla="*/ 30 w 3145"/>
                  <a:gd name="T97" fmla="*/ 1271 h 3152"/>
                  <a:gd name="T98" fmla="*/ 114 w 3145"/>
                  <a:gd name="T99" fmla="*/ 986 h 3152"/>
                  <a:gd name="T100" fmla="*/ 249 w 3145"/>
                  <a:gd name="T101" fmla="*/ 725 h 3152"/>
                  <a:gd name="T102" fmla="*/ 427 w 3145"/>
                  <a:gd name="T103" fmla="*/ 496 h 3152"/>
                  <a:gd name="T104" fmla="*/ 644 w 3145"/>
                  <a:gd name="T105" fmla="*/ 304 h 3152"/>
                  <a:gd name="T106" fmla="*/ 894 w 3145"/>
                  <a:gd name="T107" fmla="*/ 153 h 3152"/>
                  <a:gd name="T108" fmla="*/ 1171 w 3145"/>
                  <a:gd name="T109" fmla="*/ 52 h 3152"/>
                  <a:gd name="T110" fmla="*/ 1469 w 3145"/>
                  <a:gd name="T111" fmla="*/ 3 h 3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45" h="3152">
                    <a:moveTo>
                      <a:pt x="1503" y="142"/>
                    </a:moveTo>
                    <a:lnTo>
                      <a:pt x="1405" y="149"/>
                    </a:lnTo>
                    <a:lnTo>
                      <a:pt x="1309" y="164"/>
                    </a:lnTo>
                    <a:lnTo>
                      <a:pt x="1215" y="185"/>
                    </a:lnTo>
                    <a:lnTo>
                      <a:pt x="1123" y="212"/>
                    </a:lnTo>
                    <a:lnTo>
                      <a:pt x="1035" y="245"/>
                    </a:lnTo>
                    <a:lnTo>
                      <a:pt x="949" y="284"/>
                    </a:lnTo>
                    <a:lnTo>
                      <a:pt x="866" y="327"/>
                    </a:lnTo>
                    <a:lnTo>
                      <a:pt x="787" y="376"/>
                    </a:lnTo>
                    <a:lnTo>
                      <a:pt x="711" y="430"/>
                    </a:lnTo>
                    <a:lnTo>
                      <a:pt x="638" y="489"/>
                    </a:lnTo>
                    <a:lnTo>
                      <a:pt x="570" y="551"/>
                    </a:lnTo>
                    <a:lnTo>
                      <a:pt x="506" y="619"/>
                    </a:lnTo>
                    <a:lnTo>
                      <a:pt x="446" y="690"/>
                    </a:lnTo>
                    <a:lnTo>
                      <a:pt x="391" y="765"/>
                    </a:lnTo>
                    <a:lnTo>
                      <a:pt x="341" y="844"/>
                    </a:lnTo>
                    <a:lnTo>
                      <a:pt x="295" y="927"/>
                    </a:lnTo>
                    <a:lnTo>
                      <a:pt x="256" y="1011"/>
                    </a:lnTo>
                    <a:lnTo>
                      <a:pt x="221" y="1099"/>
                    </a:lnTo>
                    <a:lnTo>
                      <a:pt x="192" y="1191"/>
                    </a:lnTo>
                    <a:lnTo>
                      <a:pt x="170" y="1284"/>
                    </a:lnTo>
                    <a:lnTo>
                      <a:pt x="153" y="1379"/>
                    </a:lnTo>
                    <a:lnTo>
                      <a:pt x="144" y="1477"/>
                    </a:lnTo>
                    <a:lnTo>
                      <a:pt x="141" y="1577"/>
                    </a:lnTo>
                    <a:lnTo>
                      <a:pt x="144" y="1674"/>
                    </a:lnTo>
                    <a:lnTo>
                      <a:pt x="153" y="1771"/>
                    </a:lnTo>
                    <a:lnTo>
                      <a:pt x="169" y="1865"/>
                    </a:lnTo>
                    <a:lnTo>
                      <a:pt x="191" y="1957"/>
                    </a:lnTo>
                    <a:lnTo>
                      <a:pt x="220" y="2047"/>
                    </a:lnTo>
                    <a:lnTo>
                      <a:pt x="253" y="2134"/>
                    </a:lnTo>
                    <a:lnTo>
                      <a:pt x="292" y="2219"/>
                    </a:lnTo>
                    <a:lnTo>
                      <a:pt x="336" y="2300"/>
                    </a:lnTo>
                    <a:lnTo>
                      <a:pt x="385" y="2378"/>
                    </a:lnTo>
                    <a:lnTo>
                      <a:pt x="439" y="2453"/>
                    </a:lnTo>
                    <a:lnTo>
                      <a:pt x="498" y="2524"/>
                    </a:lnTo>
                    <a:lnTo>
                      <a:pt x="561" y="2591"/>
                    </a:lnTo>
                    <a:lnTo>
                      <a:pt x="627" y="2654"/>
                    </a:lnTo>
                    <a:lnTo>
                      <a:pt x="698" y="2712"/>
                    </a:lnTo>
                    <a:lnTo>
                      <a:pt x="772" y="2766"/>
                    </a:lnTo>
                    <a:lnTo>
                      <a:pt x="850" y="2816"/>
                    </a:lnTo>
                    <a:lnTo>
                      <a:pt x="932" y="2860"/>
                    </a:lnTo>
                    <a:lnTo>
                      <a:pt x="1016" y="2899"/>
                    </a:lnTo>
                    <a:lnTo>
                      <a:pt x="1103" y="2933"/>
                    </a:lnTo>
                    <a:lnTo>
                      <a:pt x="1192" y="2961"/>
                    </a:lnTo>
                    <a:lnTo>
                      <a:pt x="1284" y="2983"/>
                    </a:lnTo>
                    <a:lnTo>
                      <a:pt x="1378" y="2999"/>
                    </a:lnTo>
                    <a:lnTo>
                      <a:pt x="1475" y="3009"/>
                    </a:lnTo>
                    <a:lnTo>
                      <a:pt x="1573" y="3012"/>
                    </a:lnTo>
                    <a:lnTo>
                      <a:pt x="1672" y="3009"/>
                    </a:lnTo>
                    <a:lnTo>
                      <a:pt x="1770" y="2999"/>
                    </a:lnTo>
                    <a:lnTo>
                      <a:pt x="1865" y="2983"/>
                    </a:lnTo>
                    <a:lnTo>
                      <a:pt x="1958" y="2959"/>
                    </a:lnTo>
                    <a:lnTo>
                      <a:pt x="2048" y="2931"/>
                    </a:lnTo>
                    <a:lnTo>
                      <a:pt x="2136" y="2897"/>
                    </a:lnTo>
                    <a:lnTo>
                      <a:pt x="2222" y="2857"/>
                    </a:lnTo>
                    <a:lnTo>
                      <a:pt x="2303" y="2811"/>
                    </a:lnTo>
                    <a:lnTo>
                      <a:pt x="2381" y="2761"/>
                    </a:lnTo>
                    <a:lnTo>
                      <a:pt x="2456" y="2705"/>
                    </a:lnTo>
                    <a:lnTo>
                      <a:pt x="2527" y="2646"/>
                    </a:lnTo>
                    <a:lnTo>
                      <a:pt x="2595" y="2581"/>
                    </a:lnTo>
                    <a:lnTo>
                      <a:pt x="2657" y="2513"/>
                    </a:lnTo>
                    <a:lnTo>
                      <a:pt x="2716" y="2440"/>
                    </a:lnTo>
                    <a:lnTo>
                      <a:pt x="2770" y="2363"/>
                    </a:lnTo>
                    <a:lnTo>
                      <a:pt x="2818" y="2284"/>
                    </a:lnTo>
                    <a:lnTo>
                      <a:pt x="2862" y="2201"/>
                    </a:lnTo>
                    <a:lnTo>
                      <a:pt x="2901" y="2115"/>
                    </a:lnTo>
                    <a:lnTo>
                      <a:pt x="2932" y="2026"/>
                    </a:lnTo>
                    <a:lnTo>
                      <a:pt x="2960" y="1934"/>
                    </a:lnTo>
                    <a:lnTo>
                      <a:pt x="2981" y="1841"/>
                    </a:lnTo>
                    <a:lnTo>
                      <a:pt x="2995" y="1744"/>
                    </a:lnTo>
                    <a:lnTo>
                      <a:pt x="3003" y="1646"/>
                    </a:lnTo>
                    <a:lnTo>
                      <a:pt x="1573" y="1646"/>
                    </a:lnTo>
                    <a:lnTo>
                      <a:pt x="1554" y="1643"/>
                    </a:lnTo>
                    <a:lnTo>
                      <a:pt x="1537" y="1636"/>
                    </a:lnTo>
                    <a:lnTo>
                      <a:pt x="1523" y="1625"/>
                    </a:lnTo>
                    <a:lnTo>
                      <a:pt x="1513" y="1612"/>
                    </a:lnTo>
                    <a:lnTo>
                      <a:pt x="1505" y="1595"/>
                    </a:lnTo>
                    <a:lnTo>
                      <a:pt x="1503" y="1576"/>
                    </a:lnTo>
                    <a:lnTo>
                      <a:pt x="1503" y="142"/>
                    </a:lnTo>
                    <a:close/>
                    <a:moveTo>
                      <a:pt x="1573" y="0"/>
                    </a:moveTo>
                    <a:lnTo>
                      <a:pt x="1592" y="2"/>
                    </a:lnTo>
                    <a:lnTo>
                      <a:pt x="1608" y="9"/>
                    </a:lnTo>
                    <a:lnTo>
                      <a:pt x="1623" y="20"/>
                    </a:lnTo>
                    <a:lnTo>
                      <a:pt x="1633" y="35"/>
                    </a:lnTo>
                    <a:lnTo>
                      <a:pt x="1641" y="51"/>
                    </a:lnTo>
                    <a:lnTo>
                      <a:pt x="1643" y="70"/>
                    </a:lnTo>
                    <a:lnTo>
                      <a:pt x="1643" y="1506"/>
                    </a:lnTo>
                    <a:lnTo>
                      <a:pt x="3075" y="1506"/>
                    </a:lnTo>
                    <a:lnTo>
                      <a:pt x="3093" y="1509"/>
                    </a:lnTo>
                    <a:lnTo>
                      <a:pt x="3110" y="1515"/>
                    </a:lnTo>
                    <a:lnTo>
                      <a:pt x="3125" y="1527"/>
                    </a:lnTo>
                    <a:lnTo>
                      <a:pt x="3136" y="1541"/>
                    </a:lnTo>
                    <a:lnTo>
                      <a:pt x="3143" y="1558"/>
                    </a:lnTo>
                    <a:lnTo>
                      <a:pt x="3145" y="1577"/>
                    </a:lnTo>
                    <a:lnTo>
                      <a:pt x="3142" y="1679"/>
                    </a:lnTo>
                    <a:lnTo>
                      <a:pt x="3131" y="1781"/>
                    </a:lnTo>
                    <a:lnTo>
                      <a:pt x="3115" y="1881"/>
                    </a:lnTo>
                    <a:lnTo>
                      <a:pt x="3093" y="1979"/>
                    </a:lnTo>
                    <a:lnTo>
                      <a:pt x="3065" y="2074"/>
                    </a:lnTo>
                    <a:lnTo>
                      <a:pt x="3031" y="2166"/>
                    </a:lnTo>
                    <a:lnTo>
                      <a:pt x="2992" y="2256"/>
                    </a:lnTo>
                    <a:lnTo>
                      <a:pt x="2946" y="2343"/>
                    </a:lnTo>
                    <a:lnTo>
                      <a:pt x="2896" y="2426"/>
                    </a:lnTo>
                    <a:lnTo>
                      <a:pt x="2841" y="2507"/>
                    </a:lnTo>
                    <a:lnTo>
                      <a:pt x="2782" y="2583"/>
                    </a:lnTo>
                    <a:lnTo>
                      <a:pt x="2718" y="2656"/>
                    </a:lnTo>
                    <a:lnTo>
                      <a:pt x="2650" y="2724"/>
                    </a:lnTo>
                    <a:lnTo>
                      <a:pt x="2577" y="2789"/>
                    </a:lnTo>
                    <a:lnTo>
                      <a:pt x="2501" y="2848"/>
                    </a:lnTo>
                    <a:lnTo>
                      <a:pt x="2421" y="2903"/>
                    </a:lnTo>
                    <a:lnTo>
                      <a:pt x="2338" y="2953"/>
                    </a:lnTo>
                    <a:lnTo>
                      <a:pt x="2251" y="2999"/>
                    </a:lnTo>
                    <a:lnTo>
                      <a:pt x="2162" y="3038"/>
                    </a:lnTo>
                    <a:lnTo>
                      <a:pt x="2069" y="3072"/>
                    </a:lnTo>
                    <a:lnTo>
                      <a:pt x="1975" y="3100"/>
                    </a:lnTo>
                    <a:lnTo>
                      <a:pt x="1878" y="3123"/>
                    </a:lnTo>
                    <a:lnTo>
                      <a:pt x="1777" y="3140"/>
                    </a:lnTo>
                    <a:lnTo>
                      <a:pt x="1676" y="3149"/>
                    </a:lnTo>
                    <a:lnTo>
                      <a:pt x="1573" y="3152"/>
                    </a:lnTo>
                    <a:lnTo>
                      <a:pt x="1469" y="3149"/>
                    </a:lnTo>
                    <a:lnTo>
                      <a:pt x="1368" y="3140"/>
                    </a:lnTo>
                    <a:lnTo>
                      <a:pt x="1268" y="3123"/>
                    </a:lnTo>
                    <a:lnTo>
                      <a:pt x="1171" y="3100"/>
                    </a:lnTo>
                    <a:lnTo>
                      <a:pt x="1076" y="3072"/>
                    </a:lnTo>
                    <a:lnTo>
                      <a:pt x="984" y="3038"/>
                    </a:lnTo>
                    <a:lnTo>
                      <a:pt x="894" y="2999"/>
                    </a:lnTo>
                    <a:lnTo>
                      <a:pt x="807" y="2953"/>
                    </a:lnTo>
                    <a:lnTo>
                      <a:pt x="725" y="2903"/>
                    </a:lnTo>
                    <a:lnTo>
                      <a:pt x="644" y="2848"/>
                    </a:lnTo>
                    <a:lnTo>
                      <a:pt x="568" y="2789"/>
                    </a:lnTo>
                    <a:lnTo>
                      <a:pt x="496" y="2724"/>
                    </a:lnTo>
                    <a:lnTo>
                      <a:pt x="427" y="2656"/>
                    </a:lnTo>
                    <a:lnTo>
                      <a:pt x="364" y="2583"/>
                    </a:lnTo>
                    <a:lnTo>
                      <a:pt x="304" y="2507"/>
                    </a:lnTo>
                    <a:lnTo>
                      <a:pt x="249" y="2426"/>
                    </a:lnTo>
                    <a:lnTo>
                      <a:pt x="199" y="2343"/>
                    </a:lnTo>
                    <a:lnTo>
                      <a:pt x="154" y="2256"/>
                    </a:lnTo>
                    <a:lnTo>
                      <a:pt x="114" y="2166"/>
                    </a:lnTo>
                    <a:lnTo>
                      <a:pt x="80" y="2074"/>
                    </a:lnTo>
                    <a:lnTo>
                      <a:pt x="52" y="1979"/>
                    </a:lnTo>
                    <a:lnTo>
                      <a:pt x="30" y="1881"/>
                    </a:lnTo>
                    <a:lnTo>
                      <a:pt x="14" y="1781"/>
                    </a:lnTo>
                    <a:lnTo>
                      <a:pt x="3" y="1679"/>
                    </a:lnTo>
                    <a:lnTo>
                      <a:pt x="0" y="1577"/>
                    </a:lnTo>
                    <a:lnTo>
                      <a:pt x="3" y="1473"/>
                    </a:lnTo>
                    <a:lnTo>
                      <a:pt x="14" y="1371"/>
                    </a:lnTo>
                    <a:lnTo>
                      <a:pt x="30" y="1271"/>
                    </a:lnTo>
                    <a:lnTo>
                      <a:pt x="52" y="1174"/>
                    </a:lnTo>
                    <a:lnTo>
                      <a:pt x="80" y="1078"/>
                    </a:lnTo>
                    <a:lnTo>
                      <a:pt x="114" y="986"/>
                    </a:lnTo>
                    <a:lnTo>
                      <a:pt x="154" y="896"/>
                    </a:lnTo>
                    <a:lnTo>
                      <a:pt x="199" y="809"/>
                    </a:lnTo>
                    <a:lnTo>
                      <a:pt x="249" y="725"/>
                    </a:lnTo>
                    <a:lnTo>
                      <a:pt x="304" y="646"/>
                    </a:lnTo>
                    <a:lnTo>
                      <a:pt x="364" y="569"/>
                    </a:lnTo>
                    <a:lnTo>
                      <a:pt x="427" y="496"/>
                    </a:lnTo>
                    <a:lnTo>
                      <a:pt x="496" y="428"/>
                    </a:lnTo>
                    <a:lnTo>
                      <a:pt x="568" y="363"/>
                    </a:lnTo>
                    <a:lnTo>
                      <a:pt x="644" y="304"/>
                    </a:lnTo>
                    <a:lnTo>
                      <a:pt x="725" y="249"/>
                    </a:lnTo>
                    <a:lnTo>
                      <a:pt x="807" y="199"/>
                    </a:lnTo>
                    <a:lnTo>
                      <a:pt x="894" y="153"/>
                    </a:lnTo>
                    <a:lnTo>
                      <a:pt x="984" y="114"/>
                    </a:lnTo>
                    <a:lnTo>
                      <a:pt x="1076" y="80"/>
                    </a:lnTo>
                    <a:lnTo>
                      <a:pt x="1171" y="52"/>
                    </a:lnTo>
                    <a:lnTo>
                      <a:pt x="1268" y="29"/>
                    </a:lnTo>
                    <a:lnTo>
                      <a:pt x="1368" y="12"/>
                    </a:lnTo>
                    <a:lnTo>
                      <a:pt x="1469" y="3"/>
                    </a:lnTo>
                    <a:lnTo>
                      <a:pt x="15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70C7333-5A0E-99FD-FB62-ED446ECFA1D4}"/>
              </a:ext>
            </a:extLst>
          </p:cNvPr>
          <p:cNvGrpSpPr/>
          <p:nvPr/>
        </p:nvGrpSpPr>
        <p:grpSpPr>
          <a:xfrm>
            <a:off x="3174157" y="2080436"/>
            <a:ext cx="1530402" cy="1798434"/>
            <a:chOff x="3174157" y="2080436"/>
            <a:chExt cx="1530402" cy="1798434"/>
          </a:xfrm>
        </p:grpSpPr>
        <p:grpSp>
          <p:nvGrpSpPr>
            <p:cNvPr id="3" name="Graphic 509">
              <a:extLst>
                <a:ext uri="{FF2B5EF4-FFF2-40B4-BE49-F238E27FC236}">
                  <a16:creationId xmlns:a16="http://schemas.microsoft.com/office/drawing/2014/main" id="{FF566D39-27A1-6F18-47F4-FAA21014AF33}"/>
                </a:ext>
              </a:extLst>
            </p:cNvPr>
            <p:cNvGrpSpPr/>
            <p:nvPr/>
          </p:nvGrpSpPr>
          <p:grpSpPr>
            <a:xfrm>
              <a:off x="3174157" y="2511391"/>
              <a:ext cx="1530402" cy="1367479"/>
              <a:chOff x="2538413" y="2503646"/>
              <a:chExt cx="1787651" cy="1597342"/>
            </a:xfrm>
            <a:solidFill>
              <a:srgbClr val="017E81"/>
            </a:solidFill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4ED47B8F-9B1B-E585-2D05-3668FE428AD7}"/>
                  </a:ext>
                </a:extLst>
              </p:cNvPr>
              <p:cNvSpPr/>
              <p:nvPr/>
            </p:nvSpPr>
            <p:spPr>
              <a:xfrm>
                <a:off x="3325749" y="2503646"/>
                <a:ext cx="1000315" cy="810006"/>
              </a:xfrm>
              <a:custGeom>
                <a:avLst/>
                <a:gdLst>
                  <a:gd name="connsiteX0" fmla="*/ 988981 w 1000315"/>
                  <a:gd name="connsiteY0" fmla="*/ 810006 h 810006"/>
                  <a:gd name="connsiteX1" fmla="*/ 871252 w 1000315"/>
                  <a:gd name="connsiteY1" fmla="*/ 810006 h 810006"/>
                  <a:gd name="connsiteX2" fmla="*/ 784384 w 1000315"/>
                  <a:gd name="connsiteY2" fmla="*/ 730472 h 810006"/>
                  <a:gd name="connsiteX3" fmla="*/ 11335 w 1000315"/>
                  <a:gd name="connsiteY3" fmla="*/ 22670 h 810006"/>
                  <a:gd name="connsiteX4" fmla="*/ 0 w 1000315"/>
                  <a:gd name="connsiteY4" fmla="*/ 11335 h 810006"/>
                  <a:gd name="connsiteX5" fmla="*/ 11335 w 1000315"/>
                  <a:gd name="connsiteY5" fmla="*/ 0 h 810006"/>
                  <a:gd name="connsiteX6" fmla="*/ 552355 w 1000315"/>
                  <a:gd name="connsiteY6" fmla="*/ 211169 h 810006"/>
                  <a:gd name="connsiteX7" fmla="*/ 806958 w 1000315"/>
                  <a:gd name="connsiteY7" fmla="*/ 728472 h 810006"/>
                  <a:gd name="connsiteX8" fmla="*/ 871252 w 1000315"/>
                  <a:gd name="connsiteY8" fmla="*/ 787336 h 810006"/>
                  <a:gd name="connsiteX9" fmla="*/ 988981 w 1000315"/>
                  <a:gd name="connsiteY9" fmla="*/ 787336 h 810006"/>
                  <a:gd name="connsiteX10" fmla="*/ 1000315 w 1000315"/>
                  <a:gd name="connsiteY10" fmla="*/ 798671 h 810006"/>
                  <a:gd name="connsiteX11" fmla="*/ 988981 w 1000315"/>
                  <a:gd name="connsiteY11" fmla="*/ 810006 h 81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0315" h="810006">
                    <a:moveTo>
                      <a:pt x="988981" y="810006"/>
                    </a:moveTo>
                    <a:lnTo>
                      <a:pt x="871252" y="810006"/>
                    </a:lnTo>
                    <a:cubicBezTo>
                      <a:pt x="825722" y="810006"/>
                      <a:pt x="788384" y="775811"/>
                      <a:pt x="784384" y="730472"/>
                    </a:cubicBezTo>
                    <a:cubicBezTo>
                      <a:pt x="749808" y="333566"/>
                      <a:pt x="410242" y="22670"/>
                      <a:pt x="11335" y="22670"/>
                    </a:cubicBezTo>
                    <a:cubicBezTo>
                      <a:pt x="5048" y="22670"/>
                      <a:pt x="0" y="17621"/>
                      <a:pt x="0" y="11335"/>
                    </a:cubicBezTo>
                    <a:cubicBezTo>
                      <a:pt x="0" y="5048"/>
                      <a:pt x="5048" y="0"/>
                      <a:pt x="11335" y="0"/>
                    </a:cubicBezTo>
                    <a:cubicBezTo>
                      <a:pt x="212407" y="0"/>
                      <a:pt x="404527" y="74962"/>
                      <a:pt x="552355" y="211169"/>
                    </a:cubicBezTo>
                    <a:cubicBezTo>
                      <a:pt x="699230" y="346520"/>
                      <a:pt x="789718" y="530257"/>
                      <a:pt x="806958" y="728472"/>
                    </a:cubicBezTo>
                    <a:cubicBezTo>
                      <a:pt x="809911" y="762000"/>
                      <a:pt x="837533" y="787336"/>
                      <a:pt x="871252" y="787336"/>
                    </a:cubicBezTo>
                    <a:lnTo>
                      <a:pt x="988981" y="787336"/>
                    </a:lnTo>
                    <a:cubicBezTo>
                      <a:pt x="995267" y="787336"/>
                      <a:pt x="1000315" y="792385"/>
                      <a:pt x="1000315" y="798671"/>
                    </a:cubicBezTo>
                    <a:cubicBezTo>
                      <a:pt x="1000315" y="804958"/>
                      <a:pt x="995172" y="810006"/>
                      <a:pt x="988981" y="8100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A3ED770D-914E-612E-EE9F-A031C8A46C37}"/>
                  </a:ext>
                </a:extLst>
              </p:cNvPr>
              <p:cNvSpPr/>
              <p:nvPr/>
            </p:nvSpPr>
            <p:spPr>
              <a:xfrm>
                <a:off x="4253055" y="3240643"/>
                <a:ext cx="72961" cy="123396"/>
              </a:xfrm>
              <a:custGeom>
                <a:avLst/>
                <a:gdLst>
                  <a:gd name="connsiteX0" fmla="*/ 11287 w 72961"/>
                  <a:gd name="connsiteY0" fmla="*/ 123396 h 123396"/>
                  <a:gd name="connsiteX1" fmla="*/ 3286 w 72961"/>
                  <a:gd name="connsiteY1" fmla="*/ 120063 h 123396"/>
                  <a:gd name="connsiteX2" fmla="*/ 3286 w 72961"/>
                  <a:gd name="connsiteY2" fmla="*/ 104061 h 123396"/>
                  <a:gd name="connsiteX3" fmla="*/ 45672 w 72961"/>
                  <a:gd name="connsiteY3" fmla="*/ 61674 h 123396"/>
                  <a:gd name="connsiteX4" fmla="*/ 3286 w 72961"/>
                  <a:gd name="connsiteY4" fmla="*/ 19288 h 123396"/>
                  <a:gd name="connsiteX5" fmla="*/ 3286 w 72961"/>
                  <a:gd name="connsiteY5" fmla="*/ 3286 h 123396"/>
                  <a:gd name="connsiteX6" fmla="*/ 19288 w 72961"/>
                  <a:gd name="connsiteY6" fmla="*/ 3286 h 123396"/>
                  <a:gd name="connsiteX7" fmla="*/ 69675 w 72961"/>
                  <a:gd name="connsiteY7" fmla="*/ 53673 h 123396"/>
                  <a:gd name="connsiteX8" fmla="*/ 69675 w 72961"/>
                  <a:gd name="connsiteY8" fmla="*/ 69675 h 123396"/>
                  <a:gd name="connsiteX9" fmla="*/ 19288 w 72961"/>
                  <a:gd name="connsiteY9" fmla="*/ 120063 h 123396"/>
                  <a:gd name="connsiteX10" fmla="*/ 11287 w 72961"/>
                  <a:gd name="connsiteY10" fmla="*/ 123396 h 123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961" h="123396">
                    <a:moveTo>
                      <a:pt x="11287" y="123396"/>
                    </a:moveTo>
                    <a:cubicBezTo>
                      <a:pt x="8430" y="123396"/>
                      <a:pt x="5477" y="122253"/>
                      <a:pt x="3286" y="120063"/>
                    </a:cubicBezTo>
                    <a:cubicBezTo>
                      <a:pt x="-1095" y="115681"/>
                      <a:pt x="-1095" y="108442"/>
                      <a:pt x="3286" y="104061"/>
                    </a:cubicBezTo>
                    <a:lnTo>
                      <a:pt x="45672" y="61674"/>
                    </a:lnTo>
                    <a:lnTo>
                      <a:pt x="3286" y="19288"/>
                    </a:lnTo>
                    <a:cubicBezTo>
                      <a:pt x="-1095" y="14907"/>
                      <a:pt x="-1095" y="7668"/>
                      <a:pt x="3286" y="3286"/>
                    </a:cubicBezTo>
                    <a:cubicBezTo>
                      <a:pt x="7668" y="-1095"/>
                      <a:pt x="14907" y="-1095"/>
                      <a:pt x="19288" y="3286"/>
                    </a:cubicBezTo>
                    <a:lnTo>
                      <a:pt x="69675" y="53673"/>
                    </a:lnTo>
                    <a:cubicBezTo>
                      <a:pt x="74057" y="58055"/>
                      <a:pt x="74057" y="65294"/>
                      <a:pt x="69675" y="69675"/>
                    </a:cubicBezTo>
                    <a:lnTo>
                      <a:pt x="19288" y="120063"/>
                    </a:lnTo>
                    <a:cubicBezTo>
                      <a:pt x="17097" y="122253"/>
                      <a:pt x="14145" y="123396"/>
                      <a:pt x="11287" y="123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grpSp>
            <p:nvGrpSpPr>
              <p:cNvPr id="6" name="Graphic 509">
                <a:extLst>
                  <a:ext uri="{FF2B5EF4-FFF2-40B4-BE49-F238E27FC236}">
                    <a16:creationId xmlns:a16="http://schemas.microsoft.com/office/drawing/2014/main" id="{09E2F1A5-8BE7-D4DB-4335-43337F0FE098}"/>
                  </a:ext>
                </a:extLst>
              </p:cNvPr>
              <p:cNvGrpSpPr/>
              <p:nvPr/>
            </p:nvGrpSpPr>
            <p:grpSpPr>
              <a:xfrm>
                <a:off x="2538413" y="2503646"/>
                <a:ext cx="810006" cy="810006"/>
                <a:chOff x="2538413" y="2503646"/>
                <a:chExt cx="810006" cy="810006"/>
              </a:xfrm>
              <a:grpFill/>
            </p:grpSpPr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293015B5-D62D-FF54-9008-5BE7BA93345A}"/>
                    </a:ext>
                  </a:extLst>
                </p:cNvPr>
                <p:cNvSpPr/>
                <p:nvPr/>
              </p:nvSpPr>
              <p:spPr>
                <a:xfrm>
                  <a:off x="2538413" y="3250194"/>
                  <a:ext cx="23729" cy="63457"/>
                </a:xfrm>
                <a:custGeom>
                  <a:avLst/>
                  <a:gdLst>
                    <a:gd name="connsiteX0" fmla="*/ 11335 w 23729"/>
                    <a:gd name="connsiteY0" fmla="*/ 63457 h 63457"/>
                    <a:gd name="connsiteX1" fmla="*/ 0 w 23729"/>
                    <a:gd name="connsiteY1" fmla="*/ 52123 h 63457"/>
                    <a:gd name="connsiteX2" fmla="*/ 1048 w 23729"/>
                    <a:gd name="connsiteY2" fmla="*/ 10784 h 63457"/>
                    <a:gd name="connsiteX3" fmla="*/ 12954 w 23729"/>
                    <a:gd name="connsiteY3" fmla="*/ 21 h 63457"/>
                    <a:gd name="connsiteX4" fmla="*/ 23717 w 23729"/>
                    <a:gd name="connsiteY4" fmla="*/ 11927 h 63457"/>
                    <a:gd name="connsiteX5" fmla="*/ 22670 w 23729"/>
                    <a:gd name="connsiteY5" fmla="*/ 52123 h 63457"/>
                    <a:gd name="connsiteX6" fmla="*/ 11335 w 23729"/>
                    <a:gd name="connsiteY6" fmla="*/ 63457 h 63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729" h="63457">
                      <a:moveTo>
                        <a:pt x="11335" y="63457"/>
                      </a:moveTo>
                      <a:cubicBezTo>
                        <a:pt x="5048" y="63457"/>
                        <a:pt x="0" y="58409"/>
                        <a:pt x="0" y="52123"/>
                      </a:cubicBezTo>
                      <a:cubicBezTo>
                        <a:pt x="0" y="38407"/>
                        <a:pt x="381" y="24500"/>
                        <a:pt x="1048" y="10784"/>
                      </a:cubicBezTo>
                      <a:cubicBezTo>
                        <a:pt x="1334" y="4498"/>
                        <a:pt x="6763" y="-360"/>
                        <a:pt x="12954" y="21"/>
                      </a:cubicBezTo>
                      <a:cubicBezTo>
                        <a:pt x="19241" y="307"/>
                        <a:pt x="24003" y="5641"/>
                        <a:pt x="23717" y="11927"/>
                      </a:cubicBezTo>
                      <a:cubicBezTo>
                        <a:pt x="23051" y="25262"/>
                        <a:pt x="22670" y="38788"/>
                        <a:pt x="22670" y="52123"/>
                      </a:cubicBezTo>
                      <a:cubicBezTo>
                        <a:pt x="22670" y="58314"/>
                        <a:pt x="17621" y="63457"/>
                        <a:pt x="11335" y="6345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91BADA6E-357A-B166-8E57-E59C8AE76AF9}"/>
                    </a:ext>
                  </a:extLst>
                </p:cNvPr>
                <p:cNvSpPr/>
                <p:nvPr/>
              </p:nvSpPr>
              <p:spPr>
                <a:xfrm>
                  <a:off x="2547043" y="2512393"/>
                  <a:ext cx="683779" cy="683815"/>
                </a:xfrm>
                <a:custGeom>
                  <a:avLst/>
                  <a:gdLst>
                    <a:gd name="connsiteX0" fmla="*/ 11372 w 683779"/>
                    <a:gd name="connsiteY0" fmla="*/ 683816 h 683815"/>
                    <a:gd name="connsiteX1" fmla="*/ 9658 w 683779"/>
                    <a:gd name="connsiteY1" fmla="*/ 683720 h 683815"/>
                    <a:gd name="connsiteX2" fmla="*/ 133 w 683779"/>
                    <a:gd name="connsiteY2" fmla="*/ 670862 h 683815"/>
                    <a:gd name="connsiteX3" fmla="*/ 15468 w 683779"/>
                    <a:gd name="connsiteY3" fmla="*/ 594281 h 683815"/>
                    <a:gd name="connsiteX4" fmla="*/ 29184 w 683779"/>
                    <a:gd name="connsiteY4" fmla="*/ 586089 h 683815"/>
                    <a:gd name="connsiteX5" fmla="*/ 37375 w 683779"/>
                    <a:gd name="connsiteY5" fmla="*/ 599805 h 683815"/>
                    <a:gd name="connsiteX6" fmla="*/ 22516 w 683779"/>
                    <a:gd name="connsiteY6" fmla="*/ 674195 h 683815"/>
                    <a:gd name="connsiteX7" fmla="*/ 11372 w 683779"/>
                    <a:gd name="connsiteY7" fmla="*/ 683816 h 683815"/>
                    <a:gd name="connsiteX8" fmla="*/ 48901 w 683779"/>
                    <a:gd name="connsiteY8" fmla="*/ 534749 h 683815"/>
                    <a:gd name="connsiteX9" fmla="*/ 45091 w 683779"/>
                    <a:gd name="connsiteY9" fmla="*/ 534083 h 683815"/>
                    <a:gd name="connsiteX10" fmla="*/ 38233 w 683779"/>
                    <a:gd name="connsiteY10" fmla="*/ 519605 h 683815"/>
                    <a:gd name="connsiteX11" fmla="*/ 68236 w 683779"/>
                    <a:gd name="connsiteY11" fmla="*/ 447500 h 683815"/>
                    <a:gd name="connsiteX12" fmla="*/ 83286 w 683779"/>
                    <a:gd name="connsiteY12" fmla="*/ 442166 h 683815"/>
                    <a:gd name="connsiteX13" fmla="*/ 88620 w 683779"/>
                    <a:gd name="connsiteY13" fmla="*/ 457216 h 683815"/>
                    <a:gd name="connsiteX14" fmla="*/ 59473 w 683779"/>
                    <a:gd name="connsiteY14" fmla="*/ 527320 h 683815"/>
                    <a:gd name="connsiteX15" fmla="*/ 48901 w 683779"/>
                    <a:gd name="connsiteY15" fmla="*/ 534749 h 683815"/>
                    <a:gd name="connsiteX16" fmla="*/ 115004 w 683779"/>
                    <a:gd name="connsiteY16" fmla="*/ 395780 h 683815"/>
                    <a:gd name="connsiteX17" fmla="*/ 109194 w 683779"/>
                    <a:gd name="connsiteY17" fmla="*/ 394160 h 683815"/>
                    <a:gd name="connsiteX18" fmla="*/ 105289 w 683779"/>
                    <a:gd name="connsiteY18" fmla="*/ 378635 h 683815"/>
                    <a:gd name="connsiteX19" fmla="*/ 148818 w 683779"/>
                    <a:gd name="connsiteY19" fmla="*/ 313769 h 683815"/>
                    <a:gd name="connsiteX20" fmla="*/ 164629 w 683779"/>
                    <a:gd name="connsiteY20" fmla="*/ 311483 h 683815"/>
                    <a:gd name="connsiteX21" fmla="*/ 166915 w 683779"/>
                    <a:gd name="connsiteY21" fmla="*/ 327295 h 683815"/>
                    <a:gd name="connsiteX22" fmla="*/ 124624 w 683779"/>
                    <a:gd name="connsiteY22" fmla="*/ 390350 h 683815"/>
                    <a:gd name="connsiteX23" fmla="*/ 115004 w 683779"/>
                    <a:gd name="connsiteY23" fmla="*/ 395780 h 683815"/>
                    <a:gd name="connsiteX24" fmla="*/ 206730 w 683779"/>
                    <a:gd name="connsiteY24" fmla="*/ 272336 h 683815"/>
                    <a:gd name="connsiteX25" fmla="*/ 199110 w 683779"/>
                    <a:gd name="connsiteY25" fmla="*/ 269383 h 683815"/>
                    <a:gd name="connsiteX26" fmla="*/ 198348 w 683779"/>
                    <a:gd name="connsiteY26" fmla="*/ 253381 h 683815"/>
                    <a:gd name="connsiteX27" fmla="*/ 253593 w 683779"/>
                    <a:gd name="connsiteY27" fmla="*/ 198136 h 683815"/>
                    <a:gd name="connsiteX28" fmla="*/ 269595 w 683779"/>
                    <a:gd name="connsiteY28" fmla="*/ 198898 h 683815"/>
                    <a:gd name="connsiteX29" fmla="*/ 268833 w 683779"/>
                    <a:gd name="connsiteY29" fmla="*/ 214900 h 683815"/>
                    <a:gd name="connsiteX30" fmla="*/ 215207 w 683779"/>
                    <a:gd name="connsiteY30" fmla="*/ 268526 h 683815"/>
                    <a:gd name="connsiteX31" fmla="*/ 206730 w 683779"/>
                    <a:gd name="connsiteY31" fmla="*/ 272336 h 683815"/>
                    <a:gd name="connsiteX32" fmla="*/ 320649 w 683779"/>
                    <a:gd name="connsiteY32" fmla="*/ 169085 h 683815"/>
                    <a:gd name="connsiteX33" fmla="*/ 311600 w 683779"/>
                    <a:gd name="connsiteY33" fmla="*/ 164513 h 683815"/>
                    <a:gd name="connsiteX34" fmla="*/ 313886 w 683779"/>
                    <a:gd name="connsiteY34" fmla="*/ 148701 h 683815"/>
                    <a:gd name="connsiteX35" fmla="*/ 378751 w 683779"/>
                    <a:gd name="connsiteY35" fmla="*/ 105267 h 683815"/>
                    <a:gd name="connsiteX36" fmla="*/ 394277 w 683779"/>
                    <a:gd name="connsiteY36" fmla="*/ 109172 h 683815"/>
                    <a:gd name="connsiteX37" fmla="*/ 390372 w 683779"/>
                    <a:gd name="connsiteY37" fmla="*/ 124698 h 683815"/>
                    <a:gd name="connsiteX38" fmla="*/ 327412 w 683779"/>
                    <a:gd name="connsiteY38" fmla="*/ 166989 h 683815"/>
                    <a:gd name="connsiteX39" fmla="*/ 320649 w 683779"/>
                    <a:gd name="connsiteY39" fmla="*/ 169085 h 683815"/>
                    <a:gd name="connsiteX40" fmla="*/ 452284 w 683779"/>
                    <a:gd name="connsiteY40" fmla="*/ 89837 h 683815"/>
                    <a:gd name="connsiteX41" fmla="*/ 442093 w 683779"/>
                    <a:gd name="connsiteY41" fmla="*/ 83360 h 683815"/>
                    <a:gd name="connsiteX42" fmla="*/ 447427 w 683779"/>
                    <a:gd name="connsiteY42" fmla="*/ 68310 h 683815"/>
                    <a:gd name="connsiteX43" fmla="*/ 519436 w 683779"/>
                    <a:gd name="connsiteY43" fmla="*/ 38306 h 683815"/>
                    <a:gd name="connsiteX44" fmla="*/ 533914 w 683779"/>
                    <a:gd name="connsiteY44" fmla="*/ 45164 h 683815"/>
                    <a:gd name="connsiteX45" fmla="*/ 527056 w 683779"/>
                    <a:gd name="connsiteY45" fmla="*/ 59642 h 683815"/>
                    <a:gd name="connsiteX46" fmla="*/ 457047 w 683779"/>
                    <a:gd name="connsiteY46" fmla="*/ 88789 h 683815"/>
                    <a:gd name="connsiteX47" fmla="*/ 452284 w 683779"/>
                    <a:gd name="connsiteY47" fmla="*/ 89837 h 683815"/>
                    <a:gd name="connsiteX48" fmla="*/ 596969 w 683779"/>
                    <a:gd name="connsiteY48" fmla="*/ 37735 h 683815"/>
                    <a:gd name="connsiteX49" fmla="*/ 586015 w 683779"/>
                    <a:gd name="connsiteY49" fmla="*/ 29162 h 683815"/>
                    <a:gd name="connsiteX50" fmla="*/ 594207 w 683779"/>
                    <a:gd name="connsiteY50" fmla="*/ 15446 h 683815"/>
                    <a:gd name="connsiteX51" fmla="*/ 670788 w 683779"/>
                    <a:gd name="connsiteY51" fmla="*/ 111 h 683815"/>
                    <a:gd name="connsiteX52" fmla="*/ 683647 w 683779"/>
                    <a:gd name="connsiteY52" fmla="*/ 9636 h 683815"/>
                    <a:gd name="connsiteX53" fmla="*/ 674122 w 683779"/>
                    <a:gd name="connsiteY53" fmla="*/ 22495 h 683815"/>
                    <a:gd name="connsiteX54" fmla="*/ 599731 w 683779"/>
                    <a:gd name="connsiteY54" fmla="*/ 37354 h 683815"/>
                    <a:gd name="connsiteX55" fmla="*/ 596969 w 683779"/>
                    <a:gd name="connsiteY55" fmla="*/ 37735 h 683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683779" h="683815">
                      <a:moveTo>
                        <a:pt x="11372" y="683816"/>
                      </a:moveTo>
                      <a:cubicBezTo>
                        <a:pt x="10801" y="683816"/>
                        <a:pt x="10229" y="683816"/>
                        <a:pt x="9658" y="683720"/>
                      </a:cubicBezTo>
                      <a:cubicBezTo>
                        <a:pt x="3466" y="682768"/>
                        <a:pt x="-820" y="677053"/>
                        <a:pt x="133" y="670862"/>
                      </a:cubicBezTo>
                      <a:cubicBezTo>
                        <a:pt x="3943" y="645144"/>
                        <a:pt x="9086" y="619427"/>
                        <a:pt x="15468" y="594281"/>
                      </a:cubicBezTo>
                      <a:cubicBezTo>
                        <a:pt x="16992" y="588185"/>
                        <a:pt x="23183" y="584565"/>
                        <a:pt x="29184" y="586089"/>
                      </a:cubicBezTo>
                      <a:cubicBezTo>
                        <a:pt x="35280" y="587613"/>
                        <a:pt x="38899" y="593804"/>
                        <a:pt x="37375" y="599805"/>
                      </a:cubicBezTo>
                      <a:cubicBezTo>
                        <a:pt x="31279" y="624189"/>
                        <a:pt x="26231" y="649240"/>
                        <a:pt x="22516" y="674195"/>
                      </a:cubicBezTo>
                      <a:cubicBezTo>
                        <a:pt x="21754" y="679815"/>
                        <a:pt x="16897" y="683816"/>
                        <a:pt x="11372" y="683816"/>
                      </a:cubicBezTo>
                      <a:close/>
                      <a:moveTo>
                        <a:pt x="48901" y="534749"/>
                      </a:moveTo>
                      <a:cubicBezTo>
                        <a:pt x="47662" y="534749"/>
                        <a:pt x="46329" y="534559"/>
                        <a:pt x="45091" y="534083"/>
                      </a:cubicBezTo>
                      <a:cubicBezTo>
                        <a:pt x="39185" y="531987"/>
                        <a:pt x="36137" y="525510"/>
                        <a:pt x="38233" y="519605"/>
                      </a:cubicBezTo>
                      <a:cubicBezTo>
                        <a:pt x="46996" y="495221"/>
                        <a:pt x="57092" y="470932"/>
                        <a:pt x="68236" y="447500"/>
                      </a:cubicBezTo>
                      <a:cubicBezTo>
                        <a:pt x="70903" y="441881"/>
                        <a:pt x="77666" y="439404"/>
                        <a:pt x="83286" y="442166"/>
                      </a:cubicBezTo>
                      <a:cubicBezTo>
                        <a:pt x="88906" y="444833"/>
                        <a:pt x="91382" y="451596"/>
                        <a:pt x="88620" y="457216"/>
                      </a:cubicBezTo>
                      <a:cubicBezTo>
                        <a:pt x="77761" y="479981"/>
                        <a:pt x="67951" y="503603"/>
                        <a:pt x="59473" y="527320"/>
                      </a:cubicBezTo>
                      <a:cubicBezTo>
                        <a:pt x="57949" y="531797"/>
                        <a:pt x="53568" y="534749"/>
                        <a:pt x="48901" y="534749"/>
                      </a:cubicBezTo>
                      <a:close/>
                      <a:moveTo>
                        <a:pt x="115004" y="395780"/>
                      </a:moveTo>
                      <a:cubicBezTo>
                        <a:pt x="113004" y="395780"/>
                        <a:pt x="111004" y="395303"/>
                        <a:pt x="109194" y="394160"/>
                      </a:cubicBezTo>
                      <a:cubicBezTo>
                        <a:pt x="103860" y="390922"/>
                        <a:pt x="102145" y="383969"/>
                        <a:pt x="105289" y="378635"/>
                      </a:cubicBezTo>
                      <a:cubicBezTo>
                        <a:pt x="118624" y="356441"/>
                        <a:pt x="133292" y="334629"/>
                        <a:pt x="148818" y="313769"/>
                      </a:cubicBezTo>
                      <a:cubicBezTo>
                        <a:pt x="152533" y="308721"/>
                        <a:pt x="159676" y="307673"/>
                        <a:pt x="164629" y="311483"/>
                      </a:cubicBezTo>
                      <a:cubicBezTo>
                        <a:pt x="169678" y="315198"/>
                        <a:pt x="170725" y="322342"/>
                        <a:pt x="166915" y="327295"/>
                      </a:cubicBezTo>
                      <a:cubicBezTo>
                        <a:pt x="151866" y="347583"/>
                        <a:pt x="137674" y="368729"/>
                        <a:pt x="124624" y="390350"/>
                      </a:cubicBezTo>
                      <a:cubicBezTo>
                        <a:pt x="122529" y="393779"/>
                        <a:pt x="118814" y="395780"/>
                        <a:pt x="115004" y="395780"/>
                      </a:cubicBezTo>
                      <a:close/>
                      <a:moveTo>
                        <a:pt x="206730" y="272336"/>
                      </a:moveTo>
                      <a:cubicBezTo>
                        <a:pt x="204063" y="272336"/>
                        <a:pt x="201301" y="271383"/>
                        <a:pt x="199110" y="269383"/>
                      </a:cubicBezTo>
                      <a:cubicBezTo>
                        <a:pt x="194443" y="265192"/>
                        <a:pt x="194157" y="258048"/>
                        <a:pt x="198348" y="253381"/>
                      </a:cubicBezTo>
                      <a:cubicBezTo>
                        <a:pt x="215779" y="234140"/>
                        <a:pt x="234352" y="215567"/>
                        <a:pt x="253593" y="198136"/>
                      </a:cubicBezTo>
                      <a:cubicBezTo>
                        <a:pt x="258260" y="193945"/>
                        <a:pt x="265404" y="194326"/>
                        <a:pt x="269595" y="198898"/>
                      </a:cubicBezTo>
                      <a:cubicBezTo>
                        <a:pt x="273786" y="203565"/>
                        <a:pt x="273405" y="210709"/>
                        <a:pt x="268833" y="214900"/>
                      </a:cubicBezTo>
                      <a:cubicBezTo>
                        <a:pt x="250164" y="231854"/>
                        <a:pt x="232162" y="249857"/>
                        <a:pt x="215207" y="268526"/>
                      </a:cubicBezTo>
                      <a:cubicBezTo>
                        <a:pt x="212921" y="271097"/>
                        <a:pt x="209778" y="272336"/>
                        <a:pt x="206730" y="272336"/>
                      </a:cubicBezTo>
                      <a:close/>
                      <a:moveTo>
                        <a:pt x="320649" y="169085"/>
                      </a:moveTo>
                      <a:cubicBezTo>
                        <a:pt x="317220" y="169085"/>
                        <a:pt x="313791" y="167465"/>
                        <a:pt x="311600" y="164513"/>
                      </a:cubicBezTo>
                      <a:cubicBezTo>
                        <a:pt x="307885" y="159464"/>
                        <a:pt x="308933" y="152416"/>
                        <a:pt x="313886" y="148701"/>
                      </a:cubicBezTo>
                      <a:cubicBezTo>
                        <a:pt x="334746" y="133175"/>
                        <a:pt x="356463" y="118602"/>
                        <a:pt x="378751" y="105267"/>
                      </a:cubicBezTo>
                      <a:cubicBezTo>
                        <a:pt x="384085" y="102029"/>
                        <a:pt x="391039" y="103743"/>
                        <a:pt x="394277" y="109172"/>
                      </a:cubicBezTo>
                      <a:cubicBezTo>
                        <a:pt x="397516" y="114506"/>
                        <a:pt x="395801" y="121460"/>
                        <a:pt x="390372" y="124698"/>
                      </a:cubicBezTo>
                      <a:cubicBezTo>
                        <a:pt x="368750" y="137652"/>
                        <a:pt x="347605" y="151940"/>
                        <a:pt x="327412" y="166989"/>
                      </a:cubicBezTo>
                      <a:cubicBezTo>
                        <a:pt x="325316" y="168323"/>
                        <a:pt x="322935" y="169085"/>
                        <a:pt x="320649" y="169085"/>
                      </a:cubicBezTo>
                      <a:close/>
                      <a:moveTo>
                        <a:pt x="452284" y="89837"/>
                      </a:moveTo>
                      <a:cubicBezTo>
                        <a:pt x="448093" y="89837"/>
                        <a:pt x="443998" y="87455"/>
                        <a:pt x="442093" y="83360"/>
                      </a:cubicBezTo>
                      <a:cubicBezTo>
                        <a:pt x="439426" y="77740"/>
                        <a:pt x="441807" y="70977"/>
                        <a:pt x="447427" y="68310"/>
                      </a:cubicBezTo>
                      <a:cubicBezTo>
                        <a:pt x="470858" y="57166"/>
                        <a:pt x="495052" y="47069"/>
                        <a:pt x="519436" y="38306"/>
                      </a:cubicBezTo>
                      <a:cubicBezTo>
                        <a:pt x="525341" y="36211"/>
                        <a:pt x="531818" y="39259"/>
                        <a:pt x="533914" y="45164"/>
                      </a:cubicBezTo>
                      <a:cubicBezTo>
                        <a:pt x="536009" y="51070"/>
                        <a:pt x="532961" y="57547"/>
                        <a:pt x="527056" y="59642"/>
                      </a:cubicBezTo>
                      <a:cubicBezTo>
                        <a:pt x="503338" y="68120"/>
                        <a:pt x="479812" y="77930"/>
                        <a:pt x="457047" y="88789"/>
                      </a:cubicBezTo>
                      <a:cubicBezTo>
                        <a:pt x="455618" y="89456"/>
                        <a:pt x="453999" y="89837"/>
                        <a:pt x="452284" y="89837"/>
                      </a:cubicBezTo>
                      <a:close/>
                      <a:moveTo>
                        <a:pt x="596969" y="37735"/>
                      </a:moveTo>
                      <a:cubicBezTo>
                        <a:pt x="591921" y="37735"/>
                        <a:pt x="587254" y="34306"/>
                        <a:pt x="586015" y="29162"/>
                      </a:cubicBezTo>
                      <a:cubicBezTo>
                        <a:pt x="584491" y="23066"/>
                        <a:pt x="588206" y="16970"/>
                        <a:pt x="594207" y="15446"/>
                      </a:cubicBezTo>
                      <a:cubicBezTo>
                        <a:pt x="619258" y="9160"/>
                        <a:pt x="645070" y="3921"/>
                        <a:pt x="670788" y="111"/>
                      </a:cubicBezTo>
                      <a:cubicBezTo>
                        <a:pt x="676979" y="-746"/>
                        <a:pt x="682694" y="3445"/>
                        <a:pt x="683647" y="9636"/>
                      </a:cubicBezTo>
                      <a:cubicBezTo>
                        <a:pt x="684599" y="15827"/>
                        <a:pt x="680313" y="21542"/>
                        <a:pt x="674122" y="22495"/>
                      </a:cubicBezTo>
                      <a:cubicBezTo>
                        <a:pt x="649166" y="26210"/>
                        <a:pt x="624115" y="31258"/>
                        <a:pt x="599731" y="37354"/>
                      </a:cubicBezTo>
                      <a:cubicBezTo>
                        <a:pt x="598779" y="37640"/>
                        <a:pt x="597826" y="37735"/>
                        <a:pt x="596969" y="377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F0AA90CE-DFCC-1CBC-D462-68785A6A40AF}"/>
                    </a:ext>
                  </a:extLst>
                </p:cNvPr>
                <p:cNvSpPr/>
                <p:nvPr/>
              </p:nvSpPr>
              <p:spPr>
                <a:xfrm>
                  <a:off x="3284970" y="2503646"/>
                  <a:ext cx="63448" cy="23717"/>
                </a:xfrm>
                <a:custGeom>
                  <a:avLst/>
                  <a:gdLst>
                    <a:gd name="connsiteX0" fmla="*/ 11347 w 63448"/>
                    <a:gd name="connsiteY0" fmla="*/ 23717 h 23717"/>
                    <a:gd name="connsiteX1" fmla="*/ 12 w 63448"/>
                    <a:gd name="connsiteY1" fmla="*/ 12954 h 23717"/>
                    <a:gd name="connsiteX2" fmla="*/ 10776 w 63448"/>
                    <a:gd name="connsiteY2" fmla="*/ 1048 h 23717"/>
                    <a:gd name="connsiteX3" fmla="*/ 52114 w 63448"/>
                    <a:gd name="connsiteY3" fmla="*/ 0 h 23717"/>
                    <a:gd name="connsiteX4" fmla="*/ 63449 w 63448"/>
                    <a:gd name="connsiteY4" fmla="*/ 11335 h 23717"/>
                    <a:gd name="connsiteX5" fmla="*/ 52114 w 63448"/>
                    <a:gd name="connsiteY5" fmla="*/ 22670 h 23717"/>
                    <a:gd name="connsiteX6" fmla="*/ 11918 w 63448"/>
                    <a:gd name="connsiteY6" fmla="*/ 23717 h 23717"/>
                    <a:gd name="connsiteX7" fmla="*/ 11347 w 63448"/>
                    <a:gd name="connsiteY7" fmla="*/ 23717 h 2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448" h="23717">
                      <a:moveTo>
                        <a:pt x="11347" y="23717"/>
                      </a:moveTo>
                      <a:cubicBezTo>
                        <a:pt x="5346" y="23717"/>
                        <a:pt x="393" y="19050"/>
                        <a:pt x="12" y="12954"/>
                      </a:cubicBezTo>
                      <a:cubicBezTo>
                        <a:pt x="-274" y="6668"/>
                        <a:pt x="4489" y="1429"/>
                        <a:pt x="10776" y="1048"/>
                      </a:cubicBezTo>
                      <a:cubicBezTo>
                        <a:pt x="24491" y="381"/>
                        <a:pt x="38398" y="0"/>
                        <a:pt x="52114" y="0"/>
                      </a:cubicBezTo>
                      <a:cubicBezTo>
                        <a:pt x="58401" y="0"/>
                        <a:pt x="63449" y="5048"/>
                        <a:pt x="63449" y="11335"/>
                      </a:cubicBezTo>
                      <a:cubicBezTo>
                        <a:pt x="63449" y="17621"/>
                        <a:pt x="58401" y="22670"/>
                        <a:pt x="52114" y="22670"/>
                      </a:cubicBezTo>
                      <a:cubicBezTo>
                        <a:pt x="38779" y="22670"/>
                        <a:pt x="25253" y="23051"/>
                        <a:pt x="11918" y="23717"/>
                      </a:cubicBezTo>
                      <a:cubicBezTo>
                        <a:pt x="11728" y="23717"/>
                        <a:pt x="11537" y="23717"/>
                        <a:pt x="11347" y="237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</p:grp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20153BBF-FFE2-96F5-4A03-72D742AFCDD0}"/>
                  </a:ext>
                </a:extLst>
              </p:cNvPr>
              <p:cNvSpPr/>
              <p:nvPr/>
            </p:nvSpPr>
            <p:spPr>
              <a:xfrm>
                <a:off x="2538413" y="3290982"/>
                <a:ext cx="810006" cy="810006"/>
              </a:xfrm>
              <a:custGeom>
                <a:avLst/>
                <a:gdLst>
                  <a:gd name="connsiteX0" fmla="*/ 798671 w 810006"/>
                  <a:gd name="connsiteY0" fmla="*/ 810006 h 810006"/>
                  <a:gd name="connsiteX1" fmla="*/ 0 w 810006"/>
                  <a:gd name="connsiteY1" fmla="*/ 11335 h 810006"/>
                  <a:gd name="connsiteX2" fmla="*/ 11335 w 810006"/>
                  <a:gd name="connsiteY2" fmla="*/ 0 h 810006"/>
                  <a:gd name="connsiteX3" fmla="*/ 22670 w 810006"/>
                  <a:gd name="connsiteY3" fmla="*/ 11335 h 810006"/>
                  <a:gd name="connsiteX4" fmla="*/ 798671 w 810006"/>
                  <a:gd name="connsiteY4" fmla="*/ 787337 h 810006"/>
                  <a:gd name="connsiteX5" fmla="*/ 810006 w 810006"/>
                  <a:gd name="connsiteY5" fmla="*/ 798671 h 810006"/>
                  <a:gd name="connsiteX6" fmla="*/ 798671 w 810006"/>
                  <a:gd name="connsiteY6" fmla="*/ 810006 h 81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0006" h="810006">
                    <a:moveTo>
                      <a:pt x="798671" y="810006"/>
                    </a:moveTo>
                    <a:cubicBezTo>
                      <a:pt x="358235" y="810006"/>
                      <a:pt x="0" y="451675"/>
                      <a:pt x="0" y="11335"/>
                    </a:cubicBezTo>
                    <a:cubicBezTo>
                      <a:pt x="0" y="5048"/>
                      <a:pt x="5048" y="0"/>
                      <a:pt x="11335" y="0"/>
                    </a:cubicBezTo>
                    <a:cubicBezTo>
                      <a:pt x="17621" y="0"/>
                      <a:pt x="22670" y="5048"/>
                      <a:pt x="22670" y="11335"/>
                    </a:cubicBezTo>
                    <a:cubicBezTo>
                      <a:pt x="22670" y="439198"/>
                      <a:pt x="370808" y="787337"/>
                      <a:pt x="798671" y="787337"/>
                    </a:cubicBezTo>
                    <a:cubicBezTo>
                      <a:pt x="804958" y="787337"/>
                      <a:pt x="810006" y="792385"/>
                      <a:pt x="810006" y="798671"/>
                    </a:cubicBezTo>
                    <a:cubicBezTo>
                      <a:pt x="810006" y="804958"/>
                      <a:pt x="804863" y="810006"/>
                      <a:pt x="798671" y="8100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grpSp>
            <p:nvGrpSpPr>
              <p:cNvPr id="11" name="Graphic 509">
                <a:extLst>
                  <a:ext uri="{FF2B5EF4-FFF2-40B4-BE49-F238E27FC236}">
                    <a16:creationId xmlns:a16="http://schemas.microsoft.com/office/drawing/2014/main" id="{5E52E301-F31B-40A2-D05A-1E34482C5B15}"/>
                  </a:ext>
                </a:extLst>
              </p:cNvPr>
              <p:cNvGrpSpPr/>
              <p:nvPr/>
            </p:nvGrpSpPr>
            <p:grpSpPr>
              <a:xfrm>
                <a:off x="3325749" y="3388032"/>
                <a:ext cx="803996" cy="712956"/>
                <a:chOff x="3325749" y="3388032"/>
                <a:chExt cx="803996" cy="712956"/>
              </a:xfrm>
              <a:grpFill/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50DF024B-F31A-49A6-367B-A756C42FDEFB}"/>
                    </a:ext>
                  </a:extLst>
                </p:cNvPr>
                <p:cNvSpPr/>
                <p:nvPr/>
              </p:nvSpPr>
              <p:spPr>
                <a:xfrm>
                  <a:off x="4101083" y="3388032"/>
                  <a:ext cx="28661" cy="62970"/>
                </a:xfrm>
                <a:custGeom>
                  <a:avLst/>
                  <a:gdLst>
                    <a:gd name="connsiteX0" fmla="*/ 11336 w 28661"/>
                    <a:gd name="connsiteY0" fmla="*/ 62970 h 62970"/>
                    <a:gd name="connsiteX1" fmla="*/ 9335 w 28661"/>
                    <a:gd name="connsiteY1" fmla="*/ 62780 h 62970"/>
                    <a:gd name="connsiteX2" fmla="*/ 191 w 28661"/>
                    <a:gd name="connsiteY2" fmla="*/ 49635 h 62970"/>
                    <a:gd name="connsiteX3" fmla="*/ 6097 w 28661"/>
                    <a:gd name="connsiteY3" fmla="*/ 9916 h 62970"/>
                    <a:gd name="connsiteX4" fmla="*/ 18765 w 28661"/>
                    <a:gd name="connsiteY4" fmla="*/ 105 h 62970"/>
                    <a:gd name="connsiteX5" fmla="*/ 28576 w 28661"/>
                    <a:gd name="connsiteY5" fmla="*/ 12678 h 62970"/>
                    <a:gd name="connsiteX6" fmla="*/ 22480 w 28661"/>
                    <a:gd name="connsiteY6" fmla="*/ 53541 h 62970"/>
                    <a:gd name="connsiteX7" fmla="*/ 11336 w 28661"/>
                    <a:gd name="connsiteY7" fmla="*/ 62970 h 62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61" h="62970">
                      <a:moveTo>
                        <a:pt x="11336" y="62970"/>
                      </a:moveTo>
                      <a:cubicBezTo>
                        <a:pt x="10669" y="62970"/>
                        <a:pt x="10002" y="62875"/>
                        <a:pt x="9335" y="62780"/>
                      </a:cubicBezTo>
                      <a:cubicBezTo>
                        <a:pt x="3144" y="61732"/>
                        <a:pt x="-952" y="55826"/>
                        <a:pt x="191" y="49635"/>
                      </a:cubicBezTo>
                      <a:cubicBezTo>
                        <a:pt x="2477" y="36586"/>
                        <a:pt x="4478" y="23156"/>
                        <a:pt x="6097" y="9916"/>
                      </a:cubicBezTo>
                      <a:cubicBezTo>
                        <a:pt x="6859" y="3725"/>
                        <a:pt x="12479" y="-752"/>
                        <a:pt x="18765" y="105"/>
                      </a:cubicBezTo>
                      <a:cubicBezTo>
                        <a:pt x="24956" y="867"/>
                        <a:pt x="29338" y="6487"/>
                        <a:pt x="28576" y="12678"/>
                      </a:cubicBezTo>
                      <a:cubicBezTo>
                        <a:pt x="26861" y="26394"/>
                        <a:pt x="24861" y="40110"/>
                        <a:pt x="22480" y="53541"/>
                      </a:cubicBezTo>
                      <a:cubicBezTo>
                        <a:pt x="21527" y="59065"/>
                        <a:pt x="16765" y="62970"/>
                        <a:pt x="11336" y="629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D5033A3E-3A89-8761-F019-61E5337462E0}"/>
                    </a:ext>
                  </a:extLst>
                </p:cNvPr>
                <p:cNvSpPr/>
                <p:nvPr/>
              </p:nvSpPr>
              <p:spPr>
                <a:xfrm>
                  <a:off x="3447629" y="3507561"/>
                  <a:ext cx="657984" cy="583997"/>
                </a:xfrm>
                <a:custGeom>
                  <a:avLst/>
                  <a:gdLst>
                    <a:gd name="connsiteX0" fmla="*/ 11279 w 657984"/>
                    <a:gd name="connsiteY0" fmla="*/ 583997 h 583997"/>
                    <a:gd name="connsiteX1" fmla="*/ 135 w 657984"/>
                    <a:gd name="connsiteY1" fmla="*/ 574377 h 583997"/>
                    <a:gd name="connsiteX2" fmla="*/ 9565 w 657984"/>
                    <a:gd name="connsiteY2" fmla="*/ 561423 h 583997"/>
                    <a:gd name="connsiteX3" fmla="*/ 88051 w 657984"/>
                    <a:gd name="connsiteY3" fmla="*/ 545040 h 583997"/>
                    <a:gd name="connsiteX4" fmla="*/ 101862 w 657984"/>
                    <a:gd name="connsiteY4" fmla="*/ 553136 h 583997"/>
                    <a:gd name="connsiteX5" fmla="*/ 93766 w 657984"/>
                    <a:gd name="connsiteY5" fmla="*/ 566948 h 583997"/>
                    <a:gd name="connsiteX6" fmla="*/ 12994 w 657984"/>
                    <a:gd name="connsiteY6" fmla="*/ 583807 h 583997"/>
                    <a:gd name="connsiteX7" fmla="*/ 11279 w 657984"/>
                    <a:gd name="connsiteY7" fmla="*/ 583997 h 583997"/>
                    <a:gd name="connsiteX8" fmla="*/ 168346 w 657984"/>
                    <a:gd name="connsiteY8" fmla="*/ 542564 h 583997"/>
                    <a:gd name="connsiteX9" fmla="*/ 157774 w 657984"/>
                    <a:gd name="connsiteY9" fmla="*/ 535229 h 583997"/>
                    <a:gd name="connsiteX10" fmla="*/ 164346 w 657984"/>
                    <a:gd name="connsiteY10" fmla="*/ 520656 h 583997"/>
                    <a:gd name="connsiteX11" fmla="*/ 237688 w 657984"/>
                    <a:gd name="connsiteY11" fmla="*/ 488461 h 583997"/>
                    <a:gd name="connsiteX12" fmla="*/ 252928 w 657984"/>
                    <a:gd name="connsiteY12" fmla="*/ 493510 h 583997"/>
                    <a:gd name="connsiteX13" fmla="*/ 247880 w 657984"/>
                    <a:gd name="connsiteY13" fmla="*/ 508750 h 583997"/>
                    <a:gd name="connsiteX14" fmla="*/ 172347 w 657984"/>
                    <a:gd name="connsiteY14" fmla="*/ 541897 h 583997"/>
                    <a:gd name="connsiteX15" fmla="*/ 168346 w 657984"/>
                    <a:gd name="connsiteY15" fmla="*/ 542564 h 583997"/>
                    <a:gd name="connsiteX16" fmla="*/ 313412 w 657984"/>
                    <a:gd name="connsiteY16" fmla="*/ 469602 h 583997"/>
                    <a:gd name="connsiteX17" fmla="*/ 303887 w 657984"/>
                    <a:gd name="connsiteY17" fmla="*/ 464363 h 583997"/>
                    <a:gd name="connsiteX18" fmla="*/ 307316 w 657984"/>
                    <a:gd name="connsiteY18" fmla="*/ 448742 h 583997"/>
                    <a:gd name="connsiteX19" fmla="*/ 372467 w 657984"/>
                    <a:gd name="connsiteY19" fmla="*/ 402070 h 583997"/>
                    <a:gd name="connsiteX20" fmla="*/ 388374 w 657984"/>
                    <a:gd name="connsiteY20" fmla="*/ 403879 h 583997"/>
                    <a:gd name="connsiteX21" fmla="*/ 386564 w 657984"/>
                    <a:gd name="connsiteY21" fmla="*/ 419786 h 583997"/>
                    <a:gd name="connsiteX22" fmla="*/ 319508 w 657984"/>
                    <a:gd name="connsiteY22" fmla="*/ 467792 h 583997"/>
                    <a:gd name="connsiteX23" fmla="*/ 313412 w 657984"/>
                    <a:gd name="connsiteY23" fmla="*/ 469602 h 583997"/>
                    <a:gd name="connsiteX24" fmla="*/ 440476 w 657984"/>
                    <a:gd name="connsiteY24" fmla="*/ 368446 h 583997"/>
                    <a:gd name="connsiteX25" fmla="*/ 432379 w 657984"/>
                    <a:gd name="connsiteY25" fmla="*/ 365018 h 583997"/>
                    <a:gd name="connsiteX26" fmla="*/ 432570 w 657984"/>
                    <a:gd name="connsiteY26" fmla="*/ 349015 h 583997"/>
                    <a:gd name="connsiteX27" fmla="*/ 486862 w 657984"/>
                    <a:gd name="connsiteY27" fmla="*/ 290056 h 583997"/>
                    <a:gd name="connsiteX28" fmla="*/ 502769 w 657984"/>
                    <a:gd name="connsiteY28" fmla="*/ 288532 h 583997"/>
                    <a:gd name="connsiteX29" fmla="*/ 504293 w 657984"/>
                    <a:gd name="connsiteY29" fmla="*/ 304439 h 583997"/>
                    <a:gd name="connsiteX30" fmla="*/ 448381 w 657984"/>
                    <a:gd name="connsiteY30" fmla="*/ 365113 h 583997"/>
                    <a:gd name="connsiteX31" fmla="*/ 440476 w 657984"/>
                    <a:gd name="connsiteY31" fmla="*/ 368446 h 583997"/>
                    <a:gd name="connsiteX32" fmla="*/ 544203 w 657984"/>
                    <a:gd name="connsiteY32" fmla="*/ 243383 h 583997"/>
                    <a:gd name="connsiteX33" fmla="*/ 537916 w 657984"/>
                    <a:gd name="connsiteY33" fmla="*/ 241478 h 583997"/>
                    <a:gd name="connsiteX34" fmla="*/ 534773 w 657984"/>
                    <a:gd name="connsiteY34" fmla="*/ 225762 h 583997"/>
                    <a:gd name="connsiteX35" fmla="*/ 575826 w 657984"/>
                    <a:gd name="connsiteY35" fmla="*/ 156896 h 583997"/>
                    <a:gd name="connsiteX36" fmla="*/ 591161 w 657984"/>
                    <a:gd name="connsiteY36" fmla="*/ 152134 h 583997"/>
                    <a:gd name="connsiteX37" fmla="*/ 595828 w 657984"/>
                    <a:gd name="connsiteY37" fmla="*/ 167469 h 583997"/>
                    <a:gd name="connsiteX38" fmla="*/ 553537 w 657984"/>
                    <a:gd name="connsiteY38" fmla="*/ 238335 h 583997"/>
                    <a:gd name="connsiteX39" fmla="*/ 544203 w 657984"/>
                    <a:gd name="connsiteY39" fmla="*/ 243383 h 583997"/>
                    <a:gd name="connsiteX40" fmla="*/ 620212 w 657984"/>
                    <a:gd name="connsiteY40" fmla="*/ 99651 h 583997"/>
                    <a:gd name="connsiteX41" fmla="*/ 616021 w 657984"/>
                    <a:gd name="connsiteY41" fmla="*/ 98794 h 583997"/>
                    <a:gd name="connsiteX42" fmla="*/ 609735 w 657984"/>
                    <a:gd name="connsiteY42" fmla="*/ 84030 h 583997"/>
                    <a:gd name="connsiteX43" fmla="*/ 635738 w 657984"/>
                    <a:gd name="connsiteY43" fmla="*/ 8211 h 583997"/>
                    <a:gd name="connsiteX44" fmla="*/ 649740 w 657984"/>
                    <a:gd name="connsiteY44" fmla="*/ 400 h 583997"/>
                    <a:gd name="connsiteX45" fmla="*/ 657550 w 657984"/>
                    <a:gd name="connsiteY45" fmla="*/ 14402 h 583997"/>
                    <a:gd name="connsiteX46" fmla="*/ 630785 w 657984"/>
                    <a:gd name="connsiteY46" fmla="*/ 92507 h 583997"/>
                    <a:gd name="connsiteX47" fmla="*/ 620212 w 657984"/>
                    <a:gd name="connsiteY47" fmla="*/ 99651 h 583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57984" h="583997">
                      <a:moveTo>
                        <a:pt x="11279" y="583997"/>
                      </a:moveTo>
                      <a:cubicBezTo>
                        <a:pt x="5755" y="583997"/>
                        <a:pt x="992" y="579997"/>
                        <a:pt x="135" y="574377"/>
                      </a:cubicBezTo>
                      <a:cubicBezTo>
                        <a:pt x="-818" y="568186"/>
                        <a:pt x="3373" y="562375"/>
                        <a:pt x="9565" y="561423"/>
                      </a:cubicBezTo>
                      <a:cubicBezTo>
                        <a:pt x="35854" y="557327"/>
                        <a:pt x="62238" y="551803"/>
                        <a:pt x="88051" y="545040"/>
                      </a:cubicBezTo>
                      <a:cubicBezTo>
                        <a:pt x="94051" y="543516"/>
                        <a:pt x="100243" y="547040"/>
                        <a:pt x="101862" y="553136"/>
                      </a:cubicBezTo>
                      <a:cubicBezTo>
                        <a:pt x="103481" y="559232"/>
                        <a:pt x="99862" y="565424"/>
                        <a:pt x="93766" y="566948"/>
                      </a:cubicBezTo>
                      <a:cubicBezTo>
                        <a:pt x="67286" y="573901"/>
                        <a:pt x="40140" y="579616"/>
                        <a:pt x="12994" y="583807"/>
                      </a:cubicBezTo>
                      <a:cubicBezTo>
                        <a:pt x="12422" y="583997"/>
                        <a:pt x="11851" y="583997"/>
                        <a:pt x="11279" y="583997"/>
                      </a:cubicBezTo>
                      <a:close/>
                      <a:moveTo>
                        <a:pt x="168346" y="542564"/>
                      </a:moveTo>
                      <a:cubicBezTo>
                        <a:pt x="163774" y="542564"/>
                        <a:pt x="159488" y="539801"/>
                        <a:pt x="157774" y="535229"/>
                      </a:cubicBezTo>
                      <a:cubicBezTo>
                        <a:pt x="155583" y="529419"/>
                        <a:pt x="158536" y="522847"/>
                        <a:pt x="164346" y="520656"/>
                      </a:cubicBezTo>
                      <a:cubicBezTo>
                        <a:pt x="189206" y="511226"/>
                        <a:pt x="213876" y="500368"/>
                        <a:pt x="237688" y="488461"/>
                      </a:cubicBezTo>
                      <a:cubicBezTo>
                        <a:pt x="243308" y="485604"/>
                        <a:pt x="250071" y="487890"/>
                        <a:pt x="252928" y="493510"/>
                      </a:cubicBezTo>
                      <a:cubicBezTo>
                        <a:pt x="255691" y="499129"/>
                        <a:pt x="253500" y="505892"/>
                        <a:pt x="247880" y="508750"/>
                      </a:cubicBezTo>
                      <a:cubicBezTo>
                        <a:pt x="223401" y="521037"/>
                        <a:pt x="197969" y="532277"/>
                        <a:pt x="172347" y="541897"/>
                      </a:cubicBezTo>
                      <a:cubicBezTo>
                        <a:pt x="171109" y="542278"/>
                        <a:pt x="169680" y="542564"/>
                        <a:pt x="168346" y="542564"/>
                      </a:cubicBezTo>
                      <a:close/>
                      <a:moveTo>
                        <a:pt x="313412" y="469602"/>
                      </a:moveTo>
                      <a:cubicBezTo>
                        <a:pt x="309697" y="469602"/>
                        <a:pt x="305983" y="467792"/>
                        <a:pt x="303887" y="464363"/>
                      </a:cubicBezTo>
                      <a:cubicBezTo>
                        <a:pt x="300553" y="459124"/>
                        <a:pt x="302077" y="452076"/>
                        <a:pt x="307316" y="448742"/>
                      </a:cubicBezTo>
                      <a:cubicBezTo>
                        <a:pt x="329700" y="434360"/>
                        <a:pt x="351703" y="418739"/>
                        <a:pt x="372467" y="402070"/>
                      </a:cubicBezTo>
                      <a:cubicBezTo>
                        <a:pt x="377325" y="398165"/>
                        <a:pt x="384469" y="398927"/>
                        <a:pt x="388374" y="403879"/>
                      </a:cubicBezTo>
                      <a:cubicBezTo>
                        <a:pt x="392279" y="408737"/>
                        <a:pt x="391422" y="415881"/>
                        <a:pt x="386564" y="419786"/>
                      </a:cubicBezTo>
                      <a:cubicBezTo>
                        <a:pt x="365133" y="436836"/>
                        <a:pt x="342559" y="453028"/>
                        <a:pt x="319508" y="467792"/>
                      </a:cubicBezTo>
                      <a:cubicBezTo>
                        <a:pt x="317603" y="469031"/>
                        <a:pt x="315508" y="469602"/>
                        <a:pt x="313412" y="469602"/>
                      </a:cubicBezTo>
                      <a:close/>
                      <a:moveTo>
                        <a:pt x="440476" y="368446"/>
                      </a:moveTo>
                      <a:cubicBezTo>
                        <a:pt x="437523" y="368446"/>
                        <a:pt x="434570" y="367303"/>
                        <a:pt x="432379" y="365018"/>
                      </a:cubicBezTo>
                      <a:cubicBezTo>
                        <a:pt x="427998" y="360541"/>
                        <a:pt x="428093" y="353397"/>
                        <a:pt x="432570" y="349015"/>
                      </a:cubicBezTo>
                      <a:cubicBezTo>
                        <a:pt x="451620" y="330346"/>
                        <a:pt x="469908" y="310535"/>
                        <a:pt x="486862" y="290056"/>
                      </a:cubicBezTo>
                      <a:cubicBezTo>
                        <a:pt x="490863" y="285198"/>
                        <a:pt x="498007" y="284627"/>
                        <a:pt x="502769" y="288532"/>
                      </a:cubicBezTo>
                      <a:cubicBezTo>
                        <a:pt x="507627" y="292532"/>
                        <a:pt x="508198" y="299676"/>
                        <a:pt x="504293" y="304439"/>
                      </a:cubicBezTo>
                      <a:cubicBezTo>
                        <a:pt x="486767" y="325489"/>
                        <a:pt x="468003" y="345968"/>
                        <a:pt x="448381" y="365113"/>
                      </a:cubicBezTo>
                      <a:cubicBezTo>
                        <a:pt x="446191" y="367303"/>
                        <a:pt x="443333" y="368446"/>
                        <a:pt x="440476" y="368446"/>
                      </a:cubicBezTo>
                      <a:close/>
                      <a:moveTo>
                        <a:pt x="544203" y="243383"/>
                      </a:moveTo>
                      <a:cubicBezTo>
                        <a:pt x="542012" y="243383"/>
                        <a:pt x="539821" y="242716"/>
                        <a:pt x="537916" y="241478"/>
                      </a:cubicBezTo>
                      <a:cubicBezTo>
                        <a:pt x="532678" y="238049"/>
                        <a:pt x="531344" y="231001"/>
                        <a:pt x="534773" y="225762"/>
                      </a:cubicBezTo>
                      <a:cubicBezTo>
                        <a:pt x="549632" y="203664"/>
                        <a:pt x="563443" y="180423"/>
                        <a:pt x="575826" y="156896"/>
                      </a:cubicBezTo>
                      <a:cubicBezTo>
                        <a:pt x="578779" y="151372"/>
                        <a:pt x="585637" y="149276"/>
                        <a:pt x="591161" y="152134"/>
                      </a:cubicBezTo>
                      <a:cubicBezTo>
                        <a:pt x="596686" y="155086"/>
                        <a:pt x="598781" y="161944"/>
                        <a:pt x="595828" y="167469"/>
                      </a:cubicBezTo>
                      <a:cubicBezTo>
                        <a:pt x="582970" y="191758"/>
                        <a:pt x="568777" y="215570"/>
                        <a:pt x="553537" y="238335"/>
                      </a:cubicBezTo>
                      <a:cubicBezTo>
                        <a:pt x="551442" y="241573"/>
                        <a:pt x="547918" y="243383"/>
                        <a:pt x="544203" y="243383"/>
                      </a:cubicBezTo>
                      <a:close/>
                      <a:moveTo>
                        <a:pt x="620212" y="99651"/>
                      </a:moveTo>
                      <a:cubicBezTo>
                        <a:pt x="618784" y="99651"/>
                        <a:pt x="617355" y="99365"/>
                        <a:pt x="616021" y="98794"/>
                      </a:cubicBezTo>
                      <a:cubicBezTo>
                        <a:pt x="610211" y="96412"/>
                        <a:pt x="607449" y="89840"/>
                        <a:pt x="609735" y="84030"/>
                      </a:cubicBezTo>
                      <a:cubicBezTo>
                        <a:pt x="619641" y="59360"/>
                        <a:pt x="628404" y="33833"/>
                        <a:pt x="635738" y="8211"/>
                      </a:cubicBezTo>
                      <a:cubicBezTo>
                        <a:pt x="637453" y="2210"/>
                        <a:pt x="643739" y="-1219"/>
                        <a:pt x="649740" y="400"/>
                      </a:cubicBezTo>
                      <a:cubicBezTo>
                        <a:pt x="655741" y="2115"/>
                        <a:pt x="659265" y="8402"/>
                        <a:pt x="657550" y="14402"/>
                      </a:cubicBezTo>
                      <a:cubicBezTo>
                        <a:pt x="650026" y="40786"/>
                        <a:pt x="640977" y="67075"/>
                        <a:pt x="630785" y="92507"/>
                      </a:cubicBezTo>
                      <a:cubicBezTo>
                        <a:pt x="628880" y="96984"/>
                        <a:pt x="624689" y="99651"/>
                        <a:pt x="620212" y="996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E6CFEF4D-5CC2-2379-759A-0B47BCE9726B}"/>
                    </a:ext>
                  </a:extLst>
                </p:cNvPr>
                <p:cNvSpPr/>
                <p:nvPr/>
              </p:nvSpPr>
              <p:spPr>
                <a:xfrm>
                  <a:off x="3325749" y="4077259"/>
                  <a:ext cx="63448" cy="23729"/>
                </a:xfrm>
                <a:custGeom>
                  <a:avLst/>
                  <a:gdLst>
                    <a:gd name="connsiteX0" fmla="*/ 11335 w 63448"/>
                    <a:gd name="connsiteY0" fmla="*/ 23730 h 23729"/>
                    <a:gd name="connsiteX1" fmla="*/ 0 w 63448"/>
                    <a:gd name="connsiteY1" fmla="*/ 12395 h 23729"/>
                    <a:gd name="connsiteX2" fmla="*/ 11335 w 63448"/>
                    <a:gd name="connsiteY2" fmla="*/ 1060 h 23729"/>
                    <a:gd name="connsiteX3" fmla="*/ 51530 w 63448"/>
                    <a:gd name="connsiteY3" fmla="*/ 12 h 23729"/>
                    <a:gd name="connsiteX4" fmla="*/ 63436 w 63448"/>
                    <a:gd name="connsiteY4" fmla="*/ 10776 h 23729"/>
                    <a:gd name="connsiteX5" fmla="*/ 52673 w 63448"/>
                    <a:gd name="connsiteY5" fmla="*/ 22682 h 23729"/>
                    <a:gd name="connsiteX6" fmla="*/ 11335 w 63448"/>
                    <a:gd name="connsiteY6" fmla="*/ 23730 h 2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448" h="23729">
                      <a:moveTo>
                        <a:pt x="11335" y="23730"/>
                      </a:moveTo>
                      <a:cubicBezTo>
                        <a:pt x="5048" y="23730"/>
                        <a:pt x="0" y="18681"/>
                        <a:pt x="0" y="12395"/>
                      </a:cubicBezTo>
                      <a:cubicBezTo>
                        <a:pt x="0" y="6108"/>
                        <a:pt x="5048" y="1060"/>
                        <a:pt x="11335" y="1060"/>
                      </a:cubicBezTo>
                      <a:cubicBezTo>
                        <a:pt x="24765" y="1060"/>
                        <a:pt x="38290" y="679"/>
                        <a:pt x="51530" y="12"/>
                      </a:cubicBezTo>
                      <a:cubicBezTo>
                        <a:pt x="57817" y="-274"/>
                        <a:pt x="63055" y="4489"/>
                        <a:pt x="63436" y="10776"/>
                      </a:cubicBezTo>
                      <a:cubicBezTo>
                        <a:pt x="63722" y="17062"/>
                        <a:pt x="58960" y="22301"/>
                        <a:pt x="52673" y="22682"/>
                      </a:cubicBezTo>
                      <a:cubicBezTo>
                        <a:pt x="39052" y="23348"/>
                        <a:pt x="25146" y="23730"/>
                        <a:pt x="11335" y="237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8A3A999-309E-D8F2-B351-A53027C829A0}"/>
                </a:ext>
              </a:extLst>
            </p:cNvPr>
            <p:cNvSpPr/>
            <p:nvPr/>
          </p:nvSpPr>
          <p:spPr>
            <a:xfrm>
              <a:off x="3289296" y="2080436"/>
              <a:ext cx="1137202" cy="1683295"/>
            </a:xfrm>
            <a:custGeom>
              <a:avLst/>
              <a:gdLst>
                <a:gd name="connsiteX0" fmla="*/ 664178 w 1328357"/>
                <a:gd name="connsiteY0" fmla="*/ 0 h 1966245"/>
                <a:gd name="connsiteX1" fmla="*/ 1328357 w 1328357"/>
                <a:gd name="connsiteY1" fmla="*/ 664178 h 1966245"/>
                <a:gd name="connsiteX2" fmla="*/ 1326466 w 1328357"/>
                <a:gd name="connsiteY2" fmla="*/ 682942 h 1966245"/>
                <a:gd name="connsiteX3" fmla="*/ 1328357 w 1328357"/>
                <a:gd name="connsiteY3" fmla="*/ 701706 h 1966245"/>
                <a:gd name="connsiteX4" fmla="*/ 1326465 w 1328357"/>
                <a:gd name="connsiteY4" fmla="*/ 720471 h 1966245"/>
                <a:gd name="connsiteX5" fmla="*/ 1328357 w 1328357"/>
                <a:gd name="connsiteY5" fmla="*/ 739235 h 1966245"/>
                <a:gd name="connsiteX6" fmla="*/ 1326466 w 1328357"/>
                <a:gd name="connsiteY6" fmla="*/ 757999 h 1966245"/>
                <a:gd name="connsiteX7" fmla="*/ 1328357 w 1328357"/>
                <a:gd name="connsiteY7" fmla="*/ 776763 h 1966245"/>
                <a:gd name="connsiteX8" fmla="*/ 1326465 w 1328357"/>
                <a:gd name="connsiteY8" fmla="*/ 795528 h 1966245"/>
                <a:gd name="connsiteX9" fmla="*/ 1328357 w 1328357"/>
                <a:gd name="connsiteY9" fmla="*/ 814292 h 1966245"/>
                <a:gd name="connsiteX10" fmla="*/ 1326466 w 1328357"/>
                <a:gd name="connsiteY10" fmla="*/ 833056 h 1966245"/>
                <a:gd name="connsiteX11" fmla="*/ 1328357 w 1328357"/>
                <a:gd name="connsiteY11" fmla="*/ 851820 h 1966245"/>
                <a:gd name="connsiteX12" fmla="*/ 1326465 w 1328357"/>
                <a:gd name="connsiteY12" fmla="*/ 870585 h 1966245"/>
                <a:gd name="connsiteX13" fmla="*/ 1328357 w 1328357"/>
                <a:gd name="connsiteY13" fmla="*/ 889349 h 1966245"/>
                <a:gd name="connsiteX14" fmla="*/ 1326466 w 1328357"/>
                <a:gd name="connsiteY14" fmla="*/ 908113 h 1966245"/>
                <a:gd name="connsiteX15" fmla="*/ 1328357 w 1328357"/>
                <a:gd name="connsiteY15" fmla="*/ 926877 h 1966245"/>
                <a:gd name="connsiteX16" fmla="*/ 1326465 w 1328357"/>
                <a:gd name="connsiteY16" fmla="*/ 945642 h 1966245"/>
                <a:gd name="connsiteX17" fmla="*/ 1328357 w 1328357"/>
                <a:gd name="connsiteY17" fmla="*/ 964406 h 1966245"/>
                <a:gd name="connsiteX18" fmla="*/ 1326470 w 1328357"/>
                <a:gd name="connsiteY18" fmla="*/ 983123 h 1966245"/>
                <a:gd name="connsiteX19" fmla="*/ 1328357 w 1328357"/>
                <a:gd name="connsiteY19" fmla="*/ 1001839 h 1966245"/>
                <a:gd name="connsiteX20" fmla="*/ 1326466 w 1328357"/>
                <a:gd name="connsiteY20" fmla="*/ 1020603 h 1966245"/>
                <a:gd name="connsiteX21" fmla="*/ 1328357 w 1328357"/>
                <a:gd name="connsiteY21" fmla="*/ 1039367 h 1966245"/>
                <a:gd name="connsiteX22" fmla="*/ 1326465 w 1328357"/>
                <a:gd name="connsiteY22" fmla="*/ 1058132 h 1966245"/>
                <a:gd name="connsiteX23" fmla="*/ 1328357 w 1328357"/>
                <a:gd name="connsiteY23" fmla="*/ 1076896 h 1966245"/>
                <a:gd name="connsiteX24" fmla="*/ 1326466 w 1328357"/>
                <a:gd name="connsiteY24" fmla="*/ 1095660 h 1966245"/>
                <a:gd name="connsiteX25" fmla="*/ 1328357 w 1328357"/>
                <a:gd name="connsiteY25" fmla="*/ 1114424 h 1966245"/>
                <a:gd name="connsiteX26" fmla="*/ 1326465 w 1328357"/>
                <a:gd name="connsiteY26" fmla="*/ 1133189 h 1966245"/>
                <a:gd name="connsiteX27" fmla="*/ 1328357 w 1328357"/>
                <a:gd name="connsiteY27" fmla="*/ 1151953 h 1966245"/>
                <a:gd name="connsiteX28" fmla="*/ 1326466 w 1328357"/>
                <a:gd name="connsiteY28" fmla="*/ 1170717 h 1966245"/>
                <a:gd name="connsiteX29" fmla="*/ 1328357 w 1328357"/>
                <a:gd name="connsiteY29" fmla="*/ 1189481 h 1966245"/>
                <a:gd name="connsiteX30" fmla="*/ 1326465 w 1328357"/>
                <a:gd name="connsiteY30" fmla="*/ 1208246 h 1966245"/>
                <a:gd name="connsiteX31" fmla="*/ 1328357 w 1328357"/>
                <a:gd name="connsiteY31" fmla="*/ 1227010 h 1966245"/>
                <a:gd name="connsiteX32" fmla="*/ 1326466 w 1328357"/>
                <a:gd name="connsiteY32" fmla="*/ 1245774 h 1966245"/>
                <a:gd name="connsiteX33" fmla="*/ 1328357 w 1328357"/>
                <a:gd name="connsiteY33" fmla="*/ 1264538 h 1966245"/>
                <a:gd name="connsiteX34" fmla="*/ 1326465 w 1328357"/>
                <a:gd name="connsiteY34" fmla="*/ 1283303 h 1966245"/>
                <a:gd name="connsiteX35" fmla="*/ 1328357 w 1328357"/>
                <a:gd name="connsiteY35" fmla="*/ 1302067 h 1966245"/>
                <a:gd name="connsiteX36" fmla="*/ 664178 w 1328357"/>
                <a:gd name="connsiteY36" fmla="*/ 1966245 h 1966245"/>
                <a:gd name="connsiteX37" fmla="*/ 0 w 1328357"/>
                <a:gd name="connsiteY37" fmla="*/ 1302067 h 1966245"/>
                <a:gd name="connsiteX38" fmla="*/ 1892 w 1328357"/>
                <a:gd name="connsiteY38" fmla="*/ 1283303 h 1966245"/>
                <a:gd name="connsiteX39" fmla="*/ 0 w 1328357"/>
                <a:gd name="connsiteY39" fmla="*/ 1264538 h 1966245"/>
                <a:gd name="connsiteX40" fmla="*/ 1892 w 1328357"/>
                <a:gd name="connsiteY40" fmla="*/ 1245774 h 1966245"/>
                <a:gd name="connsiteX41" fmla="*/ 0 w 1328357"/>
                <a:gd name="connsiteY41" fmla="*/ 1227010 h 1966245"/>
                <a:gd name="connsiteX42" fmla="*/ 1892 w 1328357"/>
                <a:gd name="connsiteY42" fmla="*/ 1208246 h 1966245"/>
                <a:gd name="connsiteX43" fmla="*/ 0 w 1328357"/>
                <a:gd name="connsiteY43" fmla="*/ 1189481 h 1966245"/>
                <a:gd name="connsiteX44" fmla="*/ 1892 w 1328357"/>
                <a:gd name="connsiteY44" fmla="*/ 1170717 h 1966245"/>
                <a:gd name="connsiteX45" fmla="*/ 0 w 1328357"/>
                <a:gd name="connsiteY45" fmla="*/ 1151953 h 1966245"/>
                <a:gd name="connsiteX46" fmla="*/ 1892 w 1328357"/>
                <a:gd name="connsiteY46" fmla="*/ 1133189 h 1966245"/>
                <a:gd name="connsiteX47" fmla="*/ 0 w 1328357"/>
                <a:gd name="connsiteY47" fmla="*/ 1114424 h 1966245"/>
                <a:gd name="connsiteX48" fmla="*/ 1892 w 1328357"/>
                <a:gd name="connsiteY48" fmla="*/ 1095660 h 1966245"/>
                <a:gd name="connsiteX49" fmla="*/ 0 w 1328357"/>
                <a:gd name="connsiteY49" fmla="*/ 1076896 h 1966245"/>
                <a:gd name="connsiteX50" fmla="*/ 1892 w 1328357"/>
                <a:gd name="connsiteY50" fmla="*/ 1058132 h 1966245"/>
                <a:gd name="connsiteX51" fmla="*/ 0 w 1328357"/>
                <a:gd name="connsiteY51" fmla="*/ 1039367 h 1966245"/>
                <a:gd name="connsiteX52" fmla="*/ 1892 w 1328357"/>
                <a:gd name="connsiteY52" fmla="*/ 1020603 h 1966245"/>
                <a:gd name="connsiteX53" fmla="*/ 0 w 1328357"/>
                <a:gd name="connsiteY53" fmla="*/ 1001839 h 1966245"/>
                <a:gd name="connsiteX54" fmla="*/ 1887 w 1328357"/>
                <a:gd name="connsiteY54" fmla="*/ 983123 h 1966245"/>
                <a:gd name="connsiteX55" fmla="*/ 0 w 1328357"/>
                <a:gd name="connsiteY55" fmla="*/ 964406 h 1966245"/>
                <a:gd name="connsiteX56" fmla="*/ 1892 w 1328357"/>
                <a:gd name="connsiteY56" fmla="*/ 945642 h 1966245"/>
                <a:gd name="connsiteX57" fmla="*/ 0 w 1328357"/>
                <a:gd name="connsiteY57" fmla="*/ 926877 h 1966245"/>
                <a:gd name="connsiteX58" fmla="*/ 1892 w 1328357"/>
                <a:gd name="connsiteY58" fmla="*/ 908113 h 1966245"/>
                <a:gd name="connsiteX59" fmla="*/ 0 w 1328357"/>
                <a:gd name="connsiteY59" fmla="*/ 889349 h 1966245"/>
                <a:gd name="connsiteX60" fmla="*/ 1892 w 1328357"/>
                <a:gd name="connsiteY60" fmla="*/ 870585 h 1966245"/>
                <a:gd name="connsiteX61" fmla="*/ 0 w 1328357"/>
                <a:gd name="connsiteY61" fmla="*/ 851820 h 1966245"/>
                <a:gd name="connsiteX62" fmla="*/ 1892 w 1328357"/>
                <a:gd name="connsiteY62" fmla="*/ 833056 h 1966245"/>
                <a:gd name="connsiteX63" fmla="*/ 0 w 1328357"/>
                <a:gd name="connsiteY63" fmla="*/ 814292 h 1966245"/>
                <a:gd name="connsiteX64" fmla="*/ 1892 w 1328357"/>
                <a:gd name="connsiteY64" fmla="*/ 795528 h 1966245"/>
                <a:gd name="connsiteX65" fmla="*/ 0 w 1328357"/>
                <a:gd name="connsiteY65" fmla="*/ 776763 h 1966245"/>
                <a:gd name="connsiteX66" fmla="*/ 1892 w 1328357"/>
                <a:gd name="connsiteY66" fmla="*/ 757999 h 1966245"/>
                <a:gd name="connsiteX67" fmla="*/ 0 w 1328357"/>
                <a:gd name="connsiteY67" fmla="*/ 739235 h 1966245"/>
                <a:gd name="connsiteX68" fmla="*/ 1892 w 1328357"/>
                <a:gd name="connsiteY68" fmla="*/ 720471 h 1966245"/>
                <a:gd name="connsiteX69" fmla="*/ 0 w 1328357"/>
                <a:gd name="connsiteY69" fmla="*/ 701706 h 1966245"/>
                <a:gd name="connsiteX70" fmla="*/ 1892 w 1328357"/>
                <a:gd name="connsiteY70" fmla="*/ 682942 h 1966245"/>
                <a:gd name="connsiteX71" fmla="*/ 0 w 1328357"/>
                <a:gd name="connsiteY71" fmla="*/ 664178 h 1966245"/>
                <a:gd name="connsiteX72" fmla="*/ 664178 w 1328357"/>
                <a:gd name="connsiteY72" fmla="*/ 0 h 196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328357" h="1966245">
                  <a:moveTo>
                    <a:pt x="664178" y="0"/>
                  </a:moveTo>
                  <a:cubicBezTo>
                    <a:pt x="1030994" y="0"/>
                    <a:pt x="1328357" y="297363"/>
                    <a:pt x="1328357" y="664178"/>
                  </a:cubicBezTo>
                  <a:lnTo>
                    <a:pt x="1326466" y="682942"/>
                  </a:lnTo>
                  <a:lnTo>
                    <a:pt x="1328357" y="701706"/>
                  </a:lnTo>
                  <a:lnTo>
                    <a:pt x="1326465" y="720471"/>
                  </a:lnTo>
                  <a:lnTo>
                    <a:pt x="1328357" y="739235"/>
                  </a:lnTo>
                  <a:lnTo>
                    <a:pt x="1326466" y="757999"/>
                  </a:lnTo>
                  <a:lnTo>
                    <a:pt x="1328357" y="776763"/>
                  </a:lnTo>
                  <a:lnTo>
                    <a:pt x="1326465" y="795528"/>
                  </a:lnTo>
                  <a:lnTo>
                    <a:pt x="1328357" y="814292"/>
                  </a:lnTo>
                  <a:lnTo>
                    <a:pt x="1326466" y="833056"/>
                  </a:lnTo>
                  <a:lnTo>
                    <a:pt x="1328357" y="851820"/>
                  </a:lnTo>
                  <a:lnTo>
                    <a:pt x="1326465" y="870585"/>
                  </a:lnTo>
                  <a:lnTo>
                    <a:pt x="1328357" y="889349"/>
                  </a:lnTo>
                  <a:lnTo>
                    <a:pt x="1326466" y="908113"/>
                  </a:lnTo>
                  <a:lnTo>
                    <a:pt x="1328357" y="926877"/>
                  </a:lnTo>
                  <a:lnTo>
                    <a:pt x="1326465" y="945642"/>
                  </a:lnTo>
                  <a:lnTo>
                    <a:pt x="1328357" y="964406"/>
                  </a:lnTo>
                  <a:lnTo>
                    <a:pt x="1326470" y="983123"/>
                  </a:lnTo>
                  <a:lnTo>
                    <a:pt x="1328357" y="1001839"/>
                  </a:lnTo>
                  <a:lnTo>
                    <a:pt x="1326466" y="1020603"/>
                  </a:lnTo>
                  <a:lnTo>
                    <a:pt x="1328357" y="1039367"/>
                  </a:lnTo>
                  <a:lnTo>
                    <a:pt x="1326465" y="1058132"/>
                  </a:lnTo>
                  <a:lnTo>
                    <a:pt x="1328357" y="1076896"/>
                  </a:lnTo>
                  <a:lnTo>
                    <a:pt x="1326466" y="1095660"/>
                  </a:lnTo>
                  <a:lnTo>
                    <a:pt x="1328357" y="1114424"/>
                  </a:lnTo>
                  <a:lnTo>
                    <a:pt x="1326465" y="1133189"/>
                  </a:lnTo>
                  <a:lnTo>
                    <a:pt x="1328357" y="1151953"/>
                  </a:lnTo>
                  <a:lnTo>
                    <a:pt x="1326466" y="1170717"/>
                  </a:lnTo>
                  <a:lnTo>
                    <a:pt x="1328357" y="1189481"/>
                  </a:lnTo>
                  <a:lnTo>
                    <a:pt x="1326465" y="1208246"/>
                  </a:lnTo>
                  <a:lnTo>
                    <a:pt x="1328357" y="1227010"/>
                  </a:lnTo>
                  <a:lnTo>
                    <a:pt x="1326466" y="1245774"/>
                  </a:lnTo>
                  <a:lnTo>
                    <a:pt x="1328357" y="1264538"/>
                  </a:lnTo>
                  <a:lnTo>
                    <a:pt x="1326465" y="1283303"/>
                  </a:lnTo>
                  <a:lnTo>
                    <a:pt x="1328357" y="1302067"/>
                  </a:lnTo>
                  <a:cubicBezTo>
                    <a:pt x="1328357" y="1668883"/>
                    <a:pt x="1030994" y="1966245"/>
                    <a:pt x="664178" y="1966245"/>
                  </a:cubicBezTo>
                  <a:cubicBezTo>
                    <a:pt x="297363" y="1966245"/>
                    <a:pt x="0" y="1668883"/>
                    <a:pt x="0" y="1302067"/>
                  </a:cubicBezTo>
                  <a:lnTo>
                    <a:pt x="1892" y="1283303"/>
                  </a:lnTo>
                  <a:lnTo>
                    <a:pt x="0" y="1264538"/>
                  </a:lnTo>
                  <a:lnTo>
                    <a:pt x="1892" y="1245774"/>
                  </a:lnTo>
                  <a:lnTo>
                    <a:pt x="0" y="1227010"/>
                  </a:lnTo>
                  <a:lnTo>
                    <a:pt x="1892" y="1208246"/>
                  </a:lnTo>
                  <a:lnTo>
                    <a:pt x="0" y="1189481"/>
                  </a:lnTo>
                  <a:lnTo>
                    <a:pt x="1892" y="1170717"/>
                  </a:lnTo>
                  <a:lnTo>
                    <a:pt x="0" y="1151953"/>
                  </a:lnTo>
                  <a:lnTo>
                    <a:pt x="1892" y="1133189"/>
                  </a:lnTo>
                  <a:lnTo>
                    <a:pt x="0" y="1114424"/>
                  </a:lnTo>
                  <a:lnTo>
                    <a:pt x="1892" y="1095660"/>
                  </a:lnTo>
                  <a:lnTo>
                    <a:pt x="0" y="1076896"/>
                  </a:lnTo>
                  <a:lnTo>
                    <a:pt x="1892" y="1058132"/>
                  </a:lnTo>
                  <a:lnTo>
                    <a:pt x="0" y="1039367"/>
                  </a:lnTo>
                  <a:lnTo>
                    <a:pt x="1892" y="1020603"/>
                  </a:lnTo>
                  <a:lnTo>
                    <a:pt x="0" y="1001839"/>
                  </a:lnTo>
                  <a:lnTo>
                    <a:pt x="1887" y="983123"/>
                  </a:lnTo>
                  <a:lnTo>
                    <a:pt x="0" y="964406"/>
                  </a:lnTo>
                  <a:lnTo>
                    <a:pt x="1892" y="945642"/>
                  </a:lnTo>
                  <a:lnTo>
                    <a:pt x="0" y="926877"/>
                  </a:lnTo>
                  <a:lnTo>
                    <a:pt x="1892" y="908113"/>
                  </a:lnTo>
                  <a:lnTo>
                    <a:pt x="0" y="889349"/>
                  </a:lnTo>
                  <a:lnTo>
                    <a:pt x="1892" y="870585"/>
                  </a:lnTo>
                  <a:lnTo>
                    <a:pt x="0" y="851820"/>
                  </a:lnTo>
                  <a:lnTo>
                    <a:pt x="1892" y="833056"/>
                  </a:lnTo>
                  <a:lnTo>
                    <a:pt x="0" y="814292"/>
                  </a:lnTo>
                  <a:lnTo>
                    <a:pt x="1892" y="795528"/>
                  </a:lnTo>
                  <a:lnTo>
                    <a:pt x="0" y="776763"/>
                  </a:lnTo>
                  <a:lnTo>
                    <a:pt x="1892" y="757999"/>
                  </a:lnTo>
                  <a:lnTo>
                    <a:pt x="0" y="739235"/>
                  </a:lnTo>
                  <a:lnTo>
                    <a:pt x="1892" y="720471"/>
                  </a:lnTo>
                  <a:lnTo>
                    <a:pt x="0" y="701706"/>
                  </a:lnTo>
                  <a:lnTo>
                    <a:pt x="1892" y="682942"/>
                  </a:lnTo>
                  <a:lnTo>
                    <a:pt x="0" y="664178"/>
                  </a:lnTo>
                  <a:cubicBezTo>
                    <a:pt x="0" y="297363"/>
                    <a:pt x="297363" y="0"/>
                    <a:pt x="664178" y="0"/>
                  </a:cubicBezTo>
                  <a:close/>
                </a:path>
              </a:pathLst>
            </a:custGeom>
            <a:solidFill>
              <a:srgbClr val="D5BC7A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6E36651-5CFA-1FA5-B769-5F8223087F87}"/>
                </a:ext>
              </a:extLst>
            </p:cNvPr>
            <p:cNvSpPr/>
            <p:nvPr/>
          </p:nvSpPr>
          <p:spPr>
            <a:xfrm>
              <a:off x="3400970" y="2192109"/>
              <a:ext cx="913854" cy="913854"/>
            </a:xfrm>
            <a:custGeom>
              <a:avLst/>
              <a:gdLst>
                <a:gd name="connsiteX0" fmla="*/ 1328357 w 1328356"/>
                <a:gd name="connsiteY0" fmla="*/ 664178 h 1328356"/>
                <a:gd name="connsiteX1" fmla="*/ 664178 w 1328356"/>
                <a:gd name="connsiteY1" fmla="*/ 1328357 h 1328356"/>
                <a:gd name="connsiteX2" fmla="*/ 0 w 1328356"/>
                <a:gd name="connsiteY2" fmla="*/ 664178 h 1328356"/>
                <a:gd name="connsiteX3" fmla="*/ 664178 w 1328356"/>
                <a:gd name="connsiteY3" fmla="*/ 0 h 1328356"/>
                <a:gd name="connsiteX4" fmla="*/ 1328357 w 1328356"/>
                <a:gd name="connsiteY4" fmla="*/ 664178 h 132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8356" h="1328356">
                  <a:moveTo>
                    <a:pt x="1328357" y="664178"/>
                  </a:moveTo>
                  <a:cubicBezTo>
                    <a:pt x="1328357" y="1030994"/>
                    <a:pt x="1030994" y="1328357"/>
                    <a:pt x="664178" y="1328357"/>
                  </a:cubicBezTo>
                  <a:cubicBezTo>
                    <a:pt x="297363" y="1328357"/>
                    <a:pt x="0" y="1030994"/>
                    <a:pt x="0" y="664178"/>
                  </a:cubicBezTo>
                  <a:cubicBezTo>
                    <a:pt x="0" y="297363"/>
                    <a:pt x="297363" y="0"/>
                    <a:pt x="664178" y="0"/>
                  </a:cubicBezTo>
                  <a:cubicBezTo>
                    <a:pt x="1030994" y="0"/>
                    <a:pt x="1328357" y="297363"/>
                    <a:pt x="1328357" y="664178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926A2BC9-DA21-A0A3-2F96-1C20E9F0B0C0}"/>
                </a:ext>
              </a:extLst>
            </p:cNvPr>
            <p:cNvGrpSpPr/>
            <p:nvPr/>
          </p:nvGrpSpPr>
          <p:grpSpPr>
            <a:xfrm>
              <a:off x="3678259" y="2354769"/>
              <a:ext cx="415925" cy="550863"/>
              <a:chOff x="5422900" y="5006975"/>
              <a:chExt cx="415925" cy="550863"/>
            </a:xfrm>
            <a:solidFill>
              <a:srgbClr val="017E81"/>
            </a:solidFill>
          </p:grpSpPr>
          <p:sp>
            <p:nvSpPr>
              <p:cNvPr id="70" name="Freeform 438">
                <a:extLst>
                  <a:ext uri="{FF2B5EF4-FFF2-40B4-BE49-F238E27FC236}">
                    <a16:creationId xmlns:a16="http://schemas.microsoft.com/office/drawing/2014/main" id="{3E88EC55-A83D-8143-AA0D-8684F8F2F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2450" y="5006975"/>
                <a:ext cx="22225" cy="111125"/>
              </a:xfrm>
              <a:custGeom>
                <a:avLst/>
                <a:gdLst>
                  <a:gd name="T0" fmla="*/ 71 w 140"/>
                  <a:gd name="T1" fmla="*/ 0 h 700"/>
                  <a:gd name="T2" fmla="*/ 89 w 140"/>
                  <a:gd name="T3" fmla="*/ 3 h 700"/>
                  <a:gd name="T4" fmla="*/ 106 w 140"/>
                  <a:gd name="T5" fmla="*/ 10 h 700"/>
                  <a:gd name="T6" fmla="*/ 120 w 140"/>
                  <a:gd name="T7" fmla="*/ 21 h 700"/>
                  <a:gd name="T8" fmla="*/ 131 w 140"/>
                  <a:gd name="T9" fmla="*/ 35 h 700"/>
                  <a:gd name="T10" fmla="*/ 138 w 140"/>
                  <a:gd name="T11" fmla="*/ 52 h 700"/>
                  <a:gd name="T12" fmla="*/ 140 w 140"/>
                  <a:gd name="T13" fmla="*/ 70 h 700"/>
                  <a:gd name="T14" fmla="*/ 140 w 140"/>
                  <a:gd name="T15" fmla="*/ 629 h 700"/>
                  <a:gd name="T16" fmla="*/ 138 w 140"/>
                  <a:gd name="T17" fmla="*/ 647 h 700"/>
                  <a:gd name="T18" fmla="*/ 131 w 140"/>
                  <a:gd name="T19" fmla="*/ 664 h 700"/>
                  <a:gd name="T20" fmla="*/ 120 w 140"/>
                  <a:gd name="T21" fmla="*/ 679 h 700"/>
                  <a:gd name="T22" fmla="*/ 106 w 140"/>
                  <a:gd name="T23" fmla="*/ 689 h 700"/>
                  <a:gd name="T24" fmla="*/ 89 w 140"/>
                  <a:gd name="T25" fmla="*/ 697 h 700"/>
                  <a:gd name="T26" fmla="*/ 71 w 140"/>
                  <a:gd name="T27" fmla="*/ 700 h 700"/>
                  <a:gd name="T28" fmla="*/ 52 w 140"/>
                  <a:gd name="T29" fmla="*/ 697 h 700"/>
                  <a:gd name="T30" fmla="*/ 35 w 140"/>
                  <a:gd name="T31" fmla="*/ 690 h 700"/>
                  <a:gd name="T32" fmla="*/ 21 w 140"/>
                  <a:gd name="T33" fmla="*/ 679 h 700"/>
                  <a:gd name="T34" fmla="*/ 9 w 140"/>
                  <a:gd name="T35" fmla="*/ 665 h 700"/>
                  <a:gd name="T36" fmla="*/ 3 w 140"/>
                  <a:gd name="T37" fmla="*/ 648 h 700"/>
                  <a:gd name="T38" fmla="*/ 0 w 140"/>
                  <a:gd name="T39" fmla="*/ 629 h 700"/>
                  <a:gd name="T40" fmla="*/ 0 w 140"/>
                  <a:gd name="T41" fmla="*/ 70 h 700"/>
                  <a:gd name="T42" fmla="*/ 3 w 140"/>
                  <a:gd name="T43" fmla="*/ 52 h 700"/>
                  <a:gd name="T44" fmla="*/ 9 w 140"/>
                  <a:gd name="T45" fmla="*/ 35 h 700"/>
                  <a:gd name="T46" fmla="*/ 21 w 140"/>
                  <a:gd name="T47" fmla="*/ 21 h 700"/>
                  <a:gd name="T48" fmla="*/ 35 w 140"/>
                  <a:gd name="T49" fmla="*/ 10 h 700"/>
                  <a:gd name="T50" fmla="*/ 52 w 140"/>
                  <a:gd name="T51" fmla="*/ 3 h 700"/>
                  <a:gd name="T52" fmla="*/ 71 w 140"/>
                  <a:gd name="T53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0" h="700">
                    <a:moveTo>
                      <a:pt x="71" y="0"/>
                    </a:moveTo>
                    <a:lnTo>
                      <a:pt x="89" y="3"/>
                    </a:lnTo>
                    <a:lnTo>
                      <a:pt x="106" y="10"/>
                    </a:lnTo>
                    <a:lnTo>
                      <a:pt x="120" y="21"/>
                    </a:lnTo>
                    <a:lnTo>
                      <a:pt x="131" y="35"/>
                    </a:lnTo>
                    <a:lnTo>
                      <a:pt x="138" y="52"/>
                    </a:lnTo>
                    <a:lnTo>
                      <a:pt x="140" y="70"/>
                    </a:lnTo>
                    <a:lnTo>
                      <a:pt x="140" y="629"/>
                    </a:lnTo>
                    <a:lnTo>
                      <a:pt x="138" y="647"/>
                    </a:lnTo>
                    <a:lnTo>
                      <a:pt x="131" y="664"/>
                    </a:lnTo>
                    <a:lnTo>
                      <a:pt x="120" y="679"/>
                    </a:lnTo>
                    <a:lnTo>
                      <a:pt x="106" y="689"/>
                    </a:lnTo>
                    <a:lnTo>
                      <a:pt x="89" y="697"/>
                    </a:lnTo>
                    <a:lnTo>
                      <a:pt x="71" y="700"/>
                    </a:lnTo>
                    <a:lnTo>
                      <a:pt x="52" y="697"/>
                    </a:lnTo>
                    <a:lnTo>
                      <a:pt x="35" y="690"/>
                    </a:lnTo>
                    <a:lnTo>
                      <a:pt x="21" y="679"/>
                    </a:lnTo>
                    <a:lnTo>
                      <a:pt x="9" y="665"/>
                    </a:lnTo>
                    <a:lnTo>
                      <a:pt x="3" y="648"/>
                    </a:lnTo>
                    <a:lnTo>
                      <a:pt x="0" y="629"/>
                    </a:lnTo>
                    <a:lnTo>
                      <a:pt x="0" y="70"/>
                    </a:lnTo>
                    <a:lnTo>
                      <a:pt x="3" y="52"/>
                    </a:lnTo>
                    <a:lnTo>
                      <a:pt x="9" y="35"/>
                    </a:lnTo>
                    <a:lnTo>
                      <a:pt x="21" y="21"/>
                    </a:lnTo>
                    <a:lnTo>
                      <a:pt x="35" y="10"/>
                    </a:lnTo>
                    <a:lnTo>
                      <a:pt x="52" y="3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439">
                <a:extLst>
                  <a:ext uri="{FF2B5EF4-FFF2-40B4-BE49-F238E27FC236}">
                    <a16:creationId xmlns:a16="http://schemas.microsoft.com/office/drawing/2014/main" id="{69C07F8E-05BB-FAC4-B16A-A97669C54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400" y="5057775"/>
                <a:ext cx="84138" cy="84137"/>
              </a:xfrm>
              <a:custGeom>
                <a:avLst/>
                <a:gdLst>
                  <a:gd name="T0" fmla="*/ 70 w 535"/>
                  <a:gd name="T1" fmla="*/ 0 h 535"/>
                  <a:gd name="T2" fmla="*/ 88 w 535"/>
                  <a:gd name="T3" fmla="*/ 2 h 535"/>
                  <a:gd name="T4" fmla="*/ 105 w 535"/>
                  <a:gd name="T5" fmla="*/ 8 h 535"/>
                  <a:gd name="T6" fmla="*/ 120 w 535"/>
                  <a:gd name="T7" fmla="*/ 20 h 535"/>
                  <a:gd name="T8" fmla="*/ 514 w 535"/>
                  <a:gd name="T9" fmla="*/ 416 h 535"/>
                  <a:gd name="T10" fmla="*/ 526 w 535"/>
                  <a:gd name="T11" fmla="*/ 431 h 535"/>
                  <a:gd name="T12" fmla="*/ 533 w 535"/>
                  <a:gd name="T13" fmla="*/ 447 h 535"/>
                  <a:gd name="T14" fmla="*/ 535 w 535"/>
                  <a:gd name="T15" fmla="*/ 464 h 535"/>
                  <a:gd name="T16" fmla="*/ 533 w 535"/>
                  <a:gd name="T17" fmla="*/ 482 h 535"/>
                  <a:gd name="T18" fmla="*/ 526 w 535"/>
                  <a:gd name="T19" fmla="*/ 499 h 535"/>
                  <a:gd name="T20" fmla="*/ 514 w 535"/>
                  <a:gd name="T21" fmla="*/ 514 h 535"/>
                  <a:gd name="T22" fmla="*/ 499 w 535"/>
                  <a:gd name="T23" fmla="*/ 526 h 535"/>
                  <a:gd name="T24" fmla="*/ 482 w 535"/>
                  <a:gd name="T25" fmla="*/ 533 h 535"/>
                  <a:gd name="T26" fmla="*/ 465 w 535"/>
                  <a:gd name="T27" fmla="*/ 535 h 535"/>
                  <a:gd name="T28" fmla="*/ 447 w 535"/>
                  <a:gd name="T29" fmla="*/ 533 h 535"/>
                  <a:gd name="T30" fmla="*/ 430 w 535"/>
                  <a:gd name="T31" fmla="*/ 526 h 535"/>
                  <a:gd name="T32" fmla="*/ 416 w 535"/>
                  <a:gd name="T33" fmla="*/ 514 h 535"/>
                  <a:gd name="T34" fmla="*/ 20 w 535"/>
                  <a:gd name="T35" fmla="*/ 119 h 535"/>
                  <a:gd name="T36" fmla="*/ 10 w 535"/>
                  <a:gd name="T37" fmla="*/ 105 h 535"/>
                  <a:gd name="T38" fmla="*/ 2 w 535"/>
                  <a:gd name="T39" fmla="*/ 88 h 535"/>
                  <a:gd name="T40" fmla="*/ 0 w 535"/>
                  <a:gd name="T41" fmla="*/ 70 h 535"/>
                  <a:gd name="T42" fmla="*/ 2 w 535"/>
                  <a:gd name="T43" fmla="*/ 52 h 535"/>
                  <a:gd name="T44" fmla="*/ 10 w 535"/>
                  <a:gd name="T45" fmla="*/ 36 h 535"/>
                  <a:gd name="T46" fmla="*/ 20 w 535"/>
                  <a:gd name="T47" fmla="*/ 20 h 535"/>
                  <a:gd name="T48" fmla="*/ 36 w 535"/>
                  <a:gd name="T49" fmla="*/ 8 h 535"/>
                  <a:gd name="T50" fmla="*/ 53 w 535"/>
                  <a:gd name="T51" fmla="*/ 2 h 535"/>
                  <a:gd name="T52" fmla="*/ 70 w 535"/>
                  <a:gd name="T5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5" h="535">
                    <a:moveTo>
                      <a:pt x="70" y="0"/>
                    </a:moveTo>
                    <a:lnTo>
                      <a:pt x="88" y="2"/>
                    </a:lnTo>
                    <a:lnTo>
                      <a:pt x="105" y="8"/>
                    </a:lnTo>
                    <a:lnTo>
                      <a:pt x="120" y="20"/>
                    </a:lnTo>
                    <a:lnTo>
                      <a:pt x="514" y="416"/>
                    </a:lnTo>
                    <a:lnTo>
                      <a:pt x="526" y="431"/>
                    </a:lnTo>
                    <a:lnTo>
                      <a:pt x="533" y="447"/>
                    </a:lnTo>
                    <a:lnTo>
                      <a:pt x="535" y="464"/>
                    </a:lnTo>
                    <a:lnTo>
                      <a:pt x="533" y="482"/>
                    </a:lnTo>
                    <a:lnTo>
                      <a:pt x="526" y="499"/>
                    </a:lnTo>
                    <a:lnTo>
                      <a:pt x="514" y="514"/>
                    </a:lnTo>
                    <a:lnTo>
                      <a:pt x="499" y="526"/>
                    </a:lnTo>
                    <a:lnTo>
                      <a:pt x="482" y="533"/>
                    </a:lnTo>
                    <a:lnTo>
                      <a:pt x="465" y="535"/>
                    </a:lnTo>
                    <a:lnTo>
                      <a:pt x="447" y="533"/>
                    </a:lnTo>
                    <a:lnTo>
                      <a:pt x="430" y="526"/>
                    </a:lnTo>
                    <a:lnTo>
                      <a:pt x="416" y="514"/>
                    </a:lnTo>
                    <a:lnTo>
                      <a:pt x="20" y="119"/>
                    </a:lnTo>
                    <a:lnTo>
                      <a:pt x="10" y="105"/>
                    </a:lnTo>
                    <a:lnTo>
                      <a:pt x="2" y="88"/>
                    </a:lnTo>
                    <a:lnTo>
                      <a:pt x="0" y="70"/>
                    </a:lnTo>
                    <a:lnTo>
                      <a:pt x="2" y="52"/>
                    </a:lnTo>
                    <a:lnTo>
                      <a:pt x="10" y="36"/>
                    </a:lnTo>
                    <a:lnTo>
                      <a:pt x="20" y="20"/>
                    </a:lnTo>
                    <a:lnTo>
                      <a:pt x="36" y="8"/>
                    </a:lnTo>
                    <a:lnTo>
                      <a:pt x="53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440">
                <a:extLst>
                  <a:ext uri="{FF2B5EF4-FFF2-40B4-BE49-F238E27FC236}">
                    <a16:creationId xmlns:a16="http://schemas.microsoft.com/office/drawing/2014/main" id="{565F6981-414B-AC9A-F0FE-951854648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7700" y="5205413"/>
                <a:ext cx="111125" cy="22225"/>
              </a:xfrm>
              <a:custGeom>
                <a:avLst/>
                <a:gdLst>
                  <a:gd name="T0" fmla="*/ 71 w 699"/>
                  <a:gd name="T1" fmla="*/ 0 h 141"/>
                  <a:gd name="T2" fmla="*/ 629 w 699"/>
                  <a:gd name="T3" fmla="*/ 0 h 141"/>
                  <a:gd name="T4" fmla="*/ 647 w 699"/>
                  <a:gd name="T5" fmla="*/ 2 h 141"/>
                  <a:gd name="T6" fmla="*/ 664 w 699"/>
                  <a:gd name="T7" fmla="*/ 10 h 141"/>
                  <a:gd name="T8" fmla="*/ 679 w 699"/>
                  <a:gd name="T9" fmla="*/ 20 h 141"/>
                  <a:gd name="T10" fmla="*/ 689 w 699"/>
                  <a:gd name="T11" fmla="*/ 35 h 141"/>
                  <a:gd name="T12" fmla="*/ 697 w 699"/>
                  <a:gd name="T13" fmla="*/ 52 h 141"/>
                  <a:gd name="T14" fmla="*/ 699 w 699"/>
                  <a:gd name="T15" fmla="*/ 70 h 141"/>
                  <a:gd name="T16" fmla="*/ 697 w 699"/>
                  <a:gd name="T17" fmla="*/ 89 h 141"/>
                  <a:gd name="T18" fmla="*/ 689 w 699"/>
                  <a:gd name="T19" fmla="*/ 106 h 141"/>
                  <a:gd name="T20" fmla="*/ 679 w 699"/>
                  <a:gd name="T21" fmla="*/ 120 h 141"/>
                  <a:gd name="T22" fmla="*/ 664 w 699"/>
                  <a:gd name="T23" fmla="*/ 131 h 141"/>
                  <a:gd name="T24" fmla="*/ 647 w 699"/>
                  <a:gd name="T25" fmla="*/ 138 h 141"/>
                  <a:gd name="T26" fmla="*/ 629 w 699"/>
                  <a:gd name="T27" fmla="*/ 141 h 141"/>
                  <a:gd name="T28" fmla="*/ 71 w 699"/>
                  <a:gd name="T29" fmla="*/ 141 h 141"/>
                  <a:gd name="T30" fmla="*/ 52 w 699"/>
                  <a:gd name="T31" fmla="*/ 138 h 141"/>
                  <a:gd name="T32" fmla="*/ 35 w 699"/>
                  <a:gd name="T33" fmla="*/ 131 h 141"/>
                  <a:gd name="T34" fmla="*/ 21 w 699"/>
                  <a:gd name="T35" fmla="*/ 120 h 141"/>
                  <a:gd name="T36" fmla="*/ 10 w 699"/>
                  <a:gd name="T37" fmla="*/ 106 h 141"/>
                  <a:gd name="T38" fmla="*/ 3 w 699"/>
                  <a:gd name="T39" fmla="*/ 89 h 141"/>
                  <a:gd name="T40" fmla="*/ 0 w 699"/>
                  <a:gd name="T41" fmla="*/ 70 h 141"/>
                  <a:gd name="T42" fmla="*/ 3 w 699"/>
                  <a:gd name="T43" fmla="*/ 52 h 141"/>
                  <a:gd name="T44" fmla="*/ 10 w 699"/>
                  <a:gd name="T45" fmla="*/ 35 h 141"/>
                  <a:gd name="T46" fmla="*/ 21 w 699"/>
                  <a:gd name="T47" fmla="*/ 20 h 141"/>
                  <a:gd name="T48" fmla="*/ 35 w 699"/>
                  <a:gd name="T49" fmla="*/ 10 h 141"/>
                  <a:gd name="T50" fmla="*/ 52 w 699"/>
                  <a:gd name="T51" fmla="*/ 2 h 141"/>
                  <a:gd name="T52" fmla="*/ 71 w 699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99" h="141">
                    <a:moveTo>
                      <a:pt x="71" y="0"/>
                    </a:moveTo>
                    <a:lnTo>
                      <a:pt x="629" y="0"/>
                    </a:lnTo>
                    <a:lnTo>
                      <a:pt x="647" y="2"/>
                    </a:lnTo>
                    <a:lnTo>
                      <a:pt x="664" y="10"/>
                    </a:lnTo>
                    <a:lnTo>
                      <a:pt x="679" y="20"/>
                    </a:lnTo>
                    <a:lnTo>
                      <a:pt x="689" y="35"/>
                    </a:lnTo>
                    <a:lnTo>
                      <a:pt x="697" y="52"/>
                    </a:lnTo>
                    <a:lnTo>
                      <a:pt x="699" y="70"/>
                    </a:lnTo>
                    <a:lnTo>
                      <a:pt x="697" y="89"/>
                    </a:lnTo>
                    <a:lnTo>
                      <a:pt x="689" y="106"/>
                    </a:lnTo>
                    <a:lnTo>
                      <a:pt x="679" y="120"/>
                    </a:lnTo>
                    <a:lnTo>
                      <a:pt x="664" y="131"/>
                    </a:lnTo>
                    <a:lnTo>
                      <a:pt x="647" y="138"/>
                    </a:lnTo>
                    <a:lnTo>
                      <a:pt x="629" y="141"/>
                    </a:lnTo>
                    <a:lnTo>
                      <a:pt x="71" y="141"/>
                    </a:lnTo>
                    <a:lnTo>
                      <a:pt x="52" y="138"/>
                    </a:lnTo>
                    <a:lnTo>
                      <a:pt x="35" y="131"/>
                    </a:lnTo>
                    <a:lnTo>
                      <a:pt x="21" y="120"/>
                    </a:lnTo>
                    <a:lnTo>
                      <a:pt x="10" y="106"/>
                    </a:lnTo>
                    <a:lnTo>
                      <a:pt x="3" y="89"/>
                    </a:lnTo>
                    <a:lnTo>
                      <a:pt x="0" y="70"/>
                    </a:lnTo>
                    <a:lnTo>
                      <a:pt x="3" y="52"/>
                    </a:lnTo>
                    <a:lnTo>
                      <a:pt x="10" y="35"/>
                    </a:lnTo>
                    <a:lnTo>
                      <a:pt x="21" y="20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41">
                <a:extLst>
                  <a:ext uri="{FF2B5EF4-FFF2-40B4-BE49-F238E27FC236}">
                    <a16:creationId xmlns:a16="http://schemas.microsoft.com/office/drawing/2014/main" id="{B567E5E6-CAD0-D0F3-64D5-AD2C6BC97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8300" y="5205413"/>
                <a:ext cx="111125" cy="22225"/>
              </a:xfrm>
              <a:custGeom>
                <a:avLst/>
                <a:gdLst>
                  <a:gd name="T0" fmla="*/ 70 w 698"/>
                  <a:gd name="T1" fmla="*/ 0 h 141"/>
                  <a:gd name="T2" fmla="*/ 628 w 698"/>
                  <a:gd name="T3" fmla="*/ 0 h 141"/>
                  <a:gd name="T4" fmla="*/ 647 w 698"/>
                  <a:gd name="T5" fmla="*/ 2 h 141"/>
                  <a:gd name="T6" fmla="*/ 664 w 698"/>
                  <a:gd name="T7" fmla="*/ 10 h 141"/>
                  <a:gd name="T8" fmla="*/ 678 w 698"/>
                  <a:gd name="T9" fmla="*/ 20 h 141"/>
                  <a:gd name="T10" fmla="*/ 689 w 698"/>
                  <a:gd name="T11" fmla="*/ 35 h 141"/>
                  <a:gd name="T12" fmla="*/ 696 w 698"/>
                  <a:gd name="T13" fmla="*/ 52 h 141"/>
                  <a:gd name="T14" fmla="*/ 698 w 698"/>
                  <a:gd name="T15" fmla="*/ 70 h 141"/>
                  <a:gd name="T16" fmla="*/ 696 w 698"/>
                  <a:gd name="T17" fmla="*/ 89 h 141"/>
                  <a:gd name="T18" fmla="*/ 689 w 698"/>
                  <a:gd name="T19" fmla="*/ 106 h 141"/>
                  <a:gd name="T20" fmla="*/ 678 w 698"/>
                  <a:gd name="T21" fmla="*/ 120 h 141"/>
                  <a:gd name="T22" fmla="*/ 664 w 698"/>
                  <a:gd name="T23" fmla="*/ 131 h 141"/>
                  <a:gd name="T24" fmla="*/ 647 w 698"/>
                  <a:gd name="T25" fmla="*/ 138 h 141"/>
                  <a:gd name="T26" fmla="*/ 628 w 698"/>
                  <a:gd name="T27" fmla="*/ 141 h 141"/>
                  <a:gd name="T28" fmla="*/ 70 w 698"/>
                  <a:gd name="T29" fmla="*/ 141 h 141"/>
                  <a:gd name="T30" fmla="*/ 51 w 698"/>
                  <a:gd name="T31" fmla="*/ 138 h 141"/>
                  <a:gd name="T32" fmla="*/ 35 w 698"/>
                  <a:gd name="T33" fmla="*/ 131 h 141"/>
                  <a:gd name="T34" fmla="*/ 21 w 698"/>
                  <a:gd name="T35" fmla="*/ 120 h 141"/>
                  <a:gd name="T36" fmla="*/ 10 w 698"/>
                  <a:gd name="T37" fmla="*/ 106 h 141"/>
                  <a:gd name="T38" fmla="*/ 3 w 698"/>
                  <a:gd name="T39" fmla="*/ 89 h 141"/>
                  <a:gd name="T40" fmla="*/ 0 w 698"/>
                  <a:gd name="T41" fmla="*/ 70 h 141"/>
                  <a:gd name="T42" fmla="*/ 3 w 698"/>
                  <a:gd name="T43" fmla="*/ 52 h 141"/>
                  <a:gd name="T44" fmla="*/ 10 w 698"/>
                  <a:gd name="T45" fmla="*/ 35 h 141"/>
                  <a:gd name="T46" fmla="*/ 21 w 698"/>
                  <a:gd name="T47" fmla="*/ 21 h 141"/>
                  <a:gd name="T48" fmla="*/ 35 w 698"/>
                  <a:gd name="T49" fmla="*/ 10 h 141"/>
                  <a:gd name="T50" fmla="*/ 52 w 698"/>
                  <a:gd name="T51" fmla="*/ 2 h 141"/>
                  <a:gd name="T52" fmla="*/ 70 w 698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98" h="141">
                    <a:moveTo>
                      <a:pt x="70" y="0"/>
                    </a:moveTo>
                    <a:lnTo>
                      <a:pt x="628" y="0"/>
                    </a:lnTo>
                    <a:lnTo>
                      <a:pt x="647" y="2"/>
                    </a:lnTo>
                    <a:lnTo>
                      <a:pt x="664" y="10"/>
                    </a:lnTo>
                    <a:lnTo>
                      <a:pt x="678" y="20"/>
                    </a:lnTo>
                    <a:lnTo>
                      <a:pt x="689" y="35"/>
                    </a:lnTo>
                    <a:lnTo>
                      <a:pt x="696" y="52"/>
                    </a:lnTo>
                    <a:lnTo>
                      <a:pt x="698" y="70"/>
                    </a:lnTo>
                    <a:lnTo>
                      <a:pt x="696" y="89"/>
                    </a:lnTo>
                    <a:lnTo>
                      <a:pt x="689" y="106"/>
                    </a:lnTo>
                    <a:lnTo>
                      <a:pt x="678" y="120"/>
                    </a:lnTo>
                    <a:lnTo>
                      <a:pt x="664" y="131"/>
                    </a:lnTo>
                    <a:lnTo>
                      <a:pt x="647" y="138"/>
                    </a:lnTo>
                    <a:lnTo>
                      <a:pt x="628" y="141"/>
                    </a:lnTo>
                    <a:lnTo>
                      <a:pt x="70" y="141"/>
                    </a:lnTo>
                    <a:lnTo>
                      <a:pt x="51" y="138"/>
                    </a:lnTo>
                    <a:lnTo>
                      <a:pt x="35" y="131"/>
                    </a:lnTo>
                    <a:lnTo>
                      <a:pt x="21" y="120"/>
                    </a:lnTo>
                    <a:lnTo>
                      <a:pt x="10" y="106"/>
                    </a:lnTo>
                    <a:lnTo>
                      <a:pt x="3" y="89"/>
                    </a:lnTo>
                    <a:lnTo>
                      <a:pt x="0" y="70"/>
                    </a:lnTo>
                    <a:lnTo>
                      <a:pt x="3" y="52"/>
                    </a:lnTo>
                    <a:lnTo>
                      <a:pt x="10" y="35"/>
                    </a:lnTo>
                    <a:lnTo>
                      <a:pt x="21" y="21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442">
                <a:extLst>
                  <a:ext uri="{FF2B5EF4-FFF2-40B4-BE49-F238E27FC236}">
                    <a16:creationId xmlns:a16="http://schemas.microsoft.com/office/drawing/2014/main" id="{A3A65503-B9C8-D815-0400-81B5D9982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7063" y="5064125"/>
                <a:ext cx="84138" cy="84137"/>
              </a:xfrm>
              <a:custGeom>
                <a:avLst/>
                <a:gdLst>
                  <a:gd name="T0" fmla="*/ 465 w 535"/>
                  <a:gd name="T1" fmla="*/ 0 h 535"/>
                  <a:gd name="T2" fmla="*/ 483 w 535"/>
                  <a:gd name="T3" fmla="*/ 2 h 535"/>
                  <a:gd name="T4" fmla="*/ 500 w 535"/>
                  <a:gd name="T5" fmla="*/ 10 h 535"/>
                  <a:gd name="T6" fmla="*/ 515 w 535"/>
                  <a:gd name="T7" fmla="*/ 21 h 535"/>
                  <a:gd name="T8" fmla="*/ 526 w 535"/>
                  <a:gd name="T9" fmla="*/ 36 h 535"/>
                  <a:gd name="T10" fmla="*/ 533 w 535"/>
                  <a:gd name="T11" fmla="*/ 53 h 535"/>
                  <a:gd name="T12" fmla="*/ 535 w 535"/>
                  <a:gd name="T13" fmla="*/ 70 h 535"/>
                  <a:gd name="T14" fmla="*/ 533 w 535"/>
                  <a:gd name="T15" fmla="*/ 88 h 535"/>
                  <a:gd name="T16" fmla="*/ 526 w 535"/>
                  <a:gd name="T17" fmla="*/ 105 h 535"/>
                  <a:gd name="T18" fmla="*/ 515 w 535"/>
                  <a:gd name="T19" fmla="*/ 120 h 535"/>
                  <a:gd name="T20" fmla="*/ 121 w 535"/>
                  <a:gd name="T21" fmla="*/ 515 h 535"/>
                  <a:gd name="T22" fmla="*/ 105 w 535"/>
                  <a:gd name="T23" fmla="*/ 526 h 535"/>
                  <a:gd name="T24" fmla="*/ 88 w 535"/>
                  <a:gd name="T25" fmla="*/ 533 h 535"/>
                  <a:gd name="T26" fmla="*/ 71 w 535"/>
                  <a:gd name="T27" fmla="*/ 535 h 535"/>
                  <a:gd name="T28" fmla="*/ 53 w 535"/>
                  <a:gd name="T29" fmla="*/ 533 h 535"/>
                  <a:gd name="T30" fmla="*/ 36 w 535"/>
                  <a:gd name="T31" fmla="*/ 526 h 535"/>
                  <a:gd name="T32" fmla="*/ 21 w 535"/>
                  <a:gd name="T33" fmla="*/ 515 h 535"/>
                  <a:gd name="T34" fmla="*/ 10 w 535"/>
                  <a:gd name="T35" fmla="*/ 499 h 535"/>
                  <a:gd name="T36" fmla="*/ 2 w 535"/>
                  <a:gd name="T37" fmla="*/ 483 h 535"/>
                  <a:gd name="T38" fmla="*/ 0 w 535"/>
                  <a:gd name="T39" fmla="*/ 466 h 535"/>
                  <a:gd name="T40" fmla="*/ 2 w 535"/>
                  <a:gd name="T41" fmla="*/ 448 h 535"/>
                  <a:gd name="T42" fmla="*/ 10 w 535"/>
                  <a:gd name="T43" fmla="*/ 431 h 535"/>
                  <a:gd name="T44" fmla="*/ 21 w 535"/>
                  <a:gd name="T45" fmla="*/ 416 h 535"/>
                  <a:gd name="T46" fmla="*/ 415 w 535"/>
                  <a:gd name="T47" fmla="*/ 21 h 535"/>
                  <a:gd name="T48" fmla="*/ 430 w 535"/>
                  <a:gd name="T49" fmla="*/ 10 h 535"/>
                  <a:gd name="T50" fmla="*/ 447 w 535"/>
                  <a:gd name="T51" fmla="*/ 2 h 535"/>
                  <a:gd name="T52" fmla="*/ 465 w 535"/>
                  <a:gd name="T5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5" h="535">
                    <a:moveTo>
                      <a:pt x="465" y="0"/>
                    </a:moveTo>
                    <a:lnTo>
                      <a:pt x="483" y="2"/>
                    </a:lnTo>
                    <a:lnTo>
                      <a:pt x="500" y="10"/>
                    </a:lnTo>
                    <a:lnTo>
                      <a:pt x="515" y="21"/>
                    </a:lnTo>
                    <a:lnTo>
                      <a:pt x="526" y="36"/>
                    </a:lnTo>
                    <a:lnTo>
                      <a:pt x="533" y="53"/>
                    </a:lnTo>
                    <a:lnTo>
                      <a:pt x="535" y="70"/>
                    </a:lnTo>
                    <a:lnTo>
                      <a:pt x="533" y="88"/>
                    </a:lnTo>
                    <a:lnTo>
                      <a:pt x="526" y="105"/>
                    </a:lnTo>
                    <a:lnTo>
                      <a:pt x="515" y="120"/>
                    </a:lnTo>
                    <a:lnTo>
                      <a:pt x="121" y="515"/>
                    </a:lnTo>
                    <a:lnTo>
                      <a:pt x="105" y="526"/>
                    </a:lnTo>
                    <a:lnTo>
                      <a:pt x="88" y="533"/>
                    </a:lnTo>
                    <a:lnTo>
                      <a:pt x="71" y="535"/>
                    </a:lnTo>
                    <a:lnTo>
                      <a:pt x="53" y="533"/>
                    </a:lnTo>
                    <a:lnTo>
                      <a:pt x="36" y="526"/>
                    </a:lnTo>
                    <a:lnTo>
                      <a:pt x="21" y="515"/>
                    </a:lnTo>
                    <a:lnTo>
                      <a:pt x="10" y="499"/>
                    </a:lnTo>
                    <a:lnTo>
                      <a:pt x="2" y="483"/>
                    </a:lnTo>
                    <a:lnTo>
                      <a:pt x="0" y="466"/>
                    </a:lnTo>
                    <a:lnTo>
                      <a:pt x="2" y="448"/>
                    </a:lnTo>
                    <a:lnTo>
                      <a:pt x="10" y="431"/>
                    </a:lnTo>
                    <a:lnTo>
                      <a:pt x="21" y="416"/>
                    </a:lnTo>
                    <a:lnTo>
                      <a:pt x="415" y="21"/>
                    </a:lnTo>
                    <a:lnTo>
                      <a:pt x="430" y="10"/>
                    </a:lnTo>
                    <a:lnTo>
                      <a:pt x="447" y="2"/>
                    </a:lnTo>
                    <a:lnTo>
                      <a:pt x="4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443">
                <a:extLst>
                  <a:ext uri="{FF2B5EF4-FFF2-40B4-BE49-F238E27FC236}">
                    <a16:creationId xmlns:a16="http://schemas.microsoft.com/office/drawing/2014/main" id="{00032E97-EBA6-31CB-7BFD-35671B532D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2900" y="5157788"/>
                <a:ext cx="414338" cy="400050"/>
              </a:xfrm>
              <a:custGeom>
                <a:avLst/>
                <a:gdLst>
                  <a:gd name="T0" fmla="*/ 550 w 2606"/>
                  <a:gd name="T1" fmla="*/ 1124 h 2518"/>
                  <a:gd name="T2" fmla="*/ 1266 w 2606"/>
                  <a:gd name="T3" fmla="*/ 142 h 2518"/>
                  <a:gd name="T4" fmla="*/ 1235 w 2606"/>
                  <a:gd name="T5" fmla="*/ 645 h 2518"/>
                  <a:gd name="T6" fmla="*/ 1171 w 2606"/>
                  <a:gd name="T7" fmla="*/ 820 h 2518"/>
                  <a:gd name="T8" fmla="*/ 1064 w 2606"/>
                  <a:gd name="T9" fmla="*/ 953 h 2518"/>
                  <a:gd name="T10" fmla="*/ 942 w 2606"/>
                  <a:gd name="T11" fmla="*/ 1049 h 2518"/>
                  <a:gd name="T12" fmla="*/ 826 w 2606"/>
                  <a:gd name="T13" fmla="*/ 1112 h 2518"/>
                  <a:gd name="T14" fmla="*/ 743 w 2606"/>
                  <a:gd name="T15" fmla="*/ 1144 h 2518"/>
                  <a:gd name="T16" fmla="*/ 703 w 2606"/>
                  <a:gd name="T17" fmla="*/ 1155 h 2518"/>
                  <a:gd name="T18" fmla="*/ 702 w 2606"/>
                  <a:gd name="T19" fmla="*/ 2220 h 2518"/>
                  <a:gd name="T20" fmla="*/ 783 w 2606"/>
                  <a:gd name="T21" fmla="*/ 2331 h 2518"/>
                  <a:gd name="T22" fmla="*/ 916 w 2606"/>
                  <a:gd name="T23" fmla="*/ 2376 h 2518"/>
                  <a:gd name="T24" fmla="*/ 2150 w 2606"/>
                  <a:gd name="T25" fmla="*/ 2358 h 2518"/>
                  <a:gd name="T26" fmla="*/ 2265 w 2606"/>
                  <a:gd name="T27" fmla="*/ 2281 h 2518"/>
                  <a:gd name="T28" fmla="*/ 2318 w 2606"/>
                  <a:gd name="T29" fmla="*/ 2141 h 2518"/>
                  <a:gd name="T30" fmla="*/ 2453 w 2606"/>
                  <a:gd name="T31" fmla="*/ 1126 h 2518"/>
                  <a:gd name="T32" fmla="*/ 2372 w 2606"/>
                  <a:gd name="T33" fmla="*/ 1017 h 2518"/>
                  <a:gd name="T34" fmla="*/ 2239 w 2606"/>
                  <a:gd name="T35" fmla="*/ 975 h 2518"/>
                  <a:gd name="T36" fmla="*/ 1566 w 2606"/>
                  <a:gd name="T37" fmla="*/ 955 h 2518"/>
                  <a:gd name="T38" fmla="*/ 1546 w 2606"/>
                  <a:gd name="T39" fmla="*/ 438 h 2518"/>
                  <a:gd name="T40" fmla="*/ 1523 w 2606"/>
                  <a:gd name="T41" fmla="*/ 280 h 2518"/>
                  <a:gd name="T42" fmla="*/ 1453 w 2606"/>
                  <a:gd name="T43" fmla="*/ 182 h 2518"/>
                  <a:gd name="T44" fmla="*/ 1345 w 2606"/>
                  <a:gd name="T45" fmla="*/ 142 h 2518"/>
                  <a:gd name="T46" fmla="*/ 1393 w 2606"/>
                  <a:gd name="T47" fmla="*/ 8 h 2518"/>
                  <a:gd name="T48" fmla="*/ 1537 w 2606"/>
                  <a:gd name="T49" fmla="*/ 69 h 2518"/>
                  <a:gd name="T50" fmla="*/ 1640 w 2606"/>
                  <a:gd name="T51" fmla="*/ 197 h 2518"/>
                  <a:gd name="T52" fmla="*/ 1685 w 2606"/>
                  <a:gd name="T53" fmla="*/ 383 h 2518"/>
                  <a:gd name="T54" fmla="*/ 2289 w 2606"/>
                  <a:gd name="T55" fmla="*/ 839 h 2518"/>
                  <a:gd name="T56" fmla="*/ 2464 w 2606"/>
                  <a:gd name="T57" fmla="*/ 913 h 2518"/>
                  <a:gd name="T58" fmla="*/ 2577 w 2606"/>
                  <a:gd name="T59" fmla="*/ 1060 h 2518"/>
                  <a:gd name="T60" fmla="*/ 2605 w 2606"/>
                  <a:gd name="T61" fmla="*/ 1208 h 2518"/>
                  <a:gd name="T62" fmla="*/ 2434 w 2606"/>
                  <a:gd name="T63" fmla="*/ 2257 h 2518"/>
                  <a:gd name="T64" fmla="*/ 2338 w 2606"/>
                  <a:gd name="T65" fmla="*/ 2409 h 2518"/>
                  <a:gd name="T66" fmla="*/ 2179 w 2606"/>
                  <a:gd name="T67" fmla="*/ 2496 h 2518"/>
                  <a:gd name="T68" fmla="*/ 916 w 2606"/>
                  <a:gd name="T69" fmla="*/ 2518 h 2518"/>
                  <a:gd name="T70" fmla="*/ 738 w 2606"/>
                  <a:gd name="T71" fmla="*/ 2471 h 2518"/>
                  <a:gd name="T72" fmla="*/ 628 w 2606"/>
                  <a:gd name="T73" fmla="*/ 2454 h 2518"/>
                  <a:gd name="T74" fmla="*/ 138 w 2606"/>
                  <a:gd name="T75" fmla="*/ 2476 h 2518"/>
                  <a:gd name="T76" fmla="*/ 41 w 2606"/>
                  <a:gd name="T77" fmla="*/ 2436 h 2518"/>
                  <a:gd name="T78" fmla="*/ 0 w 2606"/>
                  <a:gd name="T79" fmla="*/ 2339 h 2518"/>
                  <a:gd name="T80" fmla="*/ 24 w 2606"/>
                  <a:gd name="T81" fmla="*/ 1045 h 2518"/>
                  <a:gd name="T82" fmla="*/ 111 w 2606"/>
                  <a:gd name="T83" fmla="*/ 987 h 2518"/>
                  <a:gd name="T84" fmla="*/ 609 w 2606"/>
                  <a:gd name="T85" fmla="*/ 996 h 2518"/>
                  <a:gd name="T86" fmla="*/ 678 w 2606"/>
                  <a:gd name="T87" fmla="*/ 1017 h 2518"/>
                  <a:gd name="T88" fmla="*/ 722 w 2606"/>
                  <a:gd name="T89" fmla="*/ 1003 h 2518"/>
                  <a:gd name="T90" fmla="*/ 814 w 2606"/>
                  <a:gd name="T91" fmla="*/ 961 h 2518"/>
                  <a:gd name="T92" fmla="*/ 926 w 2606"/>
                  <a:gd name="T93" fmla="*/ 887 h 2518"/>
                  <a:gd name="T94" fmla="*/ 1029 w 2606"/>
                  <a:gd name="T95" fmla="*/ 779 h 2518"/>
                  <a:gd name="T96" fmla="*/ 1095 w 2606"/>
                  <a:gd name="T97" fmla="*/ 630 h 2518"/>
                  <a:gd name="T98" fmla="*/ 1106 w 2606"/>
                  <a:gd name="T99" fmla="*/ 71 h 2518"/>
                  <a:gd name="T100" fmla="*/ 1153 w 2606"/>
                  <a:gd name="T101" fmla="*/ 21 h 2518"/>
                  <a:gd name="T102" fmla="*/ 1206 w 2606"/>
                  <a:gd name="T103" fmla="*/ 9 h 2518"/>
                  <a:gd name="T104" fmla="*/ 1322 w 2606"/>
                  <a:gd name="T105" fmla="*/ 0 h 2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06" h="2518">
                    <a:moveTo>
                      <a:pt x="141" y="1124"/>
                    </a:moveTo>
                    <a:lnTo>
                      <a:pt x="141" y="2337"/>
                    </a:lnTo>
                    <a:lnTo>
                      <a:pt x="550" y="2337"/>
                    </a:lnTo>
                    <a:lnTo>
                      <a:pt x="550" y="1124"/>
                    </a:lnTo>
                    <a:lnTo>
                      <a:pt x="141" y="1124"/>
                    </a:lnTo>
                    <a:close/>
                    <a:moveTo>
                      <a:pt x="1318" y="139"/>
                    </a:moveTo>
                    <a:lnTo>
                      <a:pt x="1291" y="141"/>
                    </a:lnTo>
                    <a:lnTo>
                      <a:pt x="1266" y="142"/>
                    </a:lnTo>
                    <a:lnTo>
                      <a:pt x="1245" y="145"/>
                    </a:lnTo>
                    <a:lnTo>
                      <a:pt x="1245" y="541"/>
                    </a:lnTo>
                    <a:lnTo>
                      <a:pt x="1242" y="594"/>
                    </a:lnTo>
                    <a:lnTo>
                      <a:pt x="1235" y="645"/>
                    </a:lnTo>
                    <a:lnTo>
                      <a:pt x="1225" y="693"/>
                    </a:lnTo>
                    <a:lnTo>
                      <a:pt x="1210" y="738"/>
                    </a:lnTo>
                    <a:lnTo>
                      <a:pt x="1192" y="779"/>
                    </a:lnTo>
                    <a:lnTo>
                      <a:pt x="1171" y="820"/>
                    </a:lnTo>
                    <a:lnTo>
                      <a:pt x="1147" y="857"/>
                    </a:lnTo>
                    <a:lnTo>
                      <a:pt x="1121" y="892"/>
                    </a:lnTo>
                    <a:lnTo>
                      <a:pt x="1094" y="923"/>
                    </a:lnTo>
                    <a:lnTo>
                      <a:pt x="1064" y="953"/>
                    </a:lnTo>
                    <a:lnTo>
                      <a:pt x="1035" y="980"/>
                    </a:lnTo>
                    <a:lnTo>
                      <a:pt x="1004" y="1006"/>
                    </a:lnTo>
                    <a:lnTo>
                      <a:pt x="973" y="1028"/>
                    </a:lnTo>
                    <a:lnTo>
                      <a:pt x="942" y="1049"/>
                    </a:lnTo>
                    <a:lnTo>
                      <a:pt x="911" y="1067"/>
                    </a:lnTo>
                    <a:lnTo>
                      <a:pt x="881" y="1084"/>
                    </a:lnTo>
                    <a:lnTo>
                      <a:pt x="853" y="1099"/>
                    </a:lnTo>
                    <a:lnTo>
                      <a:pt x="826" y="1112"/>
                    </a:lnTo>
                    <a:lnTo>
                      <a:pt x="801" y="1122"/>
                    </a:lnTo>
                    <a:lnTo>
                      <a:pt x="779" y="1132"/>
                    </a:lnTo>
                    <a:lnTo>
                      <a:pt x="760" y="1139"/>
                    </a:lnTo>
                    <a:lnTo>
                      <a:pt x="743" y="1144"/>
                    </a:lnTo>
                    <a:lnTo>
                      <a:pt x="729" y="1149"/>
                    </a:lnTo>
                    <a:lnTo>
                      <a:pt x="721" y="1152"/>
                    </a:lnTo>
                    <a:lnTo>
                      <a:pt x="715" y="1153"/>
                    </a:lnTo>
                    <a:lnTo>
                      <a:pt x="703" y="1155"/>
                    </a:lnTo>
                    <a:lnTo>
                      <a:pt x="690" y="1155"/>
                    </a:lnTo>
                    <a:lnTo>
                      <a:pt x="690" y="2149"/>
                    </a:lnTo>
                    <a:lnTo>
                      <a:pt x="693" y="2186"/>
                    </a:lnTo>
                    <a:lnTo>
                      <a:pt x="702" y="2220"/>
                    </a:lnTo>
                    <a:lnTo>
                      <a:pt x="715" y="2253"/>
                    </a:lnTo>
                    <a:lnTo>
                      <a:pt x="733" y="2283"/>
                    </a:lnTo>
                    <a:lnTo>
                      <a:pt x="757" y="2309"/>
                    </a:lnTo>
                    <a:lnTo>
                      <a:pt x="783" y="2331"/>
                    </a:lnTo>
                    <a:lnTo>
                      <a:pt x="813" y="2350"/>
                    </a:lnTo>
                    <a:lnTo>
                      <a:pt x="844" y="2364"/>
                    </a:lnTo>
                    <a:lnTo>
                      <a:pt x="879" y="2373"/>
                    </a:lnTo>
                    <a:lnTo>
                      <a:pt x="916" y="2376"/>
                    </a:lnTo>
                    <a:lnTo>
                      <a:pt x="2022" y="2376"/>
                    </a:lnTo>
                    <a:lnTo>
                      <a:pt x="2068" y="2374"/>
                    </a:lnTo>
                    <a:lnTo>
                      <a:pt x="2111" y="2367"/>
                    </a:lnTo>
                    <a:lnTo>
                      <a:pt x="2150" y="2358"/>
                    </a:lnTo>
                    <a:lnTo>
                      <a:pt x="2185" y="2344"/>
                    </a:lnTo>
                    <a:lnTo>
                      <a:pt x="2215" y="2327"/>
                    </a:lnTo>
                    <a:lnTo>
                      <a:pt x="2242" y="2305"/>
                    </a:lnTo>
                    <a:lnTo>
                      <a:pt x="2265" y="2281"/>
                    </a:lnTo>
                    <a:lnTo>
                      <a:pt x="2284" y="2251"/>
                    </a:lnTo>
                    <a:lnTo>
                      <a:pt x="2299" y="2218"/>
                    </a:lnTo>
                    <a:lnTo>
                      <a:pt x="2310" y="2181"/>
                    </a:lnTo>
                    <a:lnTo>
                      <a:pt x="2318" y="2141"/>
                    </a:lnTo>
                    <a:lnTo>
                      <a:pt x="2318" y="2139"/>
                    </a:lnTo>
                    <a:lnTo>
                      <a:pt x="2466" y="1196"/>
                    </a:lnTo>
                    <a:lnTo>
                      <a:pt x="2461" y="1160"/>
                    </a:lnTo>
                    <a:lnTo>
                      <a:pt x="2453" y="1126"/>
                    </a:lnTo>
                    <a:lnTo>
                      <a:pt x="2439" y="1095"/>
                    </a:lnTo>
                    <a:lnTo>
                      <a:pt x="2420" y="1066"/>
                    </a:lnTo>
                    <a:lnTo>
                      <a:pt x="2398" y="1040"/>
                    </a:lnTo>
                    <a:lnTo>
                      <a:pt x="2372" y="1017"/>
                    </a:lnTo>
                    <a:lnTo>
                      <a:pt x="2342" y="1001"/>
                    </a:lnTo>
                    <a:lnTo>
                      <a:pt x="2310" y="987"/>
                    </a:lnTo>
                    <a:lnTo>
                      <a:pt x="2275" y="978"/>
                    </a:lnTo>
                    <a:lnTo>
                      <a:pt x="2239" y="975"/>
                    </a:lnTo>
                    <a:lnTo>
                      <a:pt x="1616" y="975"/>
                    </a:lnTo>
                    <a:lnTo>
                      <a:pt x="1598" y="973"/>
                    </a:lnTo>
                    <a:lnTo>
                      <a:pt x="1581" y="966"/>
                    </a:lnTo>
                    <a:lnTo>
                      <a:pt x="1566" y="955"/>
                    </a:lnTo>
                    <a:lnTo>
                      <a:pt x="1556" y="941"/>
                    </a:lnTo>
                    <a:lnTo>
                      <a:pt x="1548" y="924"/>
                    </a:lnTo>
                    <a:lnTo>
                      <a:pt x="1546" y="905"/>
                    </a:lnTo>
                    <a:lnTo>
                      <a:pt x="1546" y="438"/>
                    </a:lnTo>
                    <a:lnTo>
                      <a:pt x="1545" y="392"/>
                    </a:lnTo>
                    <a:lnTo>
                      <a:pt x="1541" y="351"/>
                    </a:lnTo>
                    <a:lnTo>
                      <a:pt x="1533" y="314"/>
                    </a:lnTo>
                    <a:lnTo>
                      <a:pt x="1523" y="280"/>
                    </a:lnTo>
                    <a:lnTo>
                      <a:pt x="1510" y="249"/>
                    </a:lnTo>
                    <a:lnTo>
                      <a:pt x="1494" y="223"/>
                    </a:lnTo>
                    <a:lnTo>
                      <a:pt x="1475" y="201"/>
                    </a:lnTo>
                    <a:lnTo>
                      <a:pt x="1453" y="182"/>
                    </a:lnTo>
                    <a:lnTo>
                      <a:pt x="1428" y="166"/>
                    </a:lnTo>
                    <a:lnTo>
                      <a:pt x="1401" y="154"/>
                    </a:lnTo>
                    <a:lnTo>
                      <a:pt x="1374" y="147"/>
                    </a:lnTo>
                    <a:lnTo>
                      <a:pt x="1345" y="142"/>
                    </a:lnTo>
                    <a:lnTo>
                      <a:pt x="1318" y="139"/>
                    </a:lnTo>
                    <a:close/>
                    <a:moveTo>
                      <a:pt x="1322" y="0"/>
                    </a:moveTo>
                    <a:lnTo>
                      <a:pt x="1357" y="3"/>
                    </a:lnTo>
                    <a:lnTo>
                      <a:pt x="1393" y="8"/>
                    </a:lnTo>
                    <a:lnTo>
                      <a:pt x="1430" y="17"/>
                    </a:lnTo>
                    <a:lnTo>
                      <a:pt x="1466" y="29"/>
                    </a:lnTo>
                    <a:lnTo>
                      <a:pt x="1502" y="46"/>
                    </a:lnTo>
                    <a:lnTo>
                      <a:pt x="1537" y="69"/>
                    </a:lnTo>
                    <a:lnTo>
                      <a:pt x="1568" y="95"/>
                    </a:lnTo>
                    <a:lnTo>
                      <a:pt x="1596" y="125"/>
                    </a:lnTo>
                    <a:lnTo>
                      <a:pt x="1620" y="158"/>
                    </a:lnTo>
                    <a:lnTo>
                      <a:pt x="1640" y="197"/>
                    </a:lnTo>
                    <a:lnTo>
                      <a:pt x="1657" y="237"/>
                    </a:lnTo>
                    <a:lnTo>
                      <a:pt x="1670" y="282"/>
                    </a:lnTo>
                    <a:lnTo>
                      <a:pt x="1679" y="331"/>
                    </a:lnTo>
                    <a:lnTo>
                      <a:pt x="1685" y="383"/>
                    </a:lnTo>
                    <a:lnTo>
                      <a:pt x="1687" y="438"/>
                    </a:lnTo>
                    <a:lnTo>
                      <a:pt x="1687" y="836"/>
                    </a:lnTo>
                    <a:lnTo>
                      <a:pt x="2239" y="836"/>
                    </a:lnTo>
                    <a:lnTo>
                      <a:pt x="2289" y="839"/>
                    </a:lnTo>
                    <a:lnTo>
                      <a:pt x="2337" y="849"/>
                    </a:lnTo>
                    <a:lnTo>
                      <a:pt x="2382" y="865"/>
                    </a:lnTo>
                    <a:lnTo>
                      <a:pt x="2424" y="886"/>
                    </a:lnTo>
                    <a:lnTo>
                      <a:pt x="2464" y="913"/>
                    </a:lnTo>
                    <a:lnTo>
                      <a:pt x="2498" y="943"/>
                    </a:lnTo>
                    <a:lnTo>
                      <a:pt x="2529" y="978"/>
                    </a:lnTo>
                    <a:lnTo>
                      <a:pt x="2555" y="1017"/>
                    </a:lnTo>
                    <a:lnTo>
                      <a:pt x="2577" y="1060"/>
                    </a:lnTo>
                    <a:lnTo>
                      <a:pt x="2592" y="1105"/>
                    </a:lnTo>
                    <a:lnTo>
                      <a:pt x="2602" y="1153"/>
                    </a:lnTo>
                    <a:lnTo>
                      <a:pt x="2606" y="1203"/>
                    </a:lnTo>
                    <a:lnTo>
                      <a:pt x="2605" y="1208"/>
                    </a:lnTo>
                    <a:lnTo>
                      <a:pt x="2605" y="1213"/>
                    </a:lnTo>
                    <a:lnTo>
                      <a:pt x="2456" y="2160"/>
                    </a:lnTo>
                    <a:lnTo>
                      <a:pt x="2448" y="2211"/>
                    </a:lnTo>
                    <a:lnTo>
                      <a:pt x="2434" y="2257"/>
                    </a:lnTo>
                    <a:lnTo>
                      <a:pt x="2416" y="2301"/>
                    </a:lnTo>
                    <a:lnTo>
                      <a:pt x="2395" y="2341"/>
                    </a:lnTo>
                    <a:lnTo>
                      <a:pt x="2368" y="2377"/>
                    </a:lnTo>
                    <a:lnTo>
                      <a:pt x="2338" y="2409"/>
                    </a:lnTo>
                    <a:lnTo>
                      <a:pt x="2304" y="2437"/>
                    </a:lnTo>
                    <a:lnTo>
                      <a:pt x="2266" y="2462"/>
                    </a:lnTo>
                    <a:lnTo>
                      <a:pt x="2225" y="2482"/>
                    </a:lnTo>
                    <a:lnTo>
                      <a:pt x="2179" y="2496"/>
                    </a:lnTo>
                    <a:lnTo>
                      <a:pt x="2130" y="2508"/>
                    </a:lnTo>
                    <a:lnTo>
                      <a:pt x="2078" y="2514"/>
                    </a:lnTo>
                    <a:lnTo>
                      <a:pt x="2022" y="2518"/>
                    </a:lnTo>
                    <a:lnTo>
                      <a:pt x="916" y="2518"/>
                    </a:lnTo>
                    <a:lnTo>
                      <a:pt x="869" y="2514"/>
                    </a:lnTo>
                    <a:lnTo>
                      <a:pt x="822" y="2505"/>
                    </a:lnTo>
                    <a:lnTo>
                      <a:pt x="779" y="2490"/>
                    </a:lnTo>
                    <a:lnTo>
                      <a:pt x="738" y="2471"/>
                    </a:lnTo>
                    <a:lnTo>
                      <a:pt x="700" y="2446"/>
                    </a:lnTo>
                    <a:lnTo>
                      <a:pt x="666" y="2417"/>
                    </a:lnTo>
                    <a:lnTo>
                      <a:pt x="648" y="2437"/>
                    </a:lnTo>
                    <a:lnTo>
                      <a:pt x="628" y="2454"/>
                    </a:lnTo>
                    <a:lnTo>
                      <a:pt x="604" y="2466"/>
                    </a:lnTo>
                    <a:lnTo>
                      <a:pt x="579" y="2474"/>
                    </a:lnTo>
                    <a:lnTo>
                      <a:pt x="552" y="2476"/>
                    </a:lnTo>
                    <a:lnTo>
                      <a:pt x="138" y="2476"/>
                    </a:lnTo>
                    <a:lnTo>
                      <a:pt x="111" y="2474"/>
                    </a:lnTo>
                    <a:lnTo>
                      <a:pt x="84" y="2466"/>
                    </a:lnTo>
                    <a:lnTo>
                      <a:pt x="61" y="2453"/>
                    </a:lnTo>
                    <a:lnTo>
                      <a:pt x="41" y="2436"/>
                    </a:lnTo>
                    <a:lnTo>
                      <a:pt x="24" y="2416"/>
                    </a:lnTo>
                    <a:lnTo>
                      <a:pt x="12" y="2393"/>
                    </a:lnTo>
                    <a:lnTo>
                      <a:pt x="3" y="2366"/>
                    </a:lnTo>
                    <a:lnTo>
                      <a:pt x="0" y="2339"/>
                    </a:lnTo>
                    <a:lnTo>
                      <a:pt x="0" y="1123"/>
                    </a:lnTo>
                    <a:lnTo>
                      <a:pt x="3" y="1095"/>
                    </a:lnTo>
                    <a:lnTo>
                      <a:pt x="12" y="1069"/>
                    </a:lnTo>
                    <a:lnTo>
                      <a:pt x="24" y="1045"/>
                    </a:lnTo>
                    <a:lnTo>
                      <a:pt x="41" y="1025"/>
                    </a:lnTo>
                    <a:lnTo>
                      <a:pt x="61" y="1008"/>
                    </a:lnTo>
                    <a:lnTo>
                      <a:pt x="84" y="995"/>
                    </a:lnTo>
                    <a:lnTo>
                      <a:pt x="111" y="987"/>
                    </a:lnTo>
                    <a:lnTo>
                      <a:pt x="138" y="984"/>
                    </a:lnTo>
                    <a:lnTo>
                      <a:pt x="552" y="984"/>
                    </a:lnTo>
                    <a:lnTo>
                      <a:pt x="581" y="987"/>
                    </a:lnTo>
                    <a:lnTo>
                      <a:pt x="609" y="996"/>
                    </a:lnTo>
                    <a:lnTo>
                      <a:pt x="634" y="1011"/>
                    </a:lnTo>
                    <a:lnTo>
                      <a:pt x="655" y="1030"/>
                    </a:lnTo>
                    <a:lnTo>
                      <a:pt x="666" y="1023"/>
                    </a:lnTo>
                    <a:lnTo>
                      <a:pt x="678" y="1017"/>
                    </a:lnTo>
                    <a:lnTo>
                      <a:pt x="683" y="1016"/>
                    </a:lnTo>
                    <a:lnTo>
                      <a:pt x="692" y="1013"/>
                    </a:lnTo>
                    <a:lnTo>
                      <a:pt x="705" y="1009"/>
                    </a:lnTo>
                    <a:lnTo>
                      <a:pt x="722" y="1003"/>
                    </a:lnTo>
                    <a:lnTo>
                      <a:pt x="741" y="995"/>
                    </a:lnTo>
                    <a:lnTo>
                      <a:pt x="763" y="986"/>
                    </a:lnTo>
                    <a:lnTo>
                      <a:pt x="787" y="974"/>
                    </a:lnTo>
                    <a:lnTo>
                      <a:pt x="814" y="961"/>
                    </a:lnTo>
                    <a:lnTo>
                      <a:pt x="841" y="946"/>
                    </a:lnTo>
                    <a:lnTo>
                      <a:pt x="869" y="929"/>
                    </a:lnTo>
                    <a:lnTo>
                      <a:pt x="897" y="910"/>
                    </a:lnTo>
                    <a:lnTo>
                      <a:pt x="926" y="887"/>
                    </a:lnTo>
                    <a:lnTo>
                      <a:pt x="953" y="864"/>
                    </a:lnTo>
                    <a:lnTo>
                      <a:pt x="981" y="839"/>
                    </a:lnTo>
                    <a:lnTo>
                      <a:pt x="1006" y="810"/>
                    </a:lnTo>
                    <a:lnTo>
                      <a:pt x="1029" y="779"/>
                    </a:lnTo>
                    <a:lnTo>
                      <a:pt x="1050" y="746"/>
                    </a:lnTo>
                    <a:lnTo>
                      <a:pt x="1068" y="710"/>
                    </a:lnTo>
                    <a:lnTo>
                      <a:pt x="1083" y="672"/>
                    </a:lnTo>
                    <a:lnTo>
                      <a:pt x="1095" y="630"/>
                    </a:lnTo>
                    <a:lnTo>
                      <a:pt x="1102" y="587"/>
                    </a:lnTo>
                    <a:lnTo>
                      <a:pt x="1104" y="540"/>
                    </a:lnTo>
                    <a:lnTo>
                      <a:pt x="1104" y="88"/>
                    </a:lnTo>
                    <a:lnTo>
                      <a:pt x="1106" y="71"/>
                    </a:lnTo>
                    <a:lnTo>
                      <a:pt x="1113" y="54"/>
                    </a:lnTo>
                    <a:lnTo>
                      <a:pt x="1123" y="40"/>
                    </a:lnTo>
                    <a:lnTo>
                      <a:pt x="1137" y="29"/>
                    </a:lnTo>
                    <a:lnTo>
                      <a:pt x="1153" y="21"/>
                    </a:lnTo>
                    <a:lnTo>
                      <a:pt x="1158" y="20"/>
                    </a:lnTo>
                    <a:lnTo>
                      <a:pt x="1169" y="17"/>
                    </a:lnTo>
                    <a:lnTo>
                      <a:pt x="1185" y="14"/>
                    </a:lnTo>
                    <a:lnTo>
                      <a:pt x="1206" y="9"/>
                    </a:lnTo>
                    <a:lnTo>
                      <a:pt x="1230" y="5"/>
                    </a:lnTo>
                    <a:lnTo>
                      <a:pt x="1259" y="2"/>
                    </a:lnTo>
                    <a:lnTo>
                      <a:pt x="1289" y="1"/>
                    </a:lnTo>
                    <a:lnTo>
                      <a:pt x="1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3DF17F9-74A1-E932-536C-BD4EDDB51184}"/>
              </a:ext>
            </a:extLst>
          </p:cNvPr>
          <p:cNvGrpSpPr/>
          <p:nvPr/>
        </p:nvGrpSpPr>
        <p:grpSpPr>
          <a:xfrm>
            <a:off x="1337812" y="4087902"/>
            <a:ext cx="1529115" cy="1797062"/>
            <a:chOff x="1337812" y="4087902"/>
            <a:chExt cx="1529115" cy="179706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63B2E3F-3785-6465-BB57-6A39442BB0BD}"/>
                </a:ext>
              </a:extLst>
            </p:cNvPr>
            <p:cNvGrpSpPr/>
            <p:nvPr/>
          </p:nvGrpSpPr>
          <p:grpSpPr>
            <a:xfrm>
              <a:off x="1337812" y="4517485"/>
              <a:ext cx="1529115" cy="1367479"/>
              <a:chOff x="886090" y="4635469"/>
              <a:chExt cx="1529115" cy="1367479"/>
            </a:xfrm>
            <a:solidFill>
              <a:srgbClr val="D5BC7A"/>
            </a:solidFill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8C5F3A12-0BC7-9879-1A59-5A22644D0CC6}"/>
                  </a:ext>
                </a:extLst>
              </p:cNvPr>
              <p:cNvSpPr/>
              <p:nvPr/>
            </p:nvSpPr>
            <p:spPr>
              <a:xfrm>
                <a:off x="1558839" y="4635469"/>
                <a:ext cx="856366" cy="693443"/>
              </a:xfrm>
              <a:custGeom>
                <a:avLst/>
                <a:gdLst>
                  <a:gd name="connsiteX0" fmla="*/ 988886 w 1000315"/>
                  <a:gd name="connsiteY0" fmla="*/ 810006 h 810006"/>
                  <a:gd name="connsiteX1" fmla="*/ 871157 w 1000315"/>
                  <a:gd name="connsiteY1" fmla="*/ 810006 h 810006"/>
                  <a:gd name="connsiteX2" fmla="*/ 784384 w 1000315"/>
                  <a:gd name="connsiteY2" fmla="*/ 730472 h 810006"/>
                  <a:gd name="connsiteX3" fmla="*/ 11335 w 1000315"/>
                  <a:gd name="connsiteY3" fmla="*/ 22670 h 810006"/>
                  <a:gd name="connsiteX4" fmla="*/ 0 w 1000315"/>
                  <a:gd name="connsiteY4" fmla="*/ 11335 h 810006"/>
                  <a:gd name="connsiteX5" fmla="*/ 11335 w 1000315"/>
                  <a:gd name="connsiteY5" fmla="*/ 0 h 810006"/>
                  <a:gd name="connsiteX6" fmla="*/ 552355 w 1000315"/>
                  <a:gd name="connsiteY6" fmla="*/ 211169 h 810006"/>
                  <a:gd name="connsiteX7" fmla="*/ 806958 w 1000315"/>
                  <a:gd name="connsiteY7" fmla="*/ 728472 h 810006"/>
                  <a:gd name="connsiteX8" fmla="*/ 871252 w 1000315"/>
                  <a:gd name="connsiteY8" fmla="*/ 787336 h 810006"/>
                  <a:gd name="connsiteX9" fmla="*/ 988981 w 1000315"/>
                  <a:gd name="connsiteY9" fmla="*/ 787336 h 810006"/>
                  <a:gd name="connsiteX10" fmla="*/ 1000316 w 1000315"/>
                  <a:gd name="connsiteY10" fmla="*/ 798671 h 810006"/>
                  <a:gd name="connsiteX11" fmla="*/ 988886 w 1000315"/>
                  <a:gd name="connsiteY11" fmla="*/ 810006 h 81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0315" h="810006">
                    <a:moveTo>
                      <a:pt x="988886" y="810006"/>
                    </a:moveTo>
                    <a:lnTo>
                      <a:pt x="871157" y="810006"/>
                    </a:lnTo>
                    <a:cubicBezTo>
                      <a:pt x="825627" y="810006"/>
                      <a:pt x="788289" y="775811"/>
                      <a:pt x="784384" y="730472"/>
                    </a:cubicBezTo>
                    <a:cubicBezTo>
                      <a:pt x="749808" y="333566"/>
                      <a:pt x="410242" y="22670"/>
                      <a:pt x="11335" y="22670"/>
                    </a:cubicBezTo>
                    <a:cubicBezTo>
                      <a:pt x="5048" y="22670"/>
                      <a:pt x="0" y="17621"/>
                      <a:pt x="0" y="11335"/>
                    </a:cubicBezTo>
                    <a:cubicBezTo>
                      <a:pt x="0" y="5048"/>
                      <a:pt x="5048" y="0"/>
                      <a:pt x="11335" y="0"/>
                    </a:cubicBezTo>
                    <a:cubicBezTo>
                      <a:pt x="212408" y="0"/>
                      <a:pt x="404527" y="74962"/>
                      <a:pt x="552355" y="211169"/>
                    </a:cubicBezTo>
                    <a:cubicBezTo>
                      <a:pt x="699230" y="346520"/>
                      <a:pt x="789718" y="530257"/>
                      <a:pt x="806958" y="728472"/>
                    </a:cubicBezTo>
                    <a:cubicBezTo>
                      <a:pt x="809911" y="762000"/>
                      <a:pt x="837534" y="787336"/>
                      <a:pt x="871252" y="787336"/>
                    </a:cubicBezTo>
                    <a:lnTo>
                      <a:pt x="988981" y="787336"/>
                    </a:lnTo>
                    <a:cubicBezTo>
                      <a:pt x="995267" y="787336"/>
                      <a:pt x="1000316" y="792385"/>
                      <a:pt x="1000316" y="798671"/>
                    </a:cubicBezTo>
                    <a:cubicBezTo>
                      <a:pt x="1000316" y="804958"/>
                      <a:pt x="995077" y="810006"/>
                      <a:pt x="988886" y="8100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grpSp>
            <p:nvGrpSpPr>
              <p:cNvPr id="50" name="Graphic 509">
                <a:extLst>
                  <a:ext uri="{FF2B5EF4-FFF2-40B4-BE49-F238E27FC236}">
                    <a16:creationId xmlns:a16="http://schemas.microsoft.com/office/drawing/2014/main" id="{C530125C-679A-A9D1-2C41-582EE46F6E38}"/>
                  </a:ext>
                </a:extLst>
              </p:cNvPr>
              <p:cNvGrpSpPr/>
              <p:nvPr/>
            </p:nvGrpSpPr>
            <p:grpSpPr>
              <a:xfrm>
                <a:off x="886170" y="4635469"/>
                <a:ext cx="691994" cy="648594"/>
                <a:chOff x="4372810" y="2503646"/>
                <a:chExt cx="808313" cy="757618"/>
              </a:xfrm>
              <a:grpFill/>
            </p:grpSpPr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2B79BDCF-66CD-063B-7823-4C57C953AEB0}"/>
                    </a:ext>
                  </a:extLst>
                </p:cNvPr>
                <p:cNvSpPr/>
                <p:nvPr/>
              </p:nvSpPr>
              <p:spPr>
                <a:xfrm>
                  <a:off x="4372810" y="3198124"/>
                  <a:ext cx="26395" cy="63140"/>
                </a:xfrm>
                <a:custGeom>
                  <a:avLst/>
                  <a:gdLst>
                    <a:gd name="connsiteX0" fmla="*/ 11357 w 26395"/>
                    <a:gd name="connsiteY0" fmla="*/ 63140 h 63140"/>
                    <a:gd name="connsiteX1" fmla="*/ 10595 w 26395"/>
                    <a:gd name="connsiteY1" fmla="*/ 63140 h 63140"/>
                    <a:gd name="connsiteX2" fmla="*/ 22 w 26395"/>
                    <a:gd name="connsiteY2" fmla="*/ 51139 h 63140"/>
                    <a:gd name="connsiteX3" fmla="*/ 3832 w 26395"/>
                    <a:gd name="connsiteY3" fmla="*/ 9991 h 63140"/>
                    <a:gd name="connsiteX4" fmla="*/ 16405 w 26395"/>
                    <a:gd name="connsiteY4" fmla="*/ 85 h 63140"/>
                    <a:gd name="connsiteX5" fmla="*/ 26311 w 26395"/>
                    <a:gd name="connsiteY5" fmla="*/ 12658 h 63140"/>
                    <a:gd name="connsiteX6" fmla="*/ 22691 w 26395"/>
                    <a:gd name="connsiteY6" fmla="*/ 52662 h 63140"/>
                    <a:gd name="connsiteX7" fmla="*/ 11357 w 26395"/>
                    <a:gd name="connsiteY7" fmla="*/ 63140 h 63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395" h="63140">
                      <a:moveTo>
                        <a:pt x="11357" y="63140"/>
                      </a:moveTo>
                      <a:cubicBezTo>
                        <a:pt x="11071" y="63140"/>
                        <a:pt x="10880" y="63140"/>
                        <a:pt x="10595" y="63140"/>
                      </a:cubicBezTo>
                      <a:cubicBezTo>
                        <a:pt x="4308" y="62759"/>
                        <a:pt x="-359" y="57330"/>
                        <a:pt x="22" y="51139"/>
                      </a:cubicBezTo>
                      <a:cubicBezTo>
                        <a:pt x="879" y="37423"/>
                        <a:pt x="2213" y="23611"/>
                        <a:pt x="3832" y="9991"/>
                      </a:cubicBezTo>
                      <a:cubicBezTo>
                        <a:pt x="4594" y="3799"/>
                        <a:pt x="10214" y="-677"/>
                        <a:pt x="16405" y="85"/>
                      </a:cubicBezTo>
                      <a:cubicBezTo>
                        <a:pt x="22596" y="847"/>
                        <a:pt x="27073" y="6466"/>
                        <a:pt x="26311" y="12658"/>
                      </a:cubicBezTo>
                      <a:cubicBezTo>
                        <a:pt x="24787" y="25897"/>
                        <a:pt x="23549" y="39423"/>
                        <a:pt x="22691" y="52662"/>
                      </a:cubicBezTo>
                      <a:cubicBezTo>
                        <a:pt x="22215" y="58568"/>
                        <a:pt x="17262" y="63140"/>
                        <a:pt x="11357" y="6314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33248846-EBC5-2A42-68BD-9E2AA6654205}"/>
                    </a:ext>
                  </a:extLst>
                </p:cNvPr>
                <p:cNvSpPr/>
                <p:nvPr/>
              </p:nvSpPr>
              <p:spPr>
                <a:xfrm>
                  <a:off x="4391011" y="2513512"/>
                  <a:ext cx="664803" cy="623546"/>
                </a:xfrm>
                <a:custGeom>
                  <a:avLst/>
                  <a:gdLst>
                    <a:gd name="connsiteX0" fmla="*/ 11349 w 664803"/>
                    <a:gd name="connsiteY0" fmla="*/ 623546 h 623546"/>
                    <a:gd name="connsiteX1" fmla="*/ 8777 w 664803"/>
                    <a:gd name="connsiteY1" fmla="*/ 623260 h 623546"/>
                    <a:gd name="connsiteX2" fmla="*/ 300 w 664803"/>
                    <a:gd name="connsiteY2" fmla="*/ 609735 h 623546"/>
                    <a:gd name="connsiteX3" fmla="*/ 24017 w 664803"/>
                    <a:gd name="connsiteY3" fmla="*/ 526963 h 623546"/>
                    <a:gd name="connsiteX4" fmla="*/ 38400 w 664803"/>
                    <a:gd name="connsiteY4" fmla="*/ 520009 h 623546"/>
                    <a:gd name="connsiteX5" fmla="*/ 45353 w 664803"/>
                    <a:gd name="connsiteY5" fmla="*/ 534392 h 623546"/>
                    <a:gd name="connsiteX6" fmla="*/ 22303 w 664803"/>
                    <a:gd name="connsiteY6" fmla="*/ 614783 h 623546"/>
                    <a:gd name="connsiteX7" fmla="*/ 11349 w 664803"/>
                    <a:gd name="connsiteY7" fmla="*/ 623546 h 623546"/>
                    <a:gd name="connsiteX8" fmla="*/ 66785 w 664803"/>
                    <a:gd name="connsiteY8" fmla="*/ 463526 h 623546"/>
                    <a:gd name="connsiteX9" fmla="*/ 61927 w 664803"/>
                    <a:gd name="connsiteY9" fmla="*/ 462478 h 623546"/>
                    <a:gd name="connsiteX10" fmla="*/ 56498 w 664803"/>
                    <a:gd name="connsiteY10" fmla="*/ 447429 h 623546"/>
                    <a:gd name="connsiteX11" fmla="*/ 97455 w 664803"/>
                    <a:gd name="connsiteY11" fmla="*/ 371800 h 623546"/>
                    <a:gd name="connsiteX12" fmla="*/ 112981 w 664803"/>
                    <a:gd name="connsiteY12" fmla="*/ 368086 h 623546"/>
                    <a:gd name="connsiteX13" fmla="*/ 116696 w 664803"/>
                    <a:gd name="connsiteY13" fmla="*/ 383707 h 623546"/>
                    <a:gd name="connsiteX14" fmla="*/ 76881 w 664803"/>
                    <a:gd name="connsiteY14" fmla="*/ 457240 h 623546"/>
                    <a:gd name="connsiteX15" fmla="*/ 66785 w 664803"/>
                    <a:gd name="connsiteY15" fmla="*/ 463526 h 623546"/>
                    <a:gd name="connsiteX16" fmla="*/ 155367 w 664803"/>
                    <a:gd name="connsiteY16" fmla="*/ 319127 h 623546"/>
                    <a:gd name="connsiteX17" fmla="*/ 148414 w 664803"/>
                    <a:gd name="connsiteY17" fmla="*/ 316746 h 623546"/>
                    <a:gd name="connsiteX18" fmla="*/ 146414 w 664803"/>
                    <a:gd name="connsiteY18" fmla="*/ 300839 h 623546"/>
                    <a:gd name="connsiteX19" fmla="*/ 202611 w 664803"/>
                    <a:gd name="connsiteY19" fmla="*/ 235688 h 623546"/>
                    <a:gd name="connsiteX20" fmla="*/ 218613 w 664803"/>
                    <a:gd name="connsiteY20" fmla="*/ 235402 h 623546"/>
                    <a:gd name="connsiteX21" fmla="*/ 218899 w 664803"/>
                    <a:gd name="connsiteY21" fmla="*/ 251404 h 623546"/>
                    <a:gd name="connsiteX22" fmla="*/ 164321 w 664803"/>
                    <a:gd name="connsiteY22" fmla="*/ 314746 h 623546"/>
                    <a:gd name="connsiteX23" fmla="*/ 155367 w 664803"/>
                    <a:gd name="connsiteY23" fmla="*/ 319127 h 623546"/>
                    <a:gd name="connsiteX24" fmla="*/ 272620 w 664803"/>
                    <a:gd name="connsiteY24" fmla="*/ 197017 h 623546"/>
                    <a:gd name="connsiteX25" fmla="*/ 263952 w 664803"/>
                    <a:gd name="connsiteY25" fmla="*/ 193016 h 623546"/>
                    <a:gd name="connsiteX26" fmla="*/ 265381 w 664803"/>
                    <a:gd name="connsiteY26" fmla="*/ 177109 h 623546"/>
                    <a:gd name="connsiteX27" fmla="*/ 334056 w 664803"/>
                    <a:gd name="connsiteY27" fmla="*/ 125389 h 623546"/>
                    <a:gd name="connsiteX28" fmla="*/ 349772 w 664803"/>
                    <a:gd name="connsiteY28" fmla="*/ 128437 h 623546"/>
                    <a:gd name="connsiteX29" fmla="*/ 346724 w 664803"/>
                    <a:gd name="connsiteY29" fmla="*/ 144153 h 623546"/>
                    <a:gd name="connsiteX30" fmla="*/ 279954 w 664803"/>
                    <a:gd name="connsiteY30" fmla="*/ 194350 h 623546"/>
                    <a:gd name="connsiteX31" fmla="*/ 272620 w 664803"/>
                    <a:gd name="connsiteY31" fmla="*/ 197017 h 623546"/>
                    <a:gd name="connsiteX32" fmla="*/ 413209 w 664803"/>
                    <a:gd name="connsiteY32" fmla="*/ 102624 h 623546"/>
                    <a:gd name="connsiteX33" fmla="*/ 403208 w 664803"/>
                    <a:gd name="connsiteY33" fmla="*/ 96528 h 623546"/>
                    <a:gd name="connsiteX34" fmla="*/ 407970 w 664803"/>
                    <a:gd name="connsiteY34" fmla="*/ 81288 h 623546"/>
                    <a:gd name="connsiteX35" fmla="*/ 486075 w 664803"/>
                    <a:gd name="connsiteY35" fmla="*/ 45474 h 623546"/>
                    <a:gd name="connsiteX36" fmla="*/ 500744 w 664803"/>
                    <a:gd name="connsiteY36" fmla="*/ 51856 h 623546"/>
                    <a:gd name="connsiteX37" fmla="*/ 494362 w 664803"/>
                    <a:gd name="connsiteY37" fmla="*/ 66524 h 623546"/>
                    <a:gd name="connsiteX38" fmla="*/ 418448 w 664803"/>
                    <a:gd name="connsiteY38" fmla="*/ 101290 h 623546"/>
                    <a:gd name="connsiteX39" fmla="*/ 413209 w 664803"/>
                    <a:gd name="connsiteY39" fmla="*/ 102624 h 623546"/>
                    <a:gd name="connsiteX40" fmla="*/ 570657 w 664803"/>
                    <a:gd name="connsiteY40" fmla="*/ 40616 h 623546"/>
                    <a:gd name="connsiteX41" fmla="*/ 559703 w 664803"/>
                    <a:gd name="connsiteY41" fmla="*/ 32234 h 623546"/>
                    <a:gd name="connsiteX42" fmla="*/ 567609 w 664803"/>
                    <a:gd name="connsiteY42" fmla="*/ 18328 h 623546"/>
                    <a:gd name="connsiteX43" fmla="*/ 651715 w 664803"/>
                    <a:gd name="connsiteY43" fmla="*/ 135 h 623546"/>
                    <a:gd name="connsiteX44" fmla="*/ 664669 w 664803"/>
                    <a:gd name="connsiteY44" fmla="*/ 9565 h 623546"/>
                    <a:gd name="connsiteX45" fmla="*/ 655239 w 664803"/>
                    <a:gd name="connsiteY45" fmla="*/ 22519 h 623546"/>
                    <a:gd name="connsiteX46" fmla="*/ 573610 w 664803"/>
                    <a:gd name="connsiteY46" fmla="*/ 40140 h 623546"/>
                    <a:gd name="connsiteX47" fmla="*/ 570657 w 664803"/>
                    <a:gd name="connsiteY47" fmla="*/ 40616 h 623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64803" h="623546">
                      <a:moveTo>
                        <a:pt x="11349" y="623546"/>
                      </a:moveTo>
                      <a:cubicBezTo>
                        <a:pt x="10492" y="623546"/>
                        <a:pt x="9635" y="623451"/>
                        <a:pt x="8777" y="623260"/>
                      </a:cubicBezTo>
                      <a:cubicBezTo>
                        <a:pt x="2681" y="621832"/>
                        <a:pt x="-1129" y="615831"/>
                        <a:pt x="300" y="609735"/>
                      </a:cubicBezTo>
                      <a:cubicBezTo>
                        <a:pt x="6682" y="581827"/>
                        <a:pt x="14683" y="554014"/>
                        <a:pt x="24017" y="526963"/>
                      </a:cubicBezTo>
                      <a:cubicBezTo>
                        <a:pt x="26113" y="521057"/>
                        <a:pt x="32495" y="517914"/>
                        <a:pt x="38400" y="520009"/>
                      </a:cubicBezTo>
                      <a:cubicBezTo>
                        <a:pt x="44306" y="522105"/>
                        <a:pt x="47449" y="528487"/>
                        <a:pt x="45353" y="534392"/>
                      </a:cubicBezTo>
                      <a:cubicBezTo>
                        <a:pt x="36209" y="560586"/>
                        <a:pt x="28494" y="587637"/>
                        <a:pt x="22303" y="614783"/>
                      </a:cubicBezTo>
                      <a:cubicBezTo>
                        <a:pt x="21160" y="620022"/>
                        <a:pt x="16493" y="623546"/>
                        <a:pt x="11349" y="623546"/>
                      </a:cubicBezTo>
                      <a:close/>
                      <a:moveTo>
                        <a:pt x="66785" y="463526"/>
                      </a:moveTo>
                      <a:cubicBezTo>
                        <a:pt x="65165" y="463526"/>
                        <a:pt x="63546" y="463145"/>
                        <a:pt x="61927" y="462478"/>
                      </a:cubicBezTo>
                      <a:cubicBezTo>
                        <a:pt x="56307" y="459811"/>
                        <a:pt x="53831" y="453049"/>
                        <a:pt x="56498" y="447429"/>
                      </a:cubicBezTo>
                      <a:cubicBezTo>
                        <a:pt x="68690" y="421616"/>
                        <a:pt x="82501" y="396184"/>
                        <a:pt x="97455" y="371800"/>
                      </a:cubicBezTo>
                      <a:cubicBezTo>
                        <a:pt x="100694" y="366466"/>
                        <a:pt x="107742" y="364847"/>
                        <a:pt x="112981" y="368086"/>
                      </a:cubicBezTo>
                      <a:cubicBezTo>
                        <a:pt x="118315" y="371324"/>
                        <a:pt x="119934" y="378373"/>
                        <a:pt x="116696" y="383707"/>
                      </a:cubicBezTo>
                      <a:cubicBezTo>
                        <a:pt x="102122" y="407424"/>
                        <a:pt x="88788" y="432094"/>
                        <a:pt x="76881" y="457240"/>
                      </a:cubicBezTo>
                      <a:cubicBezTo>
                        <a:pt x="75071" y="461145"/>
                        <a:pt x="71071" y="463526"/>
                        <a:pt x="66785" y="463526"/>
                      </a:cubicBezTo>
                      <a:close/>
                      <a:moveTo>
                        <a:pt x="155367" y="319127"/>
                      </a:moveTo>
                      <a:cubicBezTo>
                        <a:pt x="152986" y="319127"/>
                        <a:pt x="150509" y="318365"/>
                        <a:pt x="148414" y="316746"/>
                      </a:cubicBezTo>
                      <a:cubicBezTo>
                        <a:pt x="143461" y="312936"/>
                        <a:pt x="142509" y="305792"/>
                        <a:pt x="146414" y="300839"/>
                      </a:cubicBezTo>
                      <a:cubicBezTo>
                        <a:pt x="163844" y="278265"/>
                        <a:pt x="182799" y="256262"/>
                        <a:pt x="202611" y="235688"/>
                      </a:cubicBezTo>
                      <a:cubicBezTo>
                        <a:pt x="206897" y="231211"/>
                        <a:pt x="214136" y="231021"/>
                        <a:pt x="218613" y="235402"/>
                      </a:cubicBezTo>
                      <a:cubicBezTo>
                        <a:pt x="223090" y="239689"/>
                        <a:pt x="223280" y="246928"/>
                        <a:pt x="218899" y="251404"/>
                      </a:cubicBezTo>
                      <a:cubicBezTo>
                        <a:pt x="199659" y="271407"/>
                        <a:pt x="181275" y="292743"/>
                        <a:pt x="164321" y="314746"/>
                      </a:cubicBezTo>
                      <a:cubicBezTo>
                        <a:pt x="162130" y="317603"/>
                        <a:pt x="158701" y="319127"/>
                        <a:pt x="155367" y="319127"/>
                      </a:cubicBezTo>
                      <a:close/>
                      <a:moveTo>
                        <a:pt x="272620" y="197017"/>
                      </a:moveTo>
                      <a:cubicBezTo>
                        <a:pt x="269381" y="197017"/>
                        <a:pt x="266143" y="195683"/>
                        <a:pt x="263952" y="193016"/>
                      </a:cubicBezTo>
                      <a:cubicBezTo>
                        <a:pt x="259952" y="188254"/>
                        <a:pt x="260523" y="181110"/>
                        <a:pt x="265381" y="177109"/>
                      </a:cubicBezTo>
                      <a:cubicBezTo>
                        <a:pt x="287288" y="158726"/>
                        <a:pt x="310339" y="141295"/>
                        <a:pt x="334056" y="125389"/>
                      </a:cubicBezTo>
                      <a:cubicBezTo>
                        <a:pt x="339295" y="121960"/>
                        <a:pt x="346248" y="123293"/>
                        <a:pt x="349772" y="128437"/>
                      </a:cubicBezTo>
                      <a:cubicBezTo>
                        <a:pt x="353297" y="133580"/>
                        <a:pt x="351868" y="140629"/>
                        <a:pt x="346724" y="144153"/>
                      </a:cubicBezTo>
                      <a:cubicBezTo>
                        <a:pt x="323674" y="159583"/>
                        <a:pt x="301195" y="176538"/>
                        <a:pt x="279954" y="194350"/>
                      </a:cubicBezTo>
                      <a:cubicBezTo>
                        <a:pt x="277763" y="196159"/>
                        <a:pt x="275192" y="197017"/>
                        <a:pt x="272620" y="197017"/>
                      </a:cubicBezTo>
                      <a:close/>
                      <a:moveTo>
                        <a:pt x="413209" y="102624"/>
                      </a:moveTo>
                      <a:cubicBezTo>
                        <a:pt x="409113" y="102624"/>
                        <a:pt x="405208" y="100433"/>
                        <a:pt x="403208" y="96528"/>
                      </a:cubicBezTo>
                      <a:cubicBezTo>
                        <a:pt x="400255" y="91003"/>
                        <a:pt x="402446" y="84145"/>
                        <a:pt x="407970" y="81288"/>
                      </a:cubicBezTo>
                      <a:cubicBezTo>
                        <a:pt x="433211" y="68048"/>
                        <a:pt x="459501" y="55951"/>
                        <a:pt x="486075" y="45474"/>
                      </a:cubicBezTo>
                      <a:cubicBezTo>
                        <a:pt x="491885" y="43188"/>
                        <a:pt x="498458" y="46045"/>
                        <a:pt x="500744" y="51856"/>
                      </a:cubicBezTo>
                      <a:cubicBezTo>
                        <a:pt x="503030" y="57666"/>
                        <a:pt x="500172" y="64238"/>
                        <a:pt x="494362" y="66524"/>
                      </a:cubicBezTo>
                      <a:cubicBezTo>
                        <a:pt x="468549" y="76716"/>
                        <a:pt x="443022" y="88432"/>
                        <a:pt x="418448" y="101290"/>
                      </a:cubicBezTo>
                      <a:cubicBezTo>
                        <a:pt x="416733" y="102243"/>
                        <a:pt x="414923" y="102624"/>
                        <a:pt x="413209" y="102624"/>
                      </a:cubicBezTo>
                      <a:close/>
                      <a:moveTo>
                        <a:pt x="570657" y="40616"/>
                      </a:moveTo>
                      <a:cubicBezTo>
                        <a:pt x="565704" y="40616"/>
                        <a:pt x="561132" y="37282"/>
                        <a:pt x="559703" y="32234"/>
                      </a:cubicBezTo>
                      <a:cubicBezTo>
                        <a:pt x="558084" y="26233"/>
                        <a:pt x="561609" y="19947"/>
                        <a:pt x="567609" y="18328"/>
                      </a:cubicBezTo>
                      <a:cubicBezTo>
                        <a:pt x="595137" y="10803"/>
                        <a:pt x="623426" y="4707"/>
                        <a:pt x="651715" y="135"/>
                      </a:cubicBezTo>
                      <a:cubicBezTo>
                        <a:pt x="657906" y="-818"/>
                        <a:pt x="663716" y="3373"/>
                        <a:pt x="664669" y="9565"/>
                      </a:cubicBezTo>
                      <a:cubicBezTo>
                        <a:pt x="665622" y="15756"/>
                        <a:pt x="661430" y="21566"/>
                        <a:pt x="655239" y="22519"/>
                      </a:cubicBezTo>
                      <a:cubicBezTo>
                        <a:pt x="627807" y="26900"/>
                        <a:pt x="600375" y="32806"/>
                        <a:pt x="573610" y="40140"/>
                      </a:cubicBezTo>
                      <a:cubicBezTo>
                        <a:pt x="572657" y="40426"/>
                        <a:pt x="571610" y="40616"/>
                        <a:pt x="570657" y="406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B73A99F0-56EE-1AC7-4A10-F8E719448F34}"/>
                    </a:ext>
                  </a:extLst>
                </p:cNvPr>
                <p:cNvSpPr/>
                <p:nvPr/>
              </p:nvSpPr>
              <p:spPr>
                <a:xfrm>
                  <a:off x="5117675" y="2503646"/>
                  <a:ext cx="63448" cy="23717"/>
                </a:xfrm>
                <a:custGeom>
                  <a:avLst/>
                  <a:gdLst>
                    <a:gd name="connsiteX0" fmla="*/ 11347 w 63448"/>
                    <a:gd name="connsiteY0" fmla="*/ 23717 h 23717"/>
                    <a:gd name="connsiteX1" fmla="*/ 12 w 63448"/>
                    <a:gd name="connsiteY1" fmla="*/ 12954 h 23717"/>
                    <a:gd name="connsiteX2" fmla="*/ 10776 w 63448"/>
                    <a:gd name="connsiteY2" fmla="*/ 1048 h 23717"/>
                    <a:gd name="connsiteX3" fmla="*/ 52114 w 63448"/>
                    <a:gd name="connsiteY3" fmla="*/ 0 h 23717"/>
                    <a:gd name="connsiteX4" fmla="*/ 63449 w 63448"/>
                    <a:gd name="connsiteY4" fmla="*/ 11335 h 23717"/>
                    <a:gd name="connsiteX5" fmla="*/ 52114 w 63448"/>
                    <a:gd name="connsiteY5" fmla="*/ 22670 h 23717"/>
                    <a:gd name="connsiteX6" fmla="*/ 11918 w 63448"/>
                    <a:gd name="connsiteY6" fmla="*/ 23717 h 23717"/>
                    <a:gd name="connsiteX7" fmla="*/ 11347 w 63448"/>
                    <a:gd name="connsiteY7" fmla="*/ 23717 h 2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448" h="23717">
                      <a:moveTo>
                        <a:pt x="11347" y="23717"/>
                      </a:moveTo>
                      <a:cubicBezTo>
                        <a:pt x="5346" y="23717"/>
                        <a:pt x="393" y="19050"/>
                        <a:pt x="12" y="12954"/>
                      </a:cubicBezTo>
                      <a:cubicBezTo>
                        <a:pt x="-274" y="6668"/>
                        <a:pt x="4489" y="1429"/>
                        <a:pt x="10776" y="1048"/>
                      </a:cubicBezTo>
                      <a:cubicBezTo>
                        <a:pt x="24491" y="381"/>
                        <a:pt x="38398" y="0"/>
                        <a:pt x="52114" y="0"/>
                      </a:cubicBezTo>
                      <a:cubicBezTo>
                        <a:pt x="58401" y="0"/>
                        <a:pt x="63449" y="5048"/>
                        <a:pt x="63449" y="11335"/>
                      </a:cubicBezTo>
                      <a:cubicBezTo>
                        <a:pt x="63449" y="17621"/>
                        <a:pt x="58401" y="22670"/>
                        <a:pt x="52114" y="22670"/>
                      </a:cubicBezTo>
                      <a:cubicBezTo>
                        <a:pt x="38779" y="22670"/>
                        <a:pt x="25253" y="23051"/>
                        <a:pt x="11918" y="23717"/>
                      </a:cubicBezTo>
                      <a:cubicBezTo>
                        <a:pt x="11728" y="23717"/>
                        <a:pt x="11537" y="23717"/>
                        <a:pt x="11347" y="237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</p:grp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36FA0EE-0919-32B0-F1F2-0EFA6563051B}"/>
                  </a:ext>
                </a:extLst>
              </p:cNvPr>
              <p:cNvSpPr/>
              <p:nvPr/>
            </p:nvSpPr>
            <p:spPr>
              <a:xfrm>
                <a:off x="886090" y="5352704"/>
                <a:ext cx="692075" cy="650243"/>
              </a:xfrm>
              <a:custGeom>
                <a:avLst/>
                <a:gdLst>
                  <a:gd name="connsiteX0" fmla="*/ 797073 w 808408"/>
                  <a:gd name="connsiteY0" fmla="*/ 759545 h 759544"/>
                  <a:gd name="connsiteX1" fmla="*/ 21 w 808408"/>
                  <a:gd name="connsiteY1" fmla="*/ 12023 h 759544"/>
                  <a:gd name="connsiteX2" fmla="*/ 10594 w 808408"/>
                  <a:gd name="connsiteY2" fmla="*/ 21 h 759544"/>
                  <a:gd name="connsiteX3" fmla="*/ 22596 w 808408"/>
                  <a:gd name="connsiteY3" fmla="*/ 10594 h 759544"/>
                  <a:gd name="connsiteX4" fmla="*/ 797073 w 808408"/>
                  <a:gd name="connsiteY4" fmla="*/ 736971 h 759544"/>
                  <a:gd name="connsiteX5" fmla="*/ 808408 w 808408"/>
                  <a:gd name="connsiteY5" fmla="*/ 748305 h 759544"/>
                  <a:gd name="connsiteX6" fmla="*/ 797073 w 808408"/>
                  <a:gd name="connsiteY6" fmla="*/ 759545 h 75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8408" h="759544">
                    <a:moveTo>
                      <a:pt x="797073" y="759545"/>
                    </a:moveTo>
                    <a:cubicBezTo>
                      <a:pt x="376640" y="759545"/>
                      <a:pt x="26501" y="431218"/>
                      <a:pt x="21" y="12023"/>
                    </a:cubicBezTo>
                    <a:cubicBezTo>
                      <a:pt x="-360" y="5736"/>
                      <a:pt x="4403" y="402"/>
                      <a:pt x="10594" y="21"/>
                    </a:cubicBezTo>
                    <a:cubicBezTo>
                      <a:pt x="16976" y="-360"/>
                      <a:pt x="22215" y="4403"/>
                      <a:pt x="22596" y="10594"/>
                    </a:cubicBezTo>
                    <a:cubicBezTo>
                      <a:pt x="48313" y="417883"/>
                      <a:pt x="388451" y="736971"/>
                      <a:pt x="797073" y="736971"/>
                    </a:cubicBezTo>
                    <a:cubicBezTo>
                      <a:pt x="803360" y="736971"/>
                      <a:pt x="808408" y="742019"/>
                      <a:pt x="808408" y="748305"/>
                    </a:cubicBezTo>
                    <a:cubicBezTo>
                      <a:pt x="808408" y="754592"/>
                      <a:pt x="803265" y="759545"/>
                      <a:pt x="797073" y="7595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grpSp>
            <p:nvGrpSpPr>
              <p:cNvPr id="52" name="Graphic 509">
                <a:extLst>
                  <a:ext uri="{FF2B5EF4-FFF2-40B4-BE49-F238E27FC236}">
                    <a16:creationId xmlns:a16="http://schemas.microsoft.com/office/drawing/2014/main" id="{A0950985-FC32-CE98-87B1-851072122522}"/>
                  </a:ext>
                </a:extLst>
              </p:cNvPr>
              <p:cNvGrpSpPr/>
              <p:nvPr/>
            </p:nvGrpSpPr>
            <p:grpSpPr>
              <a:xfrm>
                <a:off x="1558758" y="5392589"/>
                <a:ext cx="688281" cy="610359"/>
                <a:chOff x="5158454" y="3388032"/>
                <a:chExt cx="803976" cy="712956"/>
              </a:xfrm>
              <a:grpFill/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2AD681EF-AF35-ADC8-B28F-BFF1A6DB32C7}"/>
                    </a:ext>
                  </a:extLst>
                </p:cNvPr>
                <p:cNvSpPr/>
                <p:nvPr/>
              </p:nvSpPr>
              <p:spPr>
                <a:xfrm>
                  <a:off x="5933788" y="3388032"/>
                  <a:ext cx="28642" cy="62970"/>
                </a:xfrm>
                <a:custGeom>
                  <a:avLst/>
                  <a:gdLst>
                    <a:gd name="connsiteX0" fmla="*/ 11336 w 28642"/>
                    <a:gd name="connsiteY0" fmla="*/ 62970 h 62970"/>
                    <a:gd name="connsiteX1" fmla="*/ 9336 w 28642"/>
                    <a:gd name="connsiteY1" fmla="*/ 62780 h 62970"/>
                    <a:gd name="connsiteX2" fmla="*/ 191 w 28642"/>
                    <a:gd name="connsiteY2" fmla="*/ 49635 h 62970"/>
                    <a:gd name="connsiteX3" fmla="*/ 6097 w 28642"/>
                    <a:gd name="connsiteY3" fmla="*/ 9916 h 62970"/>
                    <a:gd name="connsiteX4" fmla="*/ 18670 w 28642"/>
                    <a:gd name="connsiteY4" fmla="*/ 105 h 62970"/>
                    <a:gd name="connsiteX5" fmla="*/ 28576 w 28642"/>
                    <a:gd name="connsiteY5" fmla="*/ 12678 h 62970"/>
                    <a:gd name="connsiteX6" fmla="*/ 22480 w 28642"/>
                    <a:gd name="connsiteY6" fmla="*/ 53541 h 62970"/>
                    <a:gd name="connsiteX7" fmla="*/ 11336 w 28642"/>
                    <a:gd name="connsiteY7" fmla="*/ 62970 h 62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42" h="62970">
                      <a:moveTo>
                        <a:pt x="11336" y="62970"/>
                      </a:moveTo>
                      <a:cubicBezTo>
                        <a:pt x="10669" y="62970"/>
                        <a:pt x="10002" y="62875"/>
                        <a:pt x="9336" y="62780"/>
                      </a:cubicBezTo>
                      <a:cubicBezTo>
                        <a:pt x="3144" y="61732"/>
                        <a:pt x="-952" y="55826"/>
                        <a:pt x="191" y="49635"/>
                      </a:cubicBezTo>
                      <a:cubicBezTo>
                        <a:pt x="2478" y="36491"/>
                        <a:pt x="4478" y="23060"/>
                        <a:pt x="6097" y="9916"/>
                      </a:cubicBezTo>
                      <a:cubicBezTo>
                        <a:pt x="6859" y="3725"/>
                        <a:pt x="12479" y="-752"/>
                        <a:pt x="18670" y="105"/>
                      </a:cubicBezTo>
                      <a:cubicBezTo>
                        <a:pt x="24861" y="867"/>
                        <a:pt x="29243" y="6487"/>
                        <a:pt x="28576" y="12678"/>
                      </a:cubicBezTo>
                      <a:cubicBezTo>
                        <a:pt x="26861" y="26299"/>
                        <a:pt x="24861" y="40015"/>
                        <a:pt x="22480" y="53541"/>
                      </a:cubicBezTo>
                      <a:cubicBezTo>
                        <a:pt x="21528" y="59065"/>
                        <a:pt x="16765" y="62970"/>
                        <a:pt x="11336" y="629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74355D53-AE63-EE8D-89DB-A9E29A37C445}"/>
                    </a:ext>
                  </a:extLst>
                </p:cNvPr>
                <p:cNvSpPr/>
                <p:nvPr/>
              </p:nvSpPr>
              <p:spPr>
                <a:xfrm>
                  <a:off x="5280335" y="3507561"/>
                  <a:ext cx="657889" cy="583997"/>
                </a:xfrm>
                <a:custGeom>
                  <a:avLst/>
                  <a:gdLst>
                    <a:gd name="connsiteX0" fmla="*/ 11279 w 657889"/>
                    <a:gd name="connsiteY0" fmla="*/ 583997 h 583997"/>
                    <a:gd name="connsiteX1" fmla="*/ 135 w 657889"/>
                    <a:gd name="connsiteY1" fmla="*/ 574377 h 583997"/>
                    <a:gd name="connsiteX2" fmla="*/ 9565 w 657889"/>
                    <a:gd name="connsiteY2" fmla="*/ 561423 h 583997"/>
                    <a:gd name="connsiteX3" fmla="*/ 88050 w 657889"/>
                    <a:gd name="connsiteY3" fmla="*/ 545040 h 583997"/>
                    <a:gd name="connsiteX4" fmla="*/ 101862 w 657889"/>
                    <a:gd name="connsiteY4" fmla="*/ 553136 h 583997"/>
                    <a:gd name="connsiteX5" fmla="*/ 93766 w 657889"/>
                    <a:gd name="connsiteY5" fmla="*/ 566948 h 583997"/>
                    <a:gd name="connsiteX6" fmla="*/ 12994 w 657889"/>
                    <a:gd name="connsiteY6" fmla="*/ 583807 h 583997"/>
                    <a:gd name="connsiteX7" fmla="*/ 11279 w 657889"/>
                    <a:gd name="connsiteY7" fmla="*/ 583997 h 583997"/>
                    <a:gd name="connsiteX8" fmla="*/ 168346 w 657889"/>
                    <a:gd name="connsiteY8" fmla="*/ 542564 h 583997"/>
                    <a:gd name="connsiteX9" fmla="*/ 157774 w 657889"/>
                    <a:gd name="connsiteY9" fmla="*/ 535229 h 583997"/>
                    <a:gd name="connsiteX10" fmla="*/ 164346 w 657889"/>
                    <a:gd name="connsiteY10" fmla="*/ 520656 h 583997"/>
                    <a:gd name="connsiteX11" fmla="*/ 237688 w 657889"/>
                    <a:gd name="connsiteY11" fmla="*/ 488461 h 583997"/>
                    <a:gd name="connsiteX12" fmla="*/ 252929 w 657889"/>
                    <a:gd name="connsiteY12" fmla="*/ 493510 h 583997"/>
                    <a:gd name="connsiteX13" fmla="*/ 247880 w 657889"/>
                    <a:gd name="connsiteY13" fmla="*/ 508750 h 583997"/>
                    <a:gd name="connsiteX14" fmla="*/ 172347 w 657889"/>
                    <a:gd name="connsiteY14" fmla="*/ 541897 h 583997"/>
                    <a:gd name="connsiteX15" fmla="*/ 168346 w 657889"/>
                    <a:gd name="connsiteY15" fmla="*/ 542564 h 583997"/>
                    <a:gd name="connsiteX16" fmla="*/ 313412 w 657889"/>
                    <a:gd name="connsiteY16" fmla="*/ 469602 h 583997"/>
                    <a:gd name="connsiteX17" fmla="*/ 303887 w 657889"/>
                    <a:gd name="connsiteY17" fmla="*/ 464363 h 583997"/>
                    <a:gd name="connsiteX18" fmla="*/ 307316 w 657889"/>
                    <a:gd name="connsiteY18" fmla="*/ 448742 h 583997"/>
                    <a:gd name="connsiteX19" fmla="*/ 372467 w 657889"/>
                    <a:gd name="connsiteY19" fmla="*/ 402070 h 583997"/>
                    <a:gd name="connsiteX20" fmla="*/ 388374 w 657889"/>
                    <a:gd name="connsiteY20" fmla="*/ 403879 h 583997"/>
                    <a:gd name="connsiteX21" fmla="*/ 386564 w 657889"/>
                    <a:gd name="connsiteY21" fmla="*/ 419786 h 583997"/>
                    <a:gd name="connsiteX22" fmla="*/ 319508 w 657889"/>
                    <a:gd name="connsiteY22" fmla="*/ 467792 h 583997"/>
                    <a:gd name="connsiteX23" fmla="*/ 313412 w 657889"/>
                    <a:gd name="connsiteY23" fmla="*/ 469602 h 583997"/>
                    <a:gd name="connsiteX24" fmla="*/ 440475 w 657889"/>
                    <a:gd name="connsiteY24" fmla="*/ 368446 h 583997"/>
                    <a:gd name="connsiteX25" fmla="*/ 432379 w 657889"/>
                    <a:gd name="connsiteY25" fmla="*/ 365018 h 583997"/>
                    <a:gd name="connsiteX26" fmla="*/ 432570 w 657889"/>
                    <a:gd name="connsiteY26" fmla="*/ 349015 h 583997"/>
                    <a:gd name="connsiteX27" fmla="*/ 486862 w 657889"/>
                    <a:gd name="connsiteY27" fmla="*/ 290056 h 583997"/>
                    <a:gd name="connsiteX28" fmla="*/ 502769 w 657889"/>
                    <a:gd name="connsiteY28" fmla="*/ 288532 h 583997"/>
                    <a:gd name="connsiteX29" fmla="*/ 504293 w 657889"/>
                    <a:gd name="connsiteY29" fmla="*/ 304439 h 583997"/>
                    <a:gd name="connsiteX30" fmla="*/ 448381 w 657889"/>
                    <a:gd name="connsiteY30" fmla="*/ 365113 h 583997"/>
                    <a:gd name="connsiteX31" fmla="*/ 440475 w 657889"/>
                    <a:gd name="connsiteY31" fmla="*/ 368446 h 583997"/>
                    <a:gd name="connsiteX32" fmla="*/ 544203 w 657889"/>
                    <a:gd name="connsiteY32" fmla="*/ 243383 h 583997"/>
                    <a:gd name="connsiteX33" fmla="*/ 537916 w 657889"/>
                    <a:gd name="connsiteY33" fmla="*/ 241478 h 583997"/>
                    <a:gd name="connsiteX34" fmla="*/ 534773 w 657889"/>
                    <a:gd name="connsiteY34" fmla="*/ 225762 h 583997"/>
                    <a:gd name="connsiteX35" fmla="*/ 575826 w 657889"/>
                    <a:gd name="connsiteY35" fmla="*/ 156896 h 583997"/>
                    <a:gd name="connsiteX36" fmla="*/ 591161 w 657889"/>
                    <a:gd name="connsiteY36" fmla="*/ 152134 h 583997"/>
                    <a:gd name="connsiteX37" fmla="*/ 595829 w 657889"/>
                    <a:gd name="connsiteY37" fmla="*/ 167469 h 583997"/>
                    <a:gd name="connsiteX38" fmla="*/ 553538 w 657889"/>
                    <a:gd name="connsiteY38" fmla="*/ 238335 h 583997"/>
                    <a:gd name="connsiteX39" fmla="*/ 544203 w 657889"/>
                    <a:gd name="connsiteY39" fmla="*/ 243383 h 583997"/>
                    <a:gd name="connsiteX40" fmla="*/ 620117 w 657889"/>
                    <a:gd name="connsiteY40" fmla="*/ 99651 h 583997"/>
                    <a:gd name="connsiteX41" fmla="*/ 615926 w 657889"/>
                    <a:gd name="connsiteY41" fmla="*/ 98794 h 583997"/>
                    <a:gd name="connsiteX42" fmla="*/ 609640 w 657889"/>
                    <a:gd name="connsiteY42" fmla="*/ 84030 h 583997"/>
                    <a:gd name="connsiteX43" fmla="*/ 635643 w 657889"/>
                    <a:gd name="connsiteY43" fmla="*/ 8211 h 583997"/>
                    <a:gd name="connsiteX44" fmla="*/ 649645 w 657889"/>
                    <a:gd name="connsiteY44" fmla="*/ 400 h 583997"/>
                    <a:gd name="connsiteX45" fmla="*/ 657455 w 657889"/>
                    <a:gd name="connsiteY45" fmla="*/ 14402 h 583997"/>
                    <a:gd name="connsiteX46" fmla="*/ 630690 w 657889"/>
                    <a:gd name="connsiteY46" fmla="*/ 92507 h 583997"/>
                    <a:gd name="connsiteX47" fmla="*/ 620117 w 657889"/>
                    <a:gd name="connsiteY47" fmla="*/ 99651 h 583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57889" h="583997">
                      <a:moveTo>
                        <a:pt x="11279" y="583997"/>
                      </a:moveTo>
                      <a:cubicBezTo>
                        <a:pt x="5755" y="583997"/>
                        <a:pt x="992" y="579997"/>
                        <a:pt x="135" y="574377"/>
                      </a:cubicBezTo>
                      <a:cubicBezTo>
                        <a:pt x="-818" y="568186"/>
                        <a:pt x="3373" y="562375"/>
                        <a:pt x="9565" y="561423"/>
                      </a:cubicBezTo>
                      <a:cubicBezTo>
                        <a:pt x="35854" y="557327"/>
                        <a:pt x="62238" y="551803"/>
                        <a:pt x="88050" y="545040"/>
                      </a:cubicBezTo>
                      <a:cubicBezTo>
                        <a:pt x="94051" y="543516"/>
                        <a:pt x="100243" y="547040"/>
                        <a:pt x="101862" y="553136"/>
                      </a:cubicBezTo>
                      <a:cubicBezTo>
                        <a:pt x="103481" y="559232"/>
                        <a:pt x="99862" y="565424"/>
                        <a:pt x="93766" y="566948"/>
                      </a:cubicBezTo>
                      <a:cubicBezTo>
                        <a:pt x="67286" y="573901"/>
                        <a:pt x="40140" y="579616"/>
                        <a:pt x="12994" y="583807"/>
                      </a:cubicBezTo>
                      <a:cubicBezTo>
                        <a:pt x="12517" y="583997"/>
                        <a:pt x="11850" y="583997"/>
                        <a:pt x="11279" y="583997"/>
                      </a:cubicBezTo>
                      <a:close/>
                      <a:moveTo>
                        <a:pt x="168346" y="542564"/>
                      </a:moveTo>
                      <a:cubicBezTo>
                        <a:pt x="163774" y="542564"/>
                        <a:pt x="159488" y="539801"/>
                        <a:pt x="157774" y="535229"/>
                      </a:cubicBezTo>
                      <a:cubicBezTo>
                        <a:pt x="155583" y="529419"/>
                        <a:pt x="158536" y="522847"/>
                        <a:pt x="164346" y="520656"/>
                      </a:cubicBezTo>
                      <a:cubicBezTo>
                        <a:pt x="189206" y="511226"/>
                        <a:pt x="213876" y="500368"/>
                        <a:pt x="237688" y="488461"/>
                      </a:cubicBezTo>
                      <a:cubicBezTo>
                        <a:pt x="243308" y="485604"/>
                        <a:pt x="250071" y="487890"/>
                        <a:pt x="252929" y="493510"/>
                      </a:cubicBezTo>
                      <a:cubicBezTo>
                        <a:pt x="255691" y="499129"/>
                        <a:pt x="253500" y="505892"/>
                        <a:pt x="247880" y="508750"/>
                      </a:cubicBezTo>
                      <a:cubicBezTo>
                        <a:pt x="223401" y="521037"/>
                        <a:pt x="197969" y="532277"/>
                        <a:pt x="172347" y="541897"/>
                      </a:cubicBezTo>
                      <a:cubicBezTo>
                        <a:pt x="171108" y="542278"/>
                        <a:pt x="169680" y="542564"/>
                        <a:pt x="168346" y="542564"/>
                      </a:cubicBezTo>
                      <a:close/>
                      <a:moveTo>
                        <a:pt x="313412" y="469602"/>
                      </a:moveTo>
                      <a:cubicBezTo>
                        <a:pt x="309697" y="469602"/>
                        <a:pt x="305983" y="467792"/>
                        <a:pt x="303887" y="464363"/>
                      </a:cubicBezTo>
                      <a:cubicBezTo>
                        <a:pt x="300554" y="459124"/>
                        <a:pt x="302077" y="452076"/>
                        <a:pt x="307316" y="448742"/>
                      </a:cubicBezTo>
                      <a:cubicBezTo>
                        <a:pt x="329700" y="434360"/>
                        <a:pt x="351703" y="418739"/>
                        <a:pt x="372467" y="402070"/>
                      </a:cubicBezTo>
                      <a:cubicBezTo>
                        <a:pt x="377325" y="398165"/>
                        <a:pt x="384469" y="398927"/>
                        <a:pt x="388374" y="403879"/>
                      </a:cubicBezTo>
                      <a:cubicBezTo>
                        <a:pt x="392279" y="408737"/>
                        <a:pt x="391422" y="415881"/>
                        <a:pt x="386564" y="419786"/>
                      </a:cubicBezTo>
                      <a:cubicBezTo>
                        <a:pt x="365133" y="436836"/>
                        <a:pt x="342559" y="453028"/>
                        <a:pt x="319508" y="467792"/>
                      </a:cubicBezTo>
                      <a:cubicBezTo>
                        <a:pt x="317603" y="469031"/>
                        <a:pt x="315508" y="469602"/>
                        <a:pt x="313412" y="469602"/>
                      </a:cubicBezTo>
                      <a:close/>
                      <a:moveTo>
                        <a:pt x="440475" y="368446"/>
                      </a:moveTo>
                      <a:cubicBezTo>
                        <a:pt x="437523" y="368446"/>
                        <a:pt x="434570" y="367303"/>
                        <a:pt x="432379" y="365018"/>
                      </a:cubicBezTo>
                      <a:cubicBezTo>
                        <a:pt x="427998" y="360541"/>
                        <a:pt x="428093" y="353397"/>
                        <a:pt x="432570" y="349015"/>
                      </a:cubicBezTo>
                      <a:cubicBezTo>
                        <a:pt x="451620" y="330346"/>
                        <a:pt x="469908" y="310535"/>
                        <a:pt x="486862" y="290056"/>
                      </a:cubicBezTo>
                      <a:cubicBezTo>
                        <a:pt x="490863" y="285198"/>
                        <a:pt x="498007" y="284627"/>
                        <a:pt x="502769" y="288532"/>
                      </a:cubicBezTo>
                      <a:cubicBezTo>
                        <a:pt x="507627" y="292532"/>
                        <a:pt x="508198" y="299676"/>
                        <a:pt x="504293" y="304439"/>
                      </a:cubicBezTo>
                      <a:cubicBezTo>
                        <a:pt x="486767" y="325489"/>
                        <a:pt x="468003" y="345968"/>
                        <a:pt x="448381" y="365113"/>
                      </a:cubicBezTo>
                      <a:cubicBezTo>
                        <a:pt x="446191" y="367303"/>
                        <a:pt x="443333" y="368446"/>
                        <a:pt x="440475" y="368446"/>
                      </a:cubicBezTo>
                      <a:close/>
                      <a:moveTo>
                        <a:pt x="544203" y="243383"/>
                      </a:moveTo>
                      <a:cubicBezTo>
                        <a:pt x="542012" y="243383"/>
                        <a:pt x="539821" y="242716"/>
                        <a:pt x="537916" y="241478"/>
                      </a:cubicBezTo>
                      <a:cubicBezTo>
                        <a:pt x="532678" y="238049"/>
                        <a:pt x="531344" y="231001"/>
                        <a:pt x="534773" y="225762"/>
                      </a:cubicBezTo>
                      <a:cubicBezTo>
                        <a:pt x="549632" y="203664"/>
                        <a:pt x="563443" y="180423"/>
                        <a:pt x="575826" y="156896"/>
                      </a:cubicBezTo>
                      <a:cubicBezTo>
                        <a:pt x="578779" y="151372"/>
                        <a:pt x="585637" y="149276"/>
                        <a:pt x="591161" y="152134"/>
                      </a:cubicBezTo>
                      <a:cubicBezTo>
                        <a:pt x="596686" y="155086"/>
                        <a:pt x="598781" y="161944"/>
                        <a:pt x="595829" y="167469"/>
                      </a:cubicBezTo>
                      <a:cubicBezTo>
                        <a:pt x="582970" y="191758"/>
                        <a:pt x="568777" y="215570"/>
                        <a:pt x="553538" y="238335"/>
                      </a:cubicBezTo>
                      <a:cubicBezTo>
                        <a:pt x="551442" y="241573"/>
                        <a:pt x="547918" y="243383"/>
                        <a:pt x="544203" y="243383"/>
                      </a:cubicBezTo>
                      <a:close/>
                      <a:moveTo>
                        <a:pt x="620117" y="99651"/>
                      </a:moveTo>
                      <a:cubicBezTo>
                        <a:pt x="618688" y="99651"/>
                        <a:pt x="617260" y="99365"/>
                        <a:pt x="615926" y="98794"/>
                      </a:cubicBezTo>
                      <a:cubicBezTo>
                        <a:pt x="610116" y="96412"/>
                        <a:pt x="607354" y="89840"/>
                        <a:pt x="609640" y="84030"/>
                      </a:cubicBezTo>
                      <a:cubicBezTo>
                        <a:pt x="619546" y="59360"/>
                        <a:pt x="628309" y="33833"/>
                        <a:pt x="635643" y="8211"/>
                      </a:cubicBezTo>
                      <a:cubicBezTo>
                        <a:pt x="637357" y="2210"/>
                        <a:pt x="643644" y="-1219"/>
                        <a:pt x="649645" y="400"/>
                      </a:cubicBezTo>
                      <a:cubicBezTo>
                        <a:pt x="655646" y="2115"/>
                        <a:pt x="659170" y="8402"/>
                        <a:pt x="657455" y="14402"/>
                      </a:cubicBezTo>
                      <a:cubicBezTo>
                        <a:pt x="649930" y="40786"/>
                        <a:pt x="640882" y="67075"/>
                        <a:pt x="630690" y="92507"/>
                      </a:cubicBezTo>
                      <a:cubicBezTo>
                        <a:pt x="628880" y="96984"/>
                        <a:pt x="624689" y="99651"/>
                        <a:pt x="620117" y="996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D7225319-6E46-7E98-CCE8-79CD677A92B6}"/>
                    </a:ext>
                  </a:extLst>
                </p:cNvPr>
                <p:cNvSpPr/>
                <p:nvPr/>
              </p:nvSpPr>
              <p:spPr>
                <a:xfrm>
                  <a:off x="5158454" y="4077259"/>
                  <a:ext cx="63448" cy="23729"/>
                </a:xfrm>
                <a:custGeom>
                  <a:avLst/>
                  <a:gdLst>
                    <a:gd name="connsiteX0" fmla="*/ 11335 w 63448"/>
                    <a:gd name="connsiteY0" fmla="*/ 23730 h 23729"/>
                    <a:gd name="connsiteX1" fmla="*/ 0 w 63448"/>
                    <a:gd name="connsiteY1" fmla="*/ 12395 h 23729"/>
                    <a:gd name="connsiteX2" fmla="*/ 11335 w 63448"/>
                    <a:gd name="connsiteY2" fmla="*/ 1060 h 23729"/>
                    <a:gd name="connsiteX3" fmla="*/ 51530 w 63448"/>
                    <a:gd name="connsiteY3" fmla="*/ 12 h 23729"/>
                    <a:gd name="connsiteX4" fmla="*/ 63437 w 63448"/>
                    <a:gd name="connsiteY4" fmla="*/ 10776 h 23729"/>
                    <a:gd name="connsiteX5" fmla="*/ 52673 w 63448"/>
                    <a:gd name="connsiteY5" fmla="*/ 22682 h 23729"/>
                    <a:gd name="connsiteX6" fmla="*/ 11335 w 63448"/>
                    <a:gd name="connsiteY6" fmla="*/ 23730 h 2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448" h="23729">
                      <a:moveTo>
                        <a:pt x="11335" y="23730"/>
                      </a:moveTo>
                      <a:cubicBezTo>
                        <a:pt x="5048" y="23730"/>
                        <a:pt x="0" y="18681"/>
                        <a:pt x="0" y="12395"/>
                      </a:cubicBezTo>
                      <a:cubicBezTo>
                        <a:pt x="0" y="6108"/>
                        <a:pt x="5048" y="1060"/>
                        <a:pt x="11335" y="1060"/>
                      </a:cubicBezTo>
                      <a:cubicBezTo>
                        <a:pt x="24765" y="1060"/>
                        <a:pt x="38290" y="679"/>
                        <a:pt x="51530" y="12"/>
                      </a:cubicBezTo>
                      <a:cubicBezTo>
                        <a:pt x="57817" y="-274"/>
                        <a:pt x="63055" y="4489"/>
                        <a:pt x="63437" y="10776"/>
                      </a:cubicBezTo>
                      <a:cubicBezTo>
                        <a:pt x="63722" y="17062"/>
                        <a:pt x="58960" y="22301"/>
                        <a:pt x="52673" y="22682"/>
                      </a:cubicBezTo>
                      <a:cubicBezTo>
                        <a:pt x="39053" y="23348"/>
                        <a:pt x="25146" y="23730"/>
                        <a:pt x="11335" y="237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</p:grp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27B0E02-1A8F-BF8B-DCAE-C0503311DF4D}"/>
                  </a:ext>
                </a:extLst>
              </p:cNvPr>
              <p:cNvSpPr/>
              <p:nvPr/>
            </p:nvSpPr>
            <p:spPr>
              <a:xfrm>
                <a:off x="2352622" y="5266410"/>
                <a:ext cx="62503" cy="105639"/>
              </a:xfrm>
              <a:custGeom>
                <a:avLst/>
                <a:gdLst>
                  <a:gd name="connsiteX0" fmla="*/ 11287 w 73009"/>
                  <a:gd name="connsiteY0" fmla="*/ 123396 h 123396"/>
                  <a:gd name="connsiteX1" fmla="*/ 3286 w 73009"/>
                  <a:gd name="connsiteY1" fmla="*/ 120063 h 123396"/>
                  <a:gd name="connsiteX2" fmla="*/ 3286 w 73009"/>
                  <a:gd name="connsiteY2" fmla="*/ 104061 h 123396"/>
                  <a:gd name="connsiteX3" fmla="*/ 45672 w 73009"/>
                  <a:gd name="connsiteY3" fmla="*/ 61674 h 123396"/>
                  <a:gd name="connsiteX4" fmla="*/ 3286 w 73009"/>
                  <a:gd name="connsiteY4" fmla="*/ 19288 h 123396"/>
                  <a:gd name="connsiteX5" fmla="*/ 3286 w 73009"/>
                  <a:gd name="connsiteY5" fmla="*/ 3286 h 123396"/>
                  <a:gd name="connsiteX6" fmla="*/ 19288 w 73009"/>
                  <a:gd name="connsiteY6" fmla="*/ 3286 h 123396"/>
                  <a:gd name="connsiteX7" fmla="*/ 69675 w 73009"/>
                  <a:gd name="connsiteY7" fmla="*/ 53673 h 123396"/>
                  <a:gd name="connsiteX8" fmla="*/ 73009 w 73009"/>
                  <a:gd name="connsiteY8" fmla="*/ 61674 h 123396"/>
                  <a:gd name="connsiteX9" fmla="*/ 69675 w 73009"/>
                  <a:gd name="connsiteY9" fmla="*/ 69675 h 123396"/>
                  <a:gd name="connsiteX10" fmla="*/ 19288 w 73009"/>
                  <a:gd name="connsiteY10" fmla="*/ 120063 h 123396"/>
                  <a:gd name="connsiteX11" fmla="*/ 11287 w 73009"/>
                  <a:gd name="connsiteY11" fmla="*/ 123396 h 123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009" h="123396">
                    <a:moveTo>
                      <a:pt x="11287" y="123396"/>
                    </a:moveTo>
                    <a:cubicBezTo>
                      <a:pt x="8430" y="123396"/>
                      <a:pt x="5477" y="122253"/>
                      <a:pt x="3286" y="120063"/>
                    </a:cubicBezTo>
                    <a:cubicBezTo>
                      <a:pt x="-1095" y="115681"/>
                      <a:pt x="-1095" y="108442"/>
                      <a:pt x="3286" y="104061"/>
                    </a:cubicBezTo>
                    <a:lnTo>
                      <a:pt x="45672" y="61674"/>
                    </a:lnTo>
                    <a:lnTo>
                      <a:pt x="3286" y="19288"/>
                    </a:lnTo>
                    <a:cubicBezTo>
                      <a:pt x="-1095" y="14907"/>
                      <a:pt x="-1095" y="7668"/>
                      <a:pt x="3286" y="3286"/>
                    </a:cubicBezTo>
                    <a:cubicBezTo>
                      <a:pt x="7668" y="-1095"/>
                      <a:pt x="14907" y="-1095"/>
                      <a:pt x="19288" y="3286"/>
                    </a:cubicBezTo>
                    <a:lnTo>
                      <a:pt x="69675" y="53673"/>
                    </a:lnTo>
                    <a:cubicBezTo>
                      <a:pt x="71771" y="55769"/>
                      <a:pt x="73009" y="58722"/>
                      <a:pt x="73009" y="61674"/>
                    </a:cubicBezTo>
                    <a:cubicBezTo>
                      <a:pt x="73009" y="64627"/>
                      <a:pt x="71771" y="67580"/>
                      <a:pt x="69675" y="69675"/>
                    </a:cubicBezTo>
                    <a:lnTo>
                      <a:pt x="19288" y="120063"/>
                    </a:lnTo>
                    <a:cubicBezTo>
                      <a:pt x="17097" y="122253"/>
                      <a:pt x="14145" y="123396"/>
                      <a:pt x="11287" y="123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</p:grp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4C18C66-810F-30BE-EDB6-09BD9A3C52DC}"/>
                </a:ext>
              </a:extLst>
            </p:cNvPr>
            <p:cNvSpPr/>
            <p:nvPr/>
          </p:nvSpPr>
          <p:spPr>
            <a:xfrm>
              <a:off x="1451583" y="4087902"/>
              <a:ext cx="1137201" cy="1683295"/>
            </a:xfrm>
            <a:custGeom>
              <a:avLst/>
              <a:gdLst>
                <a:gd name="connsiteX0" fmla="*/ 664178 w 1328356"/>
                <a:gd name="connsiteY0" fmla="*/ 0 h 1966245"/>
                <a:gd name="connsiteX1" fmla="*/ 1328356 w 1328356"/>
                <a:gd name="connsiteY1" fmla="*/ 664178 h 1966245"/>
                <a:gd name="connsiteX2" fmla="*/ 1326465 w 1328356"/>
                <a:gd name="connsiteY2" fmla="*/ 682941 h 1966245"/>
                <a:gd name="connsiteX3" fmla="*/ 1328356 w 1328356"/>
                <a:gd name="connsiteY3" fmla="*/ 701706 h 1966245"/>
                <a:gd name="connsiteX4" fmla="*/ 1326465 w 1328356"/>
                <a:gd name="connsiteY4" fmla="*/ 720471 h 1966245"/>
                <a:gd name="connsiteX5" fmla="*/ 1328356 w 1328356"/>
                <a:gd name="connsiteY5" fmla="*/ 739235 h 1966245"/>
                <a:gd name="connsiteX6" fmla="*/ 1326465 w 1328356"/>
                <a:gd name="connsiteY6" fmla="*/ 758000 h 1966245"/>
                <a:gd name="connsiteX7" fmla="*/ 1328356 w 1328356"/>
                <a:gd name="connsiteY7" fmla="*/ 776763 h 1966245"/>
                <a:gd name="connsiteX8" fmla="*/ 1326465 w 1328356"/>
                <a:gd name="connsiteY8" fmla="*/ 795528 h 1966245"/>
                <a:gd name="connsiteX9" fmla="*/ 1328356 w 1328356"/>
                <a:gd name="connsiteY9" fmla="*/ 814292 h 1966245"/>
                <a:gd name="connsiteX10" fmla="*/ 1326465 w 1328356"/>
                <a:gd name="connsiteY10" fmla="*/ 833056 h 1966245"/>
                <a:gd name="connsiteX11" fmla="*/ 1328356 w 1328356"/>
                <a:gd name="connsiteY11" fmla="*/ 851820 h 1966245"/>
                <a:gd name="connsiteX12" fmla="*/ 1326465 w 1328356"/>
                <a:gd name="connsiteY12" fmla="*/ 870585 h 1966245"/>
                <a:gd name="connsiteX13" fmla="*/ 1328356 w 1328356"/>
                <a:gd name="connsiteY13" fmla="*/ 889349 h 1966245"/>
                <a:gd name="connsiteX14" fmla="*/ 1326465 w 1328356"/>
                <a:gd name="connsiteY14" fmla="*/ 908113 h 1966245"/>
                <a:gd name="connsiteX15" fmla="*/ 1328356 w 1328356"/>
                <a:gd name="connsiteY15" fmla="*/ 926877 h 1966245"/>
                <a:gd name="connsiteX16" fmla="*/ 1326465 w 1328356"/>
                <a:gd name="connsiteY16" fmla="*/ 945642 h 1966245"/>
                <a:gd name="connsiteX17" fmla="*/ 1328356 w 1328356"/>
                <a:gd name="connsiteY17" fmla="*/ 964406 h 1966245"/>
                <a:gd name="connsiteX18" fmla="*/ 1326469 w 1328356"/>
                <a:gd name="connsiteY18" fmla="*/ 983123 h 1966245"/>
                <a:gd name="connsiteX19" fmla="*/ 1328356 w 1328356"/>
                <a:gd name="connsiteY19" fmla="*/ 1001839 h 1966245"/>
                <a:gd name="connsiteX20" fmla="*/ 1326465 w 1328356"/>
                <a:gd name="connsiteY20" fmla="*/ 1020603 h 1966245"/>
                <a:gd name="connsiteX21" fmla="*/ 1328356 w 1328356"/>
                <a:gd name="connsiteY21" fmla="*/ 1039367 h 1966245"/>
                <a:gd name="connsiteX22" fmla="*/ 1326465 w 1328356"/>
                <a:gd name="connsiteY22" fmla="*/ 1058132 h 1966245"/>
                <a:gd name="connsiteX23" fmla="*/ 1328356 w 1328356"/>
                <a:gd name="connsiteY23" fmla="*/ 1076896 h 1966245"/>
                <a:gd name="connsiteX24" fmla="*/ 1326465 w 1328356"/>
                <a:gd name="connsiteY24" fmla="*/ 1095660 h 1966245"/>
                <a:gd name="connsiteX25" fmla="*/ 1328356 w 1328356"/>
                <a:gd name="connsiteY25" fmla="*/ 1114424 h 1966245"/>
                <a:gd name="connsiteX26" fmla="*/ 1326465 w 1328356"/>
                <a:gd name="connsiteY26" fmla="*/ 1133189 h 1966245"/>
                <a:gd name="connsiteX27" fmla="*/ 1328356 w 1328356"/>
                <a:gd name="connsiteY27" fmla="*/ 1151953 h 1966245"/>
                <a:gd name="connsiteX28" fmla="*/ 1326465 w 1328356"/>
                <a:gd name="connsiteY28" fmla="*/ 1170717 h 1966245"/>
                <a:gd name="connsiteX29" fmla="*/ 1328356 w 1328356"/>
                <a:gd name="connsiteY29" fmla="*/ 1189481 h 1966245"/>
                <a:gd name="connsiteX30" fmla="*/ 1326465 w 1328356"/>
                <a:gd name="connsiteY30" fmla="*/ 1208246 h 1966245"/>
                <a:gd name="connsiteX31" fmla="*/ 1328356 w 1328356"/>
                <a:gd name="connsiteY31" fmla="*/ 1227010 h 1966245"/>
                <a:gd name="connsiteX32" fmla="*/ 1326465 w 1328356"/>
                <a:gd name="connsiteY32" fmla="*/ 1245774 h 1966245"/>
                <a:gd name="connsiteX33" fmla="*/ 1328356 w 1328356"/>
                <a:gd name="connsiteY33" fmla="*/ 1264538 h 1966245"/>
                <a:gd name="connsiteX34" fmla="*/ 1326465 w 1328356"/>
                <a:gd name="connsiteY34" fmla="*/ 1283303 h 1966245"/>
                <a:gd name="connsiteX35" fmla="*/ 1328356 w 1328356"/>
                <a:gd name="connsiteY35" fmla="*/ 1302067 h 1966245"/>
                <a:gd name="connsiteX36" fmla="*/ 664178 w 1328356"/>
                <a:gd name="connsiteY36" fmla="*/ 1966245 h 1966245"/>
                <a:gd name="connsiteX37" fmla="*/ 0 w 1328356"/>
                <a:gd name="connsiteY37" fmla="*/ 1302067 h 1966245"/>
                <a:gd name="connsiteX38" fmla="*/ 1892 w 1328356"/>
                <a:gd name="connsiteY38" fmla="*/ 1283303 h 1966245"/>
                <a:gd name="connsiteX39" fmla="*/ 0 w 1328356"/>
                <a:gd name="connsiteY39" fmla="*/ 1264538 h 1966245"/>
                <a:gd name="connsiteX40" fmla="*/ 1892 w 1328356"/>
                <a:gd name="connsiteY40" fmla="*/ 1245774 h 1966245"/>
                <a:gd name="connsiteX41" fmla="*/ 0 w 1328356"/>
                <a:gd name="connsiteY41" fmla="*/ 1227010 h 1966245"/>
                <a:gd name="connsiteX42" fmla="*/ 1892 w 1328356"/>
                <a:gd name="connsiteY42" fmla="*/ 1208246 h 1966245"/>
                <a:gd name="connsiteX43" fmla="*/ 0 w 1328356"/>
                <a:gd name="connsiteY43" fmla="*/ 1189481 h 1966245"/>
                <a:gd name="connsiteX44" fmla="*/ 1892 w 1328356"/>
                <a:gd name="connsiteY44" fmla="*/ 1170717 h 1966245"/>
                <a:gd name="connsiteX45" fmla="*/ 0 w 1328356"/>
                <a:gd name="connsiteY45" fmla="*/ 1151953 h 1966245"/>
                <a:gd name="connsiteX46" fmla="*/ 1892 w 1328356"/>
                <a:gd name="connsiteY46" fmla="*/ 1133189 h 1966245"/>
                <a:gd name="connsiteX47" fmla="*/ 0 w 1328356"/>
                <a:gd name="connsiteY47" fmla="*/ 1114424 h 1966245"/>
                <a:gd name="connsiteX48" fmla="*/ 1892 w 1328356"/>
                <a:gd name="connsiteY48" fmla="*/ 1095660 h 1966245"/>
                <a:gd name="connsiteX49" fmla="*/ 0 w 1328356"/>
                <a:gd name="connsiteY49" fmla="*/ 1076896 h 1966245"/>
                <a:gd name="connsiteX50" fmla="*/ 1892 w 1328356"/>
                <a:gd name="connsiteY50" fmla="*/ 1058132 h 1966245"/>
                <a:gd name="connsiteX51" fmla="*/ 0 w 1328356"/>
                <a:gd name="connsiteY51" fmla="*/ 1039367 h 1966245"/>
                <a:gd name="connsiteX52" fmla="*/ 1892 w 1328356"/>
                <a:gd name="connsiteY52" fmla="*/ 1020603 h 1966245"/>
                <a:gd name="connsiteX53" fmla="*/ 0 w 1328356"/>
                <a:gd name="connsiteY53" fmla="*/ 1001839 h 1966245"/>
                <a:gd name="connsiteX54" fmla="*/ 1887 w 1328356"/>
                <a:gd name="connsiteY54" fmla="*/ 983123 h 1966245"/>
                <a:gd name="connsiteX55" fmla="*/ 0 w 1328356"/>
                <a:gd name="connsiteY55" fmla="*/ 964406 h 1966245"/>
                <a:gd name="connsiteX56" fmla="*/ 1892 w 1328356"/>
                <a:gd name="connsiteY56" fmla="*/ 945642 h 1966245"/>
                <a:gd name="connsiteX57" fmla="*/ 0 w 1328356"/>
                <a:gd name="connsiteY57" fmla="*/ 926877 h 1966245"/>
                <a:gd name="connsiteX58" fmla="*/ 1892 w 1328356"/>
                <a:gd name="connsiteY58" fmla="*/ 908113 h 1966245"/>
                <a:gd name="connsiteX59" fmla="*/ 0 w 1328356"/>
                <a:gd name="connsiteY59" fmla="*/ 889349 h 1966245"/>
                <a:gd name="connsiteX60" fmla="*/ 1892 w 1328356"/>
                <a:gd name="connsiteY60" fmla="*/ 870585 h 1966245"/>
                <a:gd name="connsiteX61" fmla="*/ 0 w 1328356"/>
                <a:gd name="connsiteY61" fmla="*/ 851820 h 1966245"/>
                <a:gd name="connsiteX62" fmla="*/ 1892 w 1328356"/>
                <a:gd name="connsiteY62" fmla="*/ 833056 h 1966245"/>
                <a:gd name="connsiteX63" fmla="*/ 0 w 1328356"/>
                <a:gd name="connsiteY63" fmla="*/ 814292 h 1966245"/>
                <a:gd name="connsiteX64" fmla="*/ 1892 w 1328356"/>
                <a:gd name="connsiteY64" fmla="*/ 795528 h 1966245"/>
                <a:gd name="connsiteX65" fmla="*/ 0 w 1328356"/>
                <a:gd name="connsiteY65" fmla="*/ 776763 h 1966245"/>
                <a:gd name="connsiteX66" fmla="*/ 1892 w 1328356"/>
                <a:gd name="connsiteY66" fmla="*/ 758000 h 1966245"/>
                <a:gd name="connsiteX67" fmla="*/ 0 w 1328356"/>
                <a:gd name="connsiteY67" fmla="*/ 739235 h 1966245"/>
                <a:gd name="connsiteX68" fmla="*/ 1892 w 1328356"/>
                <a:gd name="connsiteY68" fmla="*/ 720471 h 1966245"/>
                <a:gd name="connsiteX69" fmla="*/ 0 w 1328356"/>
                <a:gd name="connsiteY69" fmla="*/ 701706 h 1966245"/>
                <a:gd name="connsiteX70" fmla="*/ 1892 w 1328356"/>
                <a:gd name="connsiteY70" fmla="*/ 682941 h 1966245"/>
                <a:gd name="connsiteX71" fmla="*/ 0 w 1328356"/>
                <a:gd name="connsiteY71" fmla="*/ 664178 h 1966245"/>
                <a:gd name="connsiteX72" fmla="*/ 664178 w 1328356"/>
                <a:gd name="connsiteY72" fmla="*/ 0 h 196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328356" h="1966245">
                  <a:moveTo>
                    <a:pt x="664178" y="0"/>
                  </a:moveTo>
                  <a:cubicBezTo>
                    <a:pt x="1030993" y="0"/>
                    <a:pt x="1328356" y="297363"/>
                    <a:pt x="1328356" y="664178"/>
                  </a:cubicBezTo>
                  <a:lnTo>
                    <a:pt x="1326465" y="682941"/>
                  </a:lnTo>
                  <a:lnTo>
                    <a:pt x="1328356" y="701706"/>
                  </a:lnTo>
                  <a:lnTo>
                    <a:pt x="1326465" y="720471"/>
                  </a:lnTo>
                  <a:lnTo>
                    <a:pt x="1328356" y="739235"/>
                  </a:lnTo>
                  <a:lnTo>
                    <a:pt x="1326465" y="758000"/>
                  </a:lnTo>
                  <a:lnTo>
                    <a:pt x="1328356" y="776763"/>
                  </a:lnTo>
                  <a:lnTo>
                    <a:pt x="1326465" y="795528"/>
                  </a:lnTo>
                  <a:lnTo>
                    <a:pt x="1328356" y="814292"/>
                  </a:lnTo>
                  <a:lnTo>
                    <a:pt x="1326465" y="833056"/>
                  </a:lnTo>
                  <a:lnTo>
                    <a:pt x="1328356" y="851820"/>
                  </a:lnTo>
                  <a:lnTo>
                    <a:pt x="1326465" y="870585"/>
                  </a:lnTo>
                  <a:lnTo>
                    <a:pt x="1328356" y="889349"/>
                  </a:lnTo>
                  <a:lnTo>
                    <a:pt x="1326465" y="908113"/>
                  </a:lnTo>
                  <a:lnTo>
                    <a:pt x="1328356" y="926877"/>
                  </a:lnTo>
                  <a:lnTo>
                    <a:pt x="1326465" y="945642"/>
                  </a:lnTo>
                  <a:lnTo>
                    <a:pt x="1328356" y="964406"/>
                  </a:lnTo>
                  <a:lnTo>
                    <a:pt x="1326469" y="983123"/>
                  </a:lnTo>
                  <a:lnTo>
                    <a:pt x="1328356" y="1001839"/>
                  </a:lnTo>
                  <a:lnTo>
                    <a:pt x="1326465" y="1020603"/>
                  </a:lnTo>
                  <a:lnTo>
                    <a:pt x="1328356" y="1039367"/>
                  </a:lnTo>
                  <a:lnTo>
                    <a:pt x="1326465" y="1058132"/>
                  </a:lnTo>
                  <a:lnTo>
                    <a:pt x="1328356" y="1076896"/>
                  </a:lnTo>
                  <a:lnTo>
                    <a:pt x="1326465" y="1095660"/>
                  </a:lnTo>
                  <a:lnTo>
                    <a:pt x="1328356" y="1114424"/>
                  </a:lnTo>
                  <a:lnTo>
                    <a:pt x="1326465" y="1133189"/>
                  </a:lnTo>
                  <a:lnTo>
                    <a:pt x="1328356" y="1151953"/>
                  </a:lnTo>
                  <a:lnTo>
                    <a:pt x="1326465" y="1170717"/>
                  </a:lnTo>
                  <a:lnTo>
                    <a:pt x="1328356" y="1189481"/>
                  </a:lnTo>
                  <a:lnTo>
                    <a:pt x="1326465" y="1208246"/>
                  </a:lnTo>
                  <a:lnTo>
                    <a:pt x="1328356" y="1227010"/>
                  </a:lnTo>
                  <a:lnTo>
                    <a:pt x="1326465" y="1245774"/>
                  </a:lnTo>
                  <a:lnTo>
                    <a:pt x="1328356" y="1264538"/>
                  </a:lnTo>
                  <a:lnTo>
                    <a:pt x="1326465" y="1283303"/>
                  </a:lnTo>
                  <a:lnTo>
                    <a:pt x="1328356" y="1302067"/>
                  </a:lnTo>
                  <a:cubicBezTo>
                    <a:pt x="1328356" y="1668883"/>
                    <a:pt x="1030994" y="1966245"/>
                    <a:pt x="664178" y="1966245"/>
                  </a:cubicBezTo>
                  <a:cubicBezTo>
                    <a:pt x="297363" y="1966245"/>
                    <a:pt x="0" y="1668883"/>
                    <a:pt x="0" y="1302067"/>
                  </a:cubicBezTo>
                  <a:lnTo>
                    <a:pt x="1892" y="1283303"/>
                  </a:lnTo>
                  <a:lnTo>
                    <a:pt x="0" y="1264538"/>
                  </a:lnTo>
                  <a:lnTo>
                    <a:pt x="1892" y="1245774"/>
                  </a:lnTo>
                  <a:lnTo>
                    <a:pt x="0" y="1227010"/>
                  </a:lnTo>
                  <a:lnTo>
                    <a:pt x="1892" y="1208246"/>
                  </a:lnTo>
                  <a:lnTo>
                    <a:pt x="0" y="1189481"/>
                  </a:lnTo>
                  <a:lnTo>
                    <a:pt x="1892" y="1170717"/>
                  </a:lnTo>
                  <a:lnTo>
                    <a:pt x="0" y="1151953"/>
                  </a:lnTo>
                  <a:lnTo>
                    <a:pt x="1892" y="1133189"/>
                  </a:lnTo>
                  <a:lnTo>
                    <a:pt x="0" y="1114424"/>
                  </a:lnTo>
                  <a:lnTo>
                    <a:pt x="1892" y="1095660"/>
                  </a:lnTo>
                  <a:lnTo>
                    <a:pt x="0" y="1076896"/>
                  </a:lnTo>
                  <a:lnTo>
                    <a:pt x="1892" y="1058132"/>
                  </a:lnTo>
                  <a:lnTo>
                    <a:pt x="0" y="1039367"/>
                  </a:lnTo>
                  <a:lnTo>
                    <a:pt x="1892" y="1020603"/>
                  </a:lnTo>
                  <a:lnTo>
                    <a:pt x="0" y="1001839"/>
                  </a:lnTo>
                  <a:lnTo>
                    <a:pt x="1887" y="983123"/>
                  </a:lnTo>
                  <a:lnTo>
                    <a:pt x="0" y="964406"/>
                  </a:lnTo>
                  <a:lnTo>
                    <a:pt x="1892" y="945642"/>
                  </a:lnTo>
                  <a:lnTo>
                    <a:pt x="0" y="926877"/>
                  </a:lnTo>
                  <a:lnTo>
                    <a:pt x="1892" y="908113"/>
                  </a:lnTo>
                  <a:lnTo>
                    <a:pt x="0" y="889349"/>
                  </a:lnTo>
                  <a:lnTo>
                    <a:pt x="1892" y="870585"/>
                  </a:lnTo>
                  <a:lnTo>
                    <a:pt x="0" y="851820"/>
                  </a:lnTo>
                  <a:lnTo>
                    <a:pt x="1892" y="833056"/>
                  </a:lnTo>
                  <a:lnTo>
                    <a:pt x="0" y="814292"/>
                  </a:lnTo>
                  <a:lnTo>
                    <a:pt x="1892" y="795528"/>
                  </a:lnTo>
                  <a:lnTo>
                    <a:pt x="0" y="776763"/>
                  </a:lnTo>
                  <a:lnTo>
                    <a:pt x="1892" y="758000"/>
                  </a:lnTo>
                  <a:lnTo>
                    <a:pt x="0" y="739235"/>
                  </a:lnTo>
                  <a:lnTo>
                    <a:pt x="1892" y="720471"/>
                  </a:lnTo>
                  <a:lnTo>
                    <a:pt x="0" y="701706"/>
                  </a:lnTo>
                  <a:lnTo>
                    <a:pt x="1892" y="682941"/>
                  </a:lnTo>
                  <a:lnTo>
                    <a:pt x="0" y="664178"/>
                  </a:lnTo>
                  <a:cubicBezTo>
                    <a:pt x="0" y="297363"/>
                    <a:pt x="297363" y="0"/>
                    <a:pt x="664178" y="0"/>
                  </a:cubicBezTo>
                  <a:close/>
                </a:path>
              </a:pathLst>
            </a:custGeom>
            <a:solidFill>
              <a:srgbClr val="017E81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endParaRPr lang="en-ID" sz="2800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E78F5FC-45AD-381D-3AD6-DDEB584A5591}"/>
                </a:ext>
              </a:extLst>
            </p:cNvPr>
            <p:cNvSpPr/>
            <p:nvPr/>
          </p:nvSpPr>
          <p:spPr>
            <a:xfrm>
              <a:off x="1563256" y="4199576"/>
              <a:ext cx="913854" cy="913854"/>
            </a:xfrm>
            <a:custGeom>
              <a:avLst/>
              <a:gdLst>
                <a:gd name="connsiteX0" fmla="*/ 1328356 w 1328356"/>
                <a:gd name="connsiteY0" fmla="*/ 664178 h 1328356"/>
                <a:gd name="connsiteX1" fmla="*/ 664178 w 1328356"/>
                <a:gd name="connsiteY1" fmla="*/ 1328357 h 1328356"/>
                <a:gd name="connsiteX2" fmla="*/ 0 w 1328356"/>
                <a:gd name="connsiteY2" fmla="*/ 664178 h 1328356"/>
                <a:gd name="connsiteX3" fmla="*/ 664178 w 1328356"/>
                <a:gd name="connsiteY3" fmla="*/ 0 h 1328356"/>
                <a:gd name="connsiteX4" fmla="*/ 1328356 w 1328356"/>
                <a:gd name="connsiteY4" fmla="*/ 664178 h 132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8356" h="1328356">
                  <a:moveTo>
                    <a:pt x="1328356" y="664178"/>
                  </a:moveTo>
                  <a:cubicBezTo>
                    <a:pt x="1328356" y="1030994"/>
                    <a:pt x="1030994" y="1328357"/>
                    <a:pt x="664178" y="1328357"/>
                  </a:cubicBezTo>
                  <a:cubicBezTo>
                    <a:pt x="297363" y="1328357"/>
                    <a:pt x="0" y="1030994"/>
                    <a:pt x="0" y="664178"/>
                  </a:cubicBezTo>
                  <a:cubicBezTo>
                    <a:pt x="0" y="297363"/>
                    <a:pt x="297363" y="0"/>
                    <a:pt x="664178" y="0"/>
                  </a:cubicBezTo>
                  <a:cubicBezTo>
                    <a:pt x="1030993" y="0"/>
                    <a:pt x="1328356" y="297363"/>
                    <a:pt x="1328356" y="664178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BBB01E1C-EC17-D16D-8047-B41C9D712FAC}"/>
                </a:ext>
              </a:extLst>
            </p:cNvPr>
            <p:cNvGrpSpPr/>
            <p:nvPr/>
          </p:nvGrpSpPr>
          <p:grpSpPr>
            <a:xfrm>
              <a:off x="1722075" y="4396225"/>
              <a:ext cx="590344" cy="385280"/>
              <a:chOff x="685800" y="5899150"/>
              <a:chExt cx="550863" cy="311150"/>
            </a:xfrm>
            <a:solidFill>
              <a:srgbClr val="017E81"/>
            </a:solidFill>
          </p:grpSpPr>
          <p:sp>
            <p:nvSpPr>
              <p:cNvPr id="77" name="Freeform 572">
                <a:extLst>
                  <a:ext uri="{FF2B5EF4-FFF2-40B4-BE49-F238E27FC236}">
                    <a16:creationId xmlns:a16="http://schemas.microsoft.com/office/drawing/2014/main" id="{5BCB88D0-3973-E8DE-7332-F84FA4A5E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388" y="5965825"/>
                <a:ext cx="168275" cy="244475"/>
              </a:xfrm>
              <a:custGeom>
                <a:avLst/>
                <a:gdLst>
                  <a:gd name="T0" fmla="*/ 409 w 1059"/>
                  <a:gd name="T1" fmla="*/ 2 h 1545"/>
                  <a:gd name="T2" fmla="*/ 524 w 1059"/>
                  <a:gd name="T3" fmla="*/ 43 h 1545"/>
                  <a:gd name="T4" fmla="*/ 613 w 1059"/>
                  <a:gd name="T5" fmla="*/ 121 h 1545"/>
                  <a:gd name="T6" fmla="*/ 666 w 1059"/>
                  <a:gd name="T7" fmla="*/ 229 h 1545"/>
                  <a:gd name="T8" fmla="*/ 678 w 1059"/>
                  <a:gd name="T9" fmla="*/ 578 h 1545"/>
                  <a:gd name="T10" fmla="*/ 658 w 1059"/>
                  <a:gd name="T11" fmla="*/ 664 h 1545"/>
                  <a:gd name="T12" fmla="*/ 624 w 1059"/>
                  <a:gd name="T13" fmla="*/ 901 h 1545"/>
                  <a:gd name="T14" fmla="*/ 706 w 1059"/>
                  <a:gd name="T15" fmla="*/ 946 h 1545"/>
                  <a:gd name="T16" fmla="*/ 817 w 1059"/>
                  <a:gd name="T17" fmla="*/ 1014 h 1545"/>
                  <a:gd name="T18" fmla="*/ 943 w 1059"/>
                  <a:gd name="T19" fmla="*/ 1104 h 1545"/>
                  <a:gd name="T20" fmla="*/ 1025 w 1059"/>
                  <a:gd name="T21" fmla="*/ 1181 h 1545"/>
                  <a:gd name="T22" fmla="*/ 1057 w 1059"/>
                  <a:gd name="T23" fmla="*/ 1262 h 1545"/>
                  <a:gd name="T24" fmla="*/ 1056 w 1059"/>
                  <a:gd name="T25" fmla="*/ 1494 h 1545"/>
                  <a:gd name="T26" fmla="*/ 1024 w 1059"/>
                  <a:gd name="T27" fmla="*/ 1536 h 1545"/>
                  <a:gd name="T28" fmla="*/ 969 w 1059"/>
                  <a:gd name="T29" fmla="*/ 1543 h 1545"/>
                  <a:gd name="T30" fmla="*/ 928 w 1059"/>
                  <a:gd name="T31" fmla="*/ 1511 h 1545"/>
                  <a:gd name="T32" fmla="*/ 918 w 1059"/>
                  <a:gd name="T33" fmla="*/ 1292 h 1545"/>
                  <a:gd name="T34" fmla="*/ 896 w 1059"/>
                  <a:gd name="T35" fmla="*/ 1246 h 1545"/>
                  <a:gd name="T36" fmla="*/ 786 w 1059"/>
                  <a:gd name="T37" fmla="*/ 1162 h 1545"/>
                  <a:gd name="T38" fmla="*/ 682 w 1059"/>
                  <a:gd name="T39" fmla="*/ 1094 h 1545"/>
                  <a:gd name="T40" fmla="*/ 597 w 1059"/>
                  <a:gd name="T41" fmla="*/ 1045 h 1545"/>
                  <a:gd name="T42" fmla="*/ 541 w 1059"/>
                  <a:gd name="T43" fmla="*/ 1015 h 1545"/>
                  <a:gd name="T44" fmla="*/ 502 w 1059"/>
                  <a:gd name="T45" fmla="*/ 987 h 1545"/>
                  <a:gd name="T46" fmla="*/ 485 w 1059"/>
                  <a:gd name="T47" fmla="*/ 937 h 1545"/>
                  <a:gd name="T48" fmla="*/ 492 w 1059"/>
                  <a:gd name="T49" fmla="*/ 645 h 1545"/>
                  <a:gd name="T50" fmla="*/ 528 w 1059"/>
                  <a:gd name="T51" fmla="*/ 609 h 1545"/>
                  <a:gd name="T52" fmla="*/ 539 w 1059"/>
                  <a:gd name="T53" fmla="*/ 311 h 1545"/>
                  <a:gd name="T54" fmla="*/ 516 w 1059"/>
                  <a:gd name="T55" fmla="*/ 225 h 1545"/>
                  <a:gd name="T56" fmla="*/ 454 w 1059"/>
                  <a:gd name="T57" fmla="*/ 164 h 1545"/>
                  <a:gd name="T58" fmla="*/ 368 w 1059"/>
                  <a:gd name="T59" fmla="*/ 141 h 1545"/>
                  <a:gd name="T60" fmla="*/ 251 w 1059"/>
                  <a:gd name="T61" fmla="*/ 151 h 1545"/>
                  <a:gd name="T62" fmla="*/ 180 w 1059"/>
                  <a:gd name="T63" fmla="*/ 201 h 1545"/>
                  <a:gd name="T64" fmla="*/ 143 w 1059"/>
                  <a:gd name="T65" fmla="*/ 280 h 1545"/>
                  <a:gd name="T66" fmla="*/ 143 w 1059"/>
                  <a:gd name="T67" fmla="*/ 595 h 1545"/>
                  <a:gd name="T68" fmla="*/ 176 w 1059"/>
                  <a:gd name="T69" fmla="*/ 632 h 1545"/>
                  <a:gd name="T70" fmla="*/ 194 w 1059"/>
                  <a:gd name="T71" fmla="*/ 679 h 1545"/>
                  <a:gd name="T72" fmla="*/ 184 w 1059"/>
                  <a:gd name="T73" fmla="*/ 838 h 1545"/>
                  <a:gd name="T74" fmla="*/ 142 w 1059"/>
                  <a:gd name="T75" fmla="*/ 870 h 1545"/>
                  <a:gd name="T76" fmla="*/ 88 w 1059"/>
                  <a:gd name="T77" fmla="*/ 864 h 1545"/>
                  <a:gd name="T78" fmla="*/ 56 w 1059"/>
                  <a:gd name="T79" fmla="*/ 822 h 1545"/>
                  <a:gd name="T80" fmla="*/ 35 w 1059"/>
                  <a:gd name="T81" fmla="*/ 688 h 1545"/>
                  <a:gd name="T82" fmla="*/ 2 w 1059"/>
                  <a:gd name="T83" fmla="*/ 608 h 1545"/>
                  <a:gd name="T84" fmla="*/ 3 w 1059"/>
                  <a:gd name="T85" fmla="*/ 269 h 1545"/>
                  <a:gd name="T86" fmla="*/ 42 w 1059"/>
                  <a:gd name="T87" fmla="*/ 155 h 1545"/>
                  <a:gd name="T88" fmla="*/ 120 w 1059"/>
                  <a:gd name="T89" fmla="*/ 65 h 1545"/>
                  <a:gd name="T90" fmla="*/ 228 w 1059"/>
                  <a:gd name="T91" fmla="*/ 11 h 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59" h="1545">
                    <a:moveTo>
                      <a:pt x="310" y="0"/>
                    </a:moveTo>
                    <a:lnTo>
                      <a:pt x="368" y="0"/>
                    </a:lnTo>
                    <a:lnTo>
                      <a:pt x="409" y="2"/>
                    </a:lnTo>
                    <a:lnTo>
                      <a:pt x="450" y="11"/>
                    </a:lnTo>
                    <a:lnTo>
                      <a:pt x="488" y="25"/>
                    </a:lnTo>
                    <a:lnTo>
                      <a:pt x="524" y="43"/>
                    </a:lnTo>
                    <a:lnTo>
                      <a:pt x="557" y="65"/>
                    </a:lnTo>
                    <a:lnTo>
                      <a:pt x="586" y="91"/>
                    </a:lnTo>
                    <a:lnTo>
                      <a:pt x="613" y="121"/>
                    </a:lnTo>
                    <a:lnTo>
                      <a:pt x="636" y="154"/>
                    </a:lnTo>
                    <a:lnTo>
                      <a:pt x="654" y="190"/>
                    </a:lnTo>
                    <a:lnTo>
                      <a:pt x="666" y="229"/>
                    </a:lnTo>
                    <a:lnTo>
                      <a:pt x="675" y="269"/>
                    </a:lnTo>
                    <a:lnTo>
                      <a:pt x="678" y="311"/>
                    </a:lnTo>
                    <a:lnTo>
                      <a:pt x="678" y="578"/>
                    </a:lnTo>
                    <a:lnTo>
                      <a:pt x="676" y="608"/>
                    </a:lnTo>
                    <a:lnTo>
                      <a:pt x="668" y="637"/>
                    </a:lnTo>
                    <a:lnTo>
                      <a:pt x="658" y="664"/>
                    </a:lnTo>
                    <a:lnTo>
                      <a:pt x="643" y="688"/>
                    </a:lnTo>
                    <a:lnTo>
                      <a:pt x="624" y="712"/>
                    </a:lnTo>
                    <a:lnTo>
                      <a:pt x="624" y="901"/>
                    </a:lnTo>
                    <a:lnTo>
                      <a:pt x="647" y="913"/>
                    </a:lnTo>
                    <a:lnTo>
                      <a:pt x="675" y="928"/>
                    </a:lnTo>
                    <a:lnTo>
                      <a:pt x="706" y="946"/>
                    </a:lnTo>
                    <a:lnTo>
                      <a:pt x="740" y="966"/>
                    </a:lnTo>
                    <a:lnTo>
                      <a:pt x="778" y="989"/>
                    </a:lnTo>
                    <a:lnTo>
                      <a:pt x="817" y="1014"/>
                    </a:lnTo>
                    <a:lnTo>
                      <a:pt x="858" y="1041"/>
                    </a:lnTo>
                    <a:lnTo>
                      <a:pt x="900" y="1071"/>
                    </a:lnTo>
                    <a:lnTo>
                      <a:pt x="943" y="1104"/>
                    </a:lnTo>
                    <a:lnTo>
                      <a:pt x="985" y="1138"/>
                    </a:lnTo>
                    <a:lnTo>
                      <a:pt x="1007" y="1158"/>
                    </a:lnTo>
                    <a:lnTo>
                      <a:pt x="1025" y="1181"/>
                    </a:lnTo>
                    <a:lnTo>
                      <a:pt x="1040" y="1206"/>
                    </a:lnTo>
                    <a:lnTo>
                      <a:pt x="1050" y="1234"/>
                    </a:lnTo>
                    <a:lnTo>
                      <a:pt x="1057" y="1262"/>
                    </a:lnTo>
                    <a:lnTo>
                      <a:pt x="1059" y="1292"/>
                    </a:lnTo>
                    <a:lnTo>
                      <a:pt x="1059" y="1475"/>
                    </a:lnTo>
                    <a:lnTo>
                      <a:pt x="1056" y="1494"/>
                    </a:lnTo>
                    <a:lnTo>
                      <a:pt x="1049" y="1511"/>
                    </a:lnTo>
                    <a:lnTo>
                      <a:pt x="1038" y="1525"/>
                    </a:lnTo>
                    <a:lnTo>
                      <a:pt x="1024" y="1536"/>
                    </a:lnTo>
                    <a:lnTo>
                      <a:pt x="1007" y="1543"/>
                    </a:lnTo>
                    <a:lnTo>
                      <a:pt x="988" y="1545"/>
                    </a:lnTo>
                    <a:lnTo>
                      <a:pt x="969" y="1543"/>
                    </a:lnTo>
                    <a:lnTo>
                      <a:pt x="952" y="1536"/>
                    </a:lnTo>
                    <a:lnTo>
                      <a:pt x="938" y="1525"/>
                    </a:lnTo>
                    <a:lnTo>
                      <a:pt x="928" y="1511"/>
                    </a:lnTo>
                    <a:lnTo>
                      <a:pt x="921" y="1494"/>
                    </a:lnTo>
                    <a:lnTo>
                      <a:pt x="918" y="1475"/>
                    </a:lnTo>
                    <a:lnTo>
                      <a:pt x="918" y="1292"/>
                    </a:lnTo>
                    <a:lnTo>
                      <a:pt x="915" y="1274"/>
                    </a:lnTo>
                    <a:lnTo>
                      <a:pt x="908" y="1259"/>
                    </a:lnTo>
                    <a:lnTo>
                      <a:pt x="896" y="1246"/>
                    </a:lnTo>
                    <a:lnTo>
                      <a:pt x="859" y="1216"/>
                    </a:lnTo>
                    <a:lnTo>
                      <a:pt x="822" y="1188"/>
                    </a:lnTo>
                    <a:lnTo>
                      <a:pt x="786" y="1162"/>
                    </a:lnTo>
                    <a:lnTo>
                      <a:pt x="750" y="1138"/>
                    </a:lnTo>
                    <a:lnTo>
                      <a:pt x="715" y="1115"/>
                    </a:lnTo>
                    <a:lnTo>
                      <a:pt x="682" y="1094"/>
                    </a:lnTo>
                    <a:lnTo>
                      <a:pt x="651" y="1075"/>
                    </a:lnTo>
                    <a:lnTo>
                      <a:pt x="622" y="1059"/>
                    </a:lnTo>
                    <a:lnTo>
                      <a:pt x="597" y="1045"/>
                    </a:lnTo>
                    <a:lnTo>
                      <a:pt x="574" y="1033"/>
                    </a:lnTo>
                    <a:lnTo>
                      <a:pt x="556" y="1022"/>
                    </a:lnTo>
                    <a:lnTo>
                      <a:pt x="541" y="1015"/>
                    </a:lnTo>
                    <a:lnTo>
                      <a:pt x="530" y="1010"/>
                    </a:lnTo>
                    <a:lnTo>
                      <a:pt x="515" y="1000"/>
                    </a:lnTo>
                    <a:lnTo>
                      <a:pt x="502" y="987"/>
                    </a:lnTo>
                    <a:lnTo>
                      <a:pt x="492" y="972"/>
                    </a:lnTo>
                    <a:lnTo>
                      <a:pt x="486" y="955"/>
                    </a:lnTo>
                    <a:lnTo>
                      <a:pt x="485" y="937"/>
                    </a:lnTo>
                    <a:lnTo>
                      <a:pt x="485" y="679"/>
                    </a:lnTo>
                    <a:lnTo>
                      <a:pt x="486" y="662"/>
                    </a:lnTo>
                    <a:lnTo>
                      <a:pt x="492" y="645"/>
                    </a:lnTo>
                    <a:lnTo>
                      <a:pt x="503" y="631"/>
                    </a:lnTo>
                    <a:lnTo>
                      <a:pt x="516" y="621"/>
                    </a:lnTo>
                    <a:lnTo>
                      <a:pt x="528" y="609"/>
                    </a:lnTo>
                    <a:lnTo>
                      <a:pt x="536" y="595"/>
                    </a:lnTo>
                    <a:lnTo>
                      <a:pt x="539" y="578"/>
                    </a:lnTo>
                    <a:lnTo>
                      <a:pt x="539" y="311"/>
                    </a:lnTo>
                    <a:lnTo>
                      <a:pt x="536" y="280"/>
                    </a:lnTo>
                    <a:lnTo>
                      <a:pt x="527" y="252"/>
                    </a:lnTo>
                    <a:lnTo>
                      <a:pt x="516" y="225"/>
                    </a:lnTo>
                    <a:lnTo>
                      <a:pt x="499" y="201"/>
                    </a:lnTo>
                    <a:lnTo>
                      <a:pt x="478" y="181"/>
                    </a:lnTo>
                    <a:lnTo>
                      <a:pt x="454" y="164"/>
                    </a:lnTo>
                    <a:lnTo>
                      <a:pt x="428" y="151"/>
                    </a:lnTo>
                    <a:lnTo>
                      <a:pt x="399" y="143"/>
                    </a:lnTo>
                    <a:lnTo>
                      <a:pt x="368" y="141"/>
                    </a:lnTo>
                    <a:lnTo>
                      <a:pt x="311" y="141"/>
                    </a:lnTo>
                    <a:lnTo>
                      <a:pt x="280" y="143"/>
                    </a:lnTo>
                    <a:lnTo>
                      <a:pt x="251" y="151"/>
                    </a:lnTo>
                    <a:lnTo>
                      <a:pt x="225" y="164"/>
                    </a:lnTo>
                    <a:lnTo>
                      <a:pt x="201" y="181"/>
                    </a:lnTo>
                    <a:lnTo>
                      <a:pt x="180" y="201"/>
                    </a:lnTo>
                    <a:lnTo>
                      <a:pt x="163" y="225"/>
                    </a:lnTo>
                    <a:lnTo>
                      <a:pt x="151" y="252"/>
                    </a:lnTo>
                    <a:lnTo>
                      <a:pt x="143" y="280"/>
                    </a:lnTo>
                    <a:lnTo>
                      <a:pt x="140" y="311"/>
                    </a:lnTo>
                    <a:lnTo>
                      <a:pt x="140" y="580"/>
                    </a:lnTo>
                    <a:lnTo>
                      <a:pt x="143" y="595"/>
                    </a:lnTo>
                    <a:lnTo>
                      <a:pt x="151" y="610"/>
                    </a:lnTo>
                    <a:lnTo>
                      <a:pt x="163" y="621"/>
                    </a:lnTo>
                    <a:lnTo>
                      <a:pt x="176" y="632"/>
                    </a:lnTo>
                    <a:lnTo>
                      <a:pt x="186" y="646"/>
                    </a:lnTo>
                    <a:lnTo>
                      <a:pt x="192" y="662"/>
                    </a:lnTo>
                    <a:lnTo>
                      <a:pt x="194" y="679"/>
                    </a:lnTo>
                    <a:lnTo>
                      <a:pt x="194" y="803"/>
                    </a:lnTo>
                    <a:lnTo>
                      <a:pt x="192" y="822"/>
                    </a:lnTo>
                    <a:lnTo>
                      <a:pt x="184" y="838"/>
                    </a:lnTo>
                    <a:lnTo>
                      <a:pt x="174" y="852"/>
                    </a:lnTo>
                    <a:lnTo>
                      <a:pt x="159" y="864"/>
                    </a:lnTo>
                    <a:lnTo>
                      <a:pt x="142" y="870"/>
                    </a:lnTo>
                    <a:lnTo>
                      <a:pt x="124" y="873"/>
                    </a:lnTo>
                    <a:lnTo>
                      <a:pt x="105" y="870"/>
                    </a:lnTo>
                    <a:lnTo>
                      <a:pt x="88" y="864"/>
                    </a:lnTo>
                    <a:lnTo>
                      <a:pt x="74" y="852"/>
                    </a:lnTo>
                    <a:lnTo>
                      <a:pt x="63" y="838"/>
                    </a:lnTo>
                    <a:lnTo>
                      <a:pt x="56" y="822"/>
                    </a:lnTo>
                    <a:lnTo>
                      <a:pt x="54" y="803"/>
                    </a:lnTo>
                    <a:lnTo>
                      <a:pt x="54" y="712"/>
                    </a:lnTo>
                    <a:lnTo>
                      <a:pt x="35" y="688"/>
                    </a:lnTo>
                    <a:lnTo>
                      <a:pt x="20" y="664"/>
                    </a:lnTo>
                    <a:lnTo>
                      <a:pt x="9" y="637"/>
                    </a:lnTo>
                    <a:lnTo>
                      <a:pt x="2" y="608"/>
                    </a:lnTo>
                    <a:lnTo>
                      <a:pt x="0" y="578"/>
                    </a:lnTo>
                    <a:lnTo>
                      <a:pt x="0" y="311"/>
                    </a:lnTo>
                    <a:lnTo>
                      <a:pt x="3" y="269"/>
                    </a:lnTo>
                    <a:lnTo>
                      <a:pt x="12" y="229"/>
                    </a:lnTo>
                    <a:lnTo>
                      <a:pt x="24" y="191"/>
                    </a:lnTo>
                    <a:lnTo>
                      <a:pt x="42" y="155"/>
                    </a:lnTo>
                    <a:lnTo>
                      <a:pt x="64" y="121"/>
                    </a:lnTo>
                    <a:lnTo>
                      <a:pt x="91" y="91"/>
                    </a:lnTo>
                    <a:lnTo>
                      <a:pt x="120" y="65"/>
                    </a:lnTo>
                    <a:lnTo>
                      <a:pt x="154" y="43"/>
                    </a:lnTo>
                    <a:lnTo>
                      <a:pt x="190" y="25"/>
                    </a:lnTo>
                    <a:lnTo>
                      <a:pt x="228" y="11"/>
                    </a:lnTo>
                    <a:lnTo>
                      <a:pt x="268" y="2"/>
                    </a:lnTo>
                    <a:lnTo>
                      <a:pt x="3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573">
                <a:extLst>
                  <a:ext uri="{FF2B5EF4-FFF2-40B4-BE49-F238E27FC236}">
                    <a16:creationId xmlns:a16="http://schemas.microsoft.com/office/drawing/2014/main" id="{BA0CB5C1-9D2C-A243-F56E-4B196E304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800" y="5965825"/>
                <a:ext cx="168275" cy="244475"/>
              </a:xfrm>
              <a:custGeom>
                <a:avLst/>
                <a:gdLst>
                  <a:gd name="T0" fmla="*/ 789 w 1058"/>
                  <a:gd name="T1" fmla="*/ 4 h 1547"/>
                  <a:gd name="T2" fmla="*/ 904 w 1058"/>
                  <a:gd name="T3" fmla="*/ 43 h 1547"/>
                  <a:gd name="T4" fmla="*/ 992 w 1058"/>
                  <a:gd name="T5" fmla="*/ 122 h 1547"/>
                  <a:gd name="T6" fmla="*/ 1046 w 1058"/>
                  <a:gd name="T7" fmla="*/ 229 h 1547"/>
                  <a:gd name="T8" fmla="*/ 1058 w 1058"/>
                  <a:gd name="T9" fmla="*/ 580 h 1547"/>
                  <a:gd name="T10" fmla="*/ 1038 w 1058"/>
                  <a:gd name="T11" fmla="*/ 664 h 1547"/>
                  <a:gd name="T12" fmla="*/ 1004 w 1058"/>
                  <a:gd name="T13" fmla="*/ 809 h 1547"/>
                  <a:gd name="T14" fmla="*/ 983 w 1058"/>
                  <a:gd name="T15" fmla="*/ 859 h 1547"/>
                  <a:gd name="T16" fmla="*/ 933 w 1058"/>
                  <a:gd name="T17" fmla="*/ 879 h 1547"/>
                  <a:gd name="T18" fmla="*/ 884 w 1058"/>
                  <a:gd name="T19" fmla="*/ 859 h 1547"/>
                  <a:gd name="T20" fmla="*/ 864 w 1058"/>
                  <a:gd name="T21" fmla="*/ 809 h 1547"/>
                  <a:gd name="T22" fmla="*/ 872 w 1058"/>
                  <a:gd name="T23" fmla="*/ 646 h 1547"/>
                  <a:gd name="T24" fmla="*/ 907 w 1058"/>
                  <a:gd name="T25" fmla="*/ 610 h 1547"/>
                  <a:gd name="T26" fmla="*/ 917 w 1058"/>
                  <a:gd name="T27" fmla="*/ 311 h 1547"/>
                  <a:gd name="T28" fmla="*/ 894 w 1058"/>
                  <a:gd name="T29" fmla="*/ 225 h 1547"/>
                  <a:gd name="T30" fmla="*/ 833 w 1058"/>
                  <a:gd name="T31" fmla="*/ 164 h 1547"/>
                  <a:gd name="T32" fmla="*/ 748 w 1058"/>
                  <a:gd name="T33" fmla="*/ 141 h 1547"/>
                  <a:gd name="T34" fmla="*/ 631 w 1058"/>
                  <a:gd name="T35" fmla="*/ 151 h 1547"/>
                  <a:gd name="T36" fmla="*/ 560 w 1058"/>
                  <a:gd name="T37" fmla="*/ 201 h 1547"/>
                  <a:gd name="T38" fmla="*/ 523 w 1058"/>
                  <a:gd name="T39" fmla="*/ 280 h 1547"/>
                  <a:gd name="T40" fmla="*/ 523 w 1058"/>
                  <a:gd name="T41" fmla="*/ 595 h 1547"/>
                  <a:gd name="T42" fmla="*/ 556 w 1058"/>
                  <a:gd name="T43" fmla="*/ 632 h 1547"/>
                  <a:gd name="T44" fmla="*/ 574 w 1058"/>
                  <a:gd name="T45" fmla="*/ 679 h 1547"/>
                  <a:gd name="T46" fmla="*/ 565 w 1058"/>
                  <a:gd name="T47" fmla="*/ 973 h 1547"/>
                  <a:gd name="T48" fmla="*/ 527 w 1058"/>
                  <a:gd name="T49" fmla="*/ 1011 h 1547"/>
                  <a:gd name="T50" fmla="*/ 484 w 1058"/>
                  <a:gd name="T51" fmla="*/ 1033 h 1547"/>
                  <a:gd name="T52" fmla="*/ 407 w 1058"/>
                  <a:gd name="T53" fmla="*/ 1076 h 1547"/>
                  <a:gd name="T54" fmla="*/ 309 w 1058"/>
                  <a:gd name="T55" fmla="*/ 1139 h 1547"/>
                  <a:gd name="T56" fmla="*/ 198 w 1058"/>
                  <a:gd name="T57" fmla="*/ 1217 h 1547"/>
                  <a:gd name="T58" fmla="*/ 142 w 1058"/>
                  <a:gd name="T59" fmla="*/ 1275 h 1547"/>
                  <a:gd name="T60" fmla="*/ 138 w 1058"/>
                  <a:gd name="T61" fmla="*/ 1495 h 1547"/>
                  <a:gd name="T62" fmla="*/ 105 w 1058"/>
                  <a:gd name="T63" fmla="*/ 1537 h 1547"/>
                  <a:gd name="T64" fmla="*/ 52 w 1058"/>
                  <a:gd name="T65" fmla="*/ 1543 h 1547"/>
                  <a:gd name="T66" fmla="*/ 9 w 1058"/>
                  <a:gd name="T67" fmla="*/ 1512 h 1547"/>
                  <a:gd name="T68" fmla="*/ 0 w 1058"/>
                  <a:gd name="T69" fmla="*/ 1293 h 1547"/>
                  <a:gd name="T70" fmla="*/ 19 w 1058"/>
                  <a:gd name="T71" fmla="*/ 1207 h 1547"/>
                  <a:gd name="T72" fmla="*/ 73 w 1058"/>
                  <a:gd name="T73" fmla="*/ 1138 h 1547"/>
                  <a:gd name="T74" fmla="*/ 200 w 1058"/>
                  <a:gd name="T75" fmla="*/ 1042 h 1547"/>
                  <a:gd name="T76" fmla="*/ 317 w 1058"/>
                  <a:gd name="T77" fmla="*/ 967 h 1547"/>
                  <a:gd name="T78" fmla="*/ 410 w 1058"/>
                  <a:gd name="T79" fmla="*/ 913 h 1547"/>
                  <a:gd name="T80" fmla="*/ 414 w 1058"/>
                  <a:gd name="T81" fmla="*/ 689 h 1547"/>
                  <a:gd name="T82" fmla="*/ 382 w 1058"/>
                  <a:gd name="T83" fmla="*/ 609 h 1547"/>
                  <a:gd name="T84" fmla="*/ 383 w 1058"/>
                  <a:gd name="T85" fmla="*/ 270 h 1547"/>
                  <a:gd name="T86" fmla="*/ 422 w 1058"/>
                  <a:gd name="T87" fmla="*/ 155 h 1547"/>
                  <a:gd name="T88" fmla="*/ 500 w 1058"/>
                  <a:gd name="T89" fmla="*/ 66 h 1547"/>
                  <a:gd name="T90" fmla="*/ 607 w 1058"/>
                  <a:gd name="T91" fmla="*/ 12 h 1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58" h="1547">
                    <a:moveTo>
                      <a:pt x="690" y="0"/>
                    </a:moveTo>
                    <a:lnTo>
                      <a:pt x="748" y="0"/>
                    </a:lnTo>
                    <a:lnTo>
                      <a:pt x="789" y="4"/>
                    </a:lnTo>
                    <a:lnTo>
                      <a:pt x="830" y="12"/>
                    </a:lnTo>
                    <a:lnTo>
                      <a:pt x="868" y="25"/>
                    </a:lnTo>
                    <a:lnTo>
                      <a:pt x="904" y="43"/>
                    </a:lnTo>
                    <a:lnTo>
                      <a:pt x="936" y="66"/>
                    </a:lnTo>
                    <a:lnTo>
                      <a:pt x="967" y="91"/>
                    </a:lnTo>
                    <a:lnTo>
                      <a:pt x="992" y="122"/>
                    </a:lnTo>
                    <a:lnTo>
                      <a:pt x="1016" y="155"/>
                    </a:lnTo>
                    <a:lnTo>
                      <a:pt x="1033" y="191"/>
                    </a:lnTo>
                    <a:lnTo>
                      <a:pt x="1046" y="229"/>
                    </a:lnTo>
                    <a:lnTo>
                      <a:pt x="1055" y="270"/>
                    </a:lnTo>
                    <a:lnTo>
                      <a:pt x="1058" y="311"/>
                    </a:lnTo>
                    <a:lnTo>
                      <a:pt x="1058" y="580"/>
                    </a:lnTo>
                    <a:lnTo>
                      <a:pt x="1056" y="609"/>
                    </a:lnTo>
                    <a:lnTo>
                      <a:pt x="1048" y="638"/>
                    </a:lnTo>
                    <a:lnTo>
                      <a:pt x="1038" y="664"/>
                    </a:lnTo>
                    <a:lnTo>
                      <a:pt x="1023" y="689"/>
                    </a:lnTo>
                    <a:lnTo>
                      <a:pt x="1004" y="712"/>
                    </a:lnTo>
                    <a:lnTo>
                      <a:pt x="1004" y="809"/>
                    </a:lnTo>
                    <a:lnTo>
                      <a:pt x="1002" y="827"/>
                    </a:lnTo>
                    <a:lnTo>
                      <a:pt x="994" y="844"/>
                    </a:lnTo>
                    <a:lnTo>
                      <a:pt x="983" y="859"/>
                    </a:lnTo>
                    <a:lnTo>
                      <a:pt x="969" y="869"/>
                    </a:lnTo>
                    <a:lnTo>
                      <a:pt x="952" y="876"/>
                    </a:lnTo>
                    <a:lnTo>
                      <a:pt x="933" y="879"/>
                    </a:lnTo>
                    <a:lnTo>
                      <a:pt x="915" y="876"/>
                    </a:lnTo>
                    <a:lnTo>
                      <a:pt x="898" y="869"/>
                    </a:lnTo>
                    <a:lnTo>
                      <a:pt x="884" y="859"/>
                    </a:lnTo>
                    <a:lnTo>
                      <a:pt x="873" y="844"/>
                    </a:lnTo>
                    <a:lnTo>
                      <a:pt x="866" y="827"/>
                    </a:lnTo>
                    <a:lnTo>
                      <a:pt x="864" y="809"/>
                    </a:lnTo>
                    <a:lnTo>
                      <a:pt x="864" y="679"/>
                    </a:lnTo>
                    <a:lnTo>
                      <a:pt x="866" y="662"/>
                    </a:lnTo>
                    <a:lnTo>
                      <a:pt x="872" y="646"/>
                    </a:lnTo>
                    <a:lnTo>
                      <a:pt x="882" y="632"/>
                    </a:lnTo>
                    <a:lnTo>
                      <a:pt x="894" y="621"/>
                    </a:lnTo>
                    <a:lnTo>
                      <a:pt x="907" y="610"/>
                    </a:lnTo>
                    <a:lnTo>
                      <a:pt x="914" y="595"/>
                    </a:lnTo>
                    <a:lnTo>
                      <a:pt x="917" y="580"/>
                    </a:lnTo>
                    <a:lnTo>
                      <a:pt x="917" y="311"/>
                    </a:lnTo>
                    <a:lnTo>
                      <a:pt x="914" y="281"/>
                    </a:lnTo>
                    <a:lnTo>
                      <a:pt x="907" y="252"/>
                    </a:lnTo>
                    <a:lnTo>
                      <a:pt x="894" y="225"/>
                    </a:lnTo>
                    <a:lnTo>
                      <a:pt x="877" y="202"/>
                    </a:lnTo>
                    <a:lnTo>
                      <a:pt x="857" y="181"/>
                    </a:lnTo>
                    <a:lnTo>
                      <a:pt x="833" y="164"/>
                    </a:lnTo>
                    <a:lnTo>
                      <a:pt x="807" y="151"/>
                    </a:lnTo>
                    <a:lnTo>
                      <a:pt x="778" y="144"/>
                    </a:lnTo>
                    <a:lnTo>
                      <a:pt x="748" y="141"/>
                    </a:lnTo>
                    <a:lnTo>
                      <a:pt x="690" y="141"/>
                    </a:lnTo>
                    <a:lnTo>
                      <a:pt x="659" y="144"/>
                    </a:lnTo>
                    <a:lnTo>
                      <a:pt x="631" y="151"/>
                    </a:lnTo>
                    <a:lnTo>
                      <a:pt x="604" y="164"/>
                    </a:lnTo>
                    <a:lnTo>
                      <a:pt x="581" y="181"/>
                    </a:lnTo>
                    <a:lnTo>
                      <a:pt x="560" y="201"/>
                    </a:lnTo>
                    <a:lnTo>
                      <a:pt x="543" y="225"/>
                    </a:lnTo>
                    <a:lnTo>
                      <a:pt x="530" y="252"/>
                    </a:lnTo>
                    <a:lnTo>
                      <a:pt x="523" y="280"/>
                    </a:lnTo>
                    <a:lnTo>
                      <a:pt x="520" y="311"/>
                    </a:lnTo>
                    <a:lnTo>
                      <a:pt x="520" y="580"/>
                    </a:lnTo>
                    <a:lnTo>
                      <a:pt x="523" y="595"/>
                    </a:lnTo>
                    <a:lnTo>
                      <a:pt x="530" y="610"/>
                    </a:lnTo>
                    <a:lnTo>
                      <a:pt x="543" y="621"/>
                    </a:lnTo>
                    <a:lnTo>
                      <a:pt x="556" y="632"/>
                    </a:lnTo>
                    <a:lnTo>
                      <a:pt x="565" y="646"/>
                    </a:lnTo>
                    <a:lnTo>
                      <a:pt x="572" y="662"/>
                    </a:lnTo>
                    <a:lnTo>
                      <a:pt x="574" y="679"/>
                    </a:lnTo>
                    <a:lnTo>
                      <a:pt x="574" y="937"/>
                    </a:lnTo>
                    <a:lnTo>
                      <a:pt x="572" y="956"/>
                    </a:lnTo>
                    <a:lnTo>
                      <a:pt x="565" y="973"/>
                    </a:lnTo>
                    <a:lnTo>
                      <a:pt x="556" y="987"/>
                    </a:lnTo>
                    <a:lnTo>
                      <a:pt x="543" y="1001"/>
                    </a:lnTo>
                    <a:lnTo>
                      <a:pt x="527" y="1011"/>
                    </a:lnTo>
                    <a:lnTo>
                      <a:pt x="518" y="1016"/>
                    </a:lnTo>
                    <a:lnTo>
                      <a:pt x="503" y="1023"/>
                    </a:lnTo>
                    <a:lnTo>
                      <a:pt x="484" y="1033"/>
                    </a:lnTo>
                    <a:lnTo>
                      <a:pt x="462" y="1046"/>
                    </a:lnTo>
                    <a:lnTo>
                      <a:pt x="437" y="1060"/>
                    </a:lnTo>
                    <a:lnTo>
                      <a:pt x="407" y="1076"/>
                    </a:lnTo>
                    <a:lnTo>
                      <a:pt x="376" y="1095"/>
                    </a:lnTo>
                    <a:lnTo>
                      <a:pt x="343" y="1115"/>
                    </a:lnTo>
                    <a:lnTo>
                      <a:pt x="309" y="1139"/>
                    </a:lnTo>
                    <a:lnTo>
                      <a:pt x="272" y="1163"/>
                    </a:lnTo>
                    <a:lnTo>
                      <a:pt x="236" y="1189"/>
                    </a:lnTo>
                    <a:lnTo>
                      <a:pt x="198" y="1217"/>
                    </a:lnTo>
                    <a:lnTo>
                      <a:pt x="161" y="1246"/>
                    </a:lnTo>
                    <a:lnTo>
                      <a:pt x="150" y="1260"/>
                    </a:lnTo>
                    <a:lnTo>
                      <a:pt x="142" y="1275"/>
                    </a:lnTo>
                    <a:lnTo>
                      <a:pt x="140" y="1293"/>
                    </a:lnTo>
                    <a:lnTo>
                      <a:pt x="140" y="1476"/>
                    </a:lnTo>
                    <a:lnTo>
                      <a:pt x="138" y="1495"/>
                    </a:lnTo>
                    <a:lnTo>
                      <a:pt x="131" y="1512"/>
                    </a:lnTo>
                    <a:lnTo>
                      <a:pt x="120" y="1525"/>
                    </a:lnTo>
                    <a:lnTo>
                      <a:pt x="105" y="1537"/>
                    </a:lnTo>
                    <a:lnTo>
                      <a:pt x="89" y="1543"/>
                    </a:lnTo>
                    <a:lnTo>
                      <a:pt x="71" y="1547"/>
                    </a:lnTo>
                    <a:lnTo>
                      <a:pt x="52" y="1543"/>
                    </a:lnTo>
                    <a:lnTo>
                      <a:pt x="35" y="1537"/>
                    </a:lnTo>
                    <a:lnTo>
                      <a:pt x="20" y="1525"/>
                    </a:lnTo>
                    <a:lnTo>
                      <a:pt x="9" y="1512"/>
                    </a:lnTo>
                    <a:lnTo>
                      <a:pt x="2" y="1495"/>
                    </a:lnTo>
                    <a:lnTo>
                      <a:pt x="0" y="1476"/>
                    </a:lnTo>
                    <a:lnTo>
                      <a:pt x="0" y="1293"/>
                    </a:lnTo>
                    <a:lnTo>
                      <a:pt x="2" y="1263"/>
                    </a:lnTo>
                    <a:lnTo>
                      <a:pt x="8" y="1235"/>
                    </a:lnTo>
                    <a:lnTo>
                      <a:pt x="19" y="1207"/>
                    </a:lnTo>
                    <a:lnTo>
                      <a:pt x="34" y="1182"/>
                    </a:lnTo>
                    <a:lnTo>
                      <a:pt x="52" y="1159"/>
                    </a:lnTo>
                    <a:lnTo>
                      <a:pt x="73" y="1138"/>
                    </a:lnTo>
                    <a:lnTo>
                      <a:pt x="115" y="1104"/>
                    </a:lnTo>
                    <a:lnTo>
                      <a:pt x="158" y="1072"/>
                    </a:lnTo>
                    <a:lnTo>
                      <a:pt x="200" y="1042"/>
                    </a:lnTo>
                    <a:lnTo>
                      <a:pt x="241" y="1015"/>
                    </a:lnTo>
                    <a:lnTo>
                      <a:pt x="281" y="990"/>
                    </a:lnTo>
                    <a:lnTo>
                      <a:pt x="317" y="967"/>
                    </a:lnTo>
                    <a:lnTo>
                      <a:pt x="352" y="946"/>
                    </a:lnTo>
                    <a:lnTo>
                      <a:pt x="383" y="929"/>
                    </a:lnTo>
                    <a:lnTo>
                      <a:pt x="410" y="913"/>
                    </a:lnTo>
                    <a:lnTo>
                      <a:pt x="433" y="902"/>
                    </a:lnTo>
                    <a:lnTo>
                      <a:pt x="433" y="712"/>
                    </a:lnTo>
                    <a:lnTo>
                      <a:pt x="414" y="689"/>
                    </a:lnTo>
                    <a:lnTo>
                      <a:pt x="400" y="664"/>
                    </a:lnTo>
                    <a:lnTo>
                      <a:pt x="389" y="638"/>
                    </a:lnTo>
                    <a:lnTo>
                      <a:pt x="382" y="609"/>
                    </a:lnTo>
                    <a:lnTo>
                      <a:pt x="380" y="580"/>
                    </a:lnTo>
                    <a:lnTo>
                      <a:pt x="380" y="311"/>
                    </a:lnTo>
                    <a:lnTo>
                      <a:pt x="383" y="270"/>
                    </a:lnTo>
                    <a:lnTo>
                      <a:pt x="391" y="229"/>
                    </a:lnTo>
                    <a:lnTo>
                      <a:pt x="404" y="191"/>
                    </a:lnTo>
                    <a:lnTo>
                      <a:pt x="422" y="155"/>
                    </a:lnTo>
                    <a:lnTo>
                      <a:pt x="444" y="122"/>
                    </a:lnTo>
                    <a:lnTo>
                      <a:pt x="470" y="92"/>
                    </a:lnTo>
                    <a:lnTo>
                      <a:pt x="500" y="66"/>
                    </a:lnTo>
                    <a:lnTo>
                      <a:pt x="534" y="44"/>
                    </a:lnTo>
                    <a:lnTo>
                      <a:pt x="569" y="25"/>
                    </a:lnTo>
                    <a:lnTo>
                      <a:pt x="607" y="12"/>
                    </a:lnTo>
                    <a:lnTo>
                      <a:pt x="647" y="4"/>
                    </a:lnTo>
                    <a:lnTo>
                      <a:pt x="6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574">
                <a:extLst>
                  <a:ext uri="{FF2B5EF4-FFF2-40B4-BE49-F238E27FC236}">
                    <a16:creationId xmlns:a16="http://schemas.microsoft.com/office/drawing/2014/main" id="{A38400FF-094A-DCF6-FA64-344CF787E6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563" y="5899150"/>
                <a:ext cx="288925" cy="311150"/>
              </a:xfrm>
              <a:custGeom>
                <a:avLst/>
                <a:gdLst>
                  <a:gd name="T0" fmla="*/ 1041 w 1820"/>
                  <a:gd name="T1" fmla="*/ 12 h 1960"/>
                  <a:gd name="T2" fmla="*/ 1200 w 1820"/>
                  <a:gd name="T3" fmla="*/ 96 h 1960"/>
                  <a:gd name="T4" fmla="*/ 1302 w 1820"/>
                  <a:gd name="T5" fmla="*/ 243 h 1960"/>
                  <a:gd name="T6" fmla="*/ 1329 w 1820"/>
                  <a:gd name="T7" fmla="*/ 728 h 1960"/>
                  <a:gd name="T8" fmla="*/ 1283 w 1820"/>
                  <a:gd name="T9" fmla="*/ 864 h 1960"/>
                  <a:gd name="T10" fmla="*/ 1310 w 1820"/>
                  <a:gd name="T11" fmla="*/ 1185 h 1960"/>
                  <a:gd name="T12" fmla="*/ 1456 w 1820"/>
                  <a:gd name="T13" fmla="*/ 1270 h 1960"/>
                  <a:gd name="T14" fmla="*/ 1639 w 1820"/>
                  <a:gd name="T15" fmla="*/ 1394 h 1960"/>
                  <a:gd name="T16" fmla="*/ 1781 w 1820"/>
                  <a:gd name="T17" fmla="*/ 1520 h 1960"/>
                  <a:gd name="T18" fmla="*/ 1820 w 1820"/>
                  <a:gd name="T19" fmla="*/ 1652 h 1960"/>
                  <a:gd name="T20" fmla="*/ 1800 w 1820"/>
                  <a:gd name="T21" fmla="*/ 1938 h 1960"/>
                  <a:gd name="T22" fmla="*/ 1731 w 1820"/>
                  <a:gd name="T23" fmla="*/ 1956 h 1960"/>
                  <a:gd name="T24" fmla="*/ 1683 w 1820"/>
                  <a:gd name="T25" fmla="*/ 1908 h 1960"/>
                  <a:gd name="T26" fmla="*/ 1672 w 1820"/>
                  <a:gd name="T27" fmla="*/ 1611 h 1960"/>
                  <a:gd name="T28" fmla="*/ 1555 w 1820"/>
                  <a:gd name="T29" fmla="*/ 1507 h 1960"/>
                  <a:gd name="T30" fmla="*/ 1383 w 1820"/>
                  <a:gd name="T31" fmla="*/ 1391 h 1960"/>
                  <a:gd name="T32" fmla="*/ 1245 w 1820"/>
                  <a:gd name="T33" fmla="*/ 1310 h 1960"/>
                  <a:gd name="T34" fmla="*/ 1167 w 1820"/>
                  <a:gd name="T35" fmla="*/ 1269 h 1960"/>
                  <a:gd name="T36" fmla="*/ 1122 w 1820"/>
                  <a:gd name="T37" fmla="*/ 1211 h 1960"/>
                  <a:gd name="T38" fmla="*/ 1127 w 1820"/>
                  <a:gd name="T39" fmla="*/ 826 h 1960"/>
                  <a:gd name="T40" fmla="*/ 1179 w 1820"/>
                  <a:gd name="T41" fmla="*/ 770 h 1960"/>
                  <a:gd name="T42" fmla="*/ 1186 w 1820"/>
                  <a:gd name="T43" fmla="*/ 344 h 1960"/>
                  <a:gd name="T44" fmla="*/ 1119 w 1820"/>
                  <a:gd name="T45" fmla="*/ 211 h 1960"/>
                  <a:gd name="T46" fmla="*/ 987 w 1820"/>
                  <a:gd name="T47" fmla="*/ 144 h 1960"/>
                  <a:gd name="T48" fmla="*/ 798 w 1820"/>
                  <a:gd name="T49" fmla="*/ 153 h 1960"/>
                  <a:gd name="T50" fmla="*/ 679 w 1820"/>
                  <a:gd name="T51" fmla="*/ 240 h 1960"/>
                  <a:gd name="T52" fmla="*/ 633 w 1820"/>
                  <a:gd name="T53" fmla="*/ 383 h 1960"/>
                  <a:gd name="T54" fmla="*/ 655 w 1820"/>
                  <a:gd name="T55" fmla="*/ 786 h 1960"/>
                  <a:gd name="T56" fmla="*/ 700 w 1820"/>
                  <a:gd name="T57" fmla="*/ 841 h 1960"/>
                  <a:gd name="T58" fmla="*/ 694 w 1820"/>
                  <a:gd name="T59" fmla="*/ 1229 h 1960"/>
                  <a:gd name="T60" fmla="*/ 642 w 1820"/>
                  <a:gd name="T61" fmla="*/ 1275 h 1960"/>
                  <a:gd name="T62" fmla="*/ 547 w 1820"/>
                  <a:gd name="T63" fmla="*/ 1325 h 1960"/>
                  <a:gd name="T64" fmla="*/ 397 w 1820"/>
                  <a:gd name="T65" fmla="*/ 1416 h 1960"/>
                  <a:gd name="T66" fmla="*/ 221 w 1820"/>
                  <a:gd name="T67" fmla="*/ 1541 h 1960"/>
                  <a:gd name="T68" fmla="*/ 143 w 1820"/>
                  <a:gd name="T69" fmla="*/ 1631 h 1960"/>
                  <a:gd name="T70" fmla="*/ 131 w 1820"/>
                  <a:gd name="T71" fmla="*/ 1925 h 1960"/>
                  <a:gd name="T72" fmla="*/ 71 w 1820"/>
                  <a:gd name="T73" fmla="*/ 1960 h 1960"/>
                  <a:gd name="T74" fmla="*/ 9 w 1820"/>
                  <a:gd name="T75" fmla="*/ 1925 h 1960"/>
                  <a:gd name="T76" fmla="*/ 3 w 1820"/>
                  <a:gd name="T77" fmla="*/ 1616 h 1960"/>
                  <a:gd name="T78" fmla="*/ 61 w 1820"/>
                  <a:gd name="T79" fmla="*/ 1492 h 1960"/>
                  <a:gd name="T80" fmla="*/ 229 w 1820"/>
                  <a:gd name="T81" fmla="*/ 1359 h 1960"/>
                  <a:gd name="T82" fmla="*/ 405 w 1820"/>
                  <a:gd name="T83" fmla="*/ 1245 h 1960"/>
                  <a:gd name="T84" fmla="*/ 538 w 1820"/>
                  <a:gd name="T85" fmla="*/ 1170 h 1960"/>
                  <a:gd name="T86" fmla="*/ 518 w 1820"/>
                  <a:gd name="T87" fmla="*/ 834 h 1960"/>
                  <a:gd name="T88" fmla="*/ 492 w 1820"/>
                  <a:gd name="T89" fmla="*/ 382 h 1960"/>
                  <a:gd name="T90" fmla="*/ 537 w 1820"/>
                  <a:gd name="T91" fmla="*/ 202 h 1960"/>
                  <a:gd name="T92" fmla="*/ 655 w 1820"/>
                  <a:gd name="T93" fmla="*/ 69 h 1960"/>
                  <a:gd name="T94" fmla="*/ 826 w 1820"/>
                  <a:gd name="T95" fmla="*/ 2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20" h="1960">
                    <a:moveTo>
                      <a:pt x="873" y="0"/>
                    </a:moveTo>
                    <a:lnTo>
                      <a:pt x="947" y="0"/>
                    </a:lnTo>
                    <a:lnTo>
                      <a:pt x="995" y="2"/>
                    </a:lnTo>
                    <a:lnTo>
                      <a:pt x="1041" y="12"/>
                    </a:lnTo>
                    <a:lnTo>
                      <a:pt x="1085" y="25"/>
                    </a:lnTo>
                    <a:lnTo>
                      <a:pt x="1126" y="45"/>
                    </a:lnTo>
                    <a:lnTo>
                      <a:pt x="1165" y="68"/>
                    </a:lnTo>
                    <a:lnTo>
                      <a:pt x="1200" y="96"/>
                    </a:lnTo>
                    <a:lnTo>
                      <a:pt x="1232" y="128"/>
                    </a:lnTo>
                    <a:lnTo>
                      <a:pt x="1260" y="164"/>
                    </a:lnTo>
                    <a:lnTo>
                      <a:pt x="1283" y="202"/>
                    </a:lnTo>
                    <a:lnTo>
                      <a:pt x="1302" y="243"/>
                    </a:lnTo>
                    <a:lnTo>
                      <a:pt x="1317" y="288"/>
                    </a:lnTo>
                    <a:lnTo>
                      <a:pt x="1325" y="334"/>
                    </a:lnTo>
                    <a:lnTo>
                      <a:pt x="1329" y="382"/>
                    </a:lnTo>
                    <a:lnTo>
                      <a:pt x="1329" y="728"/>
                    </a:lnTo>
                    <a:lnTo>
                      <a:pt x="1325" y="765"/>
                    </a:lnTo>
                    <a:lnTo>
                      <a:pt x="1317" y="800"/>
                    </a:lnTo>
                    <a:lnTo>
                      <a:pt x="1302" y="834"/>
                    </a:lnTo>
                    <a:lnTo>
                      <a:pt x="1283" y="864"/>
                    </a:lnTo>
                    <a:lnTo>
                      <a:pt x="1259" y="891"/>
                    </a:lnTo>
                    <a:lnTo>
                      <a:pt x="1259" y="1158"/>
                    </a:lnTo>
                    <a:lnTo>
                      <a:pt x="1282" y="1170"/>
                    </a:lnTo>
                    <a:lnTo>
                      <a:pt x="1310" y="1185"/>
                    </a:lnTo>
                    <a:lnTo>
                      <a:pt x="1341" y="1203"/>
                    </a:lnTo>
                    <a:lnTo>
                      <a:pt x="1377" y="1223"/>
                    </a:lnTo>
                    <a:lnTo>
                      <a:pt x="1415" y="1245"/>
                    </a:lnTo>
                    <a:lnTo>
                      <a:pt x="1456" y="1270"/>
                    </a:lnTo>
                    <a:lnTo>
                      <a:pt x="1499" y="1298"/>
                    </a:lnTo>
                    <a:lnTo>
                      <a:pt x="1545" y="1328"/>
                    </a:lnTo>
                    <a:lnTo>
                      <a:pt x="1591" y="1359"/>
                    </a:lnTo>
                    <a:lnTo>
                      <a:pt x="1639" y="1394"/>
                    </a:lnTo>
                    <a:lnTo>
                      <a:pt x="1686" y="1430"/>
                    </a:lnTo>
                    <a:lnTo>
                      <a:pt x="1734" y="1468"/>
                    </a:lnTo>
                    <a:lnTo>
                      <a:pt x="1759" y="1492"/>
                    </a:lnTo>
                    <a:lnTo>
                      <a:pt x="1781" y="1520"/>
                    </a:lnTo>
                    <a:lnTo>
                      <a:pt x="1798" y="1549"/>
                    </a:lnTo>
                    <a:lnTo>
                      <a:pt x="1810" y="1582"/>
                    </a:lnTo>
                    <a:lnTo>
                      <a:pt x="1818" y="1616"/>
                    </a:lnTo>
                    <a:lnTo>
                      <a:pt x="1820" y="1652"/>
                    </a:lnTo>
                    <a:lnTo>
                      <a:pt x="1820" y="1889"/>
                    </a:lnTo>
                    <a:lnTo>
                      <a:pt x="1818" y="1908"/>
                    </a:lnTo>
                    <a:lnTo>
                      <a:pt x="1811" y="1925"/>
                    </a:lnTo>
                    <a:lnTo>
                      <a:pt x="1800" y="1938"/>
                    </a:lnTo>
                    <a:lnTo>
                      <a:pt x="1785" y="1950"/>
                    </a:lnTo>
                    <a:lnTo>
                      <a:pt x="1768" y="1956"/>
                    </a:lnTo>
                    <a:lnTo>
                      <a:pt x="1750" y="1960"/>
                    </a:lnTo>
                    <a:lnTo>
                      <a:pt x="1731" y="1956"/>
                    </a:lnTo>
                    <a:lnTo>
                      <a:pt x="1715" y="1950"/>
                    </a:lnTo>
                    <a:lnTo>
                      <a:pt x="1701" y="1938"/>
                    </a:lnTo>
                    <a:lnTo>
                      <a:pt x="1689" y="1925"/>
                    </a:lnTo>
                    <a:lnTo>
                      <a:pt x="1683" y="1908"/>
                    </a:lnTo>
                    <a:lnTo>
                      <a:pt x="1681" y="1890"/>
                    </a:lnTo>
                    <a:lnTo>
                      <a:pt x="1681" y="1652"/>
                    </a:lnTo>
                    <a:lnTo>
                      <a:pt x="1679" y="1631"/>
                    </a:lnTo>
                    <a:lnTo>
                      <a:pt x="1672" y="1611"/>
                    </a:lnTo>
                    <a:lnTo>
                      <a:pt x="1661" y="1593"/>
                    </a:lnTo>
                    <a:lnTo>
                      <a:pt x="1646" y="1577"/>
                    </a:lnTo>
                    <a:lnTo>
                      <a:pt x="1601" y="1541"/>
                    </a:lnTo>
                    <a:lnTo>
                      <a:pt x="1555" y="1507"/>
                    </a:lnTo>
                    <a:lnTo>
                      <a:pt x="1511" y="1476"/>
                    </a:lnTo>
                    <a:lnTo>
                      <a:pt x="1467" y="1445"/>
                    </a:lnTo>
                    <a:lnTo>
                      <a:pt x="1425" y="1416"/>
                    </a:lnTo>
                    <a:lnTo>
                      <a:pt x="1383" y="1391"/>
                    </a:lnTo>
                    <a:lnTo>
                      <a:pt x="1344" y="1367"/>
                    </a:lnTo>
                    <a:lnTo>
                      <a:pt x="1309" y="1346"/>
                    </a:lnTo>
                    <a:lnTo>
                      <a:pt x="1275" y="1326"/>
                    </a:lnTo>
                    <a:lnTo>
                      <a:pt x="1245" y="1310"/>
                    </a:lnTo>
                    <a:lnTo>
                      <a:pt x="1219" y="1296"/>
                    </a:lnTo>
                    <a:lnTo>
                      <a:pt x="1197" y="1284"/>
                    </a:lnTo>
                    <a:lnTo>
                      <a:pt x="1180" y="1276"/>
                    </a:lnTo>
                    <a:lnTo>
                      <a:pt x="1167" y="1269"/>
                    </a:lnTo>
                    <a:lnTo>
                      <a:pt x="1151" y="1259"/>
                    </a:lnTo>
                    <a:lnTo>
                      <a:pt x="1138" y="1245"/>
                    </a:lnTo>
                    <a:lnTo>
                      <a:pt x="1128" y="1229"/>
                    </a:lnTo>
                    <a:lnTo>
                      <a:pt x="1122" y="1211"/>
                    </a:lnTo>
                    <a:lnTo>
                      <a:pt x="1120" y="1192"/>
                    </a:lnTo>
                    <a:lnTo>
                      <a:pt x="1120" y="858"/>
                    </a:lnTo>
                    <a:lnTo>
                      <a:pt x="1122" y="841"/>
                    </a:lnTo>
                    <a:lnTo>
                      <a:pt x="1127" y="826"/>
                    </a:lnTo>
                    <a:lnTo>
                      <a:pt x="1138" y="812"/>
                    </a:lnTo>
                    <a:lnTo>
                      <a:pt x="1150" y="800"/>
                    </a:lnTo>
                    <a:lnTo>
                      <a:pt x="1167" y="786"/>
                    </a:lnTo>
                    <a:lnTo>
                      <a:pt x="1179" y="770"/>
                    </a:lnTo>
                    <a:lnTo>
                      <a:pt x="1186" y="749"/>
                    </a:lnTo>
                    <a:lnTo>
                      <a:pt x="1189" y="729"/>
                    </a:lnTo>
                    <a:lnTo>
                      <a:pt x="1189" y="383"/>
                    </a:lnTo>
                    <a:lnTo>
                      <a:pt x="1186" y="344"/>
                    </a:lnTo>
                    <a:lnTo>
                      <a:pt x="1177" y="307"/>
                    </a:lnTo>
                    <a:lnTo>
                      <a:pt x="1162" y="272"/>
                    </a:lnTo>
                    <a:lnTo>
                      <a:pt x="1142" y="240"/>
                    </a:lnTo>
                    <a:lnTo>
                      <a:pt x="1119" y="211"/>
                    </a:lnTo>
                    <a:lnTo>
                      <a:pt x="1090" y="188"/>
                    </a:lnTo>
                    <a:lnTo>
                      <a:pt x="1059" y="168"/>
                    </a:lnTo>
                    <a:lnTo>
                      <a:pt x="1024" y="153"/>
                    </a:lnTo>
                    <a:lnTo>
                      <a:pt x="987" y="144"/>
                    </a:lnTo>
                    <a:lnTo>
                      <a:pt x="948" y="141"/>
                    </a:lnTo>
                    <a:lnTo>
                      <a:pt x="874" y="141"/>
                    </a:lnTo>
                    <a:lnTo>
                      <a:pt x="835" y="144"/>
                    </a:lnTo>
                    <a:lnTo>
                      <a:pt x="798" y="153"/>
                    </a:lnTo>
                    <a:lnTo>
                      <a:pt x="763" y="168"/>
                    </a:lnTo>
                    <a:lnTo>
                      <a:pt x="732" y="187"/>
                    </a:lnTo>
                    <a:lnTo>
                      <a:pt x="703" y="211"/>
                    </a:lnTo>
                    <a:lnTo>
                      <a:pt x="679" y="240"/>
                    </a:lnTo>
                    <a:lnTo>
                      <a:pt x="660" y="272"/>
                    </a:lnTo>
                    <a:lnTo>
                      <a:pt x="645" y="306"/>
                    </a:lnTo>
                    <a:lnTo>
                      <a:pt x="636" y="344"/>
                    </a:lnTo>
                    <a:lnTo>
                      <a:pt x="633" y="383"/>
                    </a:lnTo>
                    <a:lnTo>
                      <a:pt x="633" y="729"/>
                    </a:lnTo>
                    <a:lnTo>
                      <a:pt x="636" y="750"/>
                    </a:lnTo>
                    <a:lnTo>
                      <a:pt x="643" y="770"/>
                    </a:lnTo>
                    <a:lnTo>
                      <a:pt x="655" y="786"/>
                    </a:lnTo>
                    <a:lnTo>
                      <a:pt x="671" y="800"/>
                    </a:lnTo>
                    <a:lnTo>
                      <a:pt x="684" y="812"/>
                    </a:lnTo>
                    <a:lnTo>
                      <a:pt x="694" y="826"/>
                    </a:lnTo>
                    <a:lnTo>
                      <a:pt x="700" y="841"/>
                    </a:lnTo>
                    <a:lnTo>
                      <a:pt x="702" y="858"/>
                    </a:lnTo>
                    <a:lnTo>
                      <a:pt x="702" y="1192"/>
                    </a:lnTo>
                    <a:lnTo>
                      <a:pt x="700" y="1211"/>
                    </a:lnTo>
                    <a:lnTo>
                      <a:pt x="694" y="1229"/>
                    </a:lnTo>
                    <a:lnTo>
                      <a:pt x="684" y="1245"/>
                    </a:lnTo>
                    <a:lnTo>
                      <a:pt x="671" y="1259"/>
                    </a:lnTo>
                    <a:lnTo>
                      <a:pt x="654" y="1269"/>
                    </a:lnTo>
                    <a:lnTo>
                      <a:pt x="642" y="1275"/>
                    </a:lnTo>
                    <a:lnTo>
                      <a:pt x="625" y="1284"/>
                    </a:lnTo>
                    <a:lnTo>
                      <a:pt x="603" y="1295"/>
                    </a:lnTo>
                    <a:lnTo>
                      <a:pt x="577" y="1310"/>
                    </a:lnTo>
                    <a:lnTo>
                      <a:pt x="547" y="1325"/>
                    </a:lnTo>
                    <a:lnTo>
                      <a:pt x="513" y="1344"/>
                    </a:lnTo>
                    <a:lnTo>
                      <a:pt x="478" y="1367"/>
                    </a:lnTo>
                    <a:lnTo>
                      <a:pt x="439" y="1390"/>
                    </a:lnTo>
                    <a:lnTo>
                      <a:pt x="397" y="1416"/>
                    </a:lnTo>
                    <a:lnTo>
                      <a:pt x="354" y="1444"/>
                    </a:lnTo>
                    <a:lnTo>
                      <a:pt x="311" y="1474"/>
                    </a:lnTo>
                    <a:lnTo>
                      <a:pt x="266" y="1506"/>
                    </a:lnTo>
                    <a:lnTo>
                      <a:pt x="221" y="1541"/>
                    </a:lnTo>
                    <a:lnTo>
                      <a:pt x="176" y="1577"/>
                    </a:lnTo>
                    <a:lnTo>
                      <a:pt x="161" y="1592"/>
                    </a:lnTo>
                    <a:lnTo>
                      <a:pt x="150" y="1610"/>
                    </a:lnTo>
                    <a:lnTo>
                      <a:pt x="143" y="1631"/>
                    </a:lnTo>
                    <a:lnTo>
                      <a:pt x="140" y="1652"/>
                    </a:lnTo>
                    <a:lnTo>
                      <a:pt x="140" y="1889"/>
                    </a:lnTo>
                    <a:lnTo>
                      <a:pt x="138" y="1908"/>
                    </a:lnTo>
                    <a:lnTo>
                      <a:pt x="131" y="1925"/>
                    </a:lnTo>
                    <a:lnTo>
                      <a:pt x="120" y="1938"/>
                    </a:lnTo>
                    <a:lnTo>
                      <a:pt x="105" y="1950"/>
                    </a:lnTo>
                    <a:lnTo>
                      <a:pt x="90" y="1956"/>
                    </a:lnTo>
                    <a:lnTo>
                      <a:pt x="71" y="1960"/>
                    </a:lnTo>
                    <a:lnTo>
                      <a:pt x="52" y="1956"/>
                    </a:lnTo>
                    <a:lnTo>
                      <a:pt x="35" y="1950"/>
                    </a:lnTo>
                    <a:lnTo>
                      <a:pt x="21" y="1938"/>
                    </a:lnTo>
                    <a:lnTo>
                      <a:pt x="9" y="1925"/>
                    </a:lnTo>
                    <a:lnTo>
                      <a:pt x="3" y="1908"/>
                    </a:lnTo>
                    <a:lnTo>
                      <a:pt x="0" y="1889"/>
                    </a:lnTo>
                    <a:lnTo>
                      <a:pt x="0" y="1652"/>
                    </a:lnTo>
                    <a:lnTo>
                      <a:pt x="3" y="1616"/>
                    </a:lnTo>
                    <a:lnTo>
                      <a:pt x="10" y="1582"/>
                    </a:lnTo>
                    <a:lnTo>
                      <a:pt x="23" y="1549"/>
                    </a:lnTo>
                    <a:lnTo>
                      <a:pt x="40" y="1520"/>
                    </a:lnTo>
                    <a:lnTo>
                      <a:pt x="61" y="1492"/>
                    </a:lnTo>
                    <a:lnTo>
                      <a:pt x="86" y="1468"/>
                    </a:lnTo>
                    <a:lnTo>
                      <a:pt x="134" y="1430"/>
                    </a:lnTo>
                    <a:lnTo>
                      <a:pt x="181" y="1394"/>
                    </a:lnTo>
                    <a:lnTo>
                      <a:pt x="229" y="1359"/>
                    </a:lnTo>
                    <a:lnTo>
                      <a:pt x="275" y="1328"/>
                    </a:lnTo>
                    <a:lnTo>
                      <a:pt x="321" y="1298"/>
                    </a:lnTo>
                    <a:lnTo>
                      <a:pt x="364" y="1270"/>
                    </a:lnTo>
                    <a:lnTo>
                      <a:pt x="405" y="1245"/>
                    </a:lnTo>
                    <a:lnTo>
                      <a:pt x="444" y="1223"/>
                    </a:lnTo>
                    <a:lnTo>
                      <a:pt x="479" y="1203"/>
                    </a:lnTo>
                    <a:lnTo>
                      <a:pt x="510" y="1185"/>
                    </a:lnTo>
                    <a:lnTo>
                      <a:pt x="538" y="1170"/>
                    </a:lnTo>
                    <a:lnTo>
                      <a:pt x="561" y="1158"/>
                    </a:lnTo>
                    <a:lnTo>
                      <a:pt x="561" y="891"/>
                    </a:lnTo>
                    <a:lnTo>
                      <a:pt x="537" y="864"/>
                    </a:lnTo>
                    <a:lnTo>
                      <a:pt x="518" y="834"/>
                    </a:lnTo>
                    <a:lnTo>
                      <a:pt x="504" y="800"/>
                    </a:lnTo>
                    <a:lnTo>
                      <a:pt x="495" y="765"/>
                    </a:lnTo>
                    <a:lnTo>
                      <a:pt x="492" y="728"/>
                    </a:lnTo>
                    <a:lnTo>
                      <a:pt x="492" y="382"/>
                    </a:lnTo>
                    <a:lnTo>
                      <a:pt x="495" y="334"/>
                    </a:lnTo>
                    <a:lnTo>
                      <a:pt x="504" y="288"/>
                    </a:lnTo>
                    <a:lnTo>
                      <a:pt x="518" y="244"/>
                    </a:lnTo>
                    <a:lnTo>
                      <a:pt x="537" y="202"/>
                    </a:lnTo>
                    <a:lnTo>
                      <a:pt x="560" y="164"/>
                    </a:lnTo>
                    <a:lnTo>
                      <a:pt x="588" y="128"/>
                    </a:lnTo>
                    <a:lnTo>
                      <a:pt x="620" y="96"/>
                    </a:lnTo>
                    <a:lnTo>
                      <a:pt x="655" y="69"/>
                    </a:lnTo>
                    <a:lnTo>
                      <a:pt x="694" y="45"/>
                    </a:lnTo>
                    <a:lnTo>
                      <a:pt x="735" y="25"/>
                    </a:lnTo>
                    <a:lnTo>
                      <a:pt x="779" y="12"/>
                    </a:lnTo>
                    <a:lnTo>
                      <a:pt x="826" y="2"/>
                    </a:lnTo>
                    <a:lnTo>
                      <a:pt x="8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E09549E2-CF76-609A-543B-A1F554CF536B}"/>
              </a:ext>
            </a:extLst>
          </p:cNvPr>
          <p:cNvGrpSpPr/>
          <p:nvPr/>
        </p:nvGrpSpPr>
        <p:grpSpPr>
          <a:xfrm>
            <a:off x="5867479" y="4086530"/>
            <a:ext cx="1529034" cy="1802115"/>
            <a:chOff x="5867479" y="4086530"/>
            <a:chExt cx="1529034" cy="1802115"/>
          </a:xfrm>
        </p:grpSpPr>
        <p:grpSp>
          <p:nvGrpSpPr>
            <p:cNvPr id="34" name="Graphic 509">
              <a:extLst>
                <a:ext uri="{FF2B5EF4-FFF2-40B4-BE49-F238E27FC236}">
                  <a16:creationId xmlns:a16="http://schemas.microsoft.com/office/drawing/2014/main" id="{75CA9483-C580-AC7E-F2B0-385C3FC1D8C2}"/>
                </a:ext>
              </a:extLst>
            </p:cNvPr>
            <p:cNvGrpSpPr/>
            <p:nvPr/>
          </p:nvGrpSpPr>
          <p:grpSpPr>
            <a:xfrm>
              <a:off x="5867479" y="4521166"/>
              <a:ext cx="1529034" cy="1367479"/>
              <a:chOff x="6214470" y="2503646"/>
              <a:chExt cx="1786054" cy="1597342"/>
            </a:xfrm>
            <a:solidFill>
              <a:srgbClr val="D5BC7A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3C285951-E692-5958-7EDC-019D39142F04}"/>
                  </a:ext>
                </a:extLst>
              </p:cNvPr>
              <p:cNvSpPr/>
              <p:nvPr/>
            </p:nvSpPr>
            <p:spPr>
              <a:xfrm>
                <a:off x="7000208" y="2503646"/>
                <a:ext cx="1000315" cy="810006"/>
              </a:xfrm>
              <a:custGeom>
                <a:avLst/>
                <a:gdLst>
                  <a:gd name="connsiteX0" fmla="*/ 988981 w 1000315"/>
                  <a:gd name="connsiteY0" fmla="*/ 810006 h 810006"/>
                  <a:gd name="connsiteX1" fmla="*/ 871252 w 1000315"/>
                  <a:gd name="connsiteY1" fmla="*/ 810006 h 810006"/>
                  <a:gd name="connsiteX2" fmla="*/ 784384 w 1000315"/>
                  <a:gd name="connsiteY2" fmla="*/ 730472 h 810006"/>
                  <a:gd name="connsiteX3" fmla="*/ 11335 w 1000315"/>
                  <a:gd name="connsiteY3" fmla="*/ 22670 h 810006"/>
                  <a:gd name="connsiteX4" fmla="*/ 0 w 1000315"/>
                  <a:gd name="connsiteY4" fmla="*/ 11335 h 810006"/>
                  <a:gd name="connsiteX5" fmla="*/ 11335 w 1000315"/>
                  <a:gd name="connsiteY5" fmla="*/ 0 h 810006"/>
                  <a:gd name="connsiteX6" fmla="*/ 552355 w 1000315"/>
                  <a:gd name="connsiteY6" fmla="*/ 211169 h 810006"/>
                  <a:gd name="connsiteX7" fmla="*/ 806958 w 1000315"/>
                  <a:gd name="connsiteY7" fmla="*/ 728472 h 810006"/>
                  <a:gd name="connsiteX8" fmla="*/ 871252 w 1000315"/>
                  <a:gd name="connsiteY8" fmla="*/ 787336 h 810006"/>
                  <a:gd name="connsiteX9" fmla="*/ 988981 w 1000315"/>
                  <a:gd name="connsiteY9" fmla="*/ 787336 h 810006"/>
                  <a:gd name="connsiteX10" fmla="*/ 1000316 w 1000315"/>
                  <a:gd name="connsiteY10" fmla="*/ 798671 h 810006"/>
                  <a:gd name="connsiteX11" fmla="*/ 988981 w 1000315"/>
                  <a:gd name="connsiteY11" fmla="*/ 810006 h 810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0315" h="810006">
                    <a:moveTo>
                      <a:pt x="988981" y="810006"/>
                    </a:moveTo>
                    <a:lnTo>
                      <a:pt x="871252" y="810006"/>
                    </a:lnTo>
                    <a:cubicBezTo>
                      <a:pt x="825722" y="810006"/>
                      <a:pt x="788384" y="775811"/>
                      <a:pt x="784384" y="730472"/>
                    </a:cubicBezTo>
                    <a:cubicBezTo>
                      <a:pt x="749808" y="333566"/>
                      <a:pt x="410242" y="22670"/>
                      <a:pt x="11335" y="22670"/>
                    </a:cubicBezTo>
                    <a:cubicBezTo>
                      <a:pt x="5048" y="22670"/>
                      <a:pt x="0" y="17621"/>
                      <a:pt x="0" y="11335"/>
                    </a:cubicBezTo>
                    <a:cubicBezTo>
                      <a:pt x="0" y="5048"/>
                      <a:pt x="5048" y="0"/>
                      <a:pt x="11335" y="0"/>
                    </a:cubicBezTo>
                    <a:cubicBezTo>
                      <a:pt x="212408" y="0"/>
                      <a:pt x="404527" y="74962"/>
                      <a:pt x="552355" y="211169"/>
                    </a:cubicBezTo>
                    <a:cubicBezTo>
                      <a:pt x="699231" y="346520"/>
                      <a:pt x="789718" y="530257"/>
                      <a:pt x="806958" y="728472"/>
                    </a:cubicBezTo>
                    <a:cubicBezTo>
                      <a:pt x="809911" y="762000"/>
                      <a:pt x="837533" y="787336"/>
                      <a:pt x="871252" y="787336"/>
                    </a:cubicBezTo>
                    <a:lnTo>
                      <a:pt x="988981" y="787336"/>
                    </a:lnTo>
                    <a:cubicBezTo>
                      <a:pt x="995267" y="787336"/>
                      <a:pt x="1000316" y="792385"/>
                      <a:pt x="1000316" y="798671"/>
                    </a:cubicBezTo>
                    <a:cubicBezTo>
                      <a:pt x="1000316" y="804958"/>
                      <a:pt x="995172" y="810006"/>
                      <a:pt x="988981" y="8100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grpSp>
            <p:nvGrpSpPr>
              <p:cNvPr id="36" name="Graphic 509">
                <a:extLst>
                  <a:ext uri="{FF2B5EF4-FFF2-40B4-BE49-F238E27FC236}">
                    <a16:creationId xmlns:a16="http://schemas.microsoft.com/office/drawing/2014/main" id="{058F5738-F08C-180F-2E77-15F6878EE747}"/>
                  </a:ext>
                </a:extLst>
              </p:cNvPr>
              <p:cNvGrpSpPr/>
              <p:nvPr/>
            </p:nvGrpSpPr>
            <p:grpSpPr>
              <a:xfrm>
                <a:off x="6214565" y="2503646"/>
                <a:ext cx="808312" cy="757618"/>
                <a:chOff x="6214565" y="2503646"/>
                <a:chExt cx="808312" cy="757618"/>
              </a:xfrm>
              <a:grpFill/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4675C4B8-52FB-366A-6C48-E2ED0BA8D309}"/>
                    </a:ext>
                  </a:extLst>
                </p:cNvPr>
                <p:cNvSpPr/>
                <p:nvPr/>
              </p:nvSpPr>
              <p:spPr>
                <a:xfrm>
                  <a:off x="6214565" y="3198142"/>
                  <a:ext cx="26394" cy="63122"/>
                </a:xfrm>
                <a:custGeom>
                  <a:avLst/>
                  <a:gdLst>
                    <a:gd name="connsiteX0" fmla="*/ 11356 w 26394"/>
                    <a:gd name="connsiteY0" fmla="*/ 63123 h 63122"/>
                    <a:gd name="connsiteX1" fmla="*/ 10594 w 26394"/>
                    <a:gd name="connsiteY1" fmla="*/ 63123 h 63122"/>
                    <a:gd name="connsiteX2" fmla="*/ 21 w 26394"/>
                    <a:gd name="connsiteY2" fmla="*/ 51121 h 63122"/>
                    <a:gd name="connsiteX3" fmla="*/ 3831 w 26394"/>
                    <a:gd name="connsiteY3" fmla="*/ 9973 h 63122"/>
                    <a:gd name="connsiteX4" fmla="*/ 16404 w 26394"/>
                    <a:gd name="connsiteY4" fmla="*/ 67 h 63122"/>
                    <a:gd name="connsiteX5" fmla="*/ 26310 w 26394"/>
                    <a:gd name="connsiteY5" fmla="*/ 12640 h 63122"/>
                    <a:gd name="connsiteX6" fmla="*/ 22691 w 26394"/>
                    <a:gd name="connsiteY6" fmla="*/ 52645 h 63122"/>
                    <a:gd name="connsiteX7" fmla="*/ 11356 w 26394"/>
                    <a:gd name="connsiteY7" fmla="*/ 63123 h 63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394" h="63122">
                      <a:moveTo>
                        <a:pt x="11356" y="63123"/>
                      </a:moveTo>
                      <a:cubicBezTo>
                        <a:pt x="11070" y="63123"/>
                        <a:pt x="10880" y="63123"/>
                        <a:pt x="10594" y="63123"/>
                      </a:cubicBezTo>
                      <a:cubicBezTo>
                        <a:pt x="4403" y="62742"/>
                        <a:pt x="-360" y="57312"/>
                        <a:pt x="21" y="51121"/>
                      </a:cubicBezTo>
                      <a:cubicBezTo>
                        <a:pt x="879" y="37500"/>
                        <a:pt x="2212" y="23689"/>
                        <a:pt x="3831" y="9973"/>
                      </a:cubicBezTo>
                      <a:cubicBezTo>
                        <a:pt x="4593" y="3782"/>
                        <a:pt x="10118" y="-600"/>
                        <a:pt x="16404" y="67"/>
                      </a:cubicBezTo>
                      <a:cubicBezTo>
                        <a:pt x="22596" y="829"/>
                        <a:pt x="27072" y="6449"/>
                        <a:pt x="26310" y="12640"/>
                      </a:cubicBezTo>
                      <a:cubicBezTo>
                        <a:pt x="24786" y="25975"/>
                        <a:pt x="23548" y="39405"/>
                        <a:pt x="22691" y="52645"/>
                      </a:cubicBezTo>
                      <a:cubicBezTo>
                        <a:pt x="22214" y="58551"/>
                        <a:pt x="17262" y="63123"/>
                        <a:pt x="11356" y="631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66AB63B8-A389-54D0-4C3E-B1D99BA26211}"/>
                    </a:ext>
                  </a:extLst>
                </p:cNvPr>
                <p:cNvSpPr/>
                <p:nvPr/>
              </p:nvSpPr>
              <p:spPr>
                <a:xfrm>
                  <a:off x="6232765" y="2513512"/>
                  <a:ext cx="664803" cy="623546"/>
                </a:xfrm>
                <a:custGeom>
                  <a:avLst/>
                  <a:gdLst>
                    <a:gd name="connsiteX0" fmla="*/ 11349 w 664803"/>
                    <a:gd name="connsiteY0" fmla="*/ 623546 h 623546"/>
                    <a:gd name="connsiteX1" fmla="*/ 8777 w 664803"/>
                    <a:gd name="connsiteY1" fmla="*/ 623260 h 623546"/>
                    <a:gd name="connsiteX2" fmla="*/ 300 w 664803"/>
                    <a:gd name="connsiteY2" fmla="*/ 609735 h 623546"/>
                    <a:gd name="connsiteX3" fmla="*/ 24017 w 664803"/>
                    <a:gd name="connsiteY3" fmla="*/ 526963 h 623546"/>
                    <a:gd name="connsiteX4" fmla="*/ 38400 w 664803"/>
                    <a:gd name="connsiteY4" fmla="*/ 520009 h 623546"/>
                    <a:gd name="connsiteX5" fmla="*/ 45353 w 664803"/>
                    <a:gd name="connsiteY5" fmla="*/ 534392 h 623546"/>
                    <a:gd name="connsiteX6" fmla="*/ 22303 w 664803"/>
                    <a:gd name="connsiteY6" fmla="*/ 614783 h 623546"/>
                    <a:gd name="connsiteX7" fmla="*/ 11349 w 664803"/>
                    <a:gd name="connsiteY7" fmla="*/ 623546 h 623546"/>
                    <a:gd name="connsiteX8" fmla="*/ 66785 w 664803"/>
                    <a:gd name="connsiteY8" fmla="*/ 463526 h 623546"/>
                    <a:gd name="connsiteX9" fmla="*/ 61927 w 664803"/>
                    <a:gd name="connsiteY9" fmla="*/ 462478 h 623546"/>
                    <a:gd name="connsiteX10" fmla="*/ 56498 w 664803"/>
                    <a:gd name="connsiteY10" fmla="*/ 447429 h 623546"/>
                    <a:gd name="connsiteX11" fmla="*/ 97455 w 664803"/>
                    <a:gd name="connsiteY11" fmla="*/ 371800 h 623546"/>
                    <a:gd name="connsiteX12" fmla="*/ 113076 w 664803"/>
                    <a:gd name="connsiteY12" fmla="*/ 368086 h 623546"/>
                    <a:gd name="connsiteX13" fmla="*/ 116791 w 664803"/>
                    <a:gd name="connsiteY13" fmla="*/ 383707 h 623546"/>
                    <a:gd name="connsiteX14" fmla="*/ 76976 w 664803"/>
                    <a:gd name="connsiteY14" fmla="*/ 457240 h 623546"/>
                    <a:gd name="connsiteX15" fmla="*/ 66785 w 664803"/>
                    <a:gd name="connsiteY15" fmla="*/ 463526 h 623546"/>
                    <a:gd name="connsiteX16" fmla="*/ 155367 w 664803"/>
                    <a:gd name="connsiteY16" fmla="*/ 319127 h 623546"/>
                    <a:gd name="connsiteX17" fmla="*/ 148414 w 664803"/>
                    <a:gd name="connsiteY17" fmla="*/ 316746 h 623546"/>
                    <a:gd name="connsiteX18" fmla="*/ 146414 w 664803"/>
                    <a:gd name="connsiteY18" fmla="*/ 300839 h 623546"/>
                    <a:gd name="connsiteX19" fmla="*/ 202611 w 664803"/>
                    <a:gd name="connsiteY19" fmla="*/ 235688 h 623546"/>
                    <a:gd name="connsiteX20" fmla="*/ 218613 w 664803"/>
                    <a:gd name="connsiteY20" fmla="*/ 235402 h 623546"/>
                    <a:gd name="connsiteX21" fmla="*/ 218899 w 664803"/>
                    <a:gd name="connsiteY21" fmla="*/ 251404 h 623546"/>
                    <a:gd name="connsiteX22" fmla="*/ 164321 w 664803"/>
                    <a:gd name="connsiteY22" fmla="*/ 314746 h 623546"/>
                    <a:gd name="connsiteX23" fmla="*/ 155367 w 664803"/>
                    <a:gd name="connsiteY23" fmla="*/ 319127 h 623546"/>
                    <a:gd name="connsiteX24" fmla="*/ 272620 w 664803"/>
                    <a:gd name="connsiteY24" fmla="*/ 197017 h 623546"/>
                    <a:gd name="connsiteX25" fmla="*/ 263952 w 664803"/>
                    <a:gd name="connsiteY25" fmla="*/ 193016 h 623546"/>
                    <a:gd name="connsiteX26" fmla="*/ 265381 w 664803"/>
                    <a:gd name="connsiteY26" fmla="*/ 177109 h 623546"/>
                    <a:gd name="connsiteX27" fmla="*/ 334056 w 664803"/>
                    <a:gd name="connsiteY27" fmla="*/ 125389 h 623546"/>
                    <a:gd name="connsiteX28" fmla="*/ 349772 w 664803"/>
                    <a:gd name="connsiteY28" fmla="*/ 128437 h 623546"/>
                    <a:gd name="connsiteX29" fmla="*/ 346724 w 664803"/>
                    <a:gd name="connsiteY29" fmla="*/ 144153 h 623546"/>
                    <a:gd name="connsiteX30" fmla="*/ 279954 w 664803"/>
                    <a:gd name="connsiteY30" fmla="*/ 194350 h 623546"/>
                    <a:gd name="connsiteX31" fmla="*/ 272620 w 664803"/>
                    <a:gd name="connsiteY31" fmla="*/ 197017 h 623546"/>
                    <a:gd name="connsiteX32" fmla="*/ 413209 w 664803"/>
                    <a:gd name="connsiteY32" fmla="*/ 102624 h 623546"/>
                    <a:gd name="connsiteX33" fmla="*/ 403208 w 664803"/>
                    <a:gd name="connsiteY33" fmla="*/ 96528 h 623546"/>
                    <a:gd name="connsiteX34" fmla="*/ 407970 w 664803"/>
                    <a:gd name="connsiteY34" fmla="*/ 81288 h 623546"/>
                    <a:gd name="connsiteX35" fmla="*/ 486075 w 664803"/>
                    <a:gd name="connsiteY35" fmla="*/ 45474 h 623546"/>
                    <a:gd name="connsiteX36" fmla="*/ 500744 w 664803"/>
                    <a:gd name="connsiteY36" fmla="*/ 51856 h 623546"/>
                    <a:gd name="connsiteX37" fmla="*/ 494362 w 664803"/>
                    <a:gd name="connsiteY37" fmla="*/ 66524 h 623546"/>
                    <a:gd name="connsiteX38" fmla="*/ 418448 w 664803"/>
                    <a:gd name="connsiteY38" fmla="*/ 101290 h 623546"/>
                    <a:gd name="connsiteX39" fmla="*/ 413209 w 664803"/>
                    <a:gd name="connsiteY39" fmla="*/ 102624 h 623546"/>
                    <a:gd name="connsiteX40" fmla="*/ 570657 w 664803"/>
                    <a:gd name="connsiteY40" fmla="*/ 40616 h 623546"/>
                    <a:gd name="connsiteX41" fmla="*/ 559703 w 664803"/>
                    <a:gd name="connsiteY41" fmla="*/ 32234 h 623546"/>
                    <a:gd name="connsiteX42" fmla="*/ 567609 w 664803"/>
                    <a:gd name="connsiteY42" fmla="*/ 18328 h 623546"/>
                    <a:gd name="connsiteX43" fmla="*/ 651715 w 664803"/>
                    <a:gd name="connsiteY43" fmla="*/ 135 h 623546"/>
                    <a:gd name="connsiteX44" fmla="*/ 664669 w 664803"/>
                    <a:gd name="connsiteY44" fmla="*/ 9565 h 623546"/>
                    <a:gd name="connsiteX45" fmla="*/ 655239 w 664803"/>
                    <a:gd name="connsiteY45" fmla="*/ 22519 h 623546"/>
                    <a:gd name="connsiteX46" fmla="*/ 573610 w 664803"/>
                    <a:gd name="connsiteY46" fmla="*/ 40140 h 623546"/>
                    <a:gd name="connsiteX47" fmla="*/ 570657 w 664803"/>
                    <a:gd name="connsiteY47" fmla="*/ 40616 h 623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64803" h="623546">
                      <a:moveTo>
                        <a:pt x="11349" y="623546"/>
                      </a:moveTo>
                      <a:cubicBezTo>
                        <a:pt x="10492" y="623546"/>
                        <a:pt x="9635" y="623451"/>
                        <a:pt x="8777" y="623260"/>
                      </a:cubicBezTo>
                      <a:cubicBezTo>
                        <a:pt x="2682" y="621832"/>
                        <a:pt x="-1129" y="615831"/>
                        <a:pt x="300" y="609735"/>
                      </a:cubicBezTo>
                      <a:cubicBezTo>
                        <a:pt x="6682" y="581827"/>
                        <a:pt x="14683" y="554014"/>
                        <a:pt x="24017" y="526963"/>
                      </a:cubicBezTo>
                      <a:cubicBezTo>
                        <a:pt x="26018" y="521057"/>
                        <a:pt x="32495" y="517914"/>
                        <a:pt x="38400" y="520009"/>
                      </a:cubicBezTo>
                      <a:cubicBezTo>
                        <a:pt x="44306" y="522105"/>
                        <a:pt x="47449" y="528487"/>
                        <a:pt x="45353" y="534392"/>
                      </a:cubicBezTo>
                      <a:cubicBezTo>
                        <a:pt x="36305" y="560586"/>
                        <a:pt x="28494" y="587637"/>
                        <a:pt x="22303" y="614783"/>
                      </a:cubicBezTo>
                      <a:cubicBezTo>
                        <a:pt x="21160" y="620022"/>
                        <a:pt x="16493" y="623546"/>
                        <a:pt x="11349" y="623546"/>
                      </a:cubicBezTo>
                      <a:close/>
                      <a:moveTo>
                        <a:pt x="66785" y="463526"/>
                      </a:moveTo>
                      <a:cubicBezTo>
                        <a:pt x="65166" y="463526"/>
                        <a:pt x="63546" y="463145"/>
                        <a:pt x="61927" y="462478"/>
                      </a:cubicBezTo>
                      <a:cubicBezTo>
                        <a:pt x="56307" y="459811"/>
                        <a:pt x="53831" y="453049"/>
                        <a:pt x="56498" y="447429"/>
                      </a:cubicBezTo>
                      <a:cubicBezTo>
                        <a:pt x="68690" y="421616"/>
                        <a:pt x="82501" y="396184"/>
                        <a:pt x="97455" y="371800"/>
                      </a:cubicBezTo>
                      <a:cubicBezTo>
                        <a:pt x="100694" y="366466"/>
                        <a:pt x="107742" y="364847"/>
                        <a:pt x="113076" y="368086"/>
                      </a:cubicBezTo>
                      <a:cubicBezTo>
                        <a:pt x="118410" y="371324"/>
                        <a:pt x="120029" y="378373"/>
                        <a:pt x="116791" y="383707"/>
                      </a:cubicBezTo>
                      <a:cubicBezTo>
                        <a:pt x="102313" y="407424"/>
                        <a:pt x="88883" y="432094"/>
                        <a:pt x="76976" y="457240"/>
                      </a:cubicBezTo>
                      <a:cubicBezTo>
                        <a:pt x="75071" y="461145"/>
                        <a:pt x="71071" y="463526"/>
                        <a:pt x="66785" y="463526"/>
                      </a:cubicBezTo>
                      <a:close/>
                      <a:moveTo>
                        <a:pt x="155367" y="319127"/>
                      </a:moveTo>
                      <a:cubicBezTo>
                        <a:pt x="152986" y="319127"/>
                        <a:pt x="150509" y="318365"/>
                        <a:pt x="148414" y="316746"/>
                      </a:cubicBezTo>
                      <a:cubicBezTo>
                        <a:pt x="143461" y="312936"/>
                        <a:pt x="142604" y="305792"/>
                        <a:pt x="146414" y="300839"/>
                      </a:cubicBezTo>
                      <a:cubicBezTo>
                        <a:pt x="163844" y="278265"/>
                        <a:pt x="182799" y="256357"/>
                        <a:pt x="202611" y="235688"/>
                      </a:cubicBezTo>
                      <a:cubicBezTo>
                        <a:pt x="206897" y="231211"/>
                        <a:pt x="214136" y="231021"/>
                        <a:pt x="218613" y="235402"/>
                      </a:cubicBezTo>
                      <a:cubicBezTo>
                        <a:pt x="223090" y="239689"/>
                        <a:pt x="223280" y="246928"/>
                        <a:pt x="218899" y="251404"/>
                      </a:cubicBezTo>
                      <a:cubicBezTo>
                        <a:pt x="199658" y="271502"/>
                        <a:pt x="181275" y="292743"/>
                        <a:pt x="164321" y="314746"/>
                      </a:cubicBezTo>
                      <a:cubicBezTo>
                        <a:pt x="162130" y="317603"/>
                        <a:pt x="158701" y="319127"/>
                        <a:pt x="155367" y="319127"/>
                      </a:cubicBezTo>
                      <a:close/>
                      <a:moveTo>
                        <a:pt x="272620" y="197017"/>
                      </a:moveTo>
                      <a:cubicBezTo>
                        <a:pt x="269382" y="197017"/>
                        <a:pt x="266143" y="195683"/>
                        <a:pt x="263952" y="193016"/>
                      </a:cubicBezTo>
                      <a:cubicBezTo>
                        <a:pt x="259952" y="188254"/>
                        <a:pt x="260523" y="181110"/>
                        <a:pt x="265381" y="177109"/>
                      </a:cubicBezTo>
                      <a:cubicBezTo>
                        <a:pt x="287288" y="158726"/>
                        <a:pt x="310339" y="141295"/>
                        <a:pt x="334056" y="125389"/>
                      </a:cubicBezTo>
                      <a:cubicBezTo>
                        <a:pt x="339200" y="121864"/>
                        <a:pt x="346248" y="123293"/>
                        <a:pt x="349772" y="128437"/>
                      </a:cubicBezTo>
                      <a:cubicBezTo>
                        <a:pt x="353297" y="133580"/>
                        <a:pt x="351868" y="140629"/>
                        <a:pt x="346724" y="144153"/>
                      </a:cubicBezTo>
                      <a:cubicBezTo>
                        <a:pt x="323674" y="159583"/>
                        <a:pt x="301195" y="176538"/>
                        <a:pt x="279954" y="194350"/>
                      </a:cubicBezTo>
                      <a:cubicBezTo>
                        <a:pt x="277763" y="196159"/>
                        <a:pt x="275192" y="197017"/>
                        <a:pt x="272620" y="197017"/>
                      </a:cubicBezTo>
                      <a:close/>
                      <a:moveTo>
                        <a:pt x="413209" y="102624"/>
                      </a:moveTo>
                      <a:cubicBezTo>
                        <a:pt x="409113" y="102624"/>
                        <a:pt x="405208" y="100433"/>
                        <a:pt x="403208" y="96528"/>
                      </a:cubicBezTo>
                      <a:cubicBezTo>
                        <a:pt x="400255" y="91003"/>
                        <a:pt x="402446" y="84145"/>
                        <a:pt x="407970" y="81288"/>
                      </a:cubicBezTo>
                      <a:cubicBezTo>
                        <a:pt x="433211" y="68048"/>
                        <a:pt x="459500" y="55951"/>
                        <a:pt x="486075" y="45474"/>
                      </a:cubicBezTo>
                      <a:cubicBezTo>
                        <a:pt x="491885" y="43188"/>
                        <a:pt x="498458" y="46045"/>
                        <a:pt x="500744" y="51856"/>
                      </a:cubicBezTo>
                      <a:cubicBezTo>
                        <a:pt x="503030" y="57666"/>
                        <a:pt x="500172" y="64238"/>
                        <a:pt x="494362" y="66524"/>
                      </a:cubicBezTo>
                      <a:cubicBezTo>
                        <a:pt x="468549" y="76716"/>
                        <a:pt x="443022" y="88432"/>
                        <a:pt x="418448" y="101290"/>
                      </a:cubicBezTo>
                      <a:cubicBezTo>
                        <a:pt x="416733" y="102243"/>
                        <a:pt x="414924" y="102624"/>
                        <a:pt x="413209" y="102624"/>
                      </a:cubicBezTo>
                      <a:close/>
                      <a:moveTo>
                        <a:pt x="570657" y="40616"/>
                      </a:moveTo>
                      <a:cubicBezTo>
                        <a:pt x="565704" y="40616"/>
                        <a:pt x="561132" y="37282"/>
                        <a:pt x="559703" y="32234"/>
                      </a:cubicBezTo>
                      <a:cubicBezTo>
                        <a:pt x="558084" y="26233"/>
                        <a:pt x="561608" y="19947"/>
                        <a:pt x="567609" y="18328"/>
                      </a:cubicBezTo>
                      <a:cubicBezTo>
                        <a:pt x="595136" y="10803"/>
                        <a:pt x="623426" y="4707"/>
                        <a:pt x="651715" y="135"/>
                      </a:cubicBezTo>
                      <a:cubicBezTo>
                        <a:pt x="657811" y="-818"/>
                        <a:pt x="663716" y="3373"/>
                        <a:pt x="664669" y="9565"/>
                      </a:cubicBezTo>
                      <a:cubicBezTo>
                        <a:pt x="665621" y="15756"/>
                        <a:pt x="661430" y="21566"/>
                        <a:pt x="655239" y="22519"/>
                      </a:cubicBezTo>
                      <a:cubicBezTo>
                        <a:pt x="627807" y="26900"/>
                        <a:pt x="600375" y="32806"/>
                        <a:pt x="573610" y="40140"/>
                      </a:cubicBezTo>
                      <a:cubicBezTo>
                        <a:pt x="572658" y="40426"/>
                        <a:pt x="571610" y="40616"/>
                        <a:pt x="570657" y="4061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3B742E27-0E42-5FE6-4167-7C94A1110A6C}"/>
                    </a:ext>
                  </a:extLst>
                </p:cNvPr>
                <p:cNvSpPr/>
                <p:nvPr/>
              </p:nvSpPr>
              <p:spPr>
                <a:xfrm>
                  <a:off x="6959429" y="2503646"/>
                  <a:ext cx="63448" cy="23717"/>
                </a:xfrm>
                <a:custGeom>
                  <a:avLst/>
                  <a:gdLst>
                    <a:gd name="connsiteX0" fmla="*/ 11347 w 63448"/>
                    <a:gd name="connsiteY0" fmla="*/ 23717 h 23717"/>
                    <a:gd name="connsiteX1" fmla="*/ 12 w 63448"/>
                    <a:gd name="connsiteY1" fmla="*/ 12954 h 23717"/>
                    <a:gd name="connsiteX2" fmla="*/ 10776 w 63448"/>
                    <a:gd name="connsiteY2" fmla="*/ 1048 h 23717"/>
                    <a:gd name="connsiteX3" fmla="*/ 52114 w 63448"/>
                    <a:gd name="connsiteY3" fmla="*/ 0 h 23717"/>
                    <a:gd name="connsiteX4" fmla="*/ 63449 w 63448"/>
                    <a:gd name="connsiteY4" fmla="*/ 11335 h 23717"/>
                    <a:gd name="connsiteX5" fmla="*/ 52114 w 63448"/>
                    <a:gd name="connsiteY5" fmla="*/ 22670 h 23717"/>
                    <a:gd name="connsiteX6" fmla="*/ 11918 w 63448"/>
                    <a:gd name="connsiteY6" fmla="*/ 23717 h 23717"/>
                    <a:gd name="connsiteX7" fmla="*/ 11347 w 63448"/>
                    <a:gd name="connsiteY7" fmla="*/ 23717 h 23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3448" h="23717">
                      <a:moveTo>
                        <a:pt x="11347" y="23717"/>
                      </a:moveTo>
                      <a:cubicBezTo>
                        <a:pt x="5346" y="23717"/>
                        <a:pt x="393" y="19050"/>
                        <a:pt x="12" y="12954"/>
                      </a:cubicBezTo>
                      <a:cubicBezTo>
                        <a:pt x="-274" y="6668"/>
                        <a:pt x="4489" y="1429"/>
                        <a:pt x="10776" y="1048"/>
                      </a:cubicBezTo>
                      <a:cubicBezTo>
                        <a:pt x="24492" y="381"/>
                        <a:pt x="38398" y="0"/>
                        <a:pt x="52114" y="0"/>
                      </a:cubicBezTo>
                      <a:cubicBezTo>
                        <a:pt x="58401" y="0"/>
                        <a:pt x="63449" y="5048"/>
                        <a:pt x="63449" y="11335"/>
                      </a:cubicBezTo>
                      <a:cubicBezTo>
                        <a:pt x="63449" y="17621"/>
                        <a:pt x="58401" y="22670"/>
                        <a:pt x="52114" y="22670"/>
                      </a:cubicBezTo>
                      <a:cubicBezTo>
                        <a:pt x="38779" y="22670"/>
                        <a:pt x="25253" y="23051"/>
                        <a:pt x="11918" y="23717"/>
                      </a:cubicBezTo>
                      <a:cubicBezTo>
                        <a:pt x="11728" y="23717"/>
                        <a:pt x="11537" y="23717"/>
                        <a:pt x="11347" y="2371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</p:grp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8248A41-C7E1-D416-D8B8-0B2F8601AE37}"/>
                  </a:ext>
                </a:extLst>
              </p:cNvPr>
              <p:cNvSpPr/>
              <p:nvPr/>
            </p:nvSpPr>
            <p:spPr>
              <a:xfrm>
                <a:off x="6214470" y="3341432"/>
                <a:ext cx="808408" cy="759555"/>
              </a:xfrm>
              <a:custGeom>
                <a:avLst/>
                <a:gdLst>
                  <a:gd name="connsiteX0" fmla="*/ 797073 w 808408"/>
                  <a:gd name="connsiteY0" fmla="*/ 759556 h 759555"/>
                  <a:gd name="connsiteX1" fmla="*/ 21 w 808408"/>
                  <a:gd name="connsiteY1" fmla="*/ 12034 h 759555"/>
                  <a:gd name="connsiteX2" fmla="*/ 10594 w 808408"/>
                  <a:gd name="connsiteY2" fmla="*/ 32 h 759555"/>
                  <a:gd name="connsiteX3" fmla="*/ 22596 w 808408"/>
                  <a:gd name="connsiteY3" fmla="*/ 10605 h 759555"/>
                  <a:gd name="connsiteX4" fmla="*/ 797073 w 808408"/>
                  <a:gd name="connsiteY4" fmla="*/ 736981 h 759555"/>
                  <a:gd name="connsiteX5" fmla="*/ 808408 w 808408"/>
                  <a:gd name="connsiteY5" fmla="*/ 748316 h 759555"/>
                  <a:gd name="connsiteX6" fmla="*/ 797073 w 808408"/>
                  <a:gd name="connsiteY6" fmla="*/ 759556 h 75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8408" h="759555">
                    <a:moveTo>
                      <a:pt x="797073" y="759556"/>
                    </a:moveTo>
                    <a:cubicBezTo>
                      <a:pt x="376640" y="759556"/>
                      <a:pt x="26501" y="431229"/>
                      <a:pt x="21" y="12034"/>
                    </a:cubicBezTo>
                    <a:cubicBezTo>
                      <a:pt x="-360" y="5747"/>
                      <a:pt x="4403" y="413"/>
                      <a:pt x="10594" y="32"/>
                    </a:cubicBezTo>
                    <a:cubicBezTo>
                      <a:pt x="16976" y="-444"/>
                      <a:pt x="22214" y="4414"/>
                      <a:pt x="22596" y="10605"/>
                    </a:cubicBezTo>
                    <a:cubicBezTo>
                      <a:pt x="48313" y="417894"/>
                      <a:pt x="388451" y="736981"/>
                      <a:pt x="797073" y="736981"/>
                    </a:cubicBezTo>
                    <a:cubicBezTo>
                      <a:pt x="803360" y="736981"/>
                      <a:pt x="808408" y="742030"/>
                      <a:pt x="808408" y="748316"/>
                    </a:cubicBezTo>
                    <a:cubicBezTo>
                      <a:pt x="808408" y="754603"/>
                      <a:pt x="803265" y="759556"/>
                      <a:pt x="797073" y="75955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  <p:grpSp>
            <p:nvGrpSpPr>
              <p:cNvPr id="38" name="Graphic 509">
                <a:extLst>
                  <a:ext uri="{FF2B5EF4-FFF2-40B4-BE49-F238E27FC236}">
                    <a16:creationId xmlns:a16="http://schemas.microsoft.com/office/drawing/2014/main" id="{6E1EACEA-8E2B-A6D9-40E0-2F672A66E406}"/>
                  </a:ext>
                </a:extLst>
              </p:cNvPr>
              <p:cNvGrpSpPr/>
              <p:nvPr/>
            </p:nvGrpSpPr>
            <p:grpSpPr>
              <a:xfrm>
                <a:off x="7000208" y="3388032"/>
                <a:ext cx="803996" cy="712956"/>
                <a:chOff x="7000208" y="3388032"/>
                <a:chExt cx="803996" cy="712956"/>
              </a:xfrm>
              <a:grpFill/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A12F8F9D-70AA-0169-99FE-A7D675C16EBA}"/>
                    </a:ext>
                  </a:extLst>
                </p:cNvPr>
                <p:cNvSpPr/>
                <p:nvPr/>
              </p:nvSpPr>
              <p:spPr>
                <a:xfrm>
                  <a:off x="7775542" y="3388032"/>
                  <a:ext cx="28662" cy="62970"/>
                </a:xfrm>
                <a:custGeom>
                  <a:avLst/>
                  <a:gdLst>
                    <a:gd name="connsiteX0" fmla="*/ 11336 w 28662"/>
                    <a:gd name="connsiteY0" fmla="*/ 62970 h 62970"/>
                    <a:gd name="connsiteX1" fmla="*/ 9336 w 28662"/>
                    <a:gd name="connsiteY1" fmla="*/ 62780 h 62970"/>
                    <a:gd name="connsiteX2" fmla="*/ 191 w 28662"/>
                    <a:gd name="connsiteY2" fmla="*/ 49635 h 62970"/>
                    <a:gd name="connsiteX3" fmla="*/ 6097 w 28662"/>
                    <a:gd name="connsiteY3" fmla="*/ 9916 h 62970"/>
                    <a:gd name="connsiteX4" fmla="*/ 18765 w 28662"/>
                    <a:gd name="connsiteY4" fmla="*/ 105 h 62970"/>
                    <a:gd name="connsiteX5" fmla="*/ 28576 w 28662"/>
                    <a:gd name="connsiteY5" fmla="*/ 12773 h 62970"/>
                    <a:gd name="connsiteX6" fmla="*/ 22480 w 28662"/>
                    <a:gd name="connsiteY6" fmla="*/ 53636 h 62970"/>
                    <a:gd name="connsiteX7" fmla="*/ 11336 w 28662"/>
                    <a:gd name="connsiteY7" fmla="*/ 62970 h 62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662" h="62970">
                      <a:moveTo>
                        <a:pt x="11336" y="62970"/>
                      </a:moveTo>
                      <a:cubicBezTo>
                        <a:pt x="10669" y="62970"/>
                        <a:pt x="10002" y="62875"/>
                        <a:pt x="9336" y="62780"/>
                      </a:cubicBezTo>
                      <a:cubicBezTo>
                        <a:pt x="3144" y="61732"/>
                        <a:pt x="-952" y="55826"/>
                        <a:pt x="191" y="49635"/>
                      </a:cubicBezTo>
                      <a:cubicBezTo>
                        <a:pt x="2478" y="36586"/>
                        <a:pt x="4478" y="23251"/>
                        <a:pt x="6097" y="9916"/>
                      </a:cubicBezTo>
                      <a:cubicBezTo>
                        <a:pt x="6859" y="3725"/>
                        <a:pt x="12479" y="-752"/>
                        <a:pt x="18765" y="105"/>
                      </a:cubicBezTo>
                      <a:cubicBezTo>
                        <a:pt x="24957" y="867"/>
                        <a:pt x="29338" y="6487"/>
                        <a:pt x="28576" y="12773"/>
                      </a:cubicBezTo>
                      <a:cubicBezTo>
                        <a:pt x="26862" y="26489"/>
                        <a:pt x="24861" y="40205"/>
                        <a:pt x="22480" y="53636"/>
                      </a:cubicBezTo>
                      <a:cubicBezTo>
                        <a:pt x="21528" y="59065"/>
                        <a:pt x="16765" y="62970"/>
                        <a:pt x="11336" y="629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DE66C685-E644-79C4-D956-3096C755B4CF}"/>
                    </a:ext>
                  </a:extLst>
                </p:cNvPr>
                <p:cNvSpPr/>
                <p:nvPr/>
              </p:nvSpPr>
              <p:spPr>
                <a:xfrm>
                  <a:off x="7122089" y="3507561"/>
                  <a:ext cx="657984" cy="583997"/>
                </a:xfrm>
                <a:custGeom>
                  <a:avLst/>
                  <a:gdLst>
                    <a:gd name="connsiteX0" fmla="*/ 11279 w 657984"/>
                    <a:gd name="connsiteY0" fmla="*/ 583997 h 583997"/>
                    <a:gd name="connsiteX1" fmla="*/ 135 w 657984"/>
                    <a:gd name="connsiteY1" fmla="*/ 574377 h 583997"/>
                    <a:gd name="connsiteX2" fmla="*/ 9565 w 657984"/>
                    <a:gd name="connsiteY2" fmla="*/ 561423 h 583997"/>
                    <a:gd name="connsiteX3" fmla="*/ 88051 w 657984"/>
                    <a:gd name="connsiteY3" fmla="*/ 545040 h 583997"/>
                    <a:gd name="connsiteX4" fmla="*/ 101862 w 657984"/>
                    <a:gd name="connsiteY4" fmla="*/ 553136 h 583997"/>
                    <a:gd name="connsiteX5" fmla="*/ 93766 w 657984"/>
                    <a:gd name="connsiteY5" fmla="*/ 566948 h 583997"/>
                    <a:gd name="connsiteX6" fmla="*/ 12994 w 657984"/>
                    <a:gd name="connsiteY6" fmla="*/ 583807 h 583997"/>
                    <a:gd name="connsiteX7" fmla="*/ 11279 w 657984"/>
                    <a:gd name="connsiteY7" fmla="*/ 583997 h 583997"/>
                    <a:gd name="connsiteX8" fmla="*/ 168346 w 657984"/>
                    <a:gd name="connsiteY8" fmla="*/ 542564 h 583997"/>
                    <a:gd name="connsiteX9" fmla="*/ 157774 w 657984"/>
                    <a:gd name="connsiteY9" fmla="*/ 535229 h 583997"/>
                    <a:gd name="connsiteX10" fmla="*/ 164346 w 657984"/>
                    <a:gd name="connsiteY10" fmla="*/ 520656 h 583997"/>
                    <a:gd name="connsiteX11" fmla="*/ 237688 w 657984"/>
                    <a:gd name="connsiteY11" fmla="*/ 488461 h 583997"/>
                    <a:gd name="connsiteX12" fmla="*/ 252928 w 657984"/>
                    <a:gd name="connsiteY12" fmla="*/ 493510 h 583997"/>
                    <a:gd name="connsiteX13" fmla="*/ 247880 w 657984"/>
                    <a:gd name="connsiteY13" fmla="*/ 508750 h 583997"/>
                    <a:gd name="connsiteX14" fmla="*/ 172347 w 657984"/>
                    <a:gd name="connsiteY14" fmla="*/ 541897 h 583997"/>
                    <a:gd name="connsiteX15" fmla="*/ 168346 w 657984"/>
                    <a:gd name="connsiteY15" fmla="*/ 542564 h 583997"/>
                    <a:gd name="connsiteX16" fmla="*/ 313412 w 657984"/>
                    <a:gd name="connsiteY16" fmla="*/ 469602 h 583997"/>
                    <a:gd name="connsiteX17" fmla="*/ 303887 w 657984"/>
                    <a:gd name="connsiteY17" fmla="*/ 464363 h 583997"/>
                    <a:gd name="connsiteX18" fmla="*/ 307316 w 657984"/>
                    <a:gd name="connsiteY18" fmla="*/ 448742 h 583997"/>
                    <a:gd name="connsiteX19" fmla="*/ 372467 w 657984"/>
                    <a:gd name="connsiteY19" fmla="*/ 402070 h 583997"/>
                    <a:gd name="connsiteX20" fmla="*/ 388374 w 657984"/>
                    <a:gd name="connsiteY20" fmla="*/ 403879 h 583997"/>
                    <a:gd name="connsiteX21" fmla="*/ 386564 w 657984"/>
                    <a:gd name="connsiteY21" fmla="*/ 419786 h 583997"/>
                    <a:gd name="connsiteX22" fmla="*/ 319508 w 657984"/>
                    <a:gd name="connsiteY22" fmla="*/ 467792 h 583997"/>
                    <a:gd name="connsiteX23" fmla="*/ 313412 w 657984"/>
                    <a:gd name="connsiteY23" fmla="*/ 469602 h 583997"/>
                    <a:gd name="connsiteX24" fmla="*/ 440475 w 657984"/>
                    <a:gd name="connsiteY24" fmla="*/ 368446 h 583997"/>
                    <a:gd name="connsiteX25" fmla="*/ 432379 w 657984"/>
                    <a:gd name="connsiteY25" fmla="*/ 365018 h 583997"/>
                    <a:gd name="connsiteX26" fmla="*/ 432570 w 657984"/>
                    <a:gd name="connsiteY26" fmla="*/ 349015 h 583997"/>
                    <a:gd name="connsiteX27" fmla="*/ 486863 w 657984"/>
                    <a:gd name="connsiteY27" fmla="*/ 290056 h 583997"/>
                    <a:gd name="connsiteX28" fmla="*/ 502769 w 657984"/>
                    <a:gd name="connsiteY28" fmla="*/ 288532 h 583997"/>
                    <a:gd name="connsiteX29" fmla="*/ 504293 w 657984"/>
                    <a:gd name="connsiteY29" fmla="*/ 304439 h 583997"/>
                    <a:gd name="connsiteX30" fmla="*/ 448381 w 657984"/>
                    <a:gd name="connsiteY30" fmla="*/ 365113 h 583997"/>
                    <a:gd name="connsiteX31" fmla="*/ 440475 w 657984"/>
                    <a:gd name="connsiteY31" fmla="*/ 368446 h 583997"/>
                    <a:gd name="connsiteX32" fmla="*/ 544203 w 657984"/>
                    <a:gd name="connsiteY32" fmla="*/ 243383 h 583997"/>
                    <a:gd name="connsiteX33" fmla="*/ 537917 w 657984"/>
                    <a:gd name="connsiteY33" fmla="*/ 241478 h 583997"/>
                    <a:gd name="connsiteX34" fmla="*/ 534773 w 657984"/>
                    <a:gd name="connsiteY34" fmla="*/ 225762 h 583997"/>
                    <a:gd name="connsiteX35" fmla="*/ 575826 w 657984"/>
                    <a:gd name="connsiteY35" fmla="*/ 156896 h 583997"/>
                    <a:gd name="connsiteX36" fmla="*/ 591161 w 657984"/>
                    <a:gd name="connsiteY36" fmla="*/ 152134 h 583997"/>
                    <a:gd name="connsiteX37" fmla="*/ 595924 w 657984"/>
                    <a:gd name="connsiteY37" fmla="*/ 167469 h 583997"/>
                    <a:gd name="connsiteX38" fmla="*/ 553632 w 657984"/>
                    <a:gd name="connsiteY38" fmla="*/ 238335 h 583997"/>
                    <a:gd name="connsiteX39" fmla="*/ 544203 w 657984"/>
                    <a:gd name="connsiteY39" fmla="*/ 243383 h 583997"/>
                    <a:gd name="connsiteX40" fmla="*/ 620213 w 657984"/>
                    <a:gd name="connsiteY40" fmla="*/ 99651 h 583997"/>
                    <a:gd name="connsiteX41" fmla="*/ 616022 w 657984"/>
                    <a:gd name="connsiteY41" fmla="*/ 98794 h 583997"/>
                    <a:gd name="connsiteX42" fmla="*/ 609735 w 657984"/>
                    <a:gd name="connsiteY42" fmla="*/ 84030 h 583997"/>
                    <a:gd name="connsiteX43" fmla="*/ 635738 w 657984"/>
                    <a:gd name="connsiteY43" fmla="*/ 8211 h 583997"/>
                    <a:gd name="connsiteX44" fmla="*/ 649740 w 657984"/>
                    <a:gd name="connsiteY44" fmla="*/ 400 h 583997"/>
                    <a:gd name="connsiteX45" fmla="*/ 657551 w 657984"/>
                    <a:gd name="connsiteY45" fmla="*/ 14402 h 583997"/>
                    <a:gd name="connsiteX46" fmla="*/ 630785 w 657984"/>
                    <a:gd name="connsiteY46" fmla="*/ 92507 h 583997"/>
                    <a:gd name="connsiteX47" fmla="*/ 620213 w 657984"/>
                    <a:gd name="connsiteY47" fmla="*/ 99651 h 583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57984" h="583997">
                      <a:moveTo>
                        <a:pt x="11279" y="583997"/>
                      </a:moveTo>
                      <a:cubicBezTo>
                        <a:pt x="5755" y="583997"/>
                        <a:pt x="992" y="579997"/>
                        <a:pt x="135" y="574377"/>
                      </a:cubicBezTo>
                      <a:cubicBezTo>
                        <a:pt x="-817" y="568186"/>
                        <a:pt x="3373" y="562375"/>
                        <a:pt x="9565" y="561423"/>
                      </a:cubicBezTo>
                      <a:cubicBezTo>
                        <a:pt x="35854" y="557327"/>
                        <a:pt x="62333" y="551803"/>
                        <a:pt x="88051" y="545040"/>
                      </a:cubicBezTo>
                      <a:cubicBezTo>
                        <a:pt x="94147" y="543516"/>
                        <a:pt x="100338" y="547040"/>
                        <a:pt x="101862" y="553136"/>
                      </a:cubicBezTo>
                      <a:cubicBezTo>
                        <a:pt x="103481" y="559232"/>
                        <a:pt x="99862" y="565424"/>
                        <a:pt x="93766" y="566948"/>
                      </a:cubicBezTo>
                      <a:cubicBezTo>
                        <a:pt x="67286" y="573901"/>
                        <a:pt x="40140" y="579616"/>
                        <a:pt x="12994" y="583807"/>
                      </a:cubicBezTo>
                      <a:cubicBezTo>
                        <a:pt x="12422" y="583997"/>
                        <a:pt x="11851" y="583997"/>
                        <a:pt x="11279" y="583997"/>
                      </a:cubicBezTo>
                      <a:close/>
                      <a:moveTo>
                        <a:pt x="168346" y="542564"/>
                      </a:moveTo>
                      <a:cubicBezTo>
                        <a:pt x="163775" y="542564"/>
                        <a:pt x="159488" y="539801"/>
                        <a:pt x="157774" y="535229"/>
                      </a:cubicBezTo>
                      <a:cubicBezTo>
                        <a:pt x="155583" y="529419"/>
                        <a:pt x="158536" y="522847"/>
                        <a:pt x="164346" y="520656"/>
                      </a:cubicBezTo>
                      <a:cubicBezTo>
                        <a:pt x="189206" y="511226"/>
                        <a:pt x="213876" y="500368"/>
                        <a:pt x="237688" y="488461"/>
                      </a:cubicBezTo>
                      <a:cubicBezTo>
                        <a:pt x="243308" y="485604"/>
                        <a:pt x="250071" y="487890"/>
                        <a:pt x="252928" y="493510"/>
                      </a:cubicBezTo>
                      <a:cubicBezTo>
                        <a:pt x="255786" y="499129"/>
                        <a:pt x="253500" y="505892"/>
                        <a:pt x="247880" y="508750"/>
                      </a:cubicBezTo>
                      <a:cubicBezTo>
                        <a:pt x="223401" y="521132"/>
                        <a:pt x="197969" y="532277"/>
                        <a:pt x="172347" y="541897"/>
                      </a:cubicBezTo>
                      <a:cubicBezTo>
                        <a:pt x="171109" y="542278"/>
                        <a:pt x="169680" y="542564"/>
                        <a:pt x="168346" y="542564"/>
                      </a:cubicBezTo>
                      <a:close/>
                      <a:moveTo>
                        <a:pt x="313412" y="469602"/>
                      </a:moveTo>
                      <a:cubicBezTo>
                        <a:pt x="309697" y="469602"/>
                        <a:pt x="305982" y="467792"/>
                        <a:pt x="303887" y="464363"/>
                      </a:cubicBezTo>
                      <a:cubicBezTo>
                        <a:pt x="300554" y="459124"/>
                        <a:pt x="302077" y="452076"/>
                        <a:pt x="307316" y="448742"/>
                      </a:cubicBezTo>
                      <a:cubicBezTo>
                        <a:pt x="329700" y="434360"/>
                        <a:pt x="351703" y="418739"/>
                        <a:pt x="372467" y="402070"/>
                      </a:cubicBezTo>
                      <a:cubicBezTo>
                        <a:pt x="377420" y="398165"/>
                        <a:pt x="384469" y="399022"/>
                        <a:pt x="388374" y="403879"/>
                      </a:cubicBezTo>
                      <a:cubicBezTo>
                        <a:pt x="392279" y="408737"/>
                        <a:pt x="391422" y="415881"/>
                        <a:pt x="386564" y="419786"/>
                      </a:cubicBezTo>
                      <a:cubicBezTo>
                        <a:pt x="365133" y="436836"/>
                        <a:pt x="342559" y="453028"/>
                        <a:pt x="319508" y="467792"/>
                      </a:cubicBezTo>
                      <a:cubicBezTo>
                        <a:pt x="317603" y="469031"/>
                        <a:pt x="315507" y="469602"/>
                        <a:pt x="313412" y="469602"/>
                      </a:cubicBezTo>
                      <a:close/>
                      <a:moveTo>
                        <a:pt x="440475" y="368446"/>
                      </a:moveTo>
                      <a:cubicBezTo>
                        <a:pt x="437523" y="368446"/>
                        <a:pt x="434570" y="367303"/>
                        <a:pt x="432379" y="365018"/>
                      </a:cubicBezTo>
                      <a:cubicBezTo>
                        <a:pt x="427998" y="360541"/>
                        <a:pt x="428093" y="353397"/>
                        <a:pt x="432570" y="349015"/>
                      </a:cubicBezTo>
                      <a:cubicBezTo>
                        <a:pt x="451620" y="330346"/>
                        <a:pt x="469908" y="310535"/>
                        <a:pt x="486863" y="290056"/>
                      </a:cubicBezTo>
                      <a:cubicBezTo>
                        <a:pt x="490863" y="285198"/>
                        <a:pt x="498007" y="284627"/>
                        <a:pt x="502769" y="288532"/>
                      </a:cubicBezTo>
                      <a:cubicBezTo>
                        <a:pt x="507627" y="292532"/>
                        <a:pt x="508199" y="299676"/>
                        <a:pt x="504293" y="304439"/>
                      </a:cubicBezTo>
                      <a:cubicBezTo>
                        <a:pt x="486767" y="325489"/>
                        <a:pt x="468003" y="345968"/>
                        <a:pt x="448381" y="365113"/>
                      </a:cubicBezTo>
                      <a:cubicBezTo>
                        <a:pt x="446191" y="367303"/>
                        <a:pt x="443333" y="368446"/>
                        <a:pt x="440475" y="368446"/>
                      </a:cubicBezTo>
                      <a:close/>
                      <a:moveTo>
                        <a:pt x="544203" y="243383"/>
                      </a:moveTo>
                      <a:cubicBezTo>
                        <a:pt x="542012" y="243383"/>
                        <a:pt x="539822" y="242716"/>
                        <a:pt x="537917" y="241478"/>
                      </a:cubicBezTo>
                      <a:cubicBezTo>
                        <a:pt x="532678" y="238049"/>
                        <a:pt x="531344" y="231001"/>
                        <a:pt x="534773" y="225762"/>
                      </a:cubicBezTo>
                      <a:cubicBezTo>
                        <a:pt x="549632" y="203664"/>
                        <a:pt x="563444" y="180423"/>
                        <a:pt x="575826" y="156896"/>
                      </a:cubicBezTo>
                      <a:cubicBezTo>
                        <a:pt x="578779" y="151372"/>
                        <a:pt x="585637" y="149276"/>
                        <a:pt x="591161" y="152134"/>
                      </a:cubicBezTo>
                      <a:cubicBezTo>
                        <a:pt x="596686" y="155086"/>
                        <a:pt x="598781" y="161944"/>
                        <a:pt x="595924" y="167469"/>
                      </a:cubicBezTo>
                      <a:cubicBezTo>
                        <a:pt x="583160" y="191662"/>
                        <a:pt x="568873" y="215570"/>
                        <a:pt x="553632" y="238335"/>
                      </a:cubicBezTo>
                      <a:cubicBezTo>
                        <a:pt x="551442" y="241573"/>
                        <a:pt x="547918" y="243383"/>
                        <a:pt x="544203" y="243383"/>
                      </a:cubicBezTo>
                      <a:close/>
                      <a:moveTo>
                        <a:pt x="620213" y="99651"/>
                      </a:moveTo>
                      <a:cubicBezTo>
                        <a:pt x="618784" y="99651"/>
                        <a:pt x="617355" y="99365"/>
                        <a:pt x="616022" y="98794"/>
                      </a:cubicBezTo>
                      <a:cubicBezTo>
                        <a:pt x="610211" y="96412"/>
                        <a:pt x="607449" y="89840"/>
                        <a:pt x="609735" y="84030"/>
                      </a:cubicBezTo>
                      <a:cubicBezTo>
                        <a:pt x="619736" y="59265"/>
                        <a:pt x="628404" y="33738"/>
                        <a:pt x="635738" y="8211"/>
                      </a:cubicBezTo>
                      <a:cubicBezTo>
                        <a:pt x="637453" y="2210"/>
                        <a:pt x="643739" y="-1219"/>
                        <a:pt x="649740" y="400"/>
                      </a:cubicBezTo>
                      <a:cubicBezTo>
                        <a:pt x="655741" y="2115"/>
                        <a:pt x="659265" y="8402"/>
                        <a:pt x="657551" y="14402"/>
                      </a:cubicBezTo>
                      <a:cubicBezTo>
                        <a:pt x="650025" y="40691"/>
                        <a:pt x="641072" y="66980"/>
                        <a:pt x="630785" y="92507"/>
                      </a:cubicBezTo>
                      <a:cubicBezTo>
                        <a:pt x="628880" y="96984"/>
                        <a:pt x="624689" y="99651"/>
                        <a:pt x="620213" y="9965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501D7028-8B87-633E-E93D-6E831B45344C}"/>
                    </a:ext>
                  </a:extLst>
                </p:cNvPr>
                <p:cNvSpPr/>
                <p:nvPr/>
              </p:nvSpPr>
              <p:spPr>
                <a:xfrm>
                  <a:off x="7000208" y="4077259"/>
                  <a:ext cx="63448" cy="23729"/>
                </a:xfrm>
                <a:custGeom>
                  <a:avLst/>
                  <a:gdLst>
                    <a:gd name="connsiteX0" fmla="*/ 11335 w 63448"/>
                    <a:gd name="connsiteY0" fmla="*/ 23730 h 23729"/>
                    <a:gd name="connsiteX1" fmla="*/ 0 w 63448"/>
                    <a:gd name="connsiteY1" fmla="*/ 12395 h 23729"/>
                    <a:gd name="connsiteX2" fmla="*/ 11335 w 63448"/>
                    <a:gd name="connsiteY2" fmla="*/ 1060 h 23729"/>
                    <a:gd name="connsiteX3" fmla="*/ 51530 w 63448"/>
                    <a:gd name="connsiteY3" fmla="*/ 12 h 23729"/>
                    <a:gd name="connsiteX4" fmla="*/ 63437 w 63448"/>
                    <a:gd name="connsiteY4" fmla="*/ 10776 h 23729"/>
                    <a:gd name="connsiteX5" fmla="*/ 52673 w 63448"/>
                    <a:gd name="connsiteY5" fmla="*/ 22682 h 23729"/>
                    <a:gd name="connsiteX6" fmla="*/ 11335 w 63448"/>
                    <a:gd name="connsiteY6" fmla="*/ 23730 h 2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448" h="23729">
                      <a:moveTo>
                        <a:pt x="11335" y="23730"/>
                      </a:moveTo>
                      <a:cubicBezTo>
                        <a:pt x="5048" y="23730"/>
                        <a:pt x="0" y="18681"/>
                        <a:pt x="0" y="12395"/>
                      </a:cubicBezTo>
                      <a:cubicBezTo>
                        <a:pt x="0" y="6108"/>
                        <a:pt x="5048" y="1060"/>
                        <a:pt x="11335" y="1060"/>
                      </a:cubicBezTo>
                      <a:cubicBezTo>
                        <a:pt x="24765" y="1060"/>
                        <a:pt x="38291" y="679"/>
                        <a:pt x="51530" y="12"/>
                      </a:cubicBezTo>
                      <a:cubicBezTo>
                        <a:pt x="57626" y="-274"/>
                        <a:pt x="63055" y="4489"/>
                        <a:pt x="63437" y="10776"/>
                      </a:cubicBezTo>
                      <a:cubicBezTo>
                        <a:pt x="63722" y="17062"/>
                        <a:pt x="58960" y="22301"/>
                        <a:pt x="52673" y="22682"/>
                      </a:cubicBezTo>
                      <a:cubicBezTo>
                        <a:pt x="39053" y="23348"/>
                        <a:pt x="25146" y="23730"/>
                        <a:pt x="11335" y="237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sz="1600"/>
                </a:p>
              </p:txBody>
            </p:sp>
          </p:grp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8A3AB970-5417-DB65-55AD-C2287C8E8B87}"/>
                  </a:ext>
                </a:extLst>
              </p:cNvPr>
              <p:cNvSpPr/>
              <p:nvPr/>
            </p:nvSpPr>
            <p:spPr>
              <a:xfrm>
                <a:off x="7927515" y="3240643"/>
                <a:ext cx="72961" cy="123396"/>
              </a:xfrm>
              <a:custGeom>
                <a:avLst/>
                <a:gdLst>
                  <a:gd name="connsiteX0" fmla="*/ 11287 w 72961"/>
                  <a:gd name="connsiteY0" fmla="*/ 123396 h 123396"/>
                  <a:gd name="connsiteX1" fmla="*/ 3286 w 72961"/>
                  <a:gd name="connsiteY1" fmla="*/ 120063 h 123396"/>
                  <a:gd name="connsiteX2" fmla="*/ 3286 w 72961"/>
                  <a:gd name="connsiteY2" fmla="*/ 104061 h 123396"/>
                  <a:gd name="connsiteX3" fmla="*/ 45673 w 72961"/>
                  <a:gd name="connsiteY3" fmla="*/ 61674 h 123396"/>
                  <a:gd name="connsiteX4" fmla="*/ 3286 w 72961"/>
                  <a:gd name="connsiteY4" fmla="*/ 19288 h 123396"/>
                  <a:gd name="connsiteX5" fmla="*/ 3286 w 72961"/>
                  <a:gd name="connsiteY5" fmla="*/ 3286 h 123396"/>
                  <a:gd name="connsiteX6" fmla="*/ 19288 w 72961"/>
                  <a:gd name="connsiteY6" fmla="*/ 3286 h 123396"/>
                  <a:gd name="connsiteX7" fmla="*/ 69675 w 72961"/>
                  <a:gd name="connsiteY7" fmla="*/ 53673 h 123396"/>
                  <a:gd name="connsiteX8" fmla="*/ 69675 w 72961"/>
                  <a:gd name="connsiteY8" fmla="*/ 69675 h 123396"/>
                  <a:gd name="connsiteX9" fmla="*/ 19288 w 72961"/>
                  <a:gd name="connsiteY9" fmla="*/ 120063 h 123396"/>
                  <a:gd name="connsiteX10" fmla="*/ 11287 w 72961"/>
                  <a:gd name="connsiteY10" fmla="*/ 123396 h 123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961" h="123396">
                    <a:moveTo>
                      <a:pt x="11287" y="123396"/>
                    </a:moveTo>
                    <a:cubicBezTo>
                      <a:pt x="8430" y="123396"/>
                      <a:pt x="5477" y="122253"/>
                      <a:pt x="3286" y="120063"/>
                    </a:cubicBezTo>
                    <a:cubicBezTo>
                      <a:pt x="-1095" y="115681"/>
                      <a:pt x="-1095" y="108442"/>
                      <a:pt x="3286" y="104061"/>
                    </a:cubicBezTo>
                    <a:lnTo>
                      <a:pt x="45673" y="61674"/>
                    </a:lnTo>
                    <a:lnTo>
                      <a:pt x="3286" y="19288"/>
                    </a:lnTo>
                    <a:cubicBezTo>
                      <a:pt x="-1095" y="14907"/>
                      <a:pt x="-1095" y="7668"/>
                      <a:pt x="3286" y="3286"/>
                    </a:cubicBezTo>
                    <a:cubicBezTo>
                      <a:pt x="7668" y="-1095"/>
                      <a:pt x="14907" y="-1095"/>
                      <a:pt x="19288" y="3286"/>
                    </a:cubicBezTo>
                    <a:lnTo>
                      <a:pt x="69675" y="53673"/>
                    </a:lnTo>
                    <a:cubicBezTo>
                      <a:pt x="74057" y="58055"/>
                      <a:pt x="74057" y="65294"/>
                      <a:pt x="69675" y="69675"/>
                    </a:cubicBezTo>
                    <a:lnTo>
                      <a:pt x="19288" y="120063"/>
                    </a:lnTo>
                    <a:cubicBezTo>
                      <a:pt x="17098" y="122253"/>
                      <a:pt x="14145" y="123396"/>
                      <a:pt x="11287" y="123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sz="1600"/>
              </a:p>
            </p:txBody>
          </p:sp>
        </p:grp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8CDF6C5-3146-76C7-45A0-2D1B0D821970}"/>
                </a:ext>
              </a:extLst>
            </p:cNvPr>
            <p:cNvSpPr/>
            <p:nvPr/>
          </p:nvSpPr>
          <p:spPr>
            <a:xfrm>
              <a:off x="5984793" y="4086530"/>
              <a:ext cx="1137201" cy="1683295"/>
            </a:xfrm>
            <a:custGeom>
              <a:avLst/>
              <a:gdLst>
                <a:gd name="connsiteX0" fmla="*/ 664178 w 1328356"/>
                <a:gd name="connsiteY0" fmla="*/ 0 h 1966245"/>
                <a:gd name="connsiteX1" fmla="*/ 1328356 w 1328356"/>
                <a:gd name="connsiteY1" fmla="*/ 664178 h 1966245"/>
                <a:gd name="connsiteX2" fmla="*/ 1326464 w 1328356"/>
                <a:gd name="connsiteY2" fmla="*/ 682942 h 1966245"/>
                <a:gd name="connsiteX3" fmla="*/ 1328356 w 1328356"/>
                <a:gd name="connsiteY3" fmla="*/ 701706 h 1966245"/>
                <a:gd name="connsiteX4" fmla="*/ 1326464 w 1328356"/>
                <a:gd name="connsiteY4" fmla="*/ 720471 h 1966245"/>
                <a:gd name="connsiteX5" fmla="*/ 1328356 w 1328356"/>
                <a:gd name="connsiteY5" fmla="*/ 739235 h 1966245"/>
                <a:gd name="connsiteX6" fmla="*/ 1326464 w 1328356"/>
                <a:gd name="connsiteY6" fmla="*/ 757999 h 1966245"/>
                <a:gd name="connsiteX7" fmla="*/ 1328356 w 1328356"/>
                <a:gd name="connsiteY7" fmla="*/ 776763 h 1966245"/>
                <a:gd name="connsiteX8" fmla="*/ 1326464 w 1328356"/>
                <a:gd name="connsiteY8" fmla="*/ 795528 h 1966245"/>
                <a:gd name="connsiteX9" fmla="*/ 1328356 w 1328356"/>
                <a:gd name="connsiteY9" fmla="*/ 814292 h 1966245"/>
                <a:gd name="connsiteX10" fmla="*/ 1326464 w 1328356"/>
                <a:gd name="connsiteY10" fmla="*/ 833056 h 1966245"/>
                <a:gd name="connsiteX11" fmla="*/ 1328356 w 1328356"/>
                <a:gd name="connsiteY11" fmla="*/ 851820 h 1966245"/>
                <a:gd name="connsiteX12" fmla="*/ 1326464 w 1328356"/>
                <a:gd name="connsiteY12" fmla="*/ 870585 h 1966245"/>
                <a:gd name="connsiteX13" fmla="*/ 1328356 w 1328356"/>
                <a:gd name="connsiteY13" fmla="*/ 889349 h 1966245"/>
                <a:gd name="connsiteX14" fmla="*/ 1326464 w 1328356"/>
                <a:gd name="connsiteY14" fmla="*/ 908113 h 1966245"/>
                <a:gd name="connsiteX15" fmla="*/ 1328356 w 1328356"/>
                <a:gd name="connsiteY15" fmla="*/ 926877 h 1966245"/>
                <a:gd name="connsiteX16" fmla="*/ 1326464 w 1328356"/>
                <a:gd name="connsiteY16" fmla="*/ 945642 h 1966245"/>
                <a:gd name="connsiteX17" fmla="*/ 1328356 w 1328356"/>
                <a:gd name="connsiteY17" fmla="*/ 964406 h 1966245"/>
                <a:gd name="connsiteX18" fmla="*/ 1326469 w 1328356"/>
                <a:gd name="connsiteY18" fmla="*/ 983123 h 1966245"/>
                <a:gd name="connsiteX19" fmla="*/ 1328356 w 1328356"/>
                <a:gd name="connsiteY19" fmla="*/ 1001839 h 1966245"/>
                <a:gd name="connsiteX20" fmla="*/ 1326464 w 1328356"/>
                <a:gd name="connsiteY20" fmla="*/ 1020603 h 1966245"/>
                <a:gd name="connsiteX21" fmla="*/ 1328356 w 1328356"/>
                <a:gd name="connsiteY21" fmla="*/ 1039367 h 1966245"/>
                <a:gd name="connsiteX22" fmla="*/ 1326464 w 1328356"/>
                <a:gd name="connsiteY22" fmla="*/ 1058132 h 1966245"/>
                <a:gd name="connsiteX23" fmla="*/ 1328356 w 1328356"/>
                <a:gd name="connsiteY23" fmla="*/ 1076896 h 1966245"/>
                <a:gd name="connsiteX24" fmla="*/ 1326464 w 1328356"/>
                <a:gd name="connsiteY24" fmla="*/ 1095660 h 1966245"/>
                <a:gd name="connsiteX25" fmla="*/ 1328356 w 1328356"/>
                <a:gd name="connsiteY25" fmla="*/ 1114424 h 1966245"/>
                <a:gd name="connsiteX26" fmla="*/ 1326464 w 1328356"/>
                <a:gd name="connsiteY26" fmla="*/ 1133189 h 1966245"/>
                <a:gd name="connsiteX27" fmla="*/ 1328356 w 1328356"/>
                <a:gd name="connsiteY27" fmla="*/ 1151953 h 1966245"/>
                <a:gd name="connsiteX28" fmla="*/ 1326464 w 1328356"/>
                <a:gd name="connsiteY28" fmla="*/ 1170717 h 1966245"/>
                <a:gd name="connsiteX29" fmla="*/ 1328356 w 1328356"/>
                <a:gd name="connsiteY29" fmla="*/ 1189481 h 1966245"/>
                <a:gd name="connsiteX30" fmla="*/ 1326464 w 1328356"/>
                <a:gd name="connsiteY30" fmla="*/ 1208246 h 1966245"/>
                <a:gd name="connsiteX31" fmla="*/ 1328356 w 1328356"/>
                <a:gd name="connsiteY31" fmla="*/ 1227010 h 1966245"/>
                <a:gd name="connsiteX32" fmla="*/ 1326464 w 1328356"/>
                <a:gd name="connsiteY32" fmla="*/ 1245774 h 1966245"/>
                <a:gd name="connsiteX33" fmla="*/ 1328356 w 1328356"/>
                <a:gd name="connsiteY33" fmla="*/ 1264538 h 1966245"/>
                <a:gd name="connsiteX34" fmla="*/ 1326464 w 1328356"/>
                <a:gd name="connsiteY34" fmla="*/ 1283303 h 1966245"/>
                <a:gd name="connsiteX35" fmla="*/ 1328356 w 1328356"/>
                <a:gd name="connsiteY35" fmla="*/ 1302067 h 1966245"/>
                <a:gd name="connsiteX36" fmla="*/ 664178 w 1328356"/>
                <a:gd name="connsiteY36" fmla="*/ 1966245 h 1966245"/>
                <a:gd name="connsiteX37" fmla="*/ 0 w 1328356"/>
                <a:gd name="connsiteY37" fmla="*/ 1302067 h 1966245"/>
                <a:gd name="connsiteX38" fmla="*/ 1892 w 1328356"/>
                <a:gd name="connsiteY38" fmla="*/ 1283303 h 1966245"/>
                <a:gd name="connsiteX39" fmla="*/ 0 w 1328356"/>
                <a:gd name="connsiteY39" fmla="*/ 1264538 h 1966245"/>
                <a:gd name="connsiteX40" fmla="*/ 1892 w 1328356"/>
                <a:gd name="connsiteY40" fmla="*/ 1245774 h 1966245"/>
                <a:gd name="connsiteX41" fmla="*/ 0 w 1328356"/>
                <a:gd name="connsiteY41" fmla="*/ 1227010 h 1966245"/>
                <a:gd name="connsiteX42" fmla="*/ 1892 w 1328356"/>
                <a:gd name="connsiteY42" fmla="*/ 1208246 h 1966245"/>
                <a:gd name="connsiteX43" fmla="*/ 0 w 1328356"/>
                <a:gd name="connsiteY43" fmla="*/ 1189481 h 1966245"/>
                <a:gd name="connsiteX44" fmla="*/ 1892 w 1328356"/>
                <a:gd name="connsiteY44" fmla="*/ 1170717 h 1966245"/>
                <a:gd name="connsiteX45" fmla="*/ 0 w 1328356"/>
                <a:gd name="connsiteY45" fmla="*/ 1151953 h 1966245"/>
                <a:gd name="connsiteX46" fmla="*/ 1892 w 1328356"/>
                <a:gd name="connsiteY46" fmla="*/ 1133189 h 1966245"/>
                <a:gd name="connsiteX47" fmla="*/ 0 w 1328356"/>
                <a:gd name="connsiteY47" fmla="*/ 1114424 h 1966245"/>
                <a:gd name="connsiteX48" fmla="*/ 1892 w 1328356"/>
                <a:gd name="connsiteY48" fmla="*/ 1095660 h 1966245"/>
                <a:gd name="connsiteX49" fmla="*/ 0 w 1328356"/>
                <a:gd name="connsiteY49" fmla="*/ 1076896 h 1966245"/>
                <a:gd name="connsiteX50" fmla="*/ 1892 w 1328356"/>
                <a:gd name="connsiteY50" fmla="*/ 1058132 h 1966245"/>
                <a:gd name="connsiteX51" fmla="*/ 0 w 1328356"/>
                <a:gd name="connsiteY51" fmla="*/ 1039367 h 1966245"/>
                <a:gd name="connsiteX52" fmla="*/ 1892 w 1328356"/>
                <a:gd name="connsiteY52" fmla="*/ 1020603 h 1966245"/>
                <a:gd name="connsiteX53" fmla="*/ 0 w 1328356"/>
                <a:gd name="connsiteY53" fmla="*/ 1001839 h 1966245"/>
                <a:gd name="connsiteX54" fmla="*/ 1887 w 1328356"/>
                <a:gd name="connsiteY54" fmla="*/ 983123 h 1966245"/>
                <a:gd name="connsiteX55" fmla="*/ 0 w 1328356"/>
                <a:gd name="connsiteY55" fmla="*/ 964406 h 1966245"/>
                <a:gd name="connsiteX56" fmla="*/ 1892 w 1328356"/>
                <a:gd name="connsiteY56" fmla="*/ 945642 h 1966245"/>
                <a:gd name="connsiteX57" fmla="*/ 0 w 1328356"/>
                <a:gd name="connsiteY57" fmla="*/ 926877 h 1966245"/>
                <a:gd name="connsiteX58" fmla="*/ 1892 w 1328356"/>
                <a:gd name="connsiteY58" fmla="*/ 908113 h 1966245"/>
                <a:gd name="connsiteX59" fmla="*/ 0 w 1328356"/>
                <a:gd name="connsiteY59" fmla="*/ 889349 h 1966245"/>
                <a:gd name="connsiteX60" fmla="*/ 1892 w 1328356"/>
                <a:gd name="connsiteY60" fmla="*/ 870585 h 1966245"/>
                <a:gd name="connsiteX61" fmla="*/ 0 w 1328356"/>
                <a:gd name="connsiteY61" fmla="*/ 851820 h 1966245"/>
                <a:gd name="connsiteX62" fmla="*/ 1892 w 1328356"/>
                <a:gd name="connsiteY62" fmla="*/ 833056 h 1966245"/>
                <a:gd name="connsiteX63" fmla="*/ 0 w 1328356"/>
                <a:gd name="connsiteY63" fmla="*/ 814292 h 1966245"/>
                <a:gd name="connsiteX64" fmla="*/ 1892 w 1328356"/>
                <a:gd name="connsiteY64" fmla="*/ 795528 h 1966245"/>
                <a:gd name="connsiteX65" fmla="*/ 0 w 1328356"/>
                <a:gd name="connsiteY65" fmla="*/ 776763 h 1966245"/>
                <a:gd name="connsiteX66" fmla="*/ 1892 w 1328356"/>
                <a:gd name="connsiteY66" fmla="*/ 757999 h 1966245"/>
                <a:gd name="connsiteX67" fmla="*/ 0 w 1328356"/>
                <a:gd name="connsiteY67" fmla="*/ 739235 h 1966245"/>
                <a:gd name="connsiteX68" fmla="*/ 1892 w 1328356"/>
                <a:gd name="connsiteY68" fmla="*/ 720471 h 1966245"/>
                <a:gd name="connsiteX69" fmla="*/ 0 w 1328356"/>
                <a:gd name="connsiteY69" fmla="*/ 701706 h 1966245"/>
                <a:gd name="connsiteX70" fmla="*/ 1892 w 1328356"/>
                <a:gd name="connsiteY70" fmla="*/ 682942 h 1966245"/>
                <a:gd name="connsiteX71" fmla="*/ 0 w 1328356"/>
                <a:gd name="connsiteY71" fmla="*/ 664178 h 1966245"/>
                <a:gd name="connsiteX72" fmla="*/ 664178 w 1328356"/>
                <a:gd name="connsiteY72" fmla="*/ 0 h 196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328356" h="1966245">
                  <a:moveTo>
                    <a:pt x="664178" y="0"/>
                  </a:moveTo>
                  <a:cubicBezTo>
                    <a:pt x="1030993" y="0"/>
                    <a:pt x="1328356" y="297363"/>
                    <a:pt x="1328356" y="664178"/>
                  </a:cubicBezTo>
                  <a:lnTo>
                    <a:pt x="1326464" y="682942"/>
                  </a:lnTo>
                  <a:lnTo>
                    <a:pt x="1328356" y="701706"/>
                  </a:lnTo>
                  <a:lnTo>
                    <a:pt x="1326464" y="720471"/>
                  </a:lnTo>
                  <a:lnTo>
                    <a:pt x="1328356" y="739235"/>
                  </a:lnTo>
                  <a:lnTo>
                    <a:pt x="1326464" y="757999"/>
                  </a:lnTo>
                  <a:lnTo>
                    <a:pt x="1328356" y="776763"/>
                  </a:lnTo>
                  <a:lnTo>
                    <a:pt x="1326464" y="795528"/>
                  </a:lnTo>
                  <a:lnTo>
                    <a:pt x="1328356" y="814292"/>
                  </a:lnTo>
                  <a:lnTo>
                    <a:pt x="1326464" y="833056"/>
                  </a:lnTo>
                  <a:lnTo>
                    <a:pt x="1328356" y="851820"/>
                  </a:lnTo>
                  <a:lnTo>
                    <a:pt x="1326464" y="870585"/>
                  </a:lnTo>
                  <a:lnTo>
                    <a:pt x="1328356" y="889349"/>
                  </a:lnTo>
                  <a:lnTo>
                    <a:pt x="1326464" y="908113"/>
                  </a:lnTo>
                  <a:lnTo>
                    <a:pt x="1328356" y="926877"/>
                  </a:lnTo>
                  <a:lnTo>
                    <a:pt x="1326464" y="945642"/>
                  </a:lnTo>
                  <a:lnTo>
                    <a:pt x="1328356" y="964406"/>
                  </a:lnTo>
                  <a:lnTo>
                    <a:pt x="1326469" y="983123"/>
                  </a:lnTo>
                  <a:lnTo>
                    <a:pt x="1328356" y="1001839"/>
                  </a:lnTo>
                  <a:lnTo>
                    <a:pt x="1326464" y="1020603"/>
                  </a:lnTo>
                  <a:lnTo>
                    <a:pt x="1328356" y="1039367"/>
                  </a:lnTo>
                  <a:lnTo>
                    <a:pt x="1326464" y="1058132"/>
                  </a:lnTo>
                  <a:lnTo>
                    <a:pt x="1328356" y="1076896"/>
                  </a:lnTo>
                  <a:lnTo>
                    <a:pt x="1326464" y="1095660"/>
                  </a:lnTo>
                  <a:lnTo>
                    <a:pt x="1328356" y="1114424"/>
                  </a:lnTo>
                  <a:lnTo>
                    <a:pt x="1326464" y="1133189"/>
                  </a:lnTo>
                  <a:lnTo>
                    <a:pt x="1328356" y="1151953"/>
                  </a:lnTo>
                  <a:lnTo>
                    <a:pt x="1326464" y="1170717"/>
                  </a:lnTo>
                  <a:lnTo>
                    <a:pt x="1328356" y="1189481"/>
                  </a:lnTo>
                  <a:lnTo>
                    <a:pt x="1326464" y="1208246"/>
                  </a:lnTo>
                  <a:lnTo>
                    <a:pt x="1328356" y="1227010"/>
                  </a:lnTo>
                  <a:lnTo>
                    <a:pt x="1326464" y="1245774"/>
                  </a:lnTo>
                  <a:lnTo>
                    <a:pt x="1328356" y="1264538"/>
                  </a:lnTo>
                  <a:lnTo>
                    <a:pt x="1326464" y="1283303"/>
                  </a:lnTo>
                  <a:lnTo>
                    <a:pt x="1328356" y="1302067"/>
                  </a:lnTo>
                  <a:cubicBezTo>
                    <a:pt x="1328356" y="1668883"/>
                    <a:pt x="1030993" y="1966245"/>
                    <a:pt x="664178" y="1966245"/>
                  </a:cubicBezTo>
                  <a:cubicBezTo>
                    <a:pt x="297362" y="1966245"/>
                    <a:pt x="0" y="1668883"/>
                    <a:pt x="0" y="1302067"/>
                  </a:cubicBezTo>
                  <a:lnTo>
                    <a:pt x="1892" y="1283303"/>
                  </a:lnTo>
                  <a:lnTo>
                    <a:pt x="0" y="1264538"/>
                  </a:lnTo>
                  <a:lnTo>
                    <a:pt x="1892" y="1245774"/>
                  </a:lnTo>
                  <a:lnTo>
                    <a:pt x="0" y="1227010"/>
                  </a:lnTo>
                  <a:lnTo>
                    <a:pt x="1892" y="1208246"/>
                  </a:lnTo>
                  <a:lnTo>
                    <a:pt x="0" y="1189481"/>
                  </a:lnTo>
                  <a:lnTo>
                    <a:pt x="1892" y="1170717"/>
                  </a:lnTo>
                  <a:lnTo>
                    <a:pt x="0" y="1151953"/>
                  </a:lnTo>
                  <a:lnTo>
                    <a:pt x="1892" y="1133189"/>
                  </a:lnTo>
                  <a:lnTo>
                    <a:pt x="0" y="1114424"/>
                  </a:lnTo>
                  <a:lnTo>
                    <a:pt x="1892" y="1095660"/>
                  </a:lnTo>
                  <a:lnTo>
                    <a:pt x="0" y="1076896"/>
                  </a:lnTo>
                  <a:lnTo>
                    <a:pt x="1892" y="1058132"/>
                  </a:lnTo>
                  <a:lnTo>
                    <a:pt x="0" y="1039367"/>
                  </a:lnTo>
                  <a:lnTo>
                    <a:pt x="1892" y="1020603"/>
                  </a:lnTo>
                  <a:lnTo>
                    <a:pt x="0" y="1001839"/>
                  </a:lnTo>
                  <a:lnTo>
                    <a:pt x="1887" y="983123"/>
                  </a:lnTo>
                  <a:lnTo>
                    <a:pt x="0" y="964406"/>
                  </a:lnTo>
                  <a:lnTo>
                    <a:pt x="1892" y="945642"/>
                  </a:lnTo>
                  <a:lnTo>
                    <a:pt x="0" y="926877"/>
                  </a:lnTo>
                  <a:lnTo>
                    <a:pt x="1892" y="908113"/>
                  </a:lnTo>
                  <a:lnTo>
                    <a:pt x="0" y="889349"/>
                  </a:lnTo>
                  <a:lnTo>
                    <a:pt x="1892" y="870585"/>
                  </a:lnTo>
                  <a:lnTo>
                    <a:pt x="0" y="851820"/>
                  </a:lnTo>
                  <a:lnTo>
                    <a:pt x="1892" y="833056"/>
                  </a:lnTo>
                  <a:lnTo>
                    <a:pt x="0" y="814292"/>
                  </a:lnTo>
                  <a:lnTo>
                    <a:pt x="1892" y="795528"/>
                  </a:lnTo>
                  <a:lnTo>
                    <a:pt x="0" y="776763"/>
                  </a:lnTo>
                  <a:lnTo>
                    <a:pt x="1892" y="757999"/>
                  </a:lnTo>
                  <a:lnTo>
                    <a:pt x="0" y="739235"/>
                  </a:lnTo>
                  <a:lnTo>
                    <a:pt x="1892" y="720471"/>
                  </a:lnTo>
                  <a:lnTo>
                    <a:pt x="0" y="701706"/>
                  </a:lnTo>
                  <a:lnTo>
                    <a:pt x="1892" y="682942"/>
                  </a:lnTo>
                  <a:lnTo>
                    <a:pt x="0" y="664178"/>
                  </a:lnTo>
                  <a:cubicBezTo>
                    <a:pt x="0" y="297363"/>
                    <a:pt x="297362" y="0"/>
                    <a:pt x="664178" y="0"/>
                  </a:cubicBezTo>
                  <a:close/>
                </a:path>
              </a:pathLst>
            </a:custGeom>
            <a:solidFill>
              <a:srgbClr val="017E81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8ED93B6-746F-C198-9443-E47A36E02029}"/>
                </a:ext>
              </a:extLst>
            </p:cNvPr>
            <p:cNvSpPr/>
            <p:nvPr/>
          </p:nvSpPr>
          <p:spPr>
            <a:xfrm>
              <a:off x="6096465" y="4198203"/>
              <a:ext cx="913854" cy="913854"/>
            </a:xfrm>
            <a:custGeom>
              <a:avLst/>
              <a:gdLst>
                <a:gd name="connsiteX0" fmla="*/ 1328356 w 1328356"/>
                <a:gd name="connsiteY0" fmla="*/ 664178 h 1328356"/>
                <a:gd name="connsiteX1" fmla="*/ 664178 w 1328356"/>
                <a:gd name="connsiteY1" fmla="*/ 1328357 h 1328356"/>
                <a:gd name="connsiteX2" fmla="*/ 0 w 1328356"/>
                <a:gd name="connsiteY2" fmla="*/ 664178 h 1328356"/>
                <a:gd name="connsiteX3" fmla="*/ 664178 w 1328356"/>
                <a:gd name="connsiteY3" fmla="*/ 0 h 1328356"/>
                <a:gd name="connsiteX4" fmla="*/ 1328356 w 1328356"/>
                <a:gd name="connsiteY4" fmla="*/ 664178 h 132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8356" h="1328356">
                  <a:moveTo>
                    <a:pt x="1328356" y="664178"/>
                  </a:moveTo>
                  <a:cubicBezTo>
                    <a:pt x="1328356" y="1030994"/>
                    <a:pt x="1030994" y="1328357"/>
                    <a:pt x="664178" y="1328357"/>
                  </a:cubicBezTo>
                  <a:cubicBezTo>
                    <a:pt x="297363" y="1328357"/>
                    <a:pt x="0" y="1030994"/>
                    <a:pt x="0" y="664178"/>
                  </a:cubicBezTo>
                  <a:cubicBezTo>
                    <a:pt x="0" y="297363"/>
                    <a:pt x="297363" y="0"/>
                    <a:pt x="664178" y="0"/>
                  </a:cubicBezTo>
                  <a:cubicBezTo>
                    <a:pt x="1030993" y="0"/>
                    <a:pt x="1328356" y="297363"/>
                    <a:pt x="1328356" y="664178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endParaRPr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7905CFCE-5A39-C801-F5B0-A01831D7E3B2}"/>
                </a:ext>
              </a:extLst>
            </p:cNvPr>
            <p:cNvGrpSpPr/>
            <p:nvPr/>
          </p:nvGrpSpPr>
          <p:grpSpPr>
            <a:xfrm>
              <a:off x="6305892" y="4342422"/>
              <a:ext cx="516112" cy="517586"/>
              <a:chOff x="7216775" y="2687638"/>
              <a:chExt cx="555625" cy="557212"/>
            </a:xfrm>
            <a:solidFill>
              <a:srgbClr val="017E81"/>
            </a:solidFill>
          </p:grpSpPr>
          <p:sp>
            <p:nvSpPr>
              <p:cNvPr id="81" name="Freeform 123">
                <a:extLst>
                  <a:ext uri="{FF2B5EF4-FFF2-40B4-BE49-F238E27FC236}">
                    <a16:creationId xmlns:a16="http://schemas.microsoft.com/office/drawing/2014/main" id="{3042A975-A184-2D5B-4F67-FD8560F0A8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16775" y="2687638"/>
                <a:ext cx="555625" cy="557212"/>
              </a:xfrm>
              <a:custGeom>
                <a:avLst/>
                <a:gdLst>
                  <a:gd name="T0" fmla="*/ 1528 w 3500"/>
                  <a:gd name="T1" fmla="*/ 438 h 3510"/>
                  <a:gd name="T2" fmla="*/ 1195 w 3500"/>
                  <a:gd name="T3" fmla="*/ 616 h 3510"/>
                  <a:gd name="T4" fmla="*/ 924 w 3500"/>
                  <a:gd name="T5" fmla="*/ 637 h 3510"/>
                  <a:gd name="T6" fmla="*/ 512 w 3500"/>
                  <a:gd name="T7" fmla="*/ 758 h 3510"/>
                  <a:gd name="T8" fmla="*/ 671 w 3500"/>
                  <a:gd name="T9" fmla="*/ 1072 h 3510"/>
                  <a:gd name="T10" fmla="*/ 505 w 3500"/>
                  <a:gd name="T11" fmla="*/ 1473 h 3510"/>
                  <a:gd name="T12" fmla="*/ 172 w 3500"/>
                  <a:gd name="T13" fmla="*/ 1582 h 3510"/>
                  <a:gd name="T14" fmla="*/ 378 w 3500"/>
                  <a:gd name="T15" fmla="*/ 1959 h 3510"/>
                  <a:gd name="T16" fmla="*/ 555 w 3500"/>
                  <a:gd name="T17" fmla="*/ 2168 h 3510"/>
                  <a:gd name="T18" fmla="*/ 665 w 3500"/>
                  <a:gd name="T19" fmla="*/ 2528 h 3510"/>
                  <a:gd name="T20" fmla="*/ 739 w 3500"/>
                  <a:gd name="T21" fmla="*/ 2991 h 3510"/>
                  <a:gd name="T22" fmla="*/ 1007 w 3500"/>
                  <a:gd name="T23" fmla="*/ 2837 h 3510"/>
                  <a:gd name="T24" fmla="*/ 1413 w 3500"/>
                  <a:gd name="T25" fmla="*/ 2977 h 3510"/>
                  <a:gd name="T26" fmla="*/ 1559 w 3500"/>
                  <a:gd name="T27" fmla="*/ 3231 h 3510"/>
                  <a:gd name="T28" fmla="*/ 1926 w 3500"/>
                  <a:gd name="T29" fmla="*/ 3329 h 3510"/>
                  <a:gd name="T30" fmla="*/ 2058 w 3500"/>
                  <a:gd name="T31" fmla="*/ 2988 h 3510"/>
                  <a:gd name="T32" fmla="*/ 2462 w 3500"/>
                  <a:gd name="T33" fmla="*/ 2835 h 3510"/>
                  <a:gd name="T34" fmla="*/ 2753 w 3500"/>
                  <a:gd name="T35" fmla="*/ 2996 h 3510"/>
                  <a:gd name="T36" fmla="*/ 2848 w 3500"/>
                  <a:gd name="T37" fmla="*/ 2557 h 3510"/>
                  <a:gd name="T38" fmla="*/ 2918 w 3500"/>
                  <a:gd name="T39" fmla="*/ 2240 h 3510"/>
                  <a:gd name="T40" fmla="*/ 3092 w 3500"/>
                  <a:gd name="T41" fmla="*/ 1967 h 3510"/>
                  <a:gd name="T42" fmla="*/ 3335 w 3500"/>
                  <a:gd name="T43" fmla="*/ 1589 h 3510"/>
                  <a:gd name="T44" fmla="*/ 3014 w 3500"/>
                  <a:gd name="T45" fmla="*/ 1497 h 3510"/>
                  <a:gd name="T46" fmla="*/ 2837 w 3500"/>
                  <a:gd name="T47" fmla="*/ 1101 h 3510"/>
                  <a:gd name="T48" fmla="*/ 2985 w 3500"/>
                  <a:gd name="T49" fmla="*/ 767 h 3510"/>
                  <a:gd name="T50" fmla="*/ 2656 w 3500"/>
                  <a:gd name="T51" fmla="*/ 576 h 3510"/>
                  <a:gd name="T52" fmla="*/ 2374 w 3500"/>
                  <a:gd name="T53" fmla="*/ 652 h 3510"/>
                  <a:gd name="T54" fmla="*/ 1988 w 3500"/>
                  <a:gd name="T55" fmla="*/ 465 h 3510"/>
                  <a:gd name="T56" fmla="*/ 1907 w 3500"/>
                  <a:gd name="T57" fmla="*/ 164 h 3510"/>
                  <a:gd name="T58" fmla="*/ 2048 w 3500"/>
                  <a:gd name="T59" fmla="*/ 68 h 3510"/>
                  <a:gd name="T60" fmla="*/ 2122 w 3500"/>
                  <a:gd name="T61" fmla="*/ 370 h 3510"/>
                  <a:gd name="T62" fmla="*/ 2469 w 3500"/>
                  <a:gd name="T63" fmla="*/ 512 h 3510"/>
                  <a:gd name="T64" fmla="*/ 2775 w 3500"/>
                  <a:gd name="T65" fmla="*/ 352 h 3510"/>
                  <a:gd name="T66" fmla="*/ 3143 w 3500"/>
                  <a:gd name="T67" fmla="*/ 699 h 3510"/>
                  <a:gd name="T68" fmla="*/ 2994 w 3500"/>
                  <a:gd name="T69" fmla="*/ 1026 h 3510"/>
                  <a:gd name="T70" fmla="*/ 3128 w 3500"/>
                  <a:gd name="T71" fmla="*/ 1378 h 3510"/>
                  <a:gd name="T72" fmla="*/ 3406 w 3500"/>
                  <a:gd name="T73" fmla="*/ 1437 h 3510"/>
                  <a:gd name="T74" fmla="*/ 3497 w 3500"/>
                  <a:gd name="T75" fmla="*/ 1945 h 3510"/>
                  <a:gd name="T76" fmla="*/ 3244 w 3500"/>
                  <a:gd name="T77" fmla="*/ 2108 h 3510"/>
                  <a:gd name="T78" fmla="*/ 3069 w 3500"/>
                  <a:gd name="T79" fmla="*/ 2303 h 3510"/>
                  <a:gd name="T80" fmla="*/ 3132 w 3500"/>
                  <a:gd name="T81" fmla="*/ 2671 h 3510"/>
                  <a:gd name="T82" fmla="*/ 3098 w 3500"/>
                  <a:gd name="T83" fmla="*/ 2885 h 3510"/>
                  <a:gd name="T84" fmla="*/ 2690 w 3500"/>
                  <a:gd name="T85" fmla="*/ 3152 h 3510"/>
                  <a:gd name="T86" fmla="*/ 2377 w 3500"/>
                  <a:gd name="T87" fmla="*/ 3042 h 3510"/>
                  <a:gd name="T88" fmla="*/ 2116 w 3500"/>
                  <a:gd name="T89" fmla="*/ 3153 h 3510"/>
                  <a:gd name="T90" fmla="*/ 1971 w 3500"/>
                  <a:gd name="T91" fmla="*/ 3498 h 3510"/>
                  <a:gd name="T92" fmla="*/ 1452 w 3500"/>
                  <a:gd name="T93" fmla="*/ 3442 h 3510"/>
                  <a:gd name="T94" fmla="*/ 1378 w 3500"/>
                  <a:gd name="T95" fmla="*/ 3140 h 3510"/>
                  <a:gd name="T96" fmla="*/ 1031 w 3500"/>
                  <a:gd name="T97" fmla="*/ 2998 h 3510"/>
                  <a:gd name="T98" fmla="*/ 725 w 3500"/>
                  <a:gd name="T99" fmla="*/ 3158 h 3510"/>
                  <a:gd name="T100" fmla="*/ 357 w 3500"/>
                  <a:gd name="T101" fmla="*/ 2811 h 3510"/>
                  <a:gd name="T102" fmla="*/ 506 w 3500"/>
                  <a:gd name="T103" fmla="*/ 2484 h 3510"/>
                  <a:gd name="T104" fmla="*/ 372 w 3500"/>
                  <a:gd name="T105" fmla="*/ 2132 h 3510"/>
                  <a:gd name="T106" fmla="*/ 94 w 3500"/>
                  <a:gd name="T107" fmla="*/ 2073 h 3510"/>
                  <a:gd name="T108" fmla="*/ 3 w 3500"/>
                  <a:gd name="T109" fmla="*/ 1565 h 3510"/>
                  <a:gd name="T110" fmla="*/ 256 w 3500"/>
                  <a:gd name="T111" fmla="*/ 1402 h 3510"/>
                  <a:gd name="T112" fmla="*/ 431 w 3500"/>
                  <a:gd name="T113" fmla="*/ 1207 h 3510"/>
                  <a:gd name="T114" fmla="*/ 368 w 3500"/>
                  <a:gd name="T115" fmla="*/ 839 h 3510"/>
                  <a:gd name="T116" fmla="*/ 402 w 3500"/>
                  <a:gd name="T117" fmla="*/ 625 h 3510"/>
                  <a:gd name="T118" fmla="*/ 810 w 3500"/>
                  <a:gd name="T119" fmla="*/ 358 h 3510"/>
                  <a:gd name="T120" fmla="*/ 1123 w 3500"/>
                  <a:gd name="T121" fmla="*/ 468 h 3510"/>
                  <a:gd name="T122" fmla="*/ 1384 w 3500"/>
                  <a:gd name="T123" fmla="*/ 357 h 3510"/>
                  <a:gd name="T124" fmla="*/ 1529 w 3500"/>
                  <a:gd name="T125" fmla="*/ 12 h 3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00" h="3510">
                    <a:moveTo>
                      <a:pt x="1593" y="164"/>
                    </a:moveTo>
                    <a:lnTo>
                      <a:pt x="1585" y="166"/>
                    </a:lnTo>
                    <a:lnTo>
                      <a:pt x="1577" y="172"/>
                    </a:lnTo>
                    <a:lnTo>
                      <a:pt x="1574" y="181"/>
                    </a:lnTo>
                    <a:lnTo>
                      <a:pt x="1559" y="280"/>
                    </a:lnTo>
                    <a:lnTo>
                      <a:pt x="1546" y="379"/>
                    </a:lnTo>
                    <a:lnTo>
                      <a:pt x="1539" y="410"/>
                    </a:lnTo>
                    <a:lnTo>
                      <a:pt x="1528" y="438"/>
                    </a:lnTo>
                    <a:lnTo>
                      <a:pt x="1512" y="465"/>
                    </a:lnTo>
                    <a:lnTo>
                      <a:pt x="1492" y="487"/>
                    </a:lnTo>
                    <a:lnTo>
                      <a:pt x="1469" y="506"/>
                    </a:lnTo>
                    <a:lnTo>
                      <a:pt x="1442" y="522"/>
                    </a:lnTo>
                    <a:lnTo>
                      <a:pt x="1413" y="533"/>
                    </a:lnTo>
                    <a:lnTo>
                      <a:pt x="1338" y="556"/>
                    </a:lnTo>
                    <a:lnTo>
                      <a:pt x="1266" y="584"/>
                    </a:lnTo>
                    <a:lnTo>
                      <a:pt x="1195" y="616"/>
                    </a:lnTo>
                    <a:lnTo>
                      <a:pt x="1126" y="652"/>
                    </a:lnTo>
                    <a:lnTo>
                      <a:pt x="1098" y="665"/>
                    </a:lnTo>
                    <a:lnTo>
                      <a:pt x="1069" y="673"/>
                    </a:lnTo>
                    <a:lnTo>
                      <a:pt x="1038" y="675"/>
                    </a:lnTo>
                    <a:lnTo>
                      <a:pt x="1009" y="673"/>
                    </a:lnTo>
                    <a:lnTo>
                      <a:pt x="979" y="667"/>
                    </a:lnTo>
                    <a:lnTo>
                      <a:pt x="950" y="654"/>
                    </a:lnTo>
                    <a:lnTo>
                      <a:pt x="924" y="637"/>
                    </a:lnTo>
                    <a:lnTo>
                      <a:pt x="844" y="576"/>
                    </a:lnTo>
                    <a:lnTo>
                      <a:pt x="765" y="517"/>
                    </a:lnTo>
                    <a:lnTo>
                      <a:pt x="756" y="514"/>
                    </a:lnTo>
                    <a:lnTo>
                      <a:pt x="747" y="514"/>
                    </a:lnTo>
                    <a:lnTo>
                      <a:pt x="739" y="519"/>
                    </a:lnTo>
                    <a:lnTo>
                      <a:pt x="518" y="741"/>
                    </a:lnTo>
                    <a:lnTo>
                      <a:pt x="512" y="749"/>
                    </a:lnTo>
                    <a:lnTo>
                      <a:pt x="512" y="758"/>
                    </a:lnTo>
                    <a:lnTo>
                      <a:pt x="515" y="767"/>
                    </a:lnTo>
                    <a:lnTo>
                      <a:pt x="575" y="847"/>
                    </a:lnTo>
                    <a:lnTo>
                      <a:pt x="635" y="926"/>
                    </a:lnTo>
                    <a:lnTo>
                      <a:pt x="652" y="953"/>
                    </a:lnTo>
                    <a:lnTo>
                      <a:pt x="665" y="982"/>
                    </a:lnTo>
                    <a:lnTo>
                      <a:pt x="671" y="1012"/>
                    </a:lnTo>
                    <a:lnTo>
                      <a:pt x="673" y="1041"/>
                    </a:lnTo>
                    <a:lnTo>
                      <a:pt x="671" y="1072"/>
                    </a:lnTo>
                    <a:lnTo>
                      <a:pt x="663" y="1101"/>
                    </a:lnTo>
                    <a:lnTo>
                      <a:pt x="650" y="1130"/>
                    </a:lnTo>
                    <a:lnTo>
                      <a:pt x="614" y="1199"/>
                    </a:lnTo>
                    <a:lnTo>
                      <a:pt x="582" y="1270"/>
                    </a:lnTo>
                    <a:lnTo>
                      <a:pt x="555" y="1342"/>
                    </a:lnTo>
                    <a:lnTo>
                      <a:pt x="531" y="1417"/>
                    </a:lnTo>
                    <a:lnTo>
                      <a:pt x="521" y="1447"/>
                    </a:lnTo>
                    <a:lnTo>
                      <a:pt x="505" y="1473"/>
                    </a:lnTo>
                    <a:lnTo>
                      <a:pt x="486" y="1497"/>
                    </a:lnTo>
                    <a:lnTo>
                      <a:pt x="463" y="1517"/>
                    </a:lnTo>
                    <a:lnTo>
                      <a:pt x="437" y="1533"/>
                    </a:lnTo>
                    <a:lnTo>
                      <a:pt x="408" y="1543"/>
                    </a:lnTo>
                    <a:lnTo>
                      <a:pt x="378" y="1551"/>
                    </a:lnTo>
                    <a:lnTo>
                      <a:pt x="279" y="1564"/>
                    </a:lnTo>
                    <a:lnTo>
                      <a:pt x="180" y="1578"/>
                    </a:lnTo>
                    <a:lnTo>
                      <a:pt x="172" y="1582"/>
                    </a:lnTo>
                    <a:lnTo>
                      <a:pt x="165" y="1589"/>
                    </a:lnTo>
                    <a:lnTo>
                      <a:pt x="163" y="1599"/>
                    </a:lnTo>
                    <a:lnTo>
                      <a:pt x="163" y="1912"/>
                    </a:lnTo>
                    <a:lnTo>
                      <a:pt x="165" y="1921"/>
                    </a:lnTo>
                    <a:lnTo>
                      <a:pt x="172" y="1928"/>
                    </a:lnTo>
                    <a:lnTo>
                      <a:pt x="180" y="1932"/>
                    </a:lnTo>
                    <a:lnTo>
                      <a:pt x="279" y="1946"/>
                    </a:lnTo>
                    <a:lnTo>
                      <a:pt x="378" y="1959"/>
                    </a:lnTo>
                    <a:lnTo>
                      <a:pt x="408" y="1967"/>
                    </a:lnTo>
                    <a:lnTo>
                      <a:pt x="437" y="1977"/>
                    </a:lnTo>
                    <a:lnTo>
                      <a:pt x="463" y="1993"/>
                    </a:lnTo>
                    <a:lnTo>
                      <a:pt x="486" y="2013"/>
                    </a:lnTo>
                    <a:lnTo>
                      <a:pt x="505" y="2037"/>
                    </a:lnTo>
                    <a:lnTo>
                      <a:pt x="521" y="2063"/>
                    </a:lnTo>
                    <a:lnTo>
                      <a:pt x="531" y="2093"/>
                    </a:lnTo>
                    <a:lnTo>
                      <a:pt x="555" y="2168"/>
                    </a:lnTo>
                    <a:lnTo>
                      <a:pt x="582" y="2240"/>
                    </a:lnTo>
                    <a:lnTo>
                      <a:pt x="614" y="2311"/>
                    </a:lnTo>
                    <a:lnTo>
                      <a:pt x="650" y="2380"/>
                    </a:lnTo>
                    <a:lnTo>
                      <a:pt x="663" y="2409"/>
                    </a:lnTo>
                    <a:lnTo>
                      <a:pt x="671" y="2438"/>
                    </a:lnTo>
                    <a:lnTo>
                      <a:pt x="673" y="2469"/>
                    </a:lnTo>
                    <a:lnTo>
                      <a:pt x="671" y="2498"/>
                    </a:lnTo>
                    <a:lnTo>
                      <a:pt x="665" y="2528"/>
                    </a:lnTo>
                    <a:lnTo>
                      <a:pt x="652" y="2557"/>
                    </a:lnTo>
                    <a:lnTo>
                      <a:pt x="635" y="2584"/>
                    </a:lnTo>
                    <a:lnTo>
                      <a:pt x="575" y="2663"/>
                    </a:lnTo>
                    <a:lnTo>
                      <a:pt x="515" y="2743"/>
                    </a:lnTo>
                    <a:lnTo>
                      <a:pt x="512" y="2752"/>
                    </a:lnTo>
                    <a:lnTo>
                      <a:pt x="512" y="2761"/>
                    </a:lnTo>
                    <a:lnTo>
                      <a:pt x="518" y="2769"/>
                    </a:lnTo>
                    <a:lnTo>
                      <a:pt x="739" y="2991"/>
                    </a:lnTo>
                    <a:lnTo>
                      <a:pt x="747" y="2996"/>
                    </a:lnTo>
                    <a:lnTo>
                      <a:pt x="756" y="2997"/>
                    </a:lnTo>
                    <a:lnTo>
                      <a:pt x="765" y="2993"/>
                    </a:lnTo>
                    <a:lnTo>
                      <a:pt x="844" y="2934"/>
                    </a:lnTo>
                    <a:lnTo>
                      <a:pt x="924" y="2873"/>
                    </a:lnTo>
                    <a:lnTo>
                      <a:pt x="950" y="2856"/>
                    </a:lnTo>
                    <a:lnTo>
                      <a:pt x="978" y="2844"/>
                    </a:lnTo>
                    <a:lnTo>
                      <a:pt x="1007" y="2837"/>
                    </a:lnTo>
                    <a:lnTo>
                      <a:pt x="1036" y="2835"/>
                    </a:lnTo>
                    <a:lnTo>
                      <a:pt x="1067" y="2837"/>
                    </a:lnTo>
                    <a:lnTo>
                      <a:pt x="1098" y="2845"/>
                    </a:lnTo>
                    <a:lnTo>
                      <a:pt x="1126" y="2858"/>
                    </a:lnTo>
                    <a:lnTo>
                      <a:pt x="1195" y="2894"/>
                    </a:lnTo>
                    <a:lnTo>
                      <a:pt x="1266" y="2926"/>
                    </a:lnTo>
                    <a:lnTo>
                      <a:pt x="1338" y="2954"/>
                    </a:lnTo>
                    <a:lnTo>
                      <a:pt x="1413" y="2977"/>
                    </a:lnTo>
                    <a:lnTo>
                      <a:pt x="1442" y="2988"/>
                    </a:lnTo>
                    <a:lnTo>
                      <a:pt x="1469" y="3004"/>
                    </a:lnTo>
                    <a:lnTo>
                      <a:pt x="1492" y="3023"/>
                    </a:lnTo>
                    <a:lnTo>
                      <a:pt x="1512" y="3045"/>
                    </a:lnTo>
                    <a:lnTo>
                      <a:pt x="1528" y="3072"/>
                    </a:lnTo>
                    <a:lnTo>
                      <a:pt x="1539" y="3101"/>
                    </a:lnTo>
                    <a:lnTo>
                      <a:pt x="1546" y="3131"/>
                    </a:lnTo>
                    <a:lnTo>
                      <a:pt x="1559" y="3231"/>
                    </a:lnTo>
                    <a:lnTo>
                      <a:pt x="1574" y="3329"/>
                    </a:lnTo>
                    <a:lnTo>
                      <a:pt x="1577" y="3338"/>
                    </a:lnTo>
                    <a:lnTo>
                      <a:pt x="1585" y="3344"/>
                    </a:lnTo>
                    <a:lnTo>
                      <a:pt x="1593" y="3346"/>
                    </a:lnTo>
                    <a:lnTo>
                      <a:pt x="1907" y="3346"/>
                    </a:lnTo>
                    <a:lnTo>
                      <a:pt x="1915" y="3344"/>
                    </a:lnTo>
                    <a:lnTo>
                      <a:pt x="1923" y="3338"/>
                    </a:lnTo>
                    <a:lnTo>
                      <a:pt x="1926" y="3329"/>
                    </a:lnTo>
                    <a:lnTo>
                      <a:pt x="1941" y="3230"/>
                    </a:lnTo>
                    <a:lnTo>
                      <a:pt x="1954" y="3131"/>
                    </a:lnTo>
                    <a:lnTo>
                      <a:pt x="1961" y="3101"/>
                    </a:lnTo>
                    <a:lnTo>
                      <a:pt x="1972" y="3072"/>
                    </a:lnTo>
                    <a:lnTo>
                      <a:pt x="1988" y="3045"/>
                    </a:lnTo>
                    <a:lnTo>
                      <a:pt x="2008" y="3023"/>
                    </a:lnTo>
                    <a:lnTo>
                      <a:pt x="2031" y="3004"/>
                    </a:lnTo>
                    <a:lnTo>
                      <a:pt x="2058" y="2988"/>
                    </a:lnTo>
                    <a:lnTo>
                      <a:pt x="2087" y="2977"/>
                    </a:lnTo>
                    <a:lnTo>
                      <a:pt x="2162" y="2954"/>
                    </a:lnTo>
                    <a:lnTo>
                      <a:pt x="2234" y="2926"/>
                    </a:lnTo>
                    <a:lnTo>
                      <a:pt x="2305" y="2894"/>
                    </a:lnTo>
                    <a:lnTo>
                      <a:pt x="2374" y="2858"/>
                    </a:lnTo>
                    <a:lnTo>
                      <a:pt x="2402" y="2845"/>
                    </a:lnTo>
                    <a:lnTo>
                      <a:pt x="2431" y="2837"/>
                    </a:lnTo>
                    <a:lnTo>
                      <a:pt x="2462" y="2835"/>
                    </a:lnTo>
                    <a:lnTo>
                      <a:pt x="2491" y="2837"/>
                    </a:lnTo>
                    <a:lnTo>
                      <a:pt x="2521" y="2843"/>
                    </a:lnTo>
                    <a:lnTo>
                      <a:pt x="2550" y="2856"/>
                    </a:lnTo>
                    <a:lnTo>
                      <a:pt x="2576" y="2873"/>
                    </a:lnTo>
                    <a:lnTo>
                      <a:pt x="2656" y="2934"/>
                    </a:lnTo>
                    <a:lnTo>
                      <a:pt x="2735" y="2993"/>
                    </a:lnTo>
                    <a:lnTo>
                      <a:pt x="2744" y="2997"/>
                    </a:lnTo>
                    <a:lnTo>
                      <a:pt x="2753" y="2996"/>
                    </a:lnTo>
                    <a:lnTo>
                      <a:pt x="2761" y="2991"/>
                    </a:lnTo>
                    <a:lnTo>
                      <a:pt x="2982" y="2769"/>
                    </a:lnTo>
                    <a:lnTo>
                      <a:pt x="2988" y="2761"/>
                    </a:lnTo>
                    <a:lnTo>
                      <a:pt x="2988" y="2752"/>
                    </a:lnTo>
                    <a:lnTo>
                      <a:pt x="2985" y="2743"/>
                    </a:lnTo>
                    <a:lnTo>
                      <a:pt x="2925" y="2663"/>
                    </a:lnTo>
                    <a:lnTo>
                      <a:pt x="2865" y="2584"/>
                    </a:lnTo>
                    <a:lnTo>
                      <a:pt x="2848" y="2557"/>
                    </a:lnTo>
                    <a:lnTo>
                      <a:pt x="2835" y="2528"/>
                    </a:lnTo>
                    <a:lnTo>
                      <a:pt x="2829" y="2498"/>
                    </a:lnTo>
                    <a:lnTo>
                      <a:pt x="2827" y="2469"/>
                    </a:lnTo>
                    <a:lnTo>
                      <a:pt x="2829" y="2438"/>
                    </a:lnTo>
                    <a:lnTo>
                      <a:pt x="2837" y="2409"/>
                    </a:lnTo>
                    <a:lnTo>
                      <a:pt x="2850" y="2380"/>
                    </a:lnTo>
                    <a:lnTo>
                      <a:pt x="2886" y="2311"/>
                    </a:lnTo>
                    <a:lnTo>
                      <a:pt x="2918" y="2240"/>
                    </a:lnTo>
                    <a:lnTo>
                      <a:pt x="2945" y="2168"/>
                    </a:lnTo>
                    <a:lnTo>
                      <a:pt x="2969" y="2093"/>
                    </a:lnTo>
                    <a:lnTo>
                      <a:pt x="2979" y="2063"/>
                    </a:lnTo>
                    <a:lnTo>
                      <a:pt x="2995" y="2037"/>
                    </a:lnTo>
                    <a:lnTo>
                      <a:pt x="3014" y="2013"/>
                    </a:lnTo>
                    <a:lnTo>
                      <a:pt x="3037" y="1993"/>
                    </a:lnTo>
                    <a:lnTo>
                      <a:pt x="3063" y="1977"/>
                    </a:lnTo>
                    <a:lnTo>
                      <a:pt x="3092" y="1967"/>
                    </a:lnTo>
                    <a:lnTo>
                      <a:pt x="3122" y="1959"/>
                    </a:lnTo>
                    <a:lnTo>
                      <a:pt x="3221" y="1946"/>
                    </a:lnTo>
                    <a:lnTo>
                      <a:pt x="3320" y="1932"/>
                    </a:lnTo>
                    <a:lnTo>
                      <a:pt x="3328" y="1928"/>
                    </a:lnTo>
                    <a:lnTo>
                      <a:pt x="3335" y="1921"/>
                    </a:lnTo>
                    <a:lnTo>
                      <a:pt x="3337" y="1912"/>
                    </a:lnTo>
                    <a:lnTo>
                      <a:pt x="3337" y="1598"/>
                    </a:lnTo>
                    <a:lnTo>
                      <a:pt x="3335" y="1589"/>
                    </a:lnTo>
                    <a:lnTo>
                      <a:pt x="3328" y="1582"/>
                    </a:lnTo>
                    <a:lnTo>
                      <a:pt x="3320" y="1578"/>
                    </a:lnTo>
                    <a:lnTo>
                      <a:pt x="3221" y="1564"/>
                    </a:lnTo>
                    <a:lnTo>
                      <a:pt x="3122" y="1551"/>
                    </a:lnTo>
                    <a:lnTo>
                      <a:pt x="3092" y="1543"/>
                    </a:lnTo>
                    <a:lnTo>
                      <a:pt x="3063" y="1533"/>
                    </a:lnTo>
                    <a:lnTo>
                      <a:pt x="3037" y="1517"/>
                    </a:lnTo>
                    <a:lnTo>
                      <a:pt x="3014" y="1497"/>
                    </a:lnTo>
                    <a:lnTo>
                      <a:pt x="2995" y="1473"/>
                    </a:lnTo>
                    <a:lnTo>
                      <a:pt x="2979" y="1447"/>
                    </a:lnTo>
                    <a:lnTo>
                      <a:pt x="2969" y="1417"/>
                    </a:lnTo>
                    <a:lnTo>
                      <a:pt x="2945" y="1342"/>
                    </a:lnTo>
                    <a:lnTo>
                      <a:pt x="2918" y="1270"/>
                    </a:lnTo>
                    <a:lnTo>
                      <a:pt x="2886" y="1199"/>
                    </a:lnTo>
                    <a:lnTo>
                      <a:pt x="2850" y="1130"/>
                    </a:lnTo>
                    <a:lnTo>
                      <a:pt x="2837" y="1101"/>
                    </a:lnTo>
                    <a:lnTo>
                      <a:pt x="2829" y="1072"/>
                    </a:lnTo>
                    <a:lnTo>
                      <a:pt x="2827" y="1041"/>
                    </a:lnTo>
                    <a:lnTo>
                      <a:pt x="2829" y="1012"/>
                    </a:lnTo>
                    <a:lnTo>
                      <a:pt x="2835" y="982"/>
                    </a:lnTo>
                    <a:lnTo>
                      <a:pt x="2848" y="953"/>
                    </a:lnTo>
                    <a:lnTo>
                      <a:pt x="2865" y="926"/>
                    </a:lnTo>
                    <a:lnTo>
                      <a:pt x="2925" y="847"/>
                    </a:lnTo>
                    <a:lnTo>
                      <a:pt x="2985" y="767"/>
                    </a:lnTo>
                    <a:lnTo>
                      <a:pt x="2988" y="758"/>
                    </a:lnTo>
                    <a:lnTo>
                      <a:pt x="2988" y="749"/>
                    </a:lnTo>
                    <a:lnTo>
                      <a:pt x="2982" y="741"/>
                    </a:lnTo>
                    <a:lnTo>
                      <a:pt x="2761" y="519"/>
                    </a:lnTo>
                    <a:lnTo>
                      <a:pt x="2753" y="514"/>
                    </a:lnTo>
                    <a:lnTo>
                      <a:pt x="2744" y="514"/>
                    </a:lnTo>
                    <a:lnTo>
                      <a:pt x="2735" y="517"/>
                    </a:lnTo>
                    <a:lnTo>
                      <a:pt x="2656" y="576"/>
                    </a:lnTo>
                    <a:lnTo>
                      <a:pt x="2576" y="637"/>
                    </a:lnTo>
                    <a:lnTo>
                      <a:pt x="2550" y="654"/>
                    </a:lnTo>
                    <a:lnTo>
                      <a:pt x="2521" y="667"/>
                    </a:lnTo>
                    <a:lnTo>
                      <a:pt x="2491" y="673"/>
                    </a:lnTo>
                    <a:lnTo>
                      <a:pt x="2462" y="675"/>
                    </a:lnTo>
                    <a:lnTo>
                      <a:pt x="2431" y="673"/>
                    </a:lnTo>
                    <a:lnTo>
                      <a:pt x="2402" y="665"/>
                    </a:lnTo>
                    <a:lnTo>
                      <a:pt x="2374" y="652"/>
                    </a:lnTo>
                    <a:lnTo>
                      <a:pt x="2305" y="616"/>
                    </a:lnTo>
                    <a:lnTo>
                      <a:pt x="2234" y="584"/>
                    </a:lnTo>
                    <a:lnTo>
                      <a:pt x="2162" y="556"/>
                    </a:lnTo>
                    <a:lnTo>
                      <a:pt x="2087" y="533"/>
                    </a:lnTo>
                    <a:lnTo>
                      <a:pt x="2058" y="522"/>
                    </a:lnTo>
                    <a:lnTo>
                      <a:pt x="2031" y="506"/>
                    </a:lnTo>
                    <a:lnTo>
                      <a:pt x="2008" y="487"/>
                    </a:lnTo>
                    <a:lnTo>
                      <a:pt x="1988" y="465"/>
                    </a:lnTo>
                    <a:lnTo>
                      <a:pt x="1972" y="438"/>
                    </a:lnTo>
                    <a:lnTo>
                      <a:pt x="1961" y="410"/>
                    </a:lnTo>
                    <a:lnTo>
                      <a:pt x="1954" y="379"/>
                    </a:lnTo>
                    <a:lnTo>
                      <a:pt x="1941" y="280"/>
                    </a:lnTo>
                    <a:lnTo>
                      <a:pt x="1926" y="181"/>
                    </a:lnTo>
                    <a:lnTo>
                      <a:pt x="1923" y="172"/>
                    </a:lnTo>
                    <a:lnTo>
                      <a:pt x="1915" y="166"/>
                    </a:lnTo>
                    <a:lnTo>
                      <a:pt x="1907" y="164"/>
                    </a:lnTo>
                    <a:lnTo>
                      <a:pt x="1593" y="164"/>
                    </a:lnTo>
                    <a:close/>
                    <a:moveTo>
                      <a:pt x="1593" y="0"/>
                    </a:moveTo>
                    <a:lnTo>
                      <a:pt x="1907" y="0"/>
                    </a:lnTo>
                    <a:lnTo>
                      <a:pt x="1940" y="3"/>
                    </a:lnTo>
                    <a:lnTo>
                      <a:pt x="1971" y="12"/>
                    </a:lnTo>
                    <a:lnTo>
                      <a:pt x="2000" y="26"/>
                    </a:lnTo>
                    <a:lnTo>
                      <a:pt x="2026" y="45"/>
                    </a:lnTo>
                    <a:lnTo>
                      <a:pt x="2048" y="68"/>
                    </a:lnTo>
                    <a:lnTo>
                      <a:pt x="2067" y="95"/>
                    </a:lnTo>
                    <a:lnTo>
                      <a:pt x="2080" y="124"/>
                    </a:lnTo>
                    <a:lnTo>
                      <a:pt x="2088" y="156"/>
                    </a:lnTo>
                    <a:lnTo>
                      <a:pt x="2102" y="256"/>
                    </a:lnTo>
                    <a:lnTo>
                      <a:pt x="2116" y="357"/>
                    </a:lnTo>
                    <a:lnTo>
                      <a:pt x="2117" y="363"/>
                    </a:lnTo>
                    <a:lnTo>
                      <a:pt x="2119" y="367"/>
                    </a:lnTo>
                    <a:lnTo>
                      <a:pt x="2122" y="370"/>
                    </a:lnTo>
                    <a:lnTo>
                      <a:pt x="2125" y="373"/>
                    </a:lnTo>
                    <a:lnTo>
                      <a:pt x="2130" y="374"/>
                    </a:lnTo>
                    <a:lnTo>
                      <a:pt x="2215" y="401"/>
                    </a:lnTo>
                    <a:lnTo>
                      <a:pt x="2296" y="432"/>
                    </a:lnTo>
                    <a:lnTo>
                      <a:pt x="2377" y="468"/>
                    </a:lnTo>
                    <a:lnTo>
                      <a:pt x="2454" y="509"/>
                    </a:lnTo>
                    <a:lnTo>
                      <a:pt x="2462" y="512"/>
                    </a:lnTo>
                    <a:lnTo>
                      <a:pt x="2469" y="512"/>
                    </a:lnTo>
                    <a:lnTo>
                      <a:pt x="2477" y="507"/>
                    </a:lnTo>
                    <a:lnTo>
                      <a:pt x="2557" y="446"/>
                    </a:lnTo>
                    <a:lnTo>
                      <a:pt x="2638" y="385"/>
                    </a:lnTo>
                    <a:lnTo>
                      <a:pt x="2663" y="369"/>
                    </a:lnTo>
                    <a:lnTo>
                      <a:pt x="2690" y="358"/>
                    </a:lnTo>
                    <a:lnTo>
                      <a:pt x="2718" y="352"/>
                    </a:lnTo>
                    <a:lnTo>
                      <a:pt x="2746" y="350"/>
                    </a:lnTo>
                    <a:lnTo>
                      <a:pt x="2775" y="352"/>
                    </a:lnTo>
                    <a:lnTo>
                      <a:pt x="2803" y="358"/>
                    </a:lnTo>
                    <a:lnTo>
                      <a:pt x="2830" y="369"/>
                    </a:lnTo>
                    <a:lnTo>
                      <a:pt x="2854" y="384"/>
                    </a:lnTo>
                    <a:lnTo>
                      <a:pt x="2876" y="403"/>
                    </a:lnTo>
                    <a:lnTo>
                      <a:pt x="3098" y="625"/>
                    </a:lnTo>
                    <a:lnTo>
                      <a:pt x="3117" y="648"/>
                    </a:lnTo>
                    <a:lnTo>
                      <a:pt x="3132" y="672"/>
                    </a:lnTo>
                    <a:lnTo>
                      <a:pt x="3143" y="699"/>
                    </a:lnTo>
                    <a:lnTo>
                      <a:pt x="3149" y="728"/>
                    </a:lnTo>
                    <a:lnTo>
                      <a:pt x="3151" y="756"/>
                    </a:lnTo>
                    <a:lnTo>
                      <a:pt x="3149" y="784"/>
                    </a:lnTo>
                    <a:lnTo>
                      <a:pt x="3143" y="813"/>
                    </a:lnTo>
                    <a:lnTo>
                      <a:pt x="3132" y="839"/>
                    </a:lnTo>
                    <a:lnTo>
                      <a:pt x="3116" y="865"/>
                    </a:lnTo>
                    <a:lnTo>
                      <a:pt x="3056" y="946"/>
                    </a:lnTo>
                    <a:lnTo>
                      <a:pt x="2994" y="1026"/>
                    </a:lnTo>
                    <a:lnTo>
                      <a:pt x="2990" y="1034"/>
                    </a:lnTo>
                    <a:lnTo>
                      <a:pt x="2990" y="1041"/>
                    </a:lnTo>
                    <a:lnTo>
                      <a:pt x="2992" y="1049"/>
                    </a:lnTo>
                    <a:lnTo>
                      <a:pt x="3033" y="1126"/>
                    </a:lnTo>
                    <a:lnTo>
                      <a:pt x="3069" y="1207"/>
                    </a:lnTo>
                    <a:lnTo>
                      <a:pt x="3100" y="1289"/>
                    </a:lnTo>
                    <a:lnTo>
                      <a:pt x="3127" y="1374"/>
                    </a:lnTo>
                    <a:lnTo>
                      <a:pt x="3128" y="1378"/>
                    </a:lnTo>
                    <a:lnTo>
                      <a:pt x="3131" y="1382"/>
                    </a:lnTo>
                    <a:lnTo>
                      <a:pt x="3134" y="1385"/>
                    </a:lnTo>
                    <a:lnTo>
                      <a:pt x="3138" y="1387"/>
                    </a:lnTo>
                    <a:lnTo>
                      <a:pt x="3144" y="1388"/>
                    </a:lnTo>
                    <a:lnTo>
                      <a:pt x="3244" y="1402"/>
                    </a:lnTo>
                    <a:lnTo>
                      <a:pt x="3344" y="1416"/>
                    </a:lnTo>
                    <a:lnTo>
                      <a:pt x="3376" y="1424"/>
                    </a:lnTo>
                    <a:lnTo>
                      <a:pt x="3406" y="1437"/>
                    </a:lnTo>
                    <a:lnTo>
                      <a:pt x="3432" y="1456"/>
                    </a:lnTo>
                    <a:lnTo>
                      <a:pt x="3455" y="1478"/>
                    </a:lnTo>
                    <a:lnTo>
                      <a:pt x="3475" y="1504"/>
                    </a:lnTo>
                    <a:lnTo>
                      <a:pt x="3488" y="1534"/>
                    </a:lnTo>
                    <a:lnTo>
                      <a:pt x="3497" y="1565"/>
                    </a:lnTo>
                    <a:lnTo>
                      <a:pt x="3500" y="1598"/>
                    </a:lnTo>
                    <a:lnTo>
                      <a:pt x="3500" y="1912"/>
                    </a:lnTo>
                    <a:lnTo>
                      <a:pt x="3497" y="1945"/>
                    </a:lnTo>
                    <a:lnTo>
                      <a:pt x="3488" y="1976"/>
                    </a:lnTo>
                    <a:lnTo>
                      <a:pt x="3475" y="2006"/>
                    </a:lnTo>
                    <a:lnTo>
                      <a:pt x="3455" y="2032"/>
                    </a:lnTo>
                    <a:lnTo>
                      <a:pt x="3432" y="2054"/>
                    </a:lnTo>
                    <a:lnTo>
                      <a:pt x="3406" y="2073"/>
                    </a:lnTo>
                    <a:lnTo>
                      <a:pt x="3376" y="2086"/>
                    </a:lnTo>
                    <a:lnTo>
                      <a:pt x="3344" y="2094"/>
                    </a:lnTo>
                    <a:lnTo>
                      <a:pt x="3244" y="2108"/>
                    </a:lnTo>
                    <a:lnTo>
                      <a:pt x="3144" y="2122"/>
                    </a:lnTo>
                    <a:lnTo>
                      <a:pt x="3138" y="2123"/>
                    </a:lnTo>
                    <a:lnTo>
                      <a:pt x="3134" y="2125"/>
                    </a:lnTo>
                    <a:lnTo>
                      <a:pt x="3131" y="2128"/>
                    </a:lnTo>
                    <a:lnTo>
                      <a:pt x="3128" y="2132"/>
                    </a:lnTo>
                    <a:lnTo>
                      <a:pt x="3127" y="2136"/>
                    </a:lnTo>
                    <a:lnTo>
                      <a:pt x="3100" y="2221"/>
                    </a:lnTo>
                    <a:lnTo>
                      <a:pt x="3069" y="2303"/>
                    </a:lnTo>
                    <a:lnTo>
                      <a:pt x="3033" y="2384"/>
                    </a:lnTo>
                    <a:lnTo>
                      <a:pt x="2992" y="2461"/>
                    </a:lnTo>
                    <a:lnTo>
                      <a:pt x="2990" y="2469"/>
                    </a:lnTo>
                    <a:lnTo>
                      <a:pt x="2990" y="2476"/>
                    </a:lnTo>
                    <a:lnTo>
                      <a:pt x="2994" y="2484"/>
                    </a:lnTo>
                    <a:lnTo>
                      <a:pt x="3056" y="2564"/>
                    </a:lnTo>
                    <a:lnTo>
                      <a:pt x="3116" y="2645"/>
                    </a:lnTo>
                    <a:lnTo>
                      <a:pt x="3132" y="2671"/>
                    </a:lnTo>
                    <a:lnTo>
                      <a:pt x="3143" y="2697"/>
                    </a:lnTo>
                    <a:lnTo>
                      <a:pt x="3149" y="2726"/>
                    </a:lnTo>
                    <a:lnTo>
                      <a:pt x="3151" y="2754"/>
                    </a:lnTo>
                    <a:lnTo>
                      <a:pt x="3149" y="2782"/>
                    </a:lnTo>
                    <a:lnTo>
                      <a:pt x="3143" y="2810"/>
                    </a:lnTo>
                    <a:lnTo>
                      <a:pt x="3132" y="2838"/>
                    </a:lnTo>
                    <a:lnTo>
                      <a:pt x="3117" y="2862"/>
                    </a:lnTo>
                    <a:lnTo>
                      <a:pt x="3098" y="2885"/>
                    </a:lnTo>
                    <a:lnTo>
                      <a:pt x="2876" y="3107"/>
                    </a:lnTo>
                    <a:lnTo>
                      <a:pt x="2854" y="3126"/>
                    </a:lnTo>
                    <a:lnTo>
                      <a:pt x="2830" y="3141"/>
                    </a:lnTo>
                    <a:lnTo>
                      <a:pt x="2802" y="3152"/>
                    </a:lnTo>
                    <a:lnTo>
                      <a:pt x="2775" y="3158"/>
                    </a:lnTo>
                    <a:lnTo>
                      <a:pt x="2746" y="3160"/>
                    </a:lnTo>
                    <a:lnTo>
                      <a:pt x="2718" y="3158"/>
                    </a:lnTo>
                    <a:lnTo>
                      <a:pt x="2690" y="3152"/>
                    </a:lnTo>
                    <a:lnTo>
                      <a:pt x="2663" y="3141"/>
                    </a:lnTo>
                    <a:lnTo>
                      <a:pt x="2638" y="3125"/>
                    </a:lnTo>
                    <a:lnTo>
                      <a:pt x="2557" y="3064"/>
                    </a:lnTo>
                    <a:lnTo>
                      <a:pt x="2477" y="3003"/>
                    </a:lnTo>
                    <a:lnTo>
                      <a:pt x="2469" y="2998"/>
                    </a:lnTo>
                    <a:lnTo>
                      <a:pt x="2462" y="2998"/>
                    </a:lnTo>
                    <a:lnTo>
                      <a:pt x="2454" y="3001"/>
                    </a:lnTo>
                    <a:lnTo>
                      <a:pt x="2377" y="3042"/>
                    </a:lnTo>
                    <a:lnTo>
                      <a:pt x="2296" y="3078"/>
                    </a:lnTo>
                    <a:lnTo>
                      <a:pt x="2215" y="3109"/>
                    </a:lnTo>
                    <a:lnTo>
                      <a:pt x="2130" y="3136"/>
                    </a:lnTo>
                    <a:lnTo>
                      <a:pt x="2125" y="3137"/>
                    </a:lnTo>
                    <a:lnTo>
                      <a:pt x="2122" y="3140"/>
                    </a:lnTo>
                    <a:lnTo>
                      <a:pt x="2119" y="3143"/>
                    </a:lnTo>
                    <a:lnTo>
                      <a:pt x="2117" y="3147"/>
                    </a:lnTo>
                    <a:lnTo>
                      <a:pt x="2116" y="3153"/>
                    </a:lnTo>
                    <a:lnTo>
                      <a:pt x="2102" y="3254"/>
                    </a:lnTo>
                    <a:lnTo>
                      <a:pt x="2088" y="3354"/>
                    </a:lnTo>
                    <a:lnTo>
                      <a:pt x="2080" y="3386"/>
                    </a:lnTo>
                    <a:lnTo>
                      <a:pt x="2067" y="3415"/>
                    </a:lnTo>
                    <a:lnTo>
                      <a:pt x="2048" y="3442"/>
                    </a:lnTo>
                    <a:lnTo>
                      <a:pt x="2026" y="3465"/>
                    </a:lnTo>
                    <a:lnTo>
                      <a:pt x="2000" y="3484"/>
                    </a:lnTo>
                    <a:lnTo>
                      <a:pt x="1971" y="3498"/>
                    </a:lnTo>
                    <a:lnTo>
                      <a:pt x="1940" y="3507"/>
                    </a:lnTo>
                    <a:lnTo>
                      <a:pt x="1907" y="3510"/>
                    </a:lnTo>
                    <a:lnTo>
                      <a:pt x="1593" y="3510"/>
                    </a:lnTo>
                    <a:lnTo>
                      <a:pt x="1560" y="3507"/>
                    </a:lnTo>
                    <a:lnTo>
                      <a:pt x="1529" y="3498"/>
                    </a:lnTo>
                    <a:lnTo>
                      <a:pt x="1500" y="3484"/>
                    </a:lnTo>
                    <a:lnTo>
                      <a:pt x="1474" y="3465"/>
                    </a:lnTo>
                    <a:lnTo>
                      <a:pt x="1452" y="3442"/>
                    </a:lnTo>
                    <a:lnTo>
                      <a:pt x="1433" y="3415"/>
                    </a:lnTo>
                    <a:lnTo>
                      <a:pt x="1420" y="3386"/>
                    </a:lnTo>
                    <a:lnTo>
                      <a:pt x="1412" y="3354"/>
                    </a:lnTo>
                    <a:lnTo>
                      <a:pt x="1398" y="3254"/>
                    </a:lnTo>
                    <a:lnTo>
                      <a:pt x="1384" y="3153"/>
                    </a:lnTo>
                    <a:lnTo>
                      <a:pt x="1383" y="3147"/>
                    </a:lnTo>
                    <a:lnTo>
                      <a:pt x="1381" y="3143"/>
                    </a:lnTo>
                    <a:lnTo>
                      <a:pt x="1378" y="3140"/>
                    </a:lnTo>
                    <a:lnTo>
                      <a:pt x="1375" y="3137"/>
                    </a:lnTo>
                    <a:lnTo>
                      <a:pt x="1370" y="3136"/>
                    </a:lnTo>
                    <a:lnTo>
                      <a:pt x="1285" y="3109"/>
                    </a:lnTo>
                    <a:lnTo>
                      <a:pt x="1204" y="3078"/>
                    </a:lnTo>
                    <a:lnTo>
                      <a:pt x="1123" y="3042"/>
                    </a:lnTo>
                    <a:lnTo>
                      <a:pt x="1046" y="3001"/>
                    </a:lnTo>
                    <a:lnTo>
                      <a:pt x="1038" y="2998"/>
                    </a:lnTo>
                    <a:lnTo>
                      <a:pt x="1031" y="2998"/>
                    </a:lnTo>
                    <a:lnTo>
                      <a:pt x="1023" y="3003"/>
                    </a:lnTo>
                    <a:lnTo>
                      <a:pt x="943" y="3064"/>
                    </a:lnTo>
                    <a:lnTo>
                      <a:pt x="862" y="3125"/>
                    </a:lnTo>
                    <a:lnTo>
                      <a:pt x="837" y="3141"/>
                    </a:lnTo>
                    <a:lnTo>
                      <a:pt x="810" y="3152"/>
                    </a:lnTo>
                    <a:lnTo>
                      <a:pt x="782" y="3158"/>
                    </a:lnTo>
                    <a:lnTo>
                      <a:pt x="754" y="3161"/>
                    </a:lnTo>
                    <a:lnTo>
                      <a:pt x="725" y="3158"/>
                    </a:lnTo>
                    <a:lnTo>
                      <a:pt x="697" y="3152"/>
                    </a:lnTo>
                    <a:lnTo>
                      <a:pt x="670" y="3141"/>
                    </a:lnTo>
                    <a:lnTo>
                      <a:pt x="646" y="3126"/>
                    </a:lnTo>
                    <a:lnTo>
                      <a:pt x="624" y="3107"/>
                    </a:lnTo>
                    <a:lnTo>
                      <a:pt x="402" y="2885"/>
                    </a:lnTo>
                    <a:lnTo>
                      <a:pt x="383" y="2862"/>
                    </a:lnTo>
                    <a:lnTo>
                      <a:pt x="368" y="2838"/>
                    </a:lnTo>
                    <a:lnTo>
                      <a:pt x="357" y="2811"/>
                    </a:lnTo>
                    <a:lnTo>
                      <a:pt x="351" y="2782"/>
                    </a:lnTo>
                    <a:lnTo>
                      <a:pt x="348" y="2754"/>
                    </a:lnTo>
                    <a:lnTo>
                      <a:pt x="351" y="2726"/>
                    </a:lnTo>
                    <a:lnTo>
                      <a:pt x="357" y="2697"/>
                    </a:lnTo>
                    <a:lnTo>
                      <a:pt x="368" y="2671"/>
                    </a:lnTo>
                    <a:lnTo>
                      <a:pt x="384" y="2645"/>
                    </a:lnTo>
                    <a:lnTo>
                      <a:pt x="444" y="2564"/>
                    </a:lnTo>
                    <a:lnTo>
                      <a:pt x="506" y="2484"/>
                    </a:lnTo>
                    <a:lnTo>
                      <a:pt x="510" y="2476"/>
                    </a:lnTo>
                    <a:lnTo>
                      <a:pt x="510" y="2469"/>
                    </a:lnTo>
                    <a:lnTo>
                      <a:pt x="508" y="2461"/>
                    </a:lnTo>
                    <a:lnTo>
                      <a:pt x="467" y="2384"/>
                    </a:lnTo>
                    <a:lnTo>
                      <a:pt x="431" y="2303"/>
                    </a:lnTo>
                    <a:lnTo>
                      <a:pt x="400" y="2221"/>
                    </a:lnTo>
                    <a:lnTo>
                      <a:pt x="373" y="2136"/>
                    </a:lnTo>
                    <a:lnTo>
                      <a:pt x="372" y="2132"/>
                    </a:lnTo>
                    <a:lnTo>
                      <a:pt x="369" y="2128"/>
                    </a:lnTo>
                    <a:lnTo>
                      <a:pt x="366" y="2125"/>
                    </a:lnTo>
                    <a:lnTo>
                      <a:pt x="362" y="2123"/>
                    </a:lnTo>
                    <a:lnTo>
                      <a:pt x="356" y="2122"/>
                    </a:lnTo>
                    <a:lnTo>
                      <a:pt x="256" y="2108"/>
                    </a:lnTo>
                    <a:lnTo>
                      <a:pt x="156" y="2094"/>
                    </a:lnTo>
                    <a:lnTo>
                      <a:pt x="124" y="2086"/>
                    </a:lnTo>
                    <a:lnTo>
                      <a:pt x="94" y="2073"/>
                    </a:lnTo>
                    <a:lnTo>
                      <a:pt x="68" y="2054"/>
                    </a:lnTo>
                    <a:lnTo>
                      <a:pt x="45" y="2032"/>
                    </a:lnTo>
                    <a:lnTo>
                      <a:pt x="25" y="2006"/>
                    </a:lnTo>
                    <a:lnTo>
                      <a:pt x="12" y="1976"/>
                    </a:lnTo>
                    <a:lnTo>
                      <a:pt x="3" y="1945"/>
                    </a:lnTo>
                    <a:lnTo>
                      <a:pt x="0" y="1912"/>
                    </a:lnTo>
                    <a:lnTo>
                      <a:pt x="0" y="1598"/>
                    </a:lnTo>
                    <a:lnTo>
                      <a:pt x="3" y="1565"/>
                    </a:lnTo>
                    <a:lnTo>
                      <a:pt x="12" y="1534"/>
                    </a:lnTo>
                    <a:lnTo>
                      <a:pt x="25" y="1504"/>
                    </a:lnTo>
                    <a:lnTo>
                      <a:pt x="45" y="1478"/>
                    </a:lnTo>
                    <a:lnTo>
                      <a:pt x="68" y="1456"/>
                    </a:lnTo>
                    <a:lnTo>
                      <a:pt x="94" y="1437"/>
                    </a:lnTo>
                    <a:lnTo>
                      <a:pt x="124" y="1424"/>
                    </a:lnTo>
                    <a:lnTo>
                      <a:pt x="156" y="1416"/>
                    </a:lnTo>
                    <a:lnTo>
                      <a:pt x="256" y="1402"/>
                    </a:lnTo>
                    <a:lnTo>
                      <a:pt x="356" y="1388"/>
                    </a:lnTo>
                    <a:lnTo>
                      <a:pt x="362" y="1387"/>
                    </a:lnTo>
                    <a:lnTo>
                      <a:pt x="366" y="1385"/>
                    </a:lnTo>
                    <a:lnTo>
                      <a:pt x="369" y="1382"/>
                    </a:lnTo>
                    <a:lnTo>
                      <a:pt x="372" y="1378"/>
                    </a:lnTo>
                    <a:lnTo>
                      <a:pt x="373" y="1374"/>
                    </a:lnTo>
                    <a:lnTo>
                      <a:pt x="400" y="1289"/>
                    </a:lnTo>
                    <a:lnTo>
                      <a:pt x="431" y="1207"/>
                    </a:lnTo>
                    <a:lnTo>
                      <a:pt x="467" y="1126"/>
                    </a:lnTo>
                    <a:lnTo>
                      <a:pt x="508" y="1049"/>
                    </a:lnTo>
                    <a:lnTo>
                      <a:pt x="510" y="1041"/>
                    </a:lnTo>
                    <a:lnTo>
                      <a:pt x="510" y="1034"/>
                    </a:lnTo>
                    <a:lnTo>
                      <a:pt x="506" y="1026"/>
                    </a:lnTo>
                    <a:lnTo>
                      <a:pt x="444" y="946"/>
                    </a:lnTo>
                    <a:lnTo>
                      <a:pt x="384" y="865"/>
                    </a:lnTo>
                    <a:lnTo>
                      <a:pt x="368" y="839"/>
                    </a:lnTo>
                    <a:lnTo>
                      <a:pt x="357" y="813"/>
                    </a:lnTo>
                    <a:lnTo>
                      <a:pt x="351" y="784"/>
                    </a:lnTo>
                    <a:lnTo>
                      <a:pt x="348" y="756"/>
                    </a:lnTo>
                    <a:lnTo>
                      <a:pt x="351" y="728"/>
                    </a:lnTo>
                    <a:lnTo>
                      <a:pt x="357" y="700"/>
                    </a:lnTo>
                    <a:lnTo>
                      <a:pt x="368" y="672"/>
                    </a:lnTo>
                    <a:lnTo>
                      <a:pt x="383" y="648"/>
                    </a:lnTo>
                    <a:lnTo>
                      <a:pt x="402" y="625"/>
                    </a:lnTo>
                    <a:lnTo>
                      <a:pt x="624" y="403"/>
                    </a:lnTo>
                    <a:lnTo>
                      <a:pt x="646" y="384"/>
                    </a:lnTo>
                    <a:lnTo>
                      <a:pt x="670" y="369"/>
                    </a:lnTo>
                    <a:lnTo>
                      <a:pt x="697" y="358"/>
                    </a:lnTo>
                    <a:lnTo>
                      <a:pt x="725" y="352"/>
                    </a:lnTo>
                    <a:lnTo>
                      <a:pt x="754" y="350"/>
                    </a:lnTo>
                    <a:lnTo>
                      <a:pt x="782" y="352"/>
                    </a:lnTo>
                    <a:lnTo>
                      <a:pt x="810" y="358"/>
                    </a:lnTo>
                    <a:lnTo>
                      <a:pt x="837" y="369"/>
                    </a:lnTo>
                    <a:lnTo>
                      <a:pt x="862" y="385"/>
                    </a:lnTo>
                    <a:lnTo>
                      <a:pt x="943" y="446"/>
                    </a:lnTo>
                    <a:lnTo>
                      <a:pt x="1023" y="507"/>
                    </a:lnTo>
                    <a:lnTo>
                      <a:pt x="1031" y="512"/>
                    </a:lnTo>
                    <a:lnTo>
                      <a:pt x="1038" y="512"/>
                    </a:lnTo>
                    <a:lnTo>
                      <a:pt x="1046" y="509"/>
                    </a:lnTo>
                    <a:lnTo>
                      <a:pt x="1123" y="468"/>
                    </a:lnTo>
                    <a:lnTo>
                      <a:pt x="1204" y="432"/>
                    </a:lnTo>
                    <a:lnTo>
                      <a:pt x="1285" y="401"/>
                    </a:lnTo>
                    <a:lnTo>
                      <a:pt x="1370" y="374"/>
                    </a:lnTo>
                    <a:lnTo>
                      <a:pt x="1375" y="373"/>
                    </a:lnTo>
                    <a:lnTo>
                      <a:pt x="1378" y="370"/>
                    </a:lnTo>
                    <a:lnTo>
                      <a:pt x="1381" y="367"/>
                    </a:lnTo>
                    <a:lnTo>
                      <a:pt x="1383" y="363"/>
                    </a:lnTo>
                    <a:lnTo>
                      <a:pt x="1384" y="357"/>
                    </a:lnTo>
                    <a:lnTo>
                      <a:pt x="1398" y="256"/>
                    </a:lnTo>
                    <a:lnTo>
                      <a:pt x="1412" y="156"/>
                    </a:lnTo>
                    <a:lnTo>
                      <a:pt x="1420" y="124"/>
                    </a:lnTo>
                    <a:lnTo>
                      <a:pt x="1433" y="95"/>
                    </a:lnTo>
                    <a:lnTo>
                      <a:pt x="1452" y="68"/>
                    </a:lnTo>
                    <a:lnTo>
                      <a:pt x="1474" y="45"/>
                    </a:lnTo>
                    <a:lnTo>
                      <a:pt x="1500" y="26"/>
                    </a:lnTo>
                    <a:lnTo>
                      <a:pt x="1529" y="12"/>
                    </a:lnTo>
                    <a:lnTo>
                      <a:pt x="1560" y="3"/>
                    </a:lnTo>
                    <a:lnTo>
                      <a:pt x="1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24">
                <a:extLst>
                  <a:ext uri="{FF2B5EF4-FFF2-40B4-BE49-F238E27FC236}">
                    <a16:creationId xmlns:a16="http://schemas.microsoft.com/office/drawing/2014/main" id="{F55F10FB-D2AA-7876-7D48-BBAACFB0EB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73938" y="2844800"/>
                <a:ext cx="241300" cy="242887"/>
              </a:xfrm>
              <a:custGeom>
                <a:avLst/>
                <a:gdLst>
                  <a:gd name="T0" fmla="*/ 639 w 1518"/>
                  <a:gd name="T1" fmla="*/ 176 h 1524"/>
                  <a:gd name="T2" fmla="*/ 475 w 1518"/>
                  <a:gd name="T3" fmla="*/ 237 h 1524"/>
                  <a:gd name="T4" fmla="*/ 338 w 1518"/>
                  <a:gd name="T5" fmla="*/ 340 h 1524"/>
                  <a:gd name="T6" fmla="*/ 235 w 1518"/>
                  <a:gd name="T7" fmla="*/ 477 h 1524"/>
                  <a:gd name="T8" fmla="*/ 175 w 1518"/>
                  <a:gd name="T9" fmla="*/ 642 h 1524"/>
                  <a:gd name="T10" fmla="*/ 166 w 1518"/>
                  <a:gd name="T11" fmla="*/ 823 h 1524"/>
                  <a:gd name="T12" fmla="*/ 210 w 1518"/>
                  <a:gd name="T13" fmla="*/ 995 h 1524"/>
                  <a:gd name="T14" fmla="*/ 299 w 1518"/>
                  <a:gd name="T15" fmla="*/ 1142 h 1524"/>
                  <a:gd name="T16" fmla="*/ 426 w 1518"/>
                  <a:gd name="T17" fmla="*/ 1258 h 1524"/>
                  <a:gd name="T18" fmla="*/ 582 w 1518"/>
                  <a:gd name="T19" fmla="*/ 1333 h 1524"/>
                  <a:gd name="T20" fmla="*/ 759 w 1518"/>
                  <a:gd name="T21" fmla="*/ 1360 h 1524"/>
                  <a:gd name="T22" fmla="*/ 936 w 1518"/>
                  <a:gd name="T23" fmla="*/ 1333 h 1524"/>
                  <a:gd name="T24" fmla="*/ 1092 w 1518"/>
                  <a:gd name="T25" fmla="*/ 1258 h 1524"/>
                  <a:gd name="T26" fmla="*/ 1219 w 1518"/>
                  <a:gd name="T27" fmla="*/ 1142 h 1524"/>
                  <a:gd name="T28" fmla="*/ 1308 w 1518"/>
                  <a:gd name="T29" fmla="*/ 995 h 1524"/>
                  <a:gd name="T30" fmla="*/ 1352 w 1518"/>
                  <a:gd name="T31" fmla="*/ 823 h 1524"/>
                  <a:gd name="T32" fmla="*/ 1343 w 1518"/>
                  <a:gd name="T33" fmla="*/ 642 h 1524"/>
                  <a:gd name="T34" fmla="*/ 1283 w 1518"/>
                  <a:gd name="T35" fmla="*/ 477 h 1524"/>
                  <a:gd name="T36" fmla="*/ 1180 w 1518"/>
                  <a:gd name="T37" fmla="*/ 340 h 1524"/>
                  <a:gd name="T38" fmla="*/ 1043 w 1518"/>
                  <a:gd name="T39" fmla="*/ 237 h 1524"/>
                  <a:gd name="T40" fmla="*/ 879 w 1518"/>
                  <a:gd name="T41" fmla="*/ 176 h 1524"/>
                  <a:gd name="T42" fmla="*/ 759 w 1518"/>
                  <a:gd name="T43" fmla="*/ 0 h 1524"/>
                  <a:gd name="T44" fmla="*/ 961 w 1518"/>
                  <a:gd name="T45" fmla="*/ 27 h 1524"/>
                  <a:gd name="T46" fmla="*/ 1142 w 1518"/>
                  <a:gd name="T47" fmla="*/ 105 h 1524"/>
                  <a:gd name="T48" fmla="*/ 1296 w 1518"/>
                  <a:gd name="T49" fmla="*/ 224 h 1524"/>
                  <a:gd name="T50" fmla="*/ 1414 w 1518"/>
                  <a:gd name="T51" fmla="*/ 378 h 1524"/>
                  <a:gd name="T52" fmla="*/ 1492 w 1518"/>
                  <a:gd name="T53" fmla="*/ 560 h 1524"/>
                  <a:gd name="T54" fmla="*/ 1518 w 1518"/>
                  <a:gd name="T55" fmla="*/ 762 h 1524"/>
                  <a:gd name="T56" fmla="*/ 1492 w 1518"/>
                  <a:gd name="T57" fmla="*/ 964 h 1524"/>
                  <a:gd name="T58" fmla="*/ 1414 w 1518"/>
                  <a:gd name="T59" fmla="*/ 1146 h 1524"/>
                  <a:gd name="T60" fmla="*/ 1296 w 1518"/>
                  <a:gd name="T61" fmla="*/ 1300 h 1524"/>
                  <a:gd name="T62" fmla="*/ 1142 w 1518"/>
                  <a:gd name="T63" fmla="*/ 1419 h 1524"/>
                  <a:gd name="T64" fmla="*/ 961 w 1518"/>
                  <a:gd name="T65" fmla="*/ 1497 h 1524"/>
                  <a:gd name="T66" fmla="*/ 759 w 1518"/>
                  <a:gd name="T67" fmla="*/ 1524 h 1524"/>
                  <a:gd name="T68" fmla="*/ 557 w 1518"/>
                  <a:gd name="T69" fmla="*/ 1497 h 1524"/>
                  <a:gd name="T70" fmla="*/ 376 w 1518"/>
                  <a:gd name="T71" fmla="*/ 1419 h 1524"/>
                  <a:gd name="T72" fmla="*/ 222 w 1518"/>
                  <a:gd name="T73" fmla="*/ 1300 h 1524"/>
                  <a:gd name="T74" fmla="*/ 104 w 1518"/>
                  <a:gd name="T75" fmla="*/ 1146 h 1524"/>
                  <a:gd name="T76" fmla="*/ 26 w 1518"/>
                  <a:gd name="T77" fmla="*/ 964 h 1524"/>
                  <a:gd name="T78" fmla="*/ 0 w 1518"/>
                  <a:gd name="T79" fmla="*/ 762 h 1524"/>
                  <a:gd name="T80" fmla="*/ 26 w 1518"/>
                  <a:gd name="T81" fmla="*/ 560 h 1524"/>
                  <a:gd name="T82" fmla="*/ 104 w 1518"/>
                  <a:gd name="T83" fmla="*/ 378 h 1524"/>
                  <a:gd name="T84" fmla="*/ 222 w 1518"/>
                  <a:gd name="T85" fmla="*/ 224 h 1524"/>
                  <a:gd name="T86" fmla="*/ 376 w 1518"/>
                  <a:gd name="T87" fmla="*/ 105 h 1524"/>
                  <a:gd name="T88" fmla="*/ 557 w 1518"/>
                  <a:gd name="T89" fmla="*/ 27 h 1524"/>
                  <a:gd name="T90" fmla="*/ 759 w 1518"/>
                  <a:gd name="T91" fmla="*/ 0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18" h="1524">
                    <a:moveTo>
                      <a:pt x="759" y="164"/>
                    </a:moveTo>
                    <a:lnTo>
                      <a:pt x="699" y="167"/>
                    </a:lnTo>
                    <a:lnTo>
                      <a:pt x="639" y="176"/>
                    </a:lnTo>
                    <a:lnTo>
                      <a:pt x="582" y="191"/>
                    </a:lnTo>
                    <a:lnTo>
                      <a:pt x="527" y="211"/>
                    </a:lnTo>
                    <a:lnTo>
                      <a:pt x="475" y="237"/>
                    </a:lnTo>
                    <a:lnTo>
                      <a:pt x="426" y="266"/>
                    </a:lnTo>
                    <a:lnTo>
                      <a:pt x="380" y="300"/>
                    </a:lnTo>
                    <a:lnTo>
                      <a:pt x="338" y="340"/>
                    </a:lnTo>
                    <a:lnTo>
                      <a:pt x="299" y="382"/>
                    </a:lnTo>
                    <a:lnTo>
                      <a:pt x="265" y="428"/>
                    </a:lnTo>
                    <a:lnTo>
                      <a:pt x="235" y="477"/>
                    </a:lnTo>
                    <a:lnTo>
                      <a:pt x="210" y="529"/>
                    </a:lnTo>
                    <a:lnTo>
                      <a:pt x="189" y="584"/>
                    </a:lnTo>
                    <a:lnTo>
                      <a:pt x="175" y="642"/>
                    </a:lnTo>
                    <a:lnTo>
                      <a:pt x="166" y="701"/>
                    </a:lnTo>
                    <a:lnTo>
                      <a:pt x="163" y="762"/>
                    </a:lnTo>
                    <a:lnTo>
                      <a:pt x="166" y="823"/>
                    </a:lnTo>
                    <a:lnTo>
                      <a:pt x="175" y="882"/>
                    </a:lnTo>
                    <a:lnTo>
                      <a:pt x="189" y="940"/>
                    </a:lnTo>
                    <a:lnTo>
                      <a:pt x="210" y="995"/>
                    </a:lnTo>
                    <a:lnTo>
                      <a:pt x="235" y="1047"/>
                    </a:lnTo>
                    <a:lnTo>
                      <a:pt x="265" y="1096"/>
                    </a:lnTo>
                    <a:lnTo>
                      <a:pt x="299" y="1142"/>
                    </a:lnTo>
                    <a:lnTo>
                      <a:pt x="338" y="1184"/>
                    </a:lnTo>
                    <a:lnTo>
                      <a:pt x="380" y="1224"/>
                    </a:lnTo>
                    <a:lnTo>
                      <a:pt x="426" y="1258"/>
                    </a:lnTo>
                    <a:lnTo>
                      <a:pt x="475" y="1287"/>
                    </a:lnTo>
                    <a:lnTo>
                      <a:pt x="527" y="1313"/>
                    </a:lnTo>
                    <a:lnTo>
                      <a:pt x="582" y="1333"/>
                    </a:lnTo>
                    <a:lnTo>
                      <a:pt x="639" y="1348"/>
                    </a:lnTo>
                    <a:lnTo>
                      <a:pt x="699" y="1357"/>
                    </a:lnTo>
                    <a:lnTo>
                      <a:pt x="759" y="1360"/>
                    </a:lnTo>
                    <a:lnTo>
                      <a:pt x="819" y="1357"/>
                    </a:lnTo>
                    <a:lnTo>
                      <a:pt x="879" y="1348"/>
                    </a:lnTo>
                    <a:lnTo>
                      <a:pt x="936" y="1333"/>
                    </a:lnTo>
                    <a:lnTo>
                      <a:pt x="991" y="1313"/>
                    </a:lnTo>
                    <a:lnTo>
                      <a:pt x="1043" y="1287"/>
                    </a:lnTo>
                    <a:lnTo>
                      <a:pt x="1092" y="1258"/>
                    </a:lnTo>
                    <a:lnTo>
                      <a:pt x="1138" y="1224"/>
                    </a:lnTo>
                    <a:lnTo>
                      <a:pt x="1180" y="1184"/>
                    </a:lnTo>
                    <a:lnTo>
                      <a:pt x="1219" y="1142"/>
                    </a:lnTo>
                    <a:lnTo>
                      <a:pt x="1253" y="1096"/>
                    </a:lnTo>
                    <a:lnTo>
                      <a:pt x="1283" y="1047"/>
                    </a:lnTo>
                    <a:lnTo>
                      <a:pt x="1308" y="995"/>
                    </a:lnTo>
                    <a:lnTo>
                      <a:pt x="1329" y="940"/>
                    </a:lnTo>
                    <a:lnTo>
                      <a:pt x="1343" y="882"/>
                    </a:lnTo>
                    <a:lnTo>
                      <a:pt x="1352" y="823"/>
                    </a:lnTo>
                    <a:lnTo>
                      <a:pt x="1355" y="762"/>
                    </a:lnTo>
                    <a:lnTo>
                      <a:pt x="1352" y="701"/>
                    </a:lnTo>
                    <a:lnTo>
                      <a:pt x="1343" y="642"/>
                    </a:lnTo>
                    <a:lnTo>
                      <a:pt x="1329" y="584"/>
                    </a:lnTo>
                    <a:lnTo>
                      <a:pt x="1308" y="529"/>
                    </a:lnTo>
                    <a:lnTo>
                      <a:pt x="1283" y="477"/>
                    </a:lnTo>
                    <a:lnTo>
                      <a:pt x="1253" y="428"/>
                    </a:lnTo>
                    <a:lnTo>
                      <a:pt x="1219" y="382"/>
                    </a:lnTo>
                    <a:lnTo>
                      <a:pt x="1180" y="340"/>
                    </a:lnTo>
                    <a:lnTo>
                      <a:pt x="1138" y="300"/>
                    </a:lnTo>
                    <a:lnTo>
                      <a:pt x="1092" y="266"/>
                    </a:lnTo>
                    <a:lnTo>
                      <a:pt x="1043" y="237"/>
                    </a:lnTo>
                    <a:lnTo>
                      <a:pt x="991" y="211"/>
                    </a:lnTo>
                    <a:lnTo>
                      <a:pt x="936" y="191"/>
                    </a:lnTo>
                    <a:lnTo>
                      <a:pt x="879" y="176"/>
                    </a:lnTo>
                    <a:lnTo>
                      <a:pt x="819" y="167"/>
                    </a:lnTo>
                    <a:lnTo>
                      <a:pt x="759" y="164"/>
                    </a:lnTo>
                    <a:close/>
                    <a:moveTo>
                      <a:pt x="759" y="0"/>
                    </a:moveTo>
                    <a:lnTo>
                      <a:pt x="828" y="4"/>
                    </a:lnTo>
                    <a:lnTo>
                      <a:pt x="896" y="12"/>
                    </a:lnTo>
                    <a:lnTo>
                      <a:pt x="961" y="27"/>
                    </a:lnTo>
                    <a:lnTo>
                      <a:pt x="1024" y="48"/>
                    </a:lnTo>
                    <a:lnTo>
                      <a:pt x="1085" y="74"/>
                    </a:lnTo>
                    <a:lnTo>
                      <a:pt x="1142" y="105"/>
                    </a:lnTo>
                    <a:lnTo>
                      <a:pt x="1197" y="140"/>
                    </a:lnTo>
                    <a:lnTo>
                      <a:pt x="1248" y="179"/>
                    </a:lnTo>
                    <a:lnTo>
                      <a:pt x="1296" y="224"/>
                    </a:lnTo>
                    <a:lnTo>
                      <a:pt x="1340" y="272"/>
                    </a:lnTo>
                    <a:lnTo>
                      <a:pt x="1379" y="323"/>
                    </a:lnTo>
                    <a:lnTo>
                      <a:pt x="1414" y="378"/>
                    </a:lnTo>
                    <a:lnTo>
                      <a:pt x="1445" y="435"/>
                    </a:lnTo>
                    <a:lnTo>
                      <a:pt x="1471" y="496"/>
                    </a:lnTo>
                    <a:lnTo>
                      <a:pt x="1492" y="560"/>
                    </a:lnTo>
                    <a:lnTo>
                      <a:pt x="1507" y="625"/>
                    </a:lnTo>
                    <a:lnTo>
                      <a:pt x="1515" y="693"/>
                    </a:lnTo>
                    <a:lnTo>
                      <a:pt x="1518" y="762"/>
                    </a:lnTo>
                    <a:lnTo>
                      <a:pt x="1515" y="831"/>
                    </a:lnTo>
                    <a:lnTo>
                      <a:pt x="1507" y="899"/>
                    </a:lnTo>
                    <a:lnTo>
                      <a:pt x="1492" y="964"/>
                    </a:lnTo>
                    <a:lnTo>
                      <a:pt x="1471" y="1028"/>
                    </a:lnTo>
                    <a:lnTo>
                      <a:pt x="1445" y="1089"/>
                    </a:lnTo>
                    <a:lnTo>
                      <a:pt x="1414" y="1146"/>
                    </a:lnTo>
                    <a:lnTo>
                      <a:pt x="1379" y="1201"/>
                    </a:lnTo>
                    <a:lnTo>
                      <a:pt x="1340" y="1252"/>
                    </a:lnTo>
                    <a:lnTo>
                      <a:pt x="1296" y="1300"/>
                    </a:lnTo>
                    <a:lnTo>
                      <a:pt x="1248" y="1345"/>
                    </a:lnTo>
                    <a:lnTo>
                      <a:pt x="1197" y="1384"/>
                    </a:lnTo>
                    <a:lnTo>
                      <a:pt x="1142" y="1419"/>
                    </a:lnTo>
                    <a:lnTo>
                      <a:pt x="1085" y="1450"/>
                    </a:lnTo>
                    <a:lnTo>
                      <a:pt x="1024" y="1476"/>
                    </a:lnTo>
                    <a:lnTo>
                      <a:pt x="961" y="1497"/>
                    </a:lnTo>
                    <a:lnTo>
                      <a:pt x="896" y="1512"/>
                    </a:lnTo>
                    <a:lnTo>
                      <a:pt x="828" y="1520"/>
                    </a:lnTo>
                    <a:lnTo>
                      <a:pt x="759" y="1524"/>
                    </a:lnTo>
                    <a:lnTo>
                      <a:pt x="690" y="1520"/>
                    </a:lnTo>
                    <a:lnTo>
                      <a:pt x="622" y="1512"/>
                    </a:lnTo>
                    <a:lnTo>
                      <a:pt x="557" y="1497"/>
                    </a:lnTo>
                    <a:lnTo>
                      <a:pt x="494" y="1476"/>
                    </a:lnTo>
                    <a:lnTo>
                      <a:pt x="433" y="1450"/>
                    </a:lnTo>
                    <a:lnTo>
                      <a:pt x="376" y="1419"/>
                    </a:lnTo>
                    <a:lnTo>
                      <a:pt x="321" y="1384"/>
                    </a:lnTo>
                    <a:lnTo>
                      <a:pt x="270" y="1345"/>
                    </a:lnTo>
                    <a:lnTo>
                      <a:pt x="222" y="1300"/>
                    </a:lnTo>
                    <a:lnTo>
                      <a:pt x="178" y="1252"/>
                    </a:lnTo>
                    <a:lnTo>
                      <a:pt x="139" y="1201"/>
                    </a:lnTo>
                    <a:lnTo>
                      <a:pt x="104" y="1146"/>
                    </a:lnTo>
                    <a:lnTo>
                      <a:pt x="73" y="1089"/>
                    </a:lnTo>
                    <a:lnTo>
                      <a:pt x="47" y="1028"/>
                    </a:lnTo>
                    <a:lnTo>
                      <a:pt x="26" y="964"/>
                    </a:lnTo>
                    <a:lnTo>
                      <a:pt x="11" y="899"/>
                    </a:lnTo>
                    <a:lnTo>
                      <a:pt x="3" y="831"/>
                    </a:lnTo>
                    <a:lnTo>
                      <a:pt x="0" y="762"/>
                    </a:lnTo>
                    <a:lnTo>
                      <a:pt x="3" y="693"/>
                    </a:lnTo>
                    <a:lnTo>
                      <a:pt x="11" y="625"/>
                    </a:lnTo>
                    <a:lnTo>
                      <a:pt x="26" y="560"/>
                    </a:lnTo>
                    <a:lnTo>
                      <a:pt x="47" y="496"/>
                    </a:lnTo>
                    <a:lnTo>
                      <a:pt x="73" y="435"/>
                    </a:lnTo>
                    <a:lnTo>
                      <a:pt x="104" y="378"/>
                    </a:lnTo>
                    <a:lnTo>
                      <a:pt x="139" y="323"/>
                    </a:lnTo>
                    <a:lnTo>
                      <a:pt x="178" y="272"/>
                    </a:lnTo>
                    <a:lnTo>
                      <a:pt x="222" y="224"/>
                    </a:lnTo>
                    <a:lnTo>
                      <a:pt x="270" y="179"/>
                    </a:lnTo>
                    <a:lnTo>
                      <a:pt x="321" y="140"/>
                    </a:lnTo>
                    <a:lnTo>
                      <a:pt x="376" y="105"/>
                    </a:lnTo>
                    <a:lnTo>
                      <a:pt x="433" y="74"/>
                    </a:lnTo>
                    <a:lnTo>
                      <a:pt x="494" y="48"/>
                    </a:lnTo>
                    <a:lnTo>
                      <a:pt x="557" y="27"/>
                    </a:lnTo>
                    <a:lnTo>
                      <a:pt x="622" y="12"/>
                    </a:lnTo>
                    <a:lnTo>
                      <a:pt x="690" y="4"/>
                    </a:lnTo>
                    <a:lnTo>
                      <a:pt x="7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A14635B9-FE3B-0D77-2C66-EB7469389574}"/>
              </a:ext>
            </a:extLst>
          </p:cNvPr>
          <p:cNvSpPr txBox="1"/>
          <p:nvPr/>
        </p:nvSpPr>
        <p:spPr>
          <a:xfrm>
            <a:off x="4787485" y="2040023"/>
            <a:ext cx="236486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AD4888C-16B5-49A0-4E12-8314C71ABDB3}"/>
              </a:ext>
            </a:extLst>
          </p:cNvPr>
          <p:cNvSpPr txBox="1"/>
          <p:nvPr/>
        </p:nvSpPr>
        <p:spPr>
          <a:xfrm>
            <a:off x="2932933" y="4284460"/>
            <a:ext cx="236486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4320283-A2F7-5440-4D04-5B70F879E457}"/>
              </a:ext>
            </a:extLst>
          </p:cNvPr>
          <p:cNvSpPr txBox="1"/>
          <p:nvPr/>
        </p:nvSpPr>
        <p:spPr>
          <a:xfrm>
            <a:off x="9135709" y="2186233"/>
            <a:ext cx="236486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826D45D-8910-4E95-A3AD-761691241C68}"/>
              </a:ext>
            </a:extLst>
          </p:cNvPr>
          <p:cNvSpPr txBox="1"/>
          <p:nvPr/>
        </p:nvSpPr>
        <p:spPr>
          <a:xfrm>
            <a:off x="7451487" y="4226020"/>
            <a:ext cx="236486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281666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7" grpId="0"/>
      <p:bldP spid="88" grpId="0"/>
      <p:bldP spid="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6345C98-82C6-A305-F5BE-41C8BFFFB0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87FE7A0-8081-3672-78ED-88BEC6036D0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260F4C8-8696-7D6B-5F5E-A4ACD8AADB4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16689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FC49BC-E954-DAB2-F839-B9A56DE22D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4A90DE7-39D3-26F1-41BA-D95A704467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2EA90DD-1E7C-A099-1C4B-2943605EAED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6463CB-8F9D-CC98-1826-F389C8B9FED6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726F58-450D-4D5B-E5D8-CC2315AD8363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7EAD2F-9620-74EC-2EBF-2369079D71C0}"/>
              </a:ext>
            </a:extLst>
          </p:cNvPr>
          <p:cNvGrpSpPr/>
          <p:nvPr/>
        </p:nvGrpSpPr>
        <p:grpSpPr>
          <a:xfrm>
            <a:off x="4616974" y="6069404"/>
            <a:ext cx="3414610" cy="455986"/>
            <a:chOff x="4616974" y="6069404"/>
            <a:chExt cx="3414610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062F370-8765-DF83-7644-21F1E74B12C4}"/>
                </a:ext>
              </a:extLst>
            </p:cNvPr>
            <p:cNvGrpSpPr/>
            <p:nvPr/>
          </p:nvGrpSpPr>
          <p:grpSpPr>
            <a:xfrm>
              <a:off x="4616974" y="6069404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E11506A4-EFDB-1220-1830-575147CD98D4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62426B-1AF8-72FC-54E3-A65B70575E20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B1372E7-CE91-9BA6-5F30-B30241A15865}"/>
                </a:ext>
              </a:extLst>
            </p:cNvPr>
            <p:cNvSpPr txBox="1"/>
            <p:nvPr/>
          </p:nvSpPr>
          <p:spPr>
            <a:xfrm>
              <a:off x="4991754" y="6128179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1B4CEAC-A41E-9D6C-34A8-9CAAE0F32C04}"/>
              </a:ext>
            </a:extLst>
          </p:cNvPr>
          <p:cNvSpPr txBox="1"/>
          <p:nvPr/>
        </p:nvSpPr>
        <p:spPr>
          <a:xfrm>
            <a:off x="144069" y="1490507"/>
            <a:ext cx="4307270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35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Freeform 6316">
            <a:extLst>
              <a:ext uri="{FF2B5EF4-FFF2-40B4-BE49-F238E27FC236}">
                <a16:creationId xmlns:a16="http://schemas.microsoft.com/office/drawing/2014/main" id="{76806518-3BCE-E8EC-F3E3-382905A444D7}"/>
              </a:ext>
            </a:extLst>
          </p:cNvPr>
          <p:cNvSpPr>
            <a:spLocks/>
          </p:cNvSpPr>
          <p:nvPr/>
        </p:nvSpPr>
        <p:spPr bwMode="auto">
          <a:xfrm>
            <a:off x="0" y="905751"/>
            <a:ext cx="12192000" cy="5715370"/>
          </a:xfrm>
          <a:custGeom>
            <a:avLst/>
            <a:gdLst>
              <a:gd name="T0" fmla="*/ 4 w 2414"/>
              <a:gd name="T1" fmla="*/ 1128 h 1128"/>
              <a:gd name="T2" fmla="*/ 0 w 2414"/>
              <a:gd name="T3" fmla="*/ 1121 h 1128"/>
              <a:gd name="T4" fmla="*/ 608 w 2414"/>
              <a:gd name="T5" fmla="*/ 768 h 1128"/>
              <a:gd name="T6" fmla="*/ 616 w 2414"/>
              <a:gd name="T7" fmla="*/ 755 h 1128"/>
              <a:gd name="T8" fmla="*/ 608 w 2414"/>
              <a:gd name="T9" fmla="*/ 743 h 1128"/>
              <a:gd name="T10" fmla="*/ 319 w 2414"/>
              <a:gd name="T11" fmla="*/ 576 h 1128"/>
              <a:gd name="T12" fmla="*/ 309 w 2414"/>
              <a:gd name="T13" fmla="*/ 558 h 1128"/>
              <a:gd name="T14" fmla="*/ 319 w 2414"/>
              <a:gd name="T15" fmla="*/ 540 h 1128"/>
              <a:gd name="T16" fmla="*/ 666 w 2414"/>
              <a:gd name="T17" fmla="*/ 338 h 1128"/>
              <a:gd name="T18" fmla="*/ 708 w 2414"/>
              <a:gd name="T19" fmla="*/ 338 h 1128"/>
              <a:gd name="T20" fmla="*/ 1505 w 2414"/>
              <a:gd name="T21" fmla="*/ 798 h 1128"/>
              <a:gd name="T22" fmla="*/ 1538 w 2414"/>
              <a:gd name="T23" fmla="*/ 798 h 1128"/>
              <a:gd name="T24" fmla="*/ 1838 w 2414"/>
              <a:gd name="T25" fmla="*/ 625 h 1128"/>
              <a:gd name="T26" fmla="*/ 1844 w 2414"/>
              <a:gd name="T27" fmla="*/ 614 h 1128"/>
              <a:gd name="T28" fmla="*/ 1838 w 2414"/>
              <a:gd name="T29" fmla="*/ 603 h 1128"/>
              <a:gd name="T30" fmla="*/ 1634 w 2414"/>
              <a:gd name="T31" fmla="*/ 487 h 1128"/>
              <a:gd name="T32" fmla="*/ 1626 w 2414"/>
              <a:gd name="T33" fmla="*/ 474 h 1128"/>
              <a:gd name="T34" fmla="*/ 1634 w 2414"/>
              <a:gd name="T35" fmla="*/ 460 h 1128"/>
              <a:gd name="T36" fmla="*/ 2410 w 2414"/>
              <a:gd name="T37" fmla="*/ 0 h 1128"/>
              <a:gd name="T38" fmla="*/ 2414 w 2414"/>
              <a:gd name="T39" fmla="*/ 7 h 1128"/>
              <a:gd name="T40" fmla="*/ 1638 w 2414"/>
              <a:gd name="T41" fmla="*/ 467 h 1128"/>
              <a:gd name="T42" fmla="*/ 1634 w 2414"/>
              <a:gd name="T43" fmla="*/ 474 h 1128"/>
              <a:gd name="T44" fmla="*/ 1638 w 2414"/>
              <a:gd name="T45" fmla="*/ 480 h 1128"/>
              <a:gd name="T46" fmla="*/ 1842 w 2414"/>
              <a:gd name="T47" fmla="*/ 596 h 1128"/>
              <a:gd name="T48" fmla="*/ 1852 w 2414"/>
              <a:gd name="T49" fmla="*/ 614 h 1128"/>
              <a:gd name="T50" fmla="*/ 1842 w 2414"/>
              <a:gd name="T51" fmla="*/ 632 h 1128"/>
              <a:gd name="T52" fmla="*/ 1542 w 2414"/>
              <a:gd name="T53" fmla="*/ 805 h 1128"/>
              <a:gd name="T54" fmla="*/ 1501 w 2414"/>
              <a:gd name="T55" fmla="*/ 805 h 1128"/>
              <a:gd name="T56" fmla="*/ 704 w 2414"/>
              <a:gd name="T57" fmla="*/ 345 h 1128"/>
              <a:gd name="T58" fmla="*/ 670 w 2414"/>
              <a:gd name="T59" fmla="*/ 345 h 1128"/>
              <a:gd name="T60" fmla="*/ 323 w 2414"/>
              <a:gd name="T61" fmla="*/ 547 h 1128"/>
              <a:gd name="T62" fmla="*/ 317 w 2414"/>
              <a:gd name="T63" fmla="*/ 558 h 1128"/>
              <a:gd name="T64" fmla="*/ 323 w 2414"/>
              <a:gd name="T65" fmla="*/ 569 h 1128"/>
              <a:gd name="T66" fmla="*/ 612 w 2414"/>
              <a:gd name="T67" fmla="*/ 736 h 1128"/>
              <a:gd name="T68" fmla="*/ 624 w 2414"/>
              <a:gd name="T69" fmla="*/ 755 h 1128"/>
              <a:gd name="T70" fmla="*/ 612 w 2414"/>
              <a:gd name="T71" fmla="*/ 775 h 1128"/>
              <a:gd name="T72" fmla="*/ 4 w 2414"/>
              <a:gd name="T73" fmla="*/ 1128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414" h="1128">
                <a:moveTo>
                  <a:pt x="4" y="1128"/>
                </a:moveTo>
                <a:cubicBezTo>
                  <a:pt x="0" y="1121"/>
                  <a:pt x="0" y="1121"/>
                  <a:pt x="0" y="1121"/>
                </a:cubicBezTo>
                <a:cubicBezTo>
                  <a:pt x="608" y="768"/>
                  <a:pt x="608" y="768"/>
                  <a:pt x="608" y="768"/>
                </a:cubicBezTo>
                <a:cubicBezTo>
                  <a:pt x="613" y="765"/>
                  <a:pt x="616" y="761"/>
                  <a:pt x="616" y="755"/>
                </a:cubicBezTo>
                <a:cubicBezTo>
                  <a:pt x="616" y="750"/>
                  <a:pt x="613" y="746"/>
                  <a:pt x="608" y="743"/>
                </a:cubicBezTo>
                <a:cubicBezTo>
                  <a:pt x="319" y="576"/>
                  <a:pt x="319" y="576"/>
                  <a:pt x="319" y="576"/>
                </a:cubicBezTo>
                <a:cubicBezTo>
                  <a:pt x="313" y="572"/>
                  <a:pt x="309" y="566"/>
                  <a:pt x="309" y="558"/>
                </a:cubicBezTo>
                <a:cubicBezTo>
                  <a:pt x="309" y="551"/>
                  <a:pt x="313" y="544"/>
                  <a:pt x="319" y="540"/>
                </a:cubicBezTo>
                <a:cubicBezTo>
                  <a:pt x="666" y="338"/>
                  <a:pt x="666" y="338"/>
                  <a:pt x="666" y="338"/>
                </a:cubicBezTo>
                <a:cubicBezTo>
                  <a:pt x="679" y="331"/>
                  <a:pt x="695" y="331"/>
                  <a:pt x="708" y="338"/>
                </a:cubicBezTo>
                <a:cubicBezTo>
                  <a:pt x="1505" y="798"/>
                  <a:pt x="1505" y="798"/>
                  <a:pt x="1505" y="798"/>
                </a:cubicBezTo>
                <a:cubicBezTo>
                  <a:pt x="1515" y="804"/>
                  <a:pt x="1528" y="804"/>
                  <a:pt x="1538" y="798"/>
                </a:cubicBezTo>
                <a:cubicBezTo>
                  <a:pt x="1838" y="625"/>
                  <a:pt x="1838" y="625"/>
                  <a:pt x="1838" y="625"/>
                </a:cubicBezTo>
                <a:cubicBezTo>
                  <a:pt x="1842" y="622"/>
                  <a:pt x="1844" y="618"/>
                  <a:pt x="1844" y="614"/>
                </a:cubicBezTo>
                <a:cubicBezTo>
                  <a:pt x="1844" y="609"/>
                  <a:pt x="1842" y="605"/>
                  <a:pt x="1838" y="603"/>
                </a:cubicBezTo>
                <a:cubicBezTo>
                  <a:pt x="1634" y="487"/>
                  <a:pt x="1634" y="487"/>
                  <a:pt x="1634" y="487"/>
                </a:cubicBezTo>
                <a:cubicBezTo>
                  <a:pt x="1629" y="484"/>
                  <a:pt x="1626" y="479"/>
                  <a:pt x="1626" y="474"/>
                </a:cubicBezTo>
                <a:cubicBezTo>
                  <a:pt x="1626" y="469"/>
                  <a:pt x="1629" y="464"/>
                  <a:pt x="1634" y="460"/>
                </a:cubicBezTo>
                <a:cubicBezTo>
                  <a:pt x="2410" y="0"/>
                  <a:pt x="2410" y="0"/>
                  <a:pt x="2410" y="0"/>
                </a:cubicBezTo>
                <a:cubicBezTo>
                  <a:pt x="2414" y="7"/>
                  <a:pt x="2414" y="7"/>
                  <a:pt x="2414" y="7"/>
                </a:cubicBezTo>
                <a:cubicBezTo>
                  <a:pt x="1638" y="467"/>
                  <a:pt x="1638" y="467"/>
                  <a:pt x="1638" y="467"/>
                </a:cubicBezTo>
                <a:cubicBezTo>
                  <a:pt x="1636" y="469"/>
                  <a:pt x="1634" y="471"/>
                  <a:pt x="1634" y="474"/>
                </a:cubicBezTo>
                <a:cubicBezTo>
                  <a:pt x="1634" y="476"/>
                  <a:pt x="1636" y="478"/>
                  <a:pt x="1638" y="480"/>
                </a:cubicBezTo>
                <a:cubicBezTo>
                  <a:pt x="1842" y="596"/>
                  <a:pt x="1842" y="596"/>
                  <a:pt x="1842" y="596"/>
                </a:cubicBezTo>
                <a:cubicBezTo>
                  <a:pt x="1848" y="600"/>
                  <a:pt x="1852" y="606"/>
                  <a:pt x="1852" y="614"/>
                </a:cubicBezTo>
                <a:cubicBezTo>
                  <a:pt x="1852" y="621"/>
                  <a:pt x="1848" y="628"/>
                  <a:pt x="1842" y="632"/>
                </a:cubicBezTo>
                <a:cubicBezTo>
                  <a:pt x="1542" y="805"/>
                  <a:pt x="1542" y="805"/>
                  <a:pt x="1542" y="805"/>
                </a:cubicBezTo>
                <a:cubicBezTo>
                  <a:pt x="1529" y="812"/>
                  <a:pt x="1514" y="812"/>
                  <a:pt x="1501" y="805"/>
                </a:cubicBezTo>
                <a:cubicBezTo>
                  <a:pt x="704" y="345"/>
                  <a:pt x="704" y="345"/>
                  <a:pt x="704" y="345"/>
                </a:cubicBezTo>
                <a:cubicBezTo>
                  <a:pt x="694" y="339"/>
                  <a:pt x="680" y="339"/>
                  <a:pt x="670" y="345"/>
                </a:cubicBezTo>
                <a:cubicBezTo>
                  <a:pt x="323" y="547"/>
                  <a:pt x="323" y="547"/>
                  <a:pt x="323" y="547"/>
                </a:cubicBezTo>
                <a:cubicBezTo>
                  <a:pt x="319" y="550"/>
                  <a:pt x="317" y="554"/>
                  <a:pt x="317" y="558"/>
                </a:cubicBezTo>
                <a:cubicBezTo>
                  <a:pt x="317" y="563"/>
                  <a:pt x="319" y="567"/>
                  <a:pt x="323" y="569"/>
                </a:cubicBezTo>
                <a:cubicBezTo>
                  <a:pt x="612" y="736"/>
                  <a:pt x="612" y="736"/>
                  <a:pt x="612" y="736"/>
                </a:cubicBezTo>
                <a:cubicBezTo>
                  <a:pt x="619" y="740"/>
                  <a:pt x="624" y="747"/>
                  <a:pt x="624" y="755"/>
                </a:cubicBezTo>
                <a:cubicBezTo>
                  <a:pt x="624" y="763"/>
                  <a:pt x="619" y="771"/>
                  <a:pt x="612" y="775"/>
                </a:cubicBezTo>
                <a:lnTo>
                  <a:pt x="4" y="1128"/>
                </a:lnTo>
                <a:close/>
              </a:path>
            </a:pathLst>
          </a:custGeom>
          <a:solidFill>
            <a:schemeClr val="bg1">
              <a:lumMod val="95000"/>
              <a:alpha val="97000"/>
            </a:schemeClr>
          </a:solidFill>
          <a:ln>
            <a:noFill/>
          </a:ln>
          <a:effectLst>
            <a:outerShdw blurRad="342900" dist="381000" dir="10800000" algn="r" rotWithShape="0">
              <a:prstClr val="black">
                <a:alpha val="1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67761BE-6A3B-6568-F2EA-2D0F1D7FD073}"/>
              </a:ext>
            </a:extLst>
          </p:cNvPr>
          <p:cNvGrpSpPr/>
          <p:nvPr/>
        </p:nvGrpSpPr>
        <p:grpSpPr>
          <a:xfrm>
            <a:off x="866229" y="1983182"/>
            <a:ext cx="9506121" cy="4126006"/>
            <a:chOff x="866229" y="1983182"/>
            <a:chExt cx="9506121" cy="412600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4DB3474-F452-7E73-472F-70E668FA822F}"/>
                </a:ext>
              </a:extLst>
            </p:cNvPr>
            <p:cNvGrpSpPr/>
            <p:nvPr/>
          </p:nvGrpSpPr>
          <p:grpSpPr>
            <a:xfrm>
              <a:off x="866229" y="1983182"/>
              <a:ext cx="9506121" cy="4126006"/>
              <a:chOff x="1056729" y="993427"/>
              <a:chExt cx="9506121" cy="4126006"/>
            </a:xfrm>
            <a:solidFill>
              <a:schemeClr val="bg1">
                <a:lumMod val="95000"/>
              </a:schemeClr>
            </a:solidFill>
          </p:grpSpPr>
          <p:sp>
            <p:nvSpPr>
              <p:cNvPr id="5" name="Freeform 6307">
                <a:extLst>
                  <a:ext uri="{FF2B5EF4-FFF2-40B4-BE49-F238E27FC236}">
                    <a16:creationId xmlns:a16="http://schemas.microsoft.com/office/drawing/2014/main" id="{B4348A48-C5C8-D3CA-269C-24D4DAC40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729" y="4086535"/>
                <a:ext cx="1743016" cy="1032898"/>
              </a:xfrm>
              <a:custGeom>
                <a:avLst/>
                <a:gdLst>
                  <a:gd name="T0" fmla="*/ 264 w 268"/>
                  <a:gd name="T1" fmla="*/ 74 h 158"/>
                  <a:gd name="T2" fmla="*/ 142 w 268"/>
                  <a:gd name="T3" fmla="*/ 3 h 158"/>
                  <a:gd name="T4" fmla="*/ 125 w 268"/>
                  <a:gd name="T5" fmla="*/ 3 h 158"/>
                  <a:gd name="T6" fmla="*/ 3 w 268"/>
                  <a:gd name="T7" fmla="*/ 74 h 158"/>
                  <a:gd name="T8" fmla="*/ 0 w 268"/>
                  <a:gd name="T9" fmla="*/ 79 h 158"/>
                  <a:gd name="T10" fmla="*/ 0 w 268"/>
                  <a:gd name="T11" fmla="*/ 79 h 158"/>
                  <a:gd name="T12" fmla="*/ 0 w 268"/>
                  <a:gd name="T13" fmla="*/ 79 h 158"/>
                  <a:gd name="T14" fmla="*/ 3 w 268"/>
                  <a:gd name="T15" fmla="*/ 85 h 158"/>
                  <a:gd name="T16" fmla="*/ 125 w 268"/>
                  <a:gd name="T17" fmla="*/ 155 h 158"/>
                  <a:gd name="T18" fmla="*/ 142 w 268"/>
                  <a:gd name="T19" fmla="*/ 155 h 158"/>
                  <a:gd name="T20" fmla="*/ 264 w 268"/>
                  <a:gd name="T21" fmla="*/ 85 h 158"/>
                  <a:gd name="T22" fmla="*/ 268 w 268"/>
                  <a:gd name="T23" fmla="*/ 79 h 158"/>
                  <a:gd name="T24" fmla="*/ 264 w 268"/>
                  <a:gd name="T25" fmla="*/ 7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8" h="158">
                    <a:moveTo>
                      <a:pt x="264" y="74"/>
                    </a:moveTo>
                    <a:cubicBezTo>
                      <a:pt x="142" y="3"/>
                      <a:pt x="142" y="3"/>
                      <a:pt x="142" y="3"/>
                    </a:cubicBezTo>
                    <a:cubicBezTo>
                      <a:pt x="137" y="0"/>
                      <a:pt x="130" y="0"/>
                      <a:pt x="125" y="3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5"/>
                      <a:pt x="0" y="77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1" y="83"/>
                      <a:pt x="3" y="8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30" y="158"/>
                      <a:pt x="137" y="158"/>
                      <a:pt x="142" y="15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7" y="83"/>
                      <a:pt x="268" y="81"/>
                      <a:pt x="268" y="79"/>
                    </a:cubicBezTo>
                    <a:cubicBezTo>
                      <a:pt x="268" y="77"/>
                      <a:pt x="267" y="75"/>
                      <a:pt x="264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" name="Freeform 6308">
                <a:extLst>
                  <a:ext uri="{FF2B5EF4-FFF2-40B4-BE49-F238E27FC236}">
                    <a16:creationId xmlns:a16="http://schemas.microsoft.com/office/drawing/2014/main" id="{B14FFDE9-7E86-3293-3919-E04217655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157" y="1740783"/>
                <a:ext cx="1750608" cy="1032898"/>
              </a:xfrm>
              <a:custGeom>
                <a:avLst/>
                <a:gdLst>
                  <a:gd name="T0" fmla="*/ 265 w 269"/>
                  <a:gd name="T1" fmla="*/ 74 h 158"/>
                  <a:gd name="T2" fmla="*/ 143 w 269"/>
                  <a:gd name="T3" fmla="*/ 3 h 158"/>
                  <a:gd name="T4" fmla="*/ 126 w 269"/>
                  <a:gd name="T5" fmla="*/ 3 h 158"/>
                  <a:gd name="T6" fmla="*/ 4 w 269"/>
                  <a:gd name="T7" fmla="*/ 74 h 158"/>
                  <a:gd name="T8" fmla="*/ 0 w 269"/>
                  <a:gd name="T9" fmla="*/ 79 h 158"/>
                  <a:gd name="T10" fmla="*/ 0 w 269"/>
                  <a:gd name="T11" fmla="*/ 79 h 158"/>
                  <a:gd name="T12" fmla="*/ 0 w 269"/>
                  <a:gd name="T13" fmla="*/ 79 h 158"/>
                  <a:gd name="T14" fmla="*/ 4 w 269"/>
                  <a:gd name="T15" fmla="*/ 85 h 158"/>
                  <a:gd name="T16" fmla="*/ 126 w 269"/>
                  <a:gd name="T17" fmla="*/ 155 h 158"/>
                  <a:gd name="T18" fmla="*/ 143 w 269"/>
                  <a:gd name="T19" fmla="*/ 155 h 158"/>
                  <a:gd name="T20" fmla="*/ 265 w 269"/>
                  <a:gd name="T21" fmla="*/ 85 h 158"/>
                  <a:gd name="T22" fmla="*/ 269 w 269"/>
                  <a:gd name="T23" fmla="*/ 79 h 158"/>
                  <a:gd name="T24" fmla="*/ 265 w 269"/>
                  <a:gd name="T25" fmla="*/ 7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9" h="158">
                    <a:moveTo>
                      <a:pt x="265" y="74"/>
                    </a:moveTo>
                    <a:cubicBezTo>
                      <a:pt x="143" y="3"/>
                      <a:pt x="143" y="3"/>
                      <a:pt x="143" y="3"/>
                    </a:cubicBezTo>
                    <a:cubicBezTo>
                      <a:pt x="138" y="0"/>
                      <a:pt x="131" y="0"/>
                      <a:pt x="126" y="3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2" y="75"/>
                      <a:pt x="1" y="77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2" y="83"/>
                      <a:pt x="4" y="85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31" y="158"/>
                      <a:pt x="138" y="158"/>
                      <a:pt x="143" y="155"/>
                    </a:cubicBezTo>
                    <a:cubicBezTo>
                      <a:pt x="265" y="85"/>
                      <a:pt x="265" y="85"/>
                      <a:pt x="265" y="85"/>
                    </a:cubicBezTo>
                    <a:cubicBezTo>
                      <a:pt x="268" y="83"/>
                      <a:pt x="269" y="81"/>
                      <a:pt x="269" y="79"/>
                    </a:cubicBezTo>
                    <a:cubicBezTo>
                      <a:pt x="269" y="77"/>
                      <a:pt x="268" y="75"/>
                      <a:pt x="265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" name="Freeform 6310">
                <a:extLst>
                  <a:ext uri="{FF2B5EF4-FFF2-40B4-BE49-F238E27FC236}">
                    <a16:creationId xmlns:a16="http://schemas.microsoft.com/office/drawing/2014/main" id="{65F20176-C1C4-66C9-8722-0122FF4017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1938" y="2301419"/>
                <a:ext cx="1743016" cy="1032898"/>
              </a:xfrm>
              <a:custGeom>
                <a:avLst/>
                <a:gdLst>
                  <a:gd name="T0" fmla="*/ 265 w 268"/>
                  <a:gd name="T1" fmla="*/ 74 h 158"/>
                  <a:gd name="T2" fmla="*/ 143 w 268"/>
                  <a:gd name="T3" fmla="*/ 3 h 158"/>
                  <a:gd name="T4" fmla="*/ 126 w 268"/>
                  <a:gd name="T5" fmla="*/ 3 h 158"/>
                  <a:gd name="T6" fmla="*/ 3 w 268"/>
                  <a:gd name="T7" fmla="*/ 74 h 158"/>
                  <a:gd name="T8" fmla="*/ 0 w 268"/>
                  <a:gd name="T9" fmla="*/ 79 h 158"/>
                  <a:gd name="T10" fmla="*/ 0 w 268"/>
                  <a:gd name="T11" fmla="*/ 79 h 158"/>
                  <a:gd name="T12" fmla="*/ 0 w 268"/>
                  <a:gd name="T13" fmla="*/ 79 h 158"/>
                  <a:gd name="T14" fmla="*/ 3 w 268"/>
                  <a:gd name="T15" fmla="*/ 85 h 158"/>
                  <a:gd name="T16" fmla="*/ 126 w 268"/>
                  <a:gd name="T17" fmla="*/ 156 h 158"/>
                  <a:gd name="T18" fmla="*/ 142 w 268"/>
                  <a:gd name="T19" fmla="*/ 156 h 158"/>
                  <a:gd name="T20" fmla="*/ 265 w 268"/>
                  <a:gd name="T21" fmla="*/ 85 h 158"/>
                  <a:gd name="T22" fmla="*/ 268 w 268"/>
                  <a:gd name="T23" fmla="*/ 79 h 158"/>
                  <a:gd name="T24" fmla="*/ 265 w 268"/>
                  <a:gd name="T25" fmla="*/ 7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8" h="158">
                    <a:moveTo>
                      <a:pt x="265" y="74"/>
                    </a:moveTo>
                    <a:cubicBezTo>
                      <a:pt x="143" y="3"/>
                      <a:pt x="143" y="3"/>
                      <a:pt x="143" y="3"/>
                    </a:cubicBezTo>
                    <a:cubicBezTo>
                      <a:pt x="138" y="0"/>
                      <a:pt x="131" y="0"/>
                      <a:pt x="126" y="3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5"/>
                      <a:pt x="0" y="77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1" y="83"/>
                      <a:pt x="3" y="85"/>
                    </a:cubicBezTo>
                    <a:cubicBezTo>
                      <a:pt x="126" y="156"/>
                      <a:pt x="126" y="156"/>
                      <a:pt x="126" y="156"/>
                    </a:cubicBezTo>
                    <a:cubicBezTo>
                      <a:pt x="131" y="158"/>
                      <a:pt x="137" y="158"/>
                      <a:pt x="142" y="156"/>
                    </a:cubicBezTo>
                    <a:cubicBezTo>
                      <a:pt x="265" y="85"/>
                      <a:pt x="265" y="85"/>
                      <a:pt x="265" y="85"/>
                    </a:cubicBezTo>
                    <a:cubicBezTo>
                      <a:pt x="267" y="83"/>
                      <a:pt x="268" y="81"/>
                      <a:pt x="268" y="79"/>
                    </a:cubicBezTo>
                    <a:cubicBezTo>
                      <a:pt x="268" y="77"/>
                      <a:pt x="267" y="75"/>
                      <a:pt x="265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1" name="Freeform 6311">
                <a:extLst>
                  <a:ext uri="{FF2B5EF4-FFF2-40B4-BE49-F238E27FC236}">
                    <a16:creationId xmlns:a16="http://schemas.microsoft.com/office/drawing/2014/main" id="{D0FF1F76-ED16-9BA3-0BC1-A4B93DC98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2040" y="3115777"/>
                <a:ext cx="1743016" cy="1032898"/>
              </a:xfrm>
              <a:custGeom>
                <a:avLst/>
                <a:gdLst>
                  <a:gd name="T0" fmla="*/ 265 w 268"/>
                  <a:gd name="T1" fmla="*/ 73 h 158"/>
                  <a:gd name="T2" fmla="*/ 143 w 268"/>
                  <a:gd name="T3" fmla="*/ 3 h 158"/>
                  <a:gd name="T4" fmla="*/ 126 w 268"/>
                  <a:gd name="T5" fmla="*/ 3 h 158"/>
                  <a:gd name="T6" fmla="*/ 3 w 268"/>
                  <a:gd name="T7" fmla="*/ 73 h 158"/>
                  <a:gd name="T8" fmla="*/ 0 w 268"/>
                  <a:gd name="T9" fmla="*/ 79 h 158"/>
                  <a:gd name="T10" fmla="*/ 0 w 268"/>
                  <a:gd name="T11" fmla="*/ 79 h 158"/>
                  <a:gd name="T12" fmla="*/ 0 w 268"/>
                  <a:gd name="T13" fmla="*/ 79 h 158"/>
                  <a:gd name="T14" fmla="*/ 3 w 268"/>
                  <a:gd name="T15" fmla="*/ 84 h 158"/>
                  <a:gd name="T16" fmla="*/ 126 w 268"/>
                  <a:gd name="T17" fmla="*/ 155 h 158"/>
                  <a:gd name="T18" fmla="*/ 142 w 268"/>
                  <a:gd name="T19" fmla="*/ 155 h 158"/>
                  <a:gd name="T20" fmla="*/ 265 w 268"/>
                  <a:gd name="T21" fmla="*/ 84 h 158"/>
                  <a:gd name="T22" fmla="*/ 268 w 268"/>
                  <a:gd name="T23" fmla="*/ 79 h 158"/>
                  <a:gd name="T24" fmla="*/ 265 w 268"/>
                  <a:gd name="T25" fmla="*/ 7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8" h="158">
                    <a:moveTo>
                      <a:pt x="265" y="73"/>
                    </a:moveTo>
                    <a:cubicBezTo>
                      <a:pt x="143" y="3"/>
                      <a:pt x="143" y="3"/>
                      <a:pt x="143" y="3"/>
                    </a:cubicBezTo>
                    <a:cubicBezTo>
                      <a:pt x="138" y="0"/>
                      <a:pt x="131" y="0"/>
                      <a:pt x="126" y="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" y="74"/>
                      <a:pt x="0" y="76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1" y="83"/>
                      <a:pt x="3" y="84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31" y="158"/>
                      <a:pt x="137" y="158"/>
                      <a:pt x="142" y="155"/>
                    </a:cubicBezTo>
                    <a:cubicBezTo>
                      <a:pt x="265" y="84"/>
                      <a:pt x="265" y="84"/>
                      <a:pt x="265" y="84"/>
                    </a:cubicBezTo>
                    <a:cubicBezTo>
                      <a:pt x="267" y="83"/>
                      <a:pt x="268" y="81"/>
                      <a:pt x="268" y="79"/>
                    </a:cubicBezTo>
                    <a:cubicBezTo>
                      <a:pt x="268" y="77"/>
                      <a:pt x="267" y="74"/>
                      <a:pt x="265" y="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2" name="Freeform 6312">
                <a:extLst>
                  <a:ext uri="{FF2B5EF4-FFF2-40B4-BE49-F238E27FC236}">
                    <a16:creationId xmlns:a16="http://schemas.microsoft.com/office/drawing/2014/main" id="{5BBA6E53-2399-BEA2-E1F6-7BD862DEC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9834" y="993427"/>
                <a:ext cx="1743016" cy="1040494"/>
              </a:xfrm>
              <a:custGeom>
                <a:avLst/>
                <a:gdLst>
                  <a:gd name="T0" fmla="*/ 265 w 268"/>
                  <a:gd name="T1" fmla="*/ 74 h 159"/>
                  <a:gd name="T2" fmla="*/ 143 w 268"/>
                  <a:gd name="T3" fmla="*/ 3 h 159"/>
                  <a:gd name="T4" fmla="*/ 125 w 268"/>
                  <a:gd name="T5" fmla="*/ 3 h 159"/>
                  <a:gd name="T6" fmla="*/ 3 w 268"/>
                  <a:gd name="T7" fmla="*/ 74 h 159"/>
                  <a:gd name="T8" fmla="*/ 0 w 268"/>
                  <a:gd name="T9" fmla="*/ 79 h 159"/>
                  <a:gd name="T10" fmla="*/ 0 w 268"/>
                  <a:gd name="T11" fmla="*/ 79 h 159"/>
                  <a:gd name="T12" fmla="*/ 0 w 268"/>
                  <a:gd name="T13" fmla="*/ 80 h 159"/>
                  <a:gd name="T14" fmla="*/ 3 w 268"/>
                  <a:gd name="T15" fmla="*/ 85 h 159"/>
                  <a:gd name="T16" fmla="*/ 126 w 268"/>
                  <a:gd name="T17" fmla="*/ 156 h 159"/>
                  <a:gd name="T18" fmla="*/ 142 w 268"/>
                  <a:gd name="T19" fmla="*/ 156 h 159"/>
                  <a:gd name="T20" fmla="*/ 265 w 268"/>
                  <a:gd name="T21" fmla="*/ 85 h 159"/>
                  <a:gd name="T22" fmla="*/ 268 w 268"/>
                  <a:gd name="T23" fmla="*/ 79 h 159"/>
                  <a:gd name="T24" fmla="*/ 265 w 268"/>
                  <a:gd name="T25" fmla="*/ 7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8" h="159">
                    <a:moveTo>
                      <a:pt x="265" y="74"/>
                    </a:moveTo>
                    <a:cubicBezTo>
                      <a:pt x="143" y="3"/>
                      <a:pt x="143" y="3"/>
                      <a:pt x="143" y="3"/>
                    </a:cubicBezTo>
                    <a:cubicBezTo>
                      <a:pt x="137" y="0"/>
                      <a:pt x="131" y="0"/>
                      <a:pt x="125" y="3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5"/>
                      <a:pt x="0" y="77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2"/>
                      <a:pt x="1" y="84"/>
                      <a:pt x="3" y="85"/>
                    </a:cubicBezTo>
                    <a:cubicBezTo>
                      <a:pt x="126" y="156"/>
                      <a:pt x="126" y="156"/>
                      <a:pt x="126" y="156"/>
                    </a:cubicBezTo>
                    <a:cubicBezTo>
                      <a:pt x="131" y="159"/>
                      <a:pt x="137" y="159"/>
                      <a:pt x="142" y="156"/>
                    </a:cubicBezTo>
                    <a:cubicBezTo>
                      <a:pt x="265" y="85"/>
                      <a:pt x="265" y="85"/>
                      <a:pt x="265" y="85"/>
                    </a:cubicBezTo>
                    <a:cubicBezTo>
                      <a:pt x="267" y="84"/>
                      <a:pt x="268" y="82"/>
                      <a:pt x="268" y="79"/>
                    </a:cubicBezTo>
                    <a:cubicBezTo>
                      <a:pt x="268" y="77"/>
                      <a:pt x="267" y="75"/>
                      <a:pt x="265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542CD40-2D50-3CBA-9BCB-E331AD990590}"/>
                </a:ext>
              </a:extLst>
            </p:cNvPr>
            <p:cNvGrpSpPr/>
            <p:nvPr/>
          </p:nvGrpSpPr>
          <p:grpSpPr>
            <a:xfrm>
              <a:off x="1060567" y="5191453"/>
              <a:ext cx="1354339" cy="802571"/>
              <a:chOff x="1060567" y="4487448"/>
              <a:chExt cx="1354339" cy="802571"/>
            </a:xfrm>
          </p:grpSpPr>
          <p:sp>
            <p:nvSpPr>
              <p:cNvPr id="14" name="Freeform 6307">
                <a:extLst>
                  <a:ext uri="{FF2B5EF4-FFF2-40B4-BE49-F238E27FC236}">
                    <a16:creationId xmlns:a16="http://schemas.microsoft.com/office/drawing/2014/main" id="{F146A37B-6B69-D657-BB0F-F0D005C97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567" y="4487448"/>
                <a:ext cx="1354339" cy="802571"/>
              </a:xfrm>
              <a:custGeom>
                <a:avLst/>
                <a:gdLst>
                  <a:gd name="T0" fmla="*/ 264 w 268"/>
                  <a:gd name="T1" fmla="*/ 74 h 158"/>
                  <a:gd name="T2" fmla="*/ 142 w 268"/>
                  <a:gd name="T3" fmla="*/ 3 h 158"/>
                  <a:gd name="T4" fmla="*/ 125 w 268"/>
                  <a:gd name="T5" fmla="*/ 3 h 158"/>
                  <a:gd name="T6" fmla="*/ 3 w 268"/>
                  <a:gd name="T7" fmla="*/ 74 h 158"/>
                  <a:gd name="T8" fmla="*/ 0 w 268"/>
                  <a:gd name="T9" fmla="*/ 79 h 158"/>
                  <a:gd name="T10" fmla="*/ 0 w 268"/>
                  <a:gd name="T11" fmla="*/ 79 h 158"/>
                  <a:gd name="T12" fmla="*/ 0 w 268"/>
                  <a:gd name="T13" fmla="*/ 79 h 158"/>
                  <a:gd name="T14" fmla="*/ 3 w 268"/>
                  <a:gd name="T15" fmla="*/ 85 h 158"/>
                  <a:gd name="T16" fmla="*/ 125 w 268"/>
                  <a:gd name="T17" fmla="*/ 155 h 158"/>
                  <a:gd name="T18" fmla="*/ 142 w 268"/>
                  <a:gd name="T19" fmla="*/ 155 h 158"/>
                  <a:gd name="T20" fmla="*/ 264 w 268"/>
                  <a:gd name="T21" fmla="*/ 85 h 158"/>
                  <a:gd name="T22" fmla="*/ 268 w 268"/>
                  <a:gd name="T23" fmla="*/ 79 h 158"/>
                  <a:gd name="T24" fmla="*/ 264 w 268"/>
                  <a:gd name="T25" fmla="*/ 7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8" h="158">
                    <a:moveTo>
                      <a:pt x="264" y="74"/>
                    </a:moveTo>
                    <a:cubicBezTo>
                      <a:pt x="142" y="3"/>
                      <a:pt x="142" y="3"/>
                      <a:pt x="142" y="3"/>
                    </a:cubicBezTo>
                    <a:cubicBezTo>
                      <a:pt x="137" y="0"/>
                      <a:pt x="130" y="0"/>
                      <a:pt x="125" y="3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5"/>
                      <a:pt x="0" y="77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1" y="83"/>
                      <a:pt x="3" y="8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30" y="158"/>
                      <a:pt x="137" y="158"/>
                      <a:pt x="142" y="15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7" y="83"/>
                      <a:pt x="268" y="81"/>
                      <a:pt x="268" y="79"/>
                    </a:cubicBezTo>
                    <a:cubicBezTo>
                      <a:pt x="268" y="77"/>
                      <a:pt x="267" y="75"/>
                      <a:pt x="264" y="74"/>
                    </a:cubicBezTo>
                    <a:close/>
                  </a:path>
                </a:pathLst>
              </a:custGeom>
              <a:solidFill>
                <a:srgbClr val="017E81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</a:pPr>
                <a:endParaRPr lang="en-US" sz="360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5629FB7-AAA3-B28F-8BDE-3B01A0FA5972}"/>
                  </a:ext>
                </a:extLst>
              </p:cNvPr>
              <p:cNvSpPr txBox="1"/>
              <p:nvPr/>
            </p:nvSpPr>
            <p:spPr>
              <a:xfrm>
                <a:off x="1298468" y="4596346"/>
                <a:ext cx="878536" cy="584775"/>
              </a:xfrm>
              <a:prstGeom prst="rect">
                <a:avLst/>
              </a:prstGeom>
              <a:noFill/>
              <a:scene3d>
                <a:camera prst="isometricTopUp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spc="-150" dirty="0">
                    <a:solidFill>
                      <a:schemeClr val="bg1"/>
                    </a:solidFill>
                    <a:latin typeface="Shabnam" panose="020B0603030804020204" pitchFamily="34" charset="-78"/>
                    <a:ea typeface="Inter UI Black" panose="020B0A02050000000004" pitchFamily="34" charset="0"/>
                    <a:cs typeface="Shabnam" panose="020B0603030804020204" pitchFamily="34" charset="-78"/>
                  </a:rPr>
                  <a:t>01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1265DE7-3306-8EA4-FBFE-D5F7009E4EA2}"/>
                </a:ext>
              </a:extLst>
            </p:cNvPr>
            <p:cNvGrpSpPr/>
            <p:nvPr/>
          </p:nvGrpSpPr>
          <p:grpSpPr>
            <a:xfrm>
              <a:off x="1641841" y="2845701"/>
              <a:ext cx="1360240" cy="802571"/>
              <a:chOff x="1641841" y="2141696"/>
              <a:chExt cx="1360240" cy="802571"/>
            </a:xfrm>
            <a:solidFill>
              <a:srgbClr val="D5BC7A"/>
            </a:solidFill>
          </p:grpSpPr>
          <p:sp>
            <p:nvSpPr>
              <p:cNvPr id="17" name="Freeform 6308">
                <a:extLst>
                  <a:ext uri="{FF2B5EF4-FFF2-40B4-BE49-F238E27FC236}">
                    <a16:creationId xmlns:a16="http://schemas.microsoft.com/office/drawing/2014/main" id="{931E9735-46D3-9585-94EF-54CF9329D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1841" y="2141696"/>
                <a:ext cx="1360240" cy="802571"/>
              </a:xfrm>
              <a:custGeom>
                <a:avLst/>
                <a:gdLst>
                  <a:gd name="T0" fmla="*/ 265 w 269"/>
                  <a:gd name="T1" fmla="*/ 74 h 158"/>
                  <a:gd name="T2" fmla="*/ 143 w 269"/>
                  <a:gd name="T3" fmla="*/ 3 h 158"/>
                  <a:gd name="T4" fmla="*/ 126 w 269"/>
                  <a:gd name="T5" fmla="*/ 3 h 158"/>
                  <a:gd name="T6" fmla="*/ 4 w 269"/>
                  <a:gd name="T7" fmla="*/ 74 h 158"/>
                  <a:gd name="T8" fmla="*/ 0 w 269"/>
                  <a:gd name="T9" fmla="*/ 79 h 158"/>
                  <a:gd name="T10" fmla="*/ 0 w 269"/>
                  <a:gd name="T11" fmla="*/ 79 h 158"/>
                  <a:gd name="T12" fmla="*/ 0 w 269"/>
                  <a:gd name="T13" fmla="*/ 79 h 158"/>
                  <a:gd name="T14" fmla="*/ 4 w 269"/>
                  <a:gd name="T15" fmla="*/ 85 h 158"/>
                  <a:gd name="T16" fmla="*/ 126 w 269"/>
                  <a:gd name="T17" fmla="*/ 155 h 158"/>
                  <a:gd name="T18" fmla="*/ 143 w 269"/>
                  <a:gd name="T19" fmla="*/ 155 h 158"/>
                  <a:gd name="T20" fmla="*/ 265 w 269"/>
                  <a:gd name="T21" fmla="*/ 85 h 158"/>
                  <a:gd name="T22" fmla="*/ 269 w 269"/>
                  <a:gd name="T23" fmla="*/ 79 h 158"/>
                  <a:gd name="T24" fmla="*/ 265 w 269"/>
                  <a:gd name="T25" fmla="*/ 7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9" h="158">
                    <a:moveTo>
                      <a:pt x="265" y="74"/>
                    </a:moveTo>
                    <a:cubicBezTo>
                      <a:pt x="143" y="3"/>
                      <a:pt x="143" y="3"/>
                      <a:pt x="143" y="3"/>
                    </a:cubicBezTo>
                    <a:cubicBezTo>
                      <a:pt x="138" y="0"/>
                      <a:pt x="131" y="0"/>
                      <a:pt x="126" y="3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2" y="75"/>
                      <a:pt x="1" y="77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2" y="83"/>
                      <a:pt x="4" y="85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31" y="158"/>
                      <a:pt x="138" y="158"/>
                      <a:pt x="143" y="155"/>
                    </a:cubicBezTo>
                    <a:cubicBezTo>
                      <a:pt x="265" y="85"/>
                      <a:pt x="265" y="85"/>
                      <a:pt x="265" y="85"/>
                    </a:cubicBezTo>
                    <a:cubicBezTo>
                      <a:pt x="268" y="83"/>
                      <a:pt x="269" y="81"/>
                      <a:pt x="269" y="79"/>
                    </a:cubicBezTo>
                    <a:cubicBezTo>
                      <a:pt x="269" y="77"/>
                      <a:pt x="268" y="75"/>
                      <a:pt x="265" y="74"/>
                    </a:cubicBezTo>
                    <a:close/>
                  </a:path>
                </a:pathLst>
              </a:custGeom>
              <a:grpFill/>
              <a:ln w="38100">
                <a:noFill/>
              </a:ln>
              <a:effectLst>
                <a:outerShdw blurRad="381000" dist="444500" dir="8100000" sx="90000" sy="90000" algn="tr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400" b="1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70E16BB-C0A6-DE87-AEC5-5A8D317F653D}"/>
                  </a:ext>
                </a:extLst>
              </p:cNvPr>
              <p:cNvSpPr txBox="1"/>
              <p:nvPr/>
            </p:nvSpPr>
            <p:spPr>
              <a:xfrm>
                <a:off x="1882693" y="2250594"/>
                <a:ext cx="878536" cy="584775"/>
              </a:xfrm>
              <a:prstGeom prst="rect">
                <a:avLst/>
              </a:prstGeom>
              <a:noFill/>
              <a:scene3d>
                <a:camera prst="isometricTopUp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spc="-150" dirty="0">
                    <a:solidFill>
                      <a:schemeClr val="bg1"/>
                    </a:solidFill>
                    <a:latin typeface="Shabnam" panose="020B0603030804020204" pitchFamily="34" charset="-78"/>
                    <a:ea typeface="Inter UI Black" panose="020B0A02050000000004" pitchFamily="34" charset="0"/>
                    <a:cs typeface="Shabnam" panose="020B0603030804020204" pitchFamily="34" charset="-78"/>
                  </a:rPr>
                  <a:t>02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3E5D818-647D-3AEF-9F84-82474D93F4B6}"/>
                </a:ext>
              </a:extLst>
            </p:cNvPr>
            <p:cNvGrpSpPr/>
            <p:nvPr/>
          </p:nvGrpSpPr>
          <p:grpSpPr>
            <a:xfrm>
              <a:off x="4927486" y="3406511"/>
              <a:ext cx="1354339" cy="802571"/>
              <a:chOff x="4927486" y="2702506"/>
              <a:chExt cx="1354339" cy="802571"/>
            </a:xfrm>
            <a:solidFill>
              <a:srgbClr val="017E81"/>
            </a:solidFill>
          </p:grpSpPr>
          <p:sp>
            <p:nvSpPr>
              <p:cNvPr id="20" name="Freeform 6309">
                <a:extLst>
                  <a:ext uri="{FF2B5EF4-FFF2-40B4-BE49-F238E27FC236}">
                    <a16:creationId xmlns:a16="http://schemas.microsoft.com/office/drawing/2014/main" id="{432E84B1-A1EE-7C45-7B55-6B78E53A5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7486" y="2702506"/>
                <a:ext cx="1354339" cy="802571"/>
              </a:xfrm>
              <a:custGeom>
                <a:avLst/>
                <a:gdLst>
                  <a:gd name="T0" fmla="*/ 265 w 268"/>
                  <a:gd name="T1" fmla="*/ 74 h 158"/>
                  <a:gd name="T2" fmla="*/ 143 w 268"/>
                  <a:gd name="T3" fmla="*/ 3 h 158"/>
                  <a:gd name="T4" fmla="*/ 126 w 268"/>
                  <a:gd name="T5" fmla="*/ 3 h 158"/>
                  <a:gd name="T6" fmla="*/ 3 w 268"/>
                  <a:gd name="T7" fmla="*/ 74 h 158"/>
                  <a:gd name="T8" fmla="*/ 0 w 268"/>
                  <a:gd name="T9" fmla="*/ 79 h 158"/>
                  <a:gd name="T10" fmla="*/ 0 w 268"/>
                  <a:gd name="T11" fmla="*/ 79 h 158"/>
                  <a:gd name="T12" fmla="*/ 0 w 268"/>
                  <a:gd name="T13" fmla="*/ 79 h 158"/>
                  <a:gd name="T14" fmla="*/ 3 w 268"/>
                  <a:gd name="T15" fmla="*/ 85 h 158"/>
                  <a:gd name="T16" fmla="*/ 126 w 268"/>
                  <a:gd name="T17" fmla="*/ 156 h 158"/>
                  <a:gd name="T18" fmla="*/ 142 w 268"/>
                  <a:gd name="T19" fmla="*/ 156 h 158"/>
                  <a:gd name="T20" fmla="*/ 265 w 268"/>
                  <a:gd name="T21" fmla="*/ 85 h 158"/>
                  <a:gd name="T22" fmla="*/ 268 w 268"/>
                  <a:gd name="T23" fmla="*/ 79 h 158"/>
                  <a:gd name="T24" fmla="*/ 265 w 268"/>
                  <a:gd name="T25" fmla="*/ 7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8" h="158">
                    <a:moveTo>
                      <a:pt x="265" y="74"/>
                    </a:moveTo>
                    <a:cubicBezTo>
                      <a:pt x="143" y="3"/>
                      <a:pt x="143" y="3"/>
                      <a:pt x="143" y="3"/>
                    </a:cubicBezTo>
                    <a:cubicBezTo>
                      <a:pt x="138" y="0"/>
                      <a:pt x="131" y="0"/>
                      <a:pt x="126" y="3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5"/>
                      <a:pt x="0" y="77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1" y="83"/>
                      <a:pt x="3" y="85"/>
                    </a:cubicBezTo>
                    <a:cubicBezTo>
                      <a:pt x="126" y="156"/>
                      <a:pt x="126" y="156"/>
                      <a:pt x="126" y="156"/>
                    </a:cubicBezTo>
                    <a:cubicBezTo>
                      <a:pt x="131" y="158"/>
                      <a:pt x="137" y="158"/>
                      <a:pt x="142" y="156"/>
                    </a:cubicBezTo>
                    <a:cubicBezTo>
                      <a:pt x="265" y="85"/>
                      <a:pt x="265" y="85"/>
                      <a:pt x="265" y="85"/>
                    </a:cubicBezTo>
                    <a:cubicBezTo>
                      <a:pt x="267" y="83"/>
                      <a:pt x="268" y="81"/>
                      <a:pt x="268" y="79"/>
                    </a:cubicBezTo>
                    <a:cubicBezTo>
                      <a:pt x="268" y="77"/>
                      <a:pt x="267" y="75"/>
                      <a:pt x="265" y="74"/>
                    </a:cubicBezTo>
                    <a:close/>
                  </a:path>
                </a:pathLst>
              </a:custGeom>
              <a:grpFill/>
              <a:ln w="38100">
                <a:noFill/>
              </a:ln>
              <a:effectLst>
                <a:outerShdw blurRad="381000" dist="444500" dir="8100000" sx="90000" sy="90000" algn="tr" rotWithShape="0">
                  <a:schemeClr val="accent6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400" b="1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7E67506-842C-FFDE-B6C3-4C641D088C0A}"/>
                  </a:ext>
                </a:extLst>
              </p:cNvPr>
              <p:cNvSpPr txBox="1"/>
              <p:nvPr/>
            </p:nvSpPr>
            <p:spPr>
              <a:xfrm>
                <a:off x="5165387" y="2811404"/>
                <a:ext cx="878536" cy="584775"/>
              </a:xfrm>
              <a:prstGeom prst="rect">
                <a:avLst/>
              </a:prstGeom>
              <a:noFill/>
              <a:scene3d>
                <a:camera prst="isometricTopUp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spc="-150" dirty="0">
                    <a:solidFill>
                      <a:schemeClr val="bg1"/>
                    </a:solidFill>
                    <a:latin typeface="Shabnam" panose="020B0603030804020204" pitchFamily="34" charset="-78"/>
                    <a:ea typeface="Inter UI Black" panose="020B0A02050000000004" pitchFamily="34" charset="0"/>
                    <a:cs typeface="Shabnam" panose="020B0603030804020204" pitchFamily="34" charset="-78"/>
                  </a:rPr>
                  <a:t>03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F287876-4EF9-3AB6-487E-E1634114545C}"/>
                </a:ext>
              </a:extLst>
            </p:cNvPr>
            <p:cNvGrpSpPr/>
            <p:nvPr/>
          </p:nvGrpSpPr>
          <p:grpSpPr>
            <a:xfrm>
              <a:off x="7675878" y="4209082"/>
              <a:ext cx="1354339" cy="802571"/>
              <a:chOff x="7817235" y="3395654"/>
              <a:chExt cx="1354339" cy="802571"/>
            </a:xfrm>
            <a:solidFill>
              <a:srgbClr val="D5BC7A"/>
            </a:solidFill>
          </p:grpSpPr>
          <p:sp>
            <p:nvSpPr>
              <p:cNvPr id="23" name="Freeform 6311">
                <a:extLst>
                  <a:ext uri="{FF2B5EF4-FFF2-40B4-BE49-F238E27FC236}">
                    <a16:creationId xmlns:a16="http://schemas.microsoft.com/office/drawing/2014/main" id="{72F54930-F5D5-4ECF-972A-22F86F133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7235" y="3395654"/>
                <a:ext cx="1354339" cy="802571"/>
              </a:xfrm>
              <a:custGeom>
                <a:avLst/>
                <a:gdLst>
                  <a:gd name="T0" fmla="*/ 265 w 268"/>
                  <a:gd name="T1" fmla="*/ 73 h 158"/>
                  <a:gd name="T2" fmla="*/ 143 w 268"/>
                  <a:gd name="T3" fmla="*/ 3 h 158"/>
                  <a:gd name="T4" fmla="*/ 126 w 268"/>
                  <a:gd name="T5" fmla="*/ 3 h 158"/>
                  <a:gd name="T6" fmla="*/ 3 w 268"/>
                  <a:gd name="T7" fmla="*/ 73 h 158"/>
                  <a:gd name="T8" fmla="*/ 0 w 268"/>
                  <a:gd name="T9" fmla="*/ 79 h 158"/>
                  <a:gd name="T10" fmla="*/ 0 w 268"/>
                  <a:gd name="T11" fmla="*/ 79 h 158"/>
                  <a:gd name="T12" fmla="*/ 0 w 268"/>
                  <a:gd name="T13" fmla="*/ 79 h 158"/>
                  <a:gd name="T14" fmla="*/ 3 w 268"/>
                  <a:gd name="T15" fmla="*/ 84 h 158"/>
                  <a:gd name="T16" fmla="*/ 126 w 268"/>
                  <a:gd name="T17" fmla="*/ 155 h 158"/>
                  <a:gd name="T18" fmla="*/ 142 w 268"/>
                  <a:gd name="T19" fmla="*/ 155 h 158"/>
                  <a:gd name="T20" fmla="*/ 265 w 268"/>
                  <a:gd name="T21" fmla="*/ 84 h 158"/>
                  <a:gd name="T22" fmla="*/ 268 w 268"/>
                  <a:gd name="T23" fmla="*/ 79 h 158"/>
                  <a:gd name="T24" fmla="*/ 265 w 268"/>
                  <a:gd name="T25" fmla="*/ 7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8" h="158">
                    <a:moveTo>
                      <a:pt x="265" y="73"/>
                    </a:moveTo>
                    <a:cubicBezTo>
                      <a:pt x="143" y="3"/>
                      <a:pt x="143" y="3"/>
                      <a:pt x="143" y="3"/>
                    </a:cubicBezTo>
                    <a:cubicBezTo>
                      <a:pt x="138" y="0"/>
                      <a:pt x="131" y="0"/>
                      <a:pt x="126" y="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" y="74"/>
                      <a:pt x="0" y="76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1"/>
                      <a:pt x="1" y="83"/>
                      <a:pt x="3" y="84"/>
                    </a:cubicBezTo>
                    <a:cubicBezTo>
                      <a:pt x="126" y="155"/>
                      <a:pt x="126" y="155"/>
                      <a:pt x="126" y="155"/>
                    </a:cubicBezTo>
                    <a:cubicBezTo>
                      <a:pt x="131" y="158"/>
                      <a:pt x="137" y="158"/>
                      <a:pt x="142" y="155"/>
                    </a:cubicBezTo>
                    <a:cubicBezTo>
                      <a:pt x="265" y="84"/>
                      <a:pt x="265" y="84"/>
                      <a:pt x="265" y="84"/>
                    </a:cubicBezTo>
                    <a:cubicBezTo>
                      <a:pt x="267" y="83"/>
                      <a:pt x="268" y="81"/>
                      <a:pt x="268" y="79"/>
                    </a:cubicBezTo>
                    <a:cubicBezTo>
                      <a:pt x="268" y="77"/>
                      <a:pt x="267" y="74"/>
                      <a:pt x="265" y="73"/>
                    </a:cubicBezTo>
                    <a:close/>
                  </a:path>
                </a:pathLst>
              </a:custGeom>
              <a:grpFill/>
              <a:ln w="38100">
                <a:noFill/>
              </a:ln>
              <a:effectLst>
                <a:outerShdw blurRad="381000" dist="444500" dir="8100000" sx="90000" sy="90000" algn="tr" rotWithShape="0">
                  <a:schemeClr val="accent5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400" b="1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FF8F92D-3ED3-E7F9-024D-7E8A3DF8F723}"/>
                  </a:ext>
                </a:extLst>
              </p:cNvPr>
              <p:cNvSpPr txBox="1"/>
              <p:nvPr/>
            </p:nvSpPr>
            <p:spPr>
              <a:xfrm>
                <a:off x="8055136" y="3504552"/>
                <a:ext cx="878536" cy="584775"/>
              </a:xfrm>
              <a:prstGeom prst="rect">
                <a:avLst/>
              </a:prstGeom>
              <a:noFill/>
              <a:scene3d>
                <a:camera prst="isometricTopUp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spc="-150" dirty="0">
                    <a:solidFill>
                      <a:schemeClr val="bg1"/>
                    </a:solidFill>
                    <a:latin typeface="Shabnam" panose="020B0603030804020204" pitchFamily="34" charset="-78"/>
                    <a:ea typeface="Inter UI Black" panose="020B0A02050000000004" pitchFamily="34" charset="0"/>
                    <a:cs typeface="Shabnam" panose="020B0603030804020204" pitchFamily="34" charset="-78"/>
                  </a:rPr>
                  <a:t>04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728E7EC-AF57-58A5-CF32-FE5037664F1D}"/>
                </a:ext>
              </a:extLst>
            </p:cNvPr>
            <p:cNvGrpSpPr/>
            <p:nvPr/>
          </p:nvGrpSpPr>
          <p:grpSpPr>
            <a:xfrm>
              <a:off x="8823672" y="2099192"/>
              <a:ext cx="1354339" cy="808473"/>
              <a:chOff x="8823672" y="1395187"/>
              <a:chExt cx="1354339" cy="808473"/>
            </a:xfrm>
            <a:solidFill>
              <a:srgbClr val="017E81"/>
            </a:solidFill>
          </p:grpSpPr>
          <p:sp>
            <p:nvSpPr>
              <p:cNvPr id="26" name="Freeform 6312">
                <a:extLst>
                  <a:ext uri="{FF2B5EF4-FFF2-40B4-BE49-F238E27FC236}">
                    <a16:creationId xmlns:a16="http://schemas.microsoft.com/office/drawing/2014/main" id="{9AA2880C-5113-65BE-F7F1-C4737E609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23672" y="1395187"/>
                <a:ext cx="1354339" cy="808473"/>
              </a:xfrm>
              <a:custGeom>
                <a:avLst/>
                <a:gdLst>
                  <a:gd name="T0" fmla="*/ 265 w 268"/>
                  <a:gd name="T1" fmla="*/ 74 h 159"/>
                  <a:gd name="T2" fmla="*/ 143 w 268"/>
                  <a:gd name="T3" fmla="*/ 3 h 159"/>
                  <a:gd name="T4" fmla="*/ 125 w 268"/>
                  <a:gd name="T5" fmla="*/ 3 h 159"/>
                  <a:gd name="T6" fmla="*/ 3 w 268"/>
                  <a:gd name="T7" fmla="*/ 74 h 159"/>
                  <a:gd name="T8" fmla="*/ 0 w 268"/>
                  <a:gd name="T9" fmla="*/ 79 h 159"/>
                  <a:gd name="T10" fmla="*/ 0 w 268"/>
                  <a:gd name="T11" fmla="*/ 79 h 159"/>
                  <a:gd name="T12" fmla="*/ 0 w 268"/>
                  <a:gd name="T13" fmla="*/ 80 h 159"/>
                  <a:gd name="T14" fmla="*/ 3 w 268"/>
                  <a:gd name="T15" fmla="*/ 85 h 159"/>
                  <a:gd name="T16" fmla="*/ 126 w 268"/>
                  <a:gd name="T17" fmla="*/ 156 h 159"/>
                  <a:gd name="T18" fmla="*/ 142 w 268"/>
                  <a:gd name="T19" fmla="*/ 156 h 159"/>
                  <a:gd name="T20" fmla="*/ 265 w 268"/>
                  <a:gd name="T21" fmla="*/ 85 h 159"/>
                  <a:gd name="T22" fmla="*/ 268 w 268"/>
                  <a:gd name="T23" fmla="*/ 79 h 159"/>
                  <a:gd name="T24" fmla="*/ 265 w 268"/>
                  <a:gd name="T25" fmla="*/ 7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8" h="159">
                    <a:moveTo>
                      <a:pt x="265" y="74"/>
                    </a:moveTo>
                    <a:cubicBezTo>
                      <a:pt x="143" y="3"/>
                      <a:pt x="143" y="3"/>
                      <a:pt x="143" y="3"/>
                    </a:cubicBezTo>
                    <a:cubicBezTo>
                      <a:pt x="137" y="0"/>
                      <a:pt x="131" y="0"/>
                      <a:pt x="125" y="3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5"/>
                      <a:pt x="0" y="77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2"/>
                      <a:pt x="1" y="84"/>
                      <a:pt x="3" y="85"/>
                    </a:cubicBezTo>
                    <a:cubicBezTo>
                      <a:pt x="126" y="156"/>
                      <a:pt x="126" y="156"/>
                      <a:pt x="126" y="156"/>
                    </a:cubicBezTo>
                    <a:cubicBezTo>
                      <a:pt x="131" y="159"/>
                      <a:pt x="137" y="159"/>
                      <a:pt x="142" y="156"/>
                    </a:cubicBezTo>
                    <a:cubicBezTo>
                      <a:pt x="265" y="85"/>
                      <a:pt x="265" y="85"/>
                      <a:pt x="265" y="85"/>
                    </a:cubicBezTo>
                    <a:cubicBezTo>
                      <a:pt x="267" y="84"/>
                      <a:pt x="268" y="82"/>
                      <a:pt x="268" y="79"/>
                    </a:cubicBezTo>
                    <a:cubicBezTo>
                      <a:pt x="268" y="77"/>
                      <a:pt x="267" y="75"/>
                      <a:pt x="265" y="74"/>
                    </a:cubicBezTo>
                    <a:close/>
                  </a:path>
                </a:pathLst>
              </a:custGeom>
              <a:grpFill/>
              <a:ln w="38100">
                <a:noFill/>
              </a:ln>
              <a:effectLst>
                <a:outerShdw blurRad="381000" dist="444500" dir="8100000" sx="90000" sy="90000" algn="tr" rotWithShape="0">
                  <a:schemeClr val="accent3"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400" b="1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614EBDC-C8C6-6744-2666-23207871EAEF}"/>
                  </a:ext>
                </a:extLst>
              </p:cNvPr>
              <p:cNvSpPr txBox="1"/>
              <p:nvPr/>
            </p:nvSpPr>
            <p:spPr>
              <a:xfrm>
                <a:off x="9061573" y="1507036"/>
                <a:ext cx="878536" cy="584775"/>
              </a:xfrm>
              <a:prstGeom prst="rect">
                <a:avLst/>
              </a:prstGeom>
              <a:noFill/>
              <a:scene3d>
                <a:camera prst="isometricTopUp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spc="-150" dirty="0">
                    <a:solidFill>
                      <a:schemeClr val="bg1"/>
                    </a:solidFill>
                    <a:latin typeface="Shabnam" panose="020B0603030804020204" pitchFamily="34" charset="-78"/>
                    <a:ea typeface="Inter UI Black" panose="020B0A02050000000004" pitchFamily="34" charset="0"/>
                    <a:cs typeface="Shabnam" panose="020B0603030804020204" pitchFamily="34" charset="-78"/>
                  </a:rPr>
                  <a:t>05</a:t>
                </a:r>
              </a:p>
            </p:txBody>
          </p: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02D0630-24EF-C293-65B4-2FDB50A49D06}"/>
              </a:ext>
            </a:extLst>
          </p:cNvPr>
          <p:cNvSpPr txBox="1"/>
          <p:nvPr/>
        </p:nvSpPr>
        <p:spPr>
          <a:xfrm>
            <a:off x="0" y="3734381"/>
            <a:ext cx="2087101" cy="1277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D7DA0D5-CEF0-B1C0-FCF2-DF830CFDD3BB}"/>
              </a:ext>
            </a:extLst>
          </p:cNvPr>
          <p:cNvSpPr txBox="1"/>
          <p:nvPr/>
        </p:nvSpPr>
        <p:spPr>
          <a:xfrm>
            <a:off x="1371355" y="1313428"/>
            <a:ext cx="2087101" cy="1277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0A3F05-AE37-28BD-4504-AE60823EA9A3}"/>
              </a:ext>
            </a:extLst>
          </p:cNvPr>
          <p:cNvSpPr txBox="1"/>
          <p:nvPr/>
        </p:nvSpPr>
        <p:spPr>
          <a:xfrm>
            <a:off x="4455275" y="4360246"/>
            <a:ext cx="2087101" cy="1277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ACE972-6824-0F4D-77E4-2B57C5C77322}"/>
              </a:ext>
            </a:extLst>
          </p:cNvPr>
          <p:cNvSpPr txBox="1"/>
          <p:nvPr/>
        </p:nvSpPr>
        <p:spPr>
          <a:xfrm>
            <a:off x="8309319" y="5081701"/>
            <a:ext cx="2087101" cy="1277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7BE9544-29CC-9109-BEEE-D54590A61D0B}"/>
              </a:ext>
            </a:extLst>
          </p:cNvPr>
          <p:cNvSpPr txBox="1"/>
          <p:nvPr/>
        </p:nvSpPr>
        <p:spPr>
          <a:xfrm>
            <a:off x="6705214" y="1309522"/>
            <a:ext cx="2087101" cy="1277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0273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8" grpId="0"/>
      <p:bldP spid="29" grpId="0"/>
      <p:bldP spid="30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2B5A92C7-4087-C7F5-4F71-811DB3BBE00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" b="1645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19D10E3-A9DB-4197-95E9-3C78CCD3E1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" b="1645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BBE2C578-D43A-CEA3-C11D-4D019FFB1F7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" b="1573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77A3257C-ABAA-5BDC-797C-1F50133D86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A4C4F04-256B-2454-2E95-746A4F27ECB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r="16683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E828DC1-42AD-8BC1-C039-66987F0C42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07A4754-BC48-57EA-6088-1530E7DFB1D4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4332BC-946A-33DE-8406-77FA73D43F1A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8BF05B-9D66-B6BB-4CB1-9986A38809A1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55EA01E-773B-9C33-7759-D9B5F0BE07F2}"/>
              </a:ext>
            </a:extLst>
          </p:cNvPr>
          <p:cNvGrpSpPr/>
          <p:nvPr/>
        </p:nvGrpSpPr>
        <p:grpSpPr>
          <a:xfrm>
            <a:off x="3709852" y="6286207"/>
            <a:ext cx="3450879" cy="455986"/>
            <a:chOff x="3709852" y="6286207"/>
            <a:chExt cx="3450879" cy="45598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0A092C0-19D4-DA04-61E2-3692D3D63773}"/>
                </a:ext>
              </a:extLst>
            </p:cNvPr>
            <p:cNvGrpSpPr/>
            <p:nvPr/>
          </p:nvGrpSpPr>
          <p:grpSpPr>
            <a:xfrm>
              <a:off x="3709852" y="6286207"/>
              <a:ext cx="3414610" cy="455986"/>
              <a:chOff x="780471" y="6058214"/>
              <a:chExt cx="3414610" cy="455986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51F6A43-4A28-65F7-CABD-DF99AB43D9FC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4CFDC10-4B8A-1897-D493-86EA2C9AB5EB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584A9B7-8338-3C9E-6920-B2499C6A6626}"/>
                </a:ext>
              </a:extLst>
            </p:cNvPr>
            <p:cNvSpPr txBox="1"/>
            <p:nvPr/>
          </p:nvSpPr>
          <p:spPr>
            <a:xfrm>
              <a:off x="4186539" y="6344923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FF26B3B-D5BD-9006-64D1-1552E51CA33A}"/>
              </a:ext>
            </a:extLst>
          </p:cNvPr>
          <p:cNvSpPr txBox="1"/>
          <p:nvPr/>
        </p:nvSpPr>
        <p:spPr>
          <a:xfrm>
            <a:off x="236693" y="1647114"/>
            <a:ext cx="6059004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4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D5280F-2BE7-65E8-E0F6-2B3F06AD6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111" y="977915"/>
            <a:ext cx="3606946" cy="38813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A5C996-8BD9-6981-8271-AD23599F3DE4}"/>
              </a:ext>
            </a:extLst>
          </p:cNvPr>
          <p:cNvSpPr txBox="1"/>
          <p:nvPr/>
        </p:nvSpPr>
        <p:spPr>
          <a:xfrm>
            <a:off x="84841" y="3013501"/>
            <a:ext cx="66836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b="1" i="0" dirty="0">
                <a:effectLst/>
                <a:latin typeface="tahoma" panose="020B0604030504040204" pitchFamily="34" charset="0"/>
              </a:rPr>
              <a:t>تشكيل هسته مشاوره اي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18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85467F-A81C-5C9C-FFDB-AE13E71F4B71}"/>
              </a:ext>
            </a:extLst>
          </p:cNvPr>
          <p:cNvSpPr txBox="1"/>
          <p:nvPr/>
        </p:nvSpPr>
        <p:spPr>
          <a:xfrm>
            <a:off x="236693" y="1405034"/>
            <a:ext cx="1158611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510022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0C7754B-3586-BDC2-8633-531C1C9B288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AFF3FFE-0FD9-2191-DE7D-D4D56C6645D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B3C7B67-0A24-CEBE-61FE-346C9A60EB6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5C1E100-67B7-F66F-1B85-3D565A77E7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A1199E6-4E1C-2834-0D1B-884DA39092F9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43DBB3-9E6F-85E8-65FE-05A86FCC7163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33E88A-12EA-6453-AAB4-9913428E7776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A1D1F31-DCE8-CAD5-F35D-7F75DB7E8815}"/>
              </a:ext>
            </a:extLst>
          </p:cNvPr>
          <p:cNvGrpSpPr/>
          <p:nvPr/>
        </p:nvGrpSpPr>
        <p:grpSpPr>
          <a:xfrm>
            <a:off x="78282" y="4795939"/>
            <a:ext cx="3473338" cy="455986"/>
            <a:chOff x="78282" y="4795939"/>
            <a:chExt cx="3473338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16A7E12-3266-4B24-F91B-7FBB9ECE2124}"/>
                </a:ext>
              </a:extLst>
            </p:cNvPr>
            <p:cNvGrpSpPr/>
            <p:nvPr/>
          </p:nvGrpSpPr>
          <p:grpSpPr>
            <a:xfrm>
              <a:off x="78282" y="4795939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4815F17-0998-F78C-E64E-224BBC85BFED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A2524863-9348-3A93-4068-4444945064B2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EEEDB05-6134-2789-B0D6-53A113B8ACE8}"/>
                </a:ext>
              </a:extLst>
            </p:cNvPr>
            <p:cNvSpPr txBox="1"/>
            <p:nvPr/>
          </p:nvSpPr>
          <p:spPr>
            <a:xfrm>
              <a:off x="577428" y="4854655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2EBCD63-8C9D-A609-586C-928D15509965}"/>
              </a:ext>
            </a:extLst>
          </p:cNvPr>
          <p:cNvGrpSpPr/>
          <p:nvPr/>
        </p:nvGrpSpPr>
        <p:grpSpPr>
          <a:xfrm>
            <a:off x="3966330" y="4795939"/>
            <a:ext cx="3444093" cy="455986"/>
            <a:chOff x="3966330" y="4795939"/>
            <a:chExt cx="3444093" cy="4559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16C1089-9F3D-3237-E996-9607127C6353}"/>
                </a:ext>
              </a:extLst>
            </p:cNvPr>
            <p:cNvGrpSpPr/>
            <p:nvPr/>
          </p:nvGrpSpPr>
          <p:grpSpPr>
            <a:xfrm>
              <a:off x="3966330" y="4795939"/>
              <a:ext cx="3414610" cy="455986"/>
              <a:chOff x="780471" y="6058214"/>
              <a:chExt cx="3414610" cy="455986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2B1677FA-062F-0574-3EE1-0205221735B6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FCF12722-544D-937B-EEA8-2381198CC945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8CB7CE1-0849-E9A7-17E4-F48E5E6D4D78}"/>
                </a:ext>
              </a:extLst>
            </p:cNvPr>
            <p:cNvSpPr txBox="1"/>
            <p:nvPr/>
          </p:nvSpPr>
          <p:spPr>
            <a:xfrm>
              <a:off x="4436231" y="4854655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17B9051-37F5-D4BF-8914-F7BEB1C89AAE}"/>
              </a:ext>
            </a:extLst>
          </p:cNvPr>
          <p:cNvGrpSpPr/>
          <p:nvPr/>
        </p:nvGrpSpPr>
        <p:grpSpPr>
          <a:xfrm>
            <a:off x="7934413" y="4795939"/>
            <a:ext cx="3482492" cy="455986"/>
            <a:chOff x="7934413" y="4795939"/>
            <a:chExt cx="3482492" cy="45598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56E508C-F756-C2BA-0922-159288BAC41A}"/>
                </a:ext>
              </a:extLst>
            </p:cNvPr>
            <p:cNvGrpSpPr/>
            <p:nvPr/>
          </p:nvGrpSpPr>
          <p:grpSpPr>
            <a:xfrm>
              <a:off x="7934413" y="4795939"/>
              <a:ext cx="3414610" cy="455986"/>
              <a:chOff x="780471" y="6058214"/>
              <a:chExt cx="3414610" cy="455986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2C12B62-FF58-A94E-218B-6C0786F0A9EF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A93D821-977A-4CFF-EA1B-89E3B0D457AC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B975C4A-3E3D-7138-649D-EA7628EA5557}"/>
                </a:ext>
              </a:extLst>
            </p:cNvPr>
            <p:cNvSpPr txBox="1"/>
            <p:nvPr/>
          </p:nvSpPr>
          <p:spPr>
            <a:xfrm>
              <a:off x="8442713" y="4854655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807563F-057C-72EE-79E5-83164187DCEA}"/>
              </a:ext>
            </a:extLst>
          </p:cNvPr>
          <p:cNvSpPr txBox="1"/>
          <p:nvPr/>
        </p:nvSpPr>
        <p:spPr>
          <a:xfrm>
            <a:off x="8174373" y="5252221"/>
            <a:ext cx="324253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4B11AD-9535-36A4-1872-7A64216A11EB}"/>
              </a:ext>
            </a:extLst>
          </p:cNvPr>
          <p:cNvSpPr txBox="1"/>
          <p:nvPr/>
        </p:nvSpPr>
        <p:spPr>
          <a:xfrm>
            <a:off x="4082470" y="5252221"/>
            <a:ext cx="324253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F6D366-86B8-6D4D-E168-74FA7FFB4A1B}"/>
              </a:ext>
            </a:extLst>
          </p:cNvPr>
          <p:cNvSpPr txBox="1"/>
          <p:nvPr/>
        </p:nvSpPr>
        <p:spPr>
          <a:xfrm>
            <a:off x="194422" y="5252221"/>
            <a:ext cx="3242532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89495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E6FE7AB-9973-7305-11BC-0D82C31F1118}"/>
              </a:ext>
            </a:extLst>
          </p:cNvPr>
          <p:cNvGrpSpPr/>
          <p:nvPr/>
        </p:nvGrpSpPr>
        <p:grpSpPr>
          <a:xfrm>
            <a:off x="7196225" y="2122606"/>
            <a:ext cx="1198591" cy="408917"/>
            <a:chOff x="7019992" y="2144849"/>
            <a:chExt cx="1198591" cy="408917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9438CBBC-BDB2-27AA-A8CD-7E8E311C0FC5}"/>
                </a:ext>
              </a:extLst>
            </p:cNvPr>
            <p:cNvCxnSpPr/>
            <p:nvPr/>
          </p:nvCxnSpPr>
          <p:spPr>
            <a:xfrm flipV="1">
              <a:off x="7019992" y="2144849"/>
              <a:ext cx="408917" cy="408917"/>
            </a:xfrm>
            <a:prstGeom prst="line">
              <a:avLst/>
            </a:prstGeom>
            <a:ln w="12700">
              <a:solidFill>
                <a:srgbClr val="017E8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A858B40-7BF5-09F9-8621-15C2C62BD319}"/>
                </a:ext>
              </a:extLst>
            </p:cNvPr>
            <p:cNvCxnSpPr/>
            <p:nvPr/>
          </p:nvCxnSpPr>
          <p:spPr>
            <a:xfrm>
              <a:off x="7428909" y="2144849"/>
              <a:ext cx="789674" cy="0"/>
            </a:xfrm>
            <a:prstGeom prst="line">
              <a:avLst/>
            </a:prstGeom>
            <a:ln w="12700">
              <a:solidFill>
                <a:srgbClr val="017E8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10BCFDC-B38B-47DE-C3C7-D72493428ED0}"/>
              </a:ext>
            </a:extLst>
          </p:cNvPr>
          <p:cNvGrpSpPr/>
          <p:nvPr/>
        </p:nvGrpSpPr>
        <p:grpSpPr>
          <a:xfrm flipV="1">
            <a:off x="8262940" y="4504052"/>
            <a:ext cx="1072477" cy="282803"/>
            <a:chOff x="7146106" y="2144849"/>
            <a:chExt cx="1072477" cy="282803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1CDEFBE-28C7-9AA7-8AC9-E57B352D20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46106" y="2144849"/>
              <a:ext cx="282803" cy="282803"/>
            </a:xfrm>
            <a:prstGeom prst="line">
              <a:avLst/>
            </a:prstGeom>
            <a:ln w="12700">
              <a:solidFill>
                <a:srgbClr val="017E8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943B8F9-526A-CDF4-0E5E-B1AA5CB19E9D}"/>
                </a:ext>
              </a:extLst>
            </p:cNvPr>
            <p:cNvCxnSpPr/>
            <p:nvPr/>
          </p:nvCxnSpPr>
          <p:spPr>
            <a:xfrm>
              <a:off x="7428909" y="2144849"/>
              <a:ext cx="789674" cy="0"/>
            </a:xfrm>
            <a:prstGeom prst="line">
              <a:avLst/>
            </a:prstGeom>
            <a:ln w="12700">
              <a:solidFill>
                <a:srgbClr val="017E8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19A3513-5244-A8F0-8A84-D619C11956AA}"/>
              </a:ext>
            </a:extLst>
          </p:cNvPr>
          <p:cNvGrpSpPr/>
          <p:nvPr/>
        </p:nvGrpSpPr>
        <p:grpSpPr>
          <a:xfrm flipH="1">
            <a:off x="3746778" y="2214419"/>
            <a:ext cx="1198591" cy="408917"/>
            <a:chOff x="7019992" y="2144849"/>
            <a:chExt cx="1198591" cy="40891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BCCB56D-0D47-F51A-8092-26EBAEA3E4EB}"/>
                </a:ext>
              </a:extLst>
            </p:cNvPr>
            <p:cNvCxnSpPr/>
            <p:nvPr/>
          </p:nvCxnSpPr>
          <p:spPr>
            <a:xfrm flipV="1">
              <a:off x="7019992" y="2144849"/>
              <a:ext cx="408917" cy="408917"/>
            </a:xfrm>
            <a:prstGeom prst="line">
              <a:avLst/>
            </a:prstGeom>
            <a:ln w="12700">
              <a:solidFill>
                <a:srgbClr val="017E8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48DAB3A-72B3-543D-CA3D-3D7134463864}"/>
                </a:ext>
              </a:extLst>
            </p:cNvPr>
            <p:cNvCxnSpPr/>
            <p:nvPr/>
          </p:nvCxnSpPr>
          <p:spPr>
            <a:xfrm>
              <a:off x="7428909" y="2144849"/>
              <a:ext cx="789674" cy="0"/>
            </a:xfrm>
            <a:prstGeom prst="line">
              <a:avLst/>
            </a:prstGeom>
            <a:ln w="12700">
              <a:solidFill>
                <a:srgbClr val="017E8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1F47F5E-C302-38A4-9F54-2B2E0DC799A2}"/>
              </a:ext>
            </a:extLst>
          </p:cNvPr>
          <p:cNvGrpSpPr/>
          <p:nvPr/>
        </p:nvGrpSpPr>
        <p:grpSpPr>
          <a:xfrm flipH="1" flipV="1">
            <a:off x="4175197" y="5234573"/>
            <a:ext cx="1072477" cy="282803"/>
            <a:chOff x="7146106" y="2144849"/>
            <a:chExt cx="1072477" cy="282803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7A506CD-EFC8-F736-4EE2-076617DAFE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46106" y="2144849"/>
              <a:ext cx="282803" cy="282803"/>
            </a:xfrm>
            <a:prstGeom prst="line">
              <a:avLst/>
            </a:prstGeom>
            <a:ln w="12700">
              <a:solidFill>
                <a:srgbClr val="017E81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CA1E6DD-101B-7F62-BDD9-58B07A93786F}"/>
                </a:ext>
              </a:extLst>
            </p:cNvPr>
            <p:cNvCxnSpPr/>
            <p:nvPr/>
          </p:nvCxnSpPr>
          <p:spPr>
            <a:xfrm>
              <a:off x="7428909" y="2144849"/>
              <a:ext cx="789674" cy="0"/>
            </a:xfrm>
            <a:prstGeom prst="line">
              <a:avLst/>
            </a:prstGeom>
            <a:ln w="12700">
              <a:solidFill>
                <a:srgbClr val="017E8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0975F68-72E4-E97E-139D-AD3975B0C3E6}"/>
              </a:ext>
            </a:extLst>
          </p:cNvPr>
          <p:cNvGrpSpPr/>
          <p:nvPr/>
        </p:nvGrpSpPr>
        <p:grpSpPr>
          <a:xfrm>
            <a:off x="4368231" y="2102641"/>
            <a:ext cx="3894710" cy="3596998"/>
            <a:chOff x="4148645" y="1710104"/>
            <a:chExt cx="3894710" cy="3596998"/>
          </a:xfrm>
        </p:grpSpPr>
        <p:grpSp>
          <p:nvGrpSpPr>
            <p:cNvPr id="19" name="Graphic 3">
              <a:extLst>
                <a:ext uri="{FF2B5EF4-FFF2-40B4-BE49-F238E27FC236}">
                  <a16:creationId xmlns:a16="http://schemas.microsoft.com/office/drawing/2014/main" id="{6F672A4E-CBB3-0DDA-87BB-78FFB09E767A}"/>
                </a:ext>
              </a:extLst>
            </p:cNvPr>
            <p:cNvGrpSpPr/>
            <p:nvPr/>
          </p:nvGrpSpPr>
          <p:grpSpPr>
            <a:xfrm>
              <a:off x="4148645" y="1710104"/>
              <a:ext cx="3894710" cy="3596998"/>
              <a:chOff x="4148347" y="2124884"/>
              <a:chExt cx="3894710" cy="3596998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57425D15-39AE-4041-D3F2-61B2074D91CB}"/>
                  </a:ext>
                </a:extLst>
              </p:cNvPr>
              <p:cNvSpPr/>
              <p:nvPr/>
            </p:nvSpPr>
            <p:spPr>
              <a:xfrm>
                <a:off x="6638627" y="3341793"/>
                <a:ext cx="1061037" cy="486982"/>
              </a:xfrm>
              <a:custGeom>
                <a:avLst/>
                <a:gdLst>
                  <a:gd name="connsiteX0" fmla="*/ 1061038 w 1061037"/>
                  <a:gd name="connsiteY0" fmla="*/ 0 h 486982"/>
                  <a:gd name="connsiteX1" fmla="*/ 704935 w 1061037"/>
                  <a:gd name="connsiteY1" fmla="*/ 416795 h 486982"/>
                  <a:gd name="connsiteX2" fmla="*/ 0 w 1061037"/>
                  <a:gd name="connsiteY2" fmla="*/ 486982 h 486982"/>
                  <a:gd name="connsiteX3" fmla="*/ 337715 w 1061037"/>
                  <a:gd name="connsiteY3" fmla="*/ 41764 h 486982"/>
                  <a:gd name="connsiteX4" fmla="*/ 1061038 w 1061037"/>
                  <a:gd name="connsiteY4" fmla="*/ 0 h 486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037" h="486982">
                    <a:moveTo>
                      <a:pt x="1061038" y="0"/>
                    </a:moveTo>
                    <a:lnTo>
                      <a:pt x="704935" y="416795"/>
                    </a:lnTo>
                    <a:lnTo>
                      <a:pt x="0" y="486982"/>
                    </a:lnTo>
                    <a:lnTo>
                      <a:pt x="337715" y="41764"/>
                    </a:lnTo>
                    <a:lnTo>
                      <a:pt x="1061038" y="0"/>
                    </a:lnTo>
                    <a:close/>
                  </a:path>
                </a:pathLst>
              </a:custGeom>
              <a:gradFill>
                <a:gsLst>
                  <a:gs pos="0">
                    <a:srgbClr val="D5BC7A"/>
                  </a:gs>
                  <a:gs pos="53000">
                    <a:srgbClr val="017E81"/>
                  </a:gs>
                  <a:gs pos="100000">
                    <a:srgbClr val="017E81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74C7F061-6802-76E0-ED91-5073A4724BF7}"/>
                  </a:ext>
                </a:extLst>
              </p:cNvPr>
              <p:cNvSpPr/>
              <p:nvPr/>
            </p:nvSpPr>
            <p:spPr>
              <a:xfrm>
                <a:off x="5802572" y="2851626"/>
                <a:ext cx="1173769" cy="977149"/>
              </a:xfrm>
              <a:custGeom>
                <a:avLst/>
                <a:gdLst>
                  <a:gd name="connsiteX0" fmla="*/ 1173769 w 1173769"/>
                  <a:gd name="connsiteY0" fmla="*/ 531931 h 977149"/>
                  <a:gd name="connsiteX1" fmla="*/ 836054 w 1173769"/>
                  <a:gd name="connsiteY1" fmla="*/ 977150 h 977149"/>
                  <a:gd name="connsiteX2" fmla="*/ 468234 w 1173769"/>
                  <a:gd name="connsiteY2" fmla="*/ 633306 h 977149"/>
                  <a:gd name="connsiteX3" fmla="*/ 0 w 1173769"/>
                  <a:gd name="connsiteY3" fmla="*/ 482836 h 977149"/>
                  <a:gd name="connsiteX4" fmla="*/ 285255 w 1173769"/>
                  <a:gd name="connsiteY4" fmla="*/ 0 h 977149"/>
                  <a:gd name="connsiteX5" fmla="*/ 536438 w 1173769"/>
                  <a:gd name="connsiteY5" fmla="*/ 56967 h 977149"/>
                  <a:gd name="connsiteX6" fmla="*/ 777645 w 1173769"/>
                  <a:gd name="connsiteY6" fmla="*/ 171141 h 977149"/>
                  <a:gd name="connsiteX7" fmla="*/ 994997 w 1173769"/>
                  <a:gd name="connsiteY7" fmla="*/ 332006 h 977149"/>
                  <a:gd name="connsiteX8" fmla="*/ 1173709 w 1173769"/>
                  <a:gd name="connsiteY8" fmla="*/ 531931 h 97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3769" h="977149">
                    <a:moveTo>
                      <a:pt x="1173769" y="531931"/>
                    </a:moveTo>
                    <a:lnTo>
                      <a:pt x="836054" y="977150"/>
                    </a:lnTo>
                    <a:cubicBezTo>
                      <a:pt x="742312" y="835814"/>
                      <a:pt x="611071" y="717915"/>
                      <a:pt x="468234" y="633306"/>
                    </a:cubicBezTo>
                    <a:cubicBezTo>
                      <a:pt x="328100" y="550259"/>
                      <a:pt x="164651" y="492030"/>
                      <a:pt x="0" y="482836"/>
                    </a:cubicBezTo>
                    <a:lnTo>
                      <a:pt x="285255" y="0"/>
                    </a:lnTo>
                    <a:cubicBezTo>
                      <a:pt x="368542" y="7992"/>
                      <a:pt x="453331" y="27702"/>
                      <a:pt x="536438" y="56967"/>
                    </a:cubicBezTo>
                    <a:cubicBezTo>
                      <a:pt x="618944" y="86051"/>
                      <a:pt x="700368" y="124750"/>
                      <a:pt x="777645" y="171141"/>
                    </a:cubicBezTo>
                    <a:cubicBezTo>
                      <a:pt x="854803" y="217411"/>
                      <a:pt x="928235" y="271674"/>
                      <a:pt x="994997" y="332006"/>
                    </a:cubicBezTo>
                    <a:cubicBezTo>
                      <a:pt x="1061999" y="392639"/>
                      <a:pt x="1122631" y="459821"/>
                      <a:pt x="1173709" y="531931"/>
                    </a:cubicBezTo>
                    <a:close/>
                  </a:path>
                </a:pathLst>
              </a:custGeom>
              <a:gradFill>
                <a:gsLst>
                  <a:gs pos="0">
                    <a:srgbClr val="D5BC7A"/>
                  </a:gs>
                  <a:gs pos="53000">
                    <a:srgbClr val="017E81"/>
                  </a:gs>
                  <a:gs pos="100000">
                    <a:srgbClr val="017E81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dirty="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A93B383-EC36-4F1C-8453-0C7BF912B112}"/>
                  </a:ext>
                </a:extLst>
              </p:cNvPr>
              <p:cNvSpPr/>
              <p:nvPr/>
            </p:nvSpPr>
            <p:spPr>
              <a:xfrm>
                <a:off x="5456865" y="2135213"/>
                <a:ext cx="631021" cy="1199248"/>
              </a:xfrm>
              <a:custGeom>
                <a:avLst/>
                <a:gdLst>
                  <a:gd name="connsiteX0" fmla="*/ 631022 w 631021"/>
                  <a:gd name="connsiteY0" fmla="*/ 716412 h 1199248"/>
                  <a:gd name="connsiteX1" fmla="*/ 345767 w 631021"/>
                  <a:gd name="connsiteY1" fmla="*/ 1199248 h 1199248"/>
                  <a:gd name="connsiteX2" fmla="*/ 0 w 631021"/>
                  <a:gd name="connsiteY2" fmla="*/ 497078 h 1199248"/>
                  <a:gd name="connsiteX3" fmla="*/ 245955 w 631021"/>
                  <a:gd name="connsiteY3" fmla="*/ 0 h 1199248"/>
                  <a:gd name="connsiteX4" fmla="*/ 631022 w 631021"/>
                  <a:gd name="connsiteY4" fmla="*/ 716412 h 1199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021" h="1199248">
                    <a:moveTo>
                      <a:pt x="631022" y="716412"/>
                    </a:moveTo>
                    <a:lnTo>
                      <a:pt x="345767" y="1199248"/>
                    </a:lnTo>
                    <a:lnTo>
                      <a:pt x="0" y="497078"/>
                    </a:lnTo>
                    <a:lnTo>
                      <a:pt x="245955" y="0"/>
                    </a:lnTo>
                    <a:lnTo>
                      <a:pt x="631022" y="716412"/>
                    </a:lnTo>
                    <a:close/>
                  </a:path>
                </a:pathLst>
              </a:custGeom>
              <a:gradFill>
                <a:gsLst>
                  <a:gs pos="0">
                    <a:srgbClr val="D5BC7A"/>
                  </a:gs>
                  <a:gs pos="53000">
                    <a:srgbClr val="017E81"/>
                  </a:gs>
                  <a:gs pos="100000">
                    <a:srgbClr val="017E81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C59EE29-76E3-D9B3-5269-D1E62B368B21}"/>
                  </a:ext>
                </a:extLst>
              </p:cNvPr>
              <p:cNvSpPr/>
              <p:nvPr/>
            </p:nvSpPr>
            <p:spPr>
              <a:xfrm>
                <a:off x="5702880" y="2135153"/>
                <a:ext cx="1996904" cy="1206645"/>
              </a:xfrm>
              <a:custGeom>
                <a:avLst/>
                <a:gdLst>
                  <a:gd name="connsiteX0" fmla="*/ 1996784 w 1996904"/>
                  <a:gd name="connsiteY0" fmla="*/ 1206640 h 1206645"/>
                  <a:gd name="connsiteX1" fmla="*/ 1625779 w 1996904"/>
                  <a:gd name="connsiteY1" fmla="*/ 780230 h 1206645"/>
                  <a:gd name="connsiteX2" fmla="*/ 685946 w 1996904"/>
                  <a:gd name="connsiteY2" fmla="*/ 175768 h 1206645"/>
                  <a:gd name="connsiteX3" fmla="*/ 0 w 1996904"/>
                  <a:gd name="connsiteY3" fmla="*/ 0 h 1206645"/>
                  <a:gd name="connsiteX4" fmla="*/ 0 w 1996904"/>
                  <a:gd name="connsiteY4" fmla="*/ 0 h 1206645"/>
                  <a:gd name="connsiteX5" fmla="*/ 3185 w 1996904"/>
                  <a:gd name="connsiteY5" fmla="*/ 5949 h 1206645"/>
                  <a:gd name="connsiteX6" fmla="*/ 40562 w 1996904"/>
                  <a:gd name="connsiteY6" fmla="*/ 18088 h 1206645"/>
                  <a:gd name="connsiteX7" fmla="*/ 146864 w 1996904"/>
                  <a:gd name="connsiteY7" fmla="*/ 33351 h 1206645"/>
                  <a:gd name="connsiteX8" fmla="*/ 408924 w 1996904"/>
                  <a:gd name="connsiteY8" fmla="*/ 92721 h 1206645"/>
                  <a:gd name="connsiteX9" fmla="*/ 762623 w 1996904"/>
                  <a:gd name="connsiteY9" fmla="*/ 220656 h 1206645"/>
                  <a:gd name="connsiteX10" fmla="*/ 953233 w 1996904"/>
                  <a:gd name="connsiteY10" fmla="*/ 312597 h 1206645"/>
                  <a:gd name="connsiteX11" fmla="*/ 1142642 w 1996904"/>
                  <a:gd name="connsiteY11" fmla="*/ 420942 h 1206645"/>
                  <a:gd name="connsiteX12" fmla="*/ 1234763 w 1996904"/>
                  <a:gd name="connsiteY12" fmla="*/ 480072 h 1206645"/>
                  <a:gd name="connsiteX13" fmla="*/ 1323879 w 1996904"/>
                  <a:gd name="connsiteY13" fmla="*/ 542086 h 1206645"/>
                  <a:gd name="connsiteX14" fmla="*/ 1345752 w 1996904"/>
                  <a:gd name="connsiteY14" fmla="*/ 557770 h 1206645"/>
                  <a:gd name="connsiteX15" fmla="*/ 1367205 w 1996904"/>
                  <a:gd name="connsiteY15" fmla="*/ 573815 h 1206645"/>
                  <a:gd name="connsiteX16" fmla="*/ 1409629 w 1996904"/>
                  <a:gd name="connsiteY16" fmla="*/ 605844 h 1206645"/>
                  <a:gd name="connsiteX17" fmla="*/ 1490933 w 1996904"/>
                  <a:gd name="connsiteY17" fmla="*/ 671043 h 1206645"/>
                  <a:gd name="connsiteX18" fmla="*/ 1763689 w 1996904"/>
                  <a:gd name="connsiteY18" fmla="*/ 926493 h 1206645"/>
                  <a:gd name="connsiteX19" fmla="*/ 1935671 w 1996904"/>
                  <a:gd name="connsiteY19" fmla="*/ 1127199 h 1206645"/>
                  <a:gd name="connsiteX20" fmla="*/ 1980620 w 1996904"/>
                  <a:gd name="connsiteY20" fmla="*/ 1186088 h 1206645"/>
                  <a:gd name="connsiteX21" fmla="*/ 1992458 w 1996904"/>
                  <a:gd name="connsiteY21" fmla="*/ 1201592 h 1206645"/>
                  <a:gd name="connsiteX22" fmla="*/ 1996905 w 1996904"/>
                  <a:gd name="connsiteY22" fmla="*/ 1206640 h 1206645"/>
                  <a:gd name="connsiteX23" fmla="*/ 1996905 w 1996904"/>
                  <a:gd name="connsiteY23" fmla="*/ 1206640 h 1206645"/>
                  <a:gd name="connsiteX24" fmla="*/ 1996905 w 1996904"/>
                  <a:gd name="connsiteY24" fmla="*/ 1206640 h 1206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96904" h="1206645">
                    <a:moveTo>
                      <a:pt x="1996784" y="1206640"/>
                    </a:moveTo>
                    <a:cubicBezTo>
                      <a:pt x="1891263" y="1055509"/>
                      <a:pt x="1767114" y="913032"/>
                      <a:pt x="1625779" y="780230"/>
                    </a:cubicBezTo>
                    <a:cubicBezTo>
                      <a:pt x="1350259" y="521475"/>
                      <a:pt x="1022399" y="312657"/>
                      <a:pt x="685946" y="175768"/>
                    </a:cubicBezTo>
                    <a:cubicBezTo>
                      <a:pt x="464989" y="85871"/>
                      <a:pt x="233216" y="23436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3185" y="5949"/>
                      <a:pt x="3185" y="5949"/>
                    </a:cubicBezTo>
                    <a:cubicBezTo>
                      <a:pt x="9314" y="11357"/>
                      <a:pt x="23556" y="16225"/>
                      <a:pt x="40562" y="18088"/>
                    </a:cubicBezTo>
                    <a:cubicBezTo>
                      <a:pt x="43446" y="18628"/>
                      <a:pt x="82025" y="22655"/>
                      <a:pt x="146864" y="33351"/>
                    </a:cubicBezTo>
                    <a:cubicBezTo>
                      <a:pt x="211643" y="44107"/>
                      <a:pt x="302621" y="62315"/>
                      <a:pt x="408924" y="92721"/>
                    </a:cubicBezTo>
                    <a:cubicBezTo>
                      <a:pt x="515226" y="122947"/>
                      <a:pt x="636911" y="165192"/>
                      <a:pt x="762623" y="220656"/>
                    </a:cubicBezTo>
                    <a:cubicBezTo>
                      <a:pt x="825659" y="247938"/>
                      <a:pt x="889416" y="279186"/>
                      <a:pt x="953233" y="312597"/>
                    </a:cubicBezTo>
                    <a:cubicBezTo>
                      <a:pt x="1017111" y="345887"/>
                      <a:pt x="1080508" y="382423"/>
                      <a:pt x="1142642" y="420942"/>
                    </a:cubicBezTo>
                    <a:cubicBezTo>
                      <a:pt x="1173890" y="439931"/>
                      <a:pt x="1204296" y="460182"/>
                      <a:pt x="1234763" y="480072"/>
                    </a:cubicBezTo>
                    <a:cubicBezTo>
                      <a:pt x="1264808" y="500623"/>
                      <a:pt x="1294854" y="520874"/>
                      <a:pt x="1323879" y="542086"/>
                    </a:cubicBezTo>
                    <a:cubicBezTo>
                      <a:pt x="1331210" y="547314"/>
                      <a:pt x="1338481" y="552542"/>
                      <a:pt x="1345752" y="557770"/>
                    </a:cubicBezTo>
                    <a:cubicBezTo>
                      <a:pt x="1353023" y="562998"/>
                      <a:pt x="1360054" y="568467"/>
                      <a:pt x="1367205" y="573815"/>
                    </a:cubicBezTo>
                    <a:cubicBezTo>
                      <a:pt x="1381386" y="584571"/>
                      <a:pt x="1395688" y="595087"/>
                      <a:pt x="1409629" y="605844"/>
                    </a:cubicBezTo>
                    <a:cubicBezTo>
                      <a:pt x="1437271" y="627657"/>
                      <a:pt x="1464733" y="648989"/>
                      <a:pt x="1490933" y="671043"/>
                    </a:cubicBezTo>
                    <a:cubicBezTo>
                      <a:pt x="1596634" y="757996"/>
                      <a:pt x="1688755" y="846811"/>
                      <a:pt x="1763689" y="926493"/>
                    </a:cubicBezTo>
                    <a:cubicBezTo>
                      <a:pt x="1838743" y="1006174"/>
                      <a:pt x="1896371" y="1076902"/>
                      <a:pt x="1935671" y="1127199"/>
                    </a:cubicBezTo>
                    <a:cubicBezTo>
                      <a:pt x="1955261" y="1152377"/>
                      <a:pt x="1970344" y="1172387"/>
                      <a:pt x="1980620" y="1186088"/>
                    </a:cubicBezTo>
                    <a:cubicBezTo>
                      <a:pt x="1985728" y="1192939"/>
                      <a:pt x="1989694" y="1198167"/>
                      <a:pt x="1992458" y="1201592"/>
                    </a:cubicBezTo>
                    <a:cubicBezTo>
                      <a:pt x="1995162" y="1205077"/>
                      <a:pt x="1996724" y="1206760"/>
                      <a:pt x="1996905" y="1206640"/>
                    </a:cubicBezTo>
                    <a:lnTo>
                      <a:pt x="1996905" y="1206640"/>
                    </a:lnTo>
                    <a:lnTo>
                      <a:pt x="1996905" y="1206640"/>
                    </a:lnTo>
                    <a:close/>
                  </a:path>
                </a:pathLst>
              </a:custGeom>
              <a:solidFill>
                <a:srgbClr val="B3B3B3"/>
              </a:solidFill>
              <a:ln w="59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A9E096E8-2392-AA02-1255-56BBCA1A9F36}"/>
                  </a:ext>
                </a:extLst>
              </p:cNvPr>
              <p:cNvSpPr/>
              <p:nvPr/>
            </p:nvSpPr>
            <p:spPr>
              <a:xfrm>
                <a:off x="5702820" y="2135213"/>
                <a:ext cx="1996844" cy="1248403"/>
              </a:xfrm>
              <a:custGeom>
                <a:avLst/>
                <a:gdLst>
                  <a:gd name="connsiteX0" fmla="*/ 0 w 1996844"/>
                  <a:gd name="connsiteY0" fmla="*/ 0 h 1248403"/>
                  <a:gd name="connsiteX1" fmla="*/ 685946 w 1996844"/>
                  <a:gd name="connsiteY1" fmla="*/ 175768 h 1248403"/>
                  <a:gd name="connsiteX2" fmla="*/ 1625779 w 1996844"/>
                  <a:gd name="connsiteY2" fmla="*/ 780230 h 1248403"/>
                  <a:gd name="connsiteX3" fmla="*/ 1996844 w 1996844"/>
                  <a:gd name="connsiteY3" fmla="*/ 1206640 h 1248403"/>
                  <a:gd name="connsiteX4" fmla="*/ 1273582 w 1996844"/>
                  <a:gd name="connsiteY4" fmla="*/ 1248403 h 1248403"/>
                  <a:gd name="connsiteX5" fmla="*/ 1094869 w 1996844"/>
                  <a:gd name="connsiteY5" fmla="*/ 1048479 h 1248403"/>
                  <a:gd name="connsiteX6" fmla="*/ 877518 w 1996844"/>
                  <a:gd name="connsiteY6" fmla="*/ 887613 h 1248403"/>
                  <a:gd name="connsiteX7" fmla="*/ 636310 w 1996844"/>
                  <a:gd name="connsiteY7" fmla="*/ 773439 h 1248403"/>
                  <a:gd name="connsiteX8" fmla="*/ 385127 w 1996844"/>
                  <a:gd name="connsiteY8" fmla="*/ 716472 h 1248403"/>
                  <a:gd name="connsiteX9" fmla="*/ 0 w 1996844"/>
                  <a:gd name="connsiteY9" fmla="*/ 0 h 1248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96844" h="1248403">
                    <a:moveTo>
                      <a:pt x="0" y="0"/>
                    </a:moveTo>
                    <a:cubicBezTo>
                      <a:pt x="233216" y="23436"/>
                      <a:pt x="464989" y="85871"/>
                      <a:pt x="685946" y="175768"/>
                    </a:cubicBezTo>
                    <a:cubicBezTo>
                      <a:pt x="1022399" y="312657"/>
                      <a:pt x="1350258" y="521475"/>
                      <a:pt x="1625779" y="780230"/>
                    </a:cubicBezTo>
                    <a:cubicBezTo>
                      <a:pt x="1767114" y="913032"/>
                      <a:pt x="1891263" y="1055449"/>
                      <a:pt x="1996844" y="1206640"/>
                    </a:cubicBezTo>
                    <a:lnTo>
                      <a:pt x="1273582" y="1248403"/>
                    </a:lnTo>
                    <a:cubicBezTo>
                      <a:pt x="1222504" y="1176293"/>
                      <a:pt x="1161871" y="1109111"/>
                      <a:pt x="1094869" y="1048479"/>
                    </a:cubicBezTo>
                    <a:cubicBezTo>
                      <a:pt x="1028107" y="988086"/>
                      <a:pt x="954675" y="933884"/>
                      <a:pt x="877518" y="887613"/>
                    </a:cubicBezTo>
                    <a:cubicBezTo>
                      <a:pt x="800240" y="841223"/>
                      <a:pt x="718816" y="802524"/>
                      <a:pt x="636310" y="773439"/>
                    </a:cubicBezTo>
                    <a:cubicBezTo>
                      <a:pt x="553143" y="744115"/>
                      <a:pt x="468414" y="724404"/>
                      <a:pt x="385127" y="71647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D5BC7A"/>
                  </a:gs>
                  <a:gs pos="53000">
                    <a:srgbClr val="017E81"/>
                  </a:gs>
                  <a:gs pos="100000">
                    <a:srgbClr val="017E81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898B572-C188-DE45-3AC1-F24639D04AF8}"/>
                  </a:ext>
                </a:extLst>
              </p:cNvPr>
              <p:cNvSpPr/>
              <p:nvPr/>
            </p:nvSpPr>
            <p:spPr>
              <a:xfrm>
                <a:off x="6670175" y="3535588"/>
                <a:ext cx="464026" cy="985622"/>
              </a:xfrm>
              <a:custGeom>
                <a:avLst/>
                <a:gdLst>
                  <a:gd name="connsiteX0" fmla="*/ 370525 w 464026"/>
                  <a:gd name="connsiteY0" fmla="*/ 550079 h 985622"/>
                  <a:gd name="connsiteX1" fmla="*/ 0 w 464026"/>
                  <a:gd name="connsiteY1" fmla="*/ 985623 h 985622"/>
                  <a:gd name="connsiteX2" fmla="*/ 69586 w 464026"/>
                  <a:gd name="connsiteY2" fmla="*/ 870187 h 985622"/>
                  <a:gd name="connsiteX3" fmla="*/ 100653 w 464026"/>
                  <a:gd name="connsiteY3" fmla="*/ 737204 h 985622"/>
                  <a:gd name="connsiteX4" fmla="*/ 93503 w 464026"/>
                  <a:gd name="connsiteY4" fmla="*/ 592443 h 985622"/>
                  <a:gd name="connsiteX5" fmla="*/ 48194 w 464026"/>
                  <a:gd name="connsiteY5" fmla="*/ 440892 h 985622"/>
                  <a:gd name="connsiteX6" fmla="*/ 395463 w 464026"/>
                  <a:gd name="connsiteY6" fmla="*/ 0 h 985622"/>
                  <a:gd name="connsiteX7" fmla="*/ 449425 w 464026"/>
                  <a:gd name="connsiteY7" fmla="*/ 154856 h 985622"/>
                  <a:gd name="connsiteX8" fmla="*/ 463607 w 464026"/>
                  <a:gd name="connsiteY8" fmla="*/ 301660 h 985622"/>
                  <a:gd name="connsiteX9" fmla="*/ 437527 w 464026"/>
                  <a:gd name="connsiteY9" fmla="*/ 435424 h 985622"/>
                  <a:gd name="connsiteX10" fmla="*/ 370525 w 464026"/>
                  <a:gd name="connsiteY10" fmla="*/ 550199 h 985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4026" h="985622">
                    <a:moveTo>
                      <a:pt x="370525" y="550079"/>
                    </a:moveTo>
                    <a:cubicBezTo>
                      <a:pt x="246977" y="695260"/>
                      <a:pt x="123488" y="840441"/>
                      <a:pt x="0" y="985623"/>
                    </a:cubicBezTo>
                    <a:cubicBezTo>
                      <a:pt x="29445" y="951010"/>
                      <a:pt x="52700" y="912191"/>
                      <a:pt x="69586" y="870187"/>
                    </a:cubicBezTo>
                    <a:cubicBezTo>
                      <a:pt x="86232" y="828663"/>
                      <a:pt x="96688" y="784075"/>
                      <a:pt x="100653" y="737204"/>
                    </a:cubicBezTo>
                    <a:cubicBezTo>
                      <a:pt x="104620" y="690873"/>
                      <a:pt x="102276" y="642319"/>
                      <a:pt x="93503" y="592443"/>
                    </a:cubicBezTo>
                    <a:cubicBezTo>
                      <a:pt x="84789" y="543048"/>
                      <a:pt x="69766" y="492271"/>
                      <a:pt x="48194" y="440892"/>
                    </a:cubicBezTo>
                    <a:lnTo>
                      <a:pt x="395463" y="0"/>
                    </a:lnTo>
                    <a:cubicBezTo>
                      <a:pt x="420221" y="52760"/>
                      <a:pt x="438128" y="104620"/>
                      <a:pt x="449425" y="154856"/>
                    </a:cubicBezTo>
                    <a:cubicBezTo>
                      <a:pt x="460843" y="205694"/>
                      <a:pt x="465530" y="254849"/>
                      <a:pt x="463607" y="301660"/>
                    </a:cubicBezTo>
                    <a:cubicBezTo>
                      <a:pt x="461624" y="349012"/>
                      <a:pt x="452911" y="393901"/>
                      <a:pt x="437527" y="435424"/>
                    </a:cubicBezTo>
                    <a:cubicBezTo>
                      <a:pt x="421963" y="477488"/>
                      <a:pt x="399549" y="516067"/>
                      <a:pt x="370525" y="55019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53000">
                    <a:srgbClr val="D2AC67"/>
                  </a:gs>
                  <a:gs pos="100000">
                    <a:srgbClr val="D2AC67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5638CD9-5141-85F2-9B0A-D6121DDADD5D}"/>
                  </a:ext>
                </a:extLst>
              </p:cNvPr>
              <p:cNvSpPr/>
              <p:nvPr/>
            </p:nvSpPr>
            <p:spPr>
              <a:xfrm>
                <a:off x="6455528" y="4219611"/>
                <a:ext cx="921264" cy="1425793"/>
              </a:xfrm>
              <a:custGeom>
                <a:avLst/>
                <a:gdLst>
                  <a:gd name="connsiteX0" fmla="*/ 921265 w 921264"/>
                  <a:gd name="connsiteY0" fmla="*/ 1029730 h 1425793"/>
                  <a:gd name="connsiteX1" fmla="*/ 485240 w 921264"/>
                  <a:gd name="connsiteY1" fmla="*/ 1425794 h 1425793"/>
                  <a:gd name="connsiteX2" fmla="*/ 0 w 921264"/>
                  <a:gd name="connsiteY2" fmla="*/ 440592 h 1425793"/>
                  <a:gd name="connsiteX3" fmla="*/ 367701 w 921264"/>
                  <a:gd name="connsiteY3" fmla="*/ 0 h 1425793"/>
                  <a:gd name="connsiteX4" fmla="*/ 921265 w 921264"/>
                  <a:gd name="connsiteY4" fmla="*/ 1029730 h 1425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264" h="1425793">
                    <a:moveTo>
                      <a:pt x="921265" y="1029730"/>
                    </a:moveTo>
                    <a:lnTo>
                      <a:pt x="485240" y="1425794"/>
                    </a:lnTo>
                    <a:lnTo>
                      <a:pt x="0" y="440592"/>
                    </a:lnTo>
                    <a:lnTo>
                      <a:pt x="367701" y="0"/>
                    </a:lnTo>
                    <a:lnTo>
                      <a:pt x="921265" y="102973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53000">
                    <a:srgbClr val="D2AC67"/>
                  </a:gs>
                  <a:gs pos="100000">
                    <a:srgbClr val="D2AC67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320111D-6580-4DAB-27B0-C2E4AA08EC32}"/>
                  </a:ext>
                </a:extLst>
              </p:cNvPr>
              <p:cNvSpPr/>
              <p:nvPr/>
            </p:nvSpPr>
            <p:spPr>
              <a:xfrm>
                <a:off x="6940707" y="5033558"/>
                <a:ext cx="804626" cy="603439"/>
              </a:xfrm>
              <a:custGeom>
                <a:avLst/>
                <a:gdLst>
                  <a:gd name="connsiteX0" fmla="*/ 804627 w 804626"/>
                  <a:gd name="connsiteY0" fmla="*/ 60 h 603439"/>
                  <a:gd name="connsiteX1" fmla="*/ 363374 w 804626"/>
                  <a:gd name="connsiteY1" fmla="*/ 391857 h 603439"/>
                  <a:gd name="connsiteX2" fmla="*/ 0 w 804626"/>
                  <a:gd name="connsiteY2" fmla="*/ 603440 h 603439"/>
                  <a:gd name="connsiteX3" fmla="*/ 436025 w 804626"/>
                  <a:gd name="connsiteY3" fmla="*/ 207316 h 603439"/>
                  <a:gd name="connsiteX4" fmla="*/ 541846 w 804626"/>
                  <a:gd name="connsiteY4" fmla="*/ 166634 h 603439"/>
                  <a:gd name="connsiteX5" fmla="*/ 638534 w 804626"/>
                  <a:gd name="connsiteY5" fmla="*/ 118200 h 603439"/>
                  <a:gd name="connsiteX6" fmla="*/ 726087 w 804626"/>
                  <a:gd name="connsiteY6" fmla="*/ 62495 h 603439"/>
                  <a:gd name="connsiteX7" fmla="*/ 804627 w 804626"/>
                  <a:gd name="connsiteY7" fmla="*/ 0 h 603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4626" h="603439">
                    <a:moveTo>
                      <a:pt x="804627" y="60"/>
                    </a:moveTo>
                    <a:lnTo>
                      <a:pt x="363374" y="391857"/>
                    </a:lnTo>
                    <a:cubicBezTo>
                      <a:pt x="256591" y="486682"/>
                      <a:pt x="132742" y="555727"/>
                      <a:pt x="0" y="603440"/>
                    </a:cubicBezTo>
                    <a:lnTo>
                      <a:pt x="436025" y="207316"/>
                    </a:lnTo>
                    <a:cubicBezTo>
                      <a:pt x="472680" y="195117"/>
                      <a:pt x="507954" y="181597"/>
                      <a:pt x="541846" y="166634"/>
                    </a:cubicBezTo>
                    <a:cubicBezTo>
                      <a:pt x="575437" y="151851"/>
                      <a:pt x="607707" y="135687"/>
                      <a:pt x="638534" y="118200"/>
                    </a:cubicBezTo>
                    <a:cubicBezTo>
                      <a:pt x="669120" y="100894"/>
                      <a:pt x="698265" y="82325"/>
                      <a:pt x="726087" y="62495"/>
                    </a:cubicBezTo>
                    <a:cubicBezTo>
                      <a:pt x="753609" y="42845"/>
                      <a:pt x="779809" y="21993"/>
                      <a:pt x="80462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53000">
                    <a:srgbClr val="D2AC67"/>
                  </a:gs>
                  <a:gs pos="100000">
                    <a:srgbClr val="D2AC67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FB73B8EE-F47F-1A77-4E43-116A7CCD6FF5}"/>
                  </a:ext>
                </a:extLst>
              </p:cNvPr>
              <p:cNvSpPr/>
              <p:nvPr/>
            </p:nvSpPr>
            <p:spPr>
              <a:xfrm>
                <a:off x="6814761" y="3481926"/>
                <a:ext cx="1228296" cy="1767354"/>
              </a:xfrm>
              <a:custGeom>
                <a:avLst/>
                <a:gdLst>
                  <a:gd name="connsiteX0" fmla="*/ 967355 w 1228296"/>
                  <a:gd name="connsiteY0" fmla="*/ 60 h 1767354"/>
                  <a:gd name="connsiteX1" fmla="*/ 1178096 w 1228296"/>
                  <a:gd name="connsiteY1" fmla="*/ 483197 h 1767354"/>
                  <a:gd name="connsiteX2" fmla="*/ 1184526 w 1228296"/>
                  <a:gd name="connsiteY2" fmla="*/ 1148771 h 1767354"/>
                  <a:gd name="connsiteX3" fmla="*/ 1075219 w 1228296"/>
                  <a:gd name="connsiteY3" fmla="*/ 1383609 h 1767354"/>
                  <a:gd name="connsiteX4" fmla="*/ 993795 w 1228296"/>
                  <a:gd name="connsiteY4" fmla="*/ 1488950 h 1767354"/>
                  <a:gd name="connsiteX5" fmla="*/ 905160 w 1228296"/>
                  <a:gd name="connsiteY5" fmla="*/ 1574821 h 1767354"/>
                  <a:gd name="connsiteX6" fmla="*/ 802343 w 1228296"/>
                  <a:gd name="connsiteY6" fmla="*/ 1650416 h 1767354"/>
                  <a:gd name="connsiteX7" fmla="*/ 685165 w 1228296"/>
                  <a:gd name="connsiteY7" fmla="*/ 1714895 h 1767354"/>
                  <a:gd name="connsiteX8" fmla="*/ 553504 w 1228296"/>
                  <a:gd name="connsiteY8" fmla="*/ 1767355 h 1767354"/>
                  <a:gd name="connsiteX9" fmla="*/ 0 w 1228296"/>
                  <a:gd name="connsiteY9" fmla="*/ 737625 h 1767354"/>
                  <a:gd name="connsiteX10" fmla="*/ 188027 w 1228296"/>
                  <a:gd name="connsiteY10" fmla="*/ 634628 h 1767354"/>
                  <a:gd name="connsiteX11" fmla="*/ 289882 w 1228296"/>
                  <a:gd name="connsiteY11" fmla="*/ 473101 h 1767354"/>
                  <a:gd name="connsiteX12" fmla="*/ 307429 w 1228296"/>
                  <a:gd name="connsiteY12" fmla="*/ 273837 h 1767354"/>
                  <a:gd name="connsiteX13" fmla="*/ 242350 w 1228296"/>
                  <a:gd name="connsiteY13" fmla="*/ 53542 h 1767354"/>
                  <a:gd name="connsiteX14" fmla="*/ 967355 w 1228296"/>
                  <a:gd name="connsiteY14" fmla="*/ 0 h 1767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28296" h="1767354">
                    <a:moveTo>
                      <a:pt x="967355" y="60"/>
                    </a:moveTo>
                    <a:cubicBezTo>
                      <a:pt x="1057252" y="149748"/>
                      <a:pt x="1131585" y="311815"/>
                      <a:pt x="1178096" y="483197"/>
                    </a:cubicBezTo>
                    <a:cubicBezTo>
                      <a:pt x="1236866" y="700067"/>
                      <a:pt x="1250266" y="930879"/>
                      <a:pt x="1184526" y="1148771"/>
                    </a:cubicBezTo>
                    <a:cubicBezTo>
                      <a:pt x="1159648" y="1231277"/>
                      <a:pt x="1123653" y="1310057"/>
                      <a:pt x="1075219" y="1383609"/>
                    </a:cubicBezTo>
                    <a:cubicBezTo>
                      <a:pt x="1051002" y="1420386"/>
                      <a:pt x="1023841" y="1455539"/>
                      <a:pt x="993795" y="1488950"/>
                    </a:cubicBezTo>
                    <a:cubicBezTo>
                      <a:pt x="966394" y="1519357"/>
                      <a:pt x="936828" y="1548020"/>
                      <a:pt x="905160" y="1574821"/>
                    </a:cubicBezTo>
                    <a:cubicBezTo>
                      <a:pt x="873071" y="1601922"/>
                      <a:pt x="838819" y="1627161"/>
                      <a:pt x="802343" y="1650416"/>
                    </a:cubicBezTo>
                    <a:cubicBezTo>
                      <a:pt x="765507" y="1673972"/>
                      <a:pt x="726447" y="1695485"/>
                      <a:pt x="685165" y="1714895"/>
                    </a:cubicBezTo>
                    <a:cubicBezTo>
                      <a:pt x="643461" y="1734544"/>
                      <a:pt x="599594" y="1752031"/>
                      <a:pt x="553504" y="1767355"/>
                    </a:cubicBezTo>
                    <a:lnTo>
                      <a:pt x="0" y="737625"/>
                    </a:lnTo>
                    <a:cubicBezTo>
                      <a:pt x="76377" y="715811"/>
                      <a:pt x="139293" y="680417"/>
                      <a:pt x="188027" y="634628"/>
                    </a:cubicBezTo>
                    <a:cubicBezTo>
                      <a:pt x="235800" y="589739"/>
                      <a:pt x="269932" y="534875"/>
                      <a:pt x="289882" y="473101"/>
                    </a:cubicBezTo>
                    <a:cubicBezTo>
                      <a:pt x="309472" y="412529"/>
                      <a:pt x="315481" y="345226"/>
                      <a:pt x="307429" y="273837"/>
                    </a:cubicBezTo>
                    <a:cubicBezTo>
                      <a:pt x="299497" y="203711"/>
                      <a:pt x="277984" y="129497"/>
                      <a:pt x="242350" y="53542"/>
                    </a:cubicBezTo>
                    <a:lnTo>
                      <a:pt x="967355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53000">
                    <a:srgbClr val="D2AC67"/>
                  </a:gs>
                  <a:gs pos="100000">
                    <a:srgbClr val="D2AC67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dirty="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0596958-8836-95A8-8780-2C44126EF651}"/>
                  </a:ext>
                </a:extLst>
              </p:cNvPr>
              <p:cNvSpPr/>
              <p:nvPr/>
            </p:nvSpPr>
            <p:spPr>
              <a:xfrm>
                <a:off x="5287046" y="2852166"/>
                <a:ext cx="634987" cy="723983"/>
              </a:xfrm>
              <a:custGeom>
                <a:avLst/>
                <a:gdLst>
                  <a:gd name="connsiteX0" fmla="*/ 60 w 634987"/>
                  <a:gd name="connsiteY0" fmla="*/ 723924 h 723983"/>
                  <a:gd name="connsiteX1" fmla="*/ 270773 w 634987"/>
                  <a:gd name="connsiteY1" fmla="*/ 220236 h 723983"/>
                  <a:gd name="connsiteX2" fmla="*/ 332126 w 634987"/>
                  <a:gd name="connsiteY2" fmla="*/ 136288 h 723983"/>
                  <a:gd name="connsiteX3" fmla="*/ 414752 w 634987"/>
                  <a:gd name="connsiteY3" fmla="*/ 70788 h 723983"/>
                  <a:gd name="connsiteX4" fmla="*/ 516367 w 634987"/>
                  <a:gd name="connsiteY4" fmla="*/ 24998 h 723983"/>
                  <a:gd name="connsiteX5" fmla="*/ 634988 w 634987"/>
                  <a:gd name="connsiteY5" fmla="*/ 0 h 723983"/>
                  <a:gd name="connsiteX6" fmla="*/ 356103 w 634987"/>
                  <a:gd name="connsiteY6" fmla="*/ 489807 h 723983"/>
                  <a:gd name="connsiteX7" fmla="*/ 241388 w 634987"/>
                  <a:gd name="connsiteY7" fmla="*/ 519672 h 723983"/>
                  <a:gd name="connsiteX8" fmla="*/ 142477 w 634987"/>
                  <a:gd name="connsiteY8" fmla="*/ 569548 h 723983"/>
                  <a:gd name="connsiteX9" fmla="*/ 61293 w 634987"/>
                  <a:gd name="connsiteY9" fmla="*/ 638113 h 723983"/>
                  <a:gd name="connsiteX10" fmla="*/ 0 w 634987"/>
                  <a:gd name="connsiteY10" fmla="*/ 723984 h 723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34987" h="723983">
                    <a:moveTo>
                      <a:pt x="60" y="723924"/>
                    </a:moveTo>
                    <a:cubicBezTo>
                      <a:pt x="90318" y="556028"/>
                      <a:pt x="180515" y="388132"/>
                      <a:pt x="270773" y="220236"/>
                    </a:cubicBezTo>
                    <a:cubicBezTo>
                      <a:pt x="287298" y="189469"/>
                      <a:pt x="307849" y="161406"/>
                      <a:pt x="332126" y="136288"/>
                    </a:cubicBezTo>
                    <a:cubicBezTo>
                      <a:pt x="356163" y="111410"/>
                      <a:pt x="383805" y="89476"/>
                      <a:pt x="414752" y="70788"/>
                    </a:cubicBezTo>
                    <a:cubicBezTo>
                      <a:pt x="445399" y="52280"/>
                      <a:pt x="479411" y="36896"/>
                      <a:pt x="516367" y="24998"/>
                    </a:cubicBezTo>
                    <a:cubicBezTo>
                      <a:pt x="553023" y="13220"/>
                      <a:pt x="592623" y="4747"/>
                      <a:pt x="634988" y="0"/>
                    </a:cubicBezTo>
                    <a:lnTo>
                      <a:pt x="356103" y="489807"/>
                    </a:lnTo>
                    <a:cubicBezTo>
                      <a:pt x="315241" y="496297"/>
                      <a:pt x="276962" y="506392"/>
                      <a:pt x="241388" y="519672"/>
                    </a:cubicBezTo>
                    <a:cubicBezTo>
                      <a:pt x="205513" y="533073"/>
                      <a:pt x="172463" y="549838"/>
                      <a:pt x="142477" y="569548"/>
                    </a:cubicBezTo>
                    <a:cubicBezTo>
                      <a:pt x="112191" y="589439"/>
                      <a:pt x="85030" y="612394"/>
                      <a:pt x="61293" y="638113"/>
                    </a:cubicBezTo>
                    <a:cubicBezTo>
                      <a:pt x="37317" y="664072"/>
                      <a:pt x="16766" y="692796"/>
                      <a:pt x="0" y="72398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53000">
                    <a:srgbClr val="D2AC67"/>
                  </a:gs>
                  <a:gs pos="100000">
                    <a:srgbClr val="D2AC67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BED07352-9D97-538B-4F96-372E7B972FB1}"/>
                  </a:ext>
                </a:extLst>
              </p:cNvPr>
              <p:cNvSpPr/>
              <p:nvPr/>
            </p:nvSpPr>
            <p:spPr>
              <a:xfrm>
                <a:off x="4197336" y="3449493"/>
                <a:ext cx="1349717" cy="606084"/>
              </a:xfrm>
              <a:custGeom>
                <a:avLst/>
                <a:gdLst>
                  <a:gd name="connsiteX0" fmla="*/ 1349718 w 1349717"/>
                  <a:gd name="connsiteY0" fmla="*/ 0 h 606084"/>
                  <a:gd name="connsiteX1" fmla="*/ 1067287 w 1349717"/>
                  <a:gd name="connsiteY1" fmla="*/ 499782 h 606084"/>
                  <a:gd name="connsiteX2" fmla="*/ 0 w 1349717"/>
                  <a:gd name="connsiteY2" fmla="*/ 606084 h 606084"/>
                  <a:gd name="connsiteX3" fmla="*/ 221678 w 1349717"/>
                  <a:gd name="connsiteY3" fmla="*/ 65079 h 606084"/>
                  <a:gd name="connsiteX4" fmla="*/ 1349718 w 1349717"/>
                  <a:gd name="connsiteY4" fmla="*/ 0 h 606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9717" h="606084">
                    <a:moveTo>
                      <a:pt x="1349718" y="0"/>
                    </a:moveTo>
                    <a:lnTo>
                      <a:pt x="1067287" y="499782"/>
                    </a:lnTo>
                    <a:lnTo>
                      <a:pt x="0" y="606084"/>
                    </a:lnTo>
                    <a:lnTo>
                      <a:pt x="221678" y="65079"/>
                    </a:lnTo>
                    <a:lnTo>
                      <a:pt x="1349718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53000">
                    <a:srgbClr val="D2AC67"/>
                  </a:gs>
                  <a:gs pos="100000">
                    <a:srgbClr val="D2AC67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F07332D-8996-FD9E-0117-C030BBAFA318}"/>
                  </a:ext>
                </a:extLst>
              </p:cNvPr>
              <p:cNvSpPr/>
              <p:nvPr/>
            </p:nvSpPr>
            <p:spPr>
              <a:xfrm>
                <a:off x="4148347" y="2739572"/>
                <a:ext cx="274275" cy="1307353"/>
              </a:xfrm>
              <a:custGeom>
                <a:avLst/>
                <a:gdLst>
                  <a:gd name="connsiteX0" fmla="*/ 65998 w 274275"/>
                  <a:gd name="connsiteY0" fmla="*/ 553624 h 1307353"/>
                  <a:gd name="connsiteX1" fmla="*/ 270189 w 274275"/>
                  <a:gd name="connsiteY1" fmla="*/ 0 h 1307353"/>
                  <a:gd name="connsiteX2" fmla="*/ 255407 w 274275"/>
                  <a:gd name="connsiteY2" fmla="*/ 43266 h 1307353"/>
                  <a:gd name="connsiteX3" fmla="*/ 242607 w 274275"/>
                  <a:gd name="connsiteY3" fmla="*/ 87914 h 1307353"/>
                  <a:gd name="connsiteX4" fmla="*/ 231731 w 274275"/>
                  <a:gd name="connsiteY4" fmla="*/ 133944 h 1307353"/>
                  <a:gd name="connsiteX5" fmla="*/ 222897 w 274275"/>
                  <a:gd name="connsiteY5" fmla="*/ 181357 h 1307353"/>
                  <a:gd name="connsiteX6" fmla="*/ 209737 w 274275"/>
                  <a:gd name="connsiteY6" fmla="*/ 316863 h 1307353"/>
                  <a:gd name="connsiteX7" fmla="*/ 213403 w 274275"/>
                  <a:gd name="connsiteY7" fmla="*/ 459881 h 1307353"/>
                  <a:gd name="connsiteX8" fmla="*/ 234675 w 274275"/>
                  <a:gd name="connsiteY8" fmla="*/ 609930 h 1307353"/>
                  <a:gd name="connsiteX9" fmla="*/ 274275 w 274275"/>
                  <a:gd name="connsiteY9" fmla="*/ 766348 h 1307353"/>
                  <a:gd name="connsiteX10" fmla="*/ 52597 w 274275"/>
                  <a:gd name="connsiteY10" fmla="*/ 1307353 h 1307353"/>
                  <a:gd name="connsiteX11" fmla="*/ 18886 w 274275"/>
                  <a:gd name="connsiteY11" fmla="*/ 1155742 h 1307353"/>
                  <a:gd name="connsiteX12" fmla="*/ 2181 w 274275"/>
                  <a:gd name="connsiteY12" fmla="*/ 1009419 h 1307353"/>
                  <a:gd name="connsiteX13" fmla="*/ 17204 w 274275"/>
                  <a:gd name="connsiteY13" fmla="*/ 734800 h 1307353"/>
                  <a:gd name="connsiteX14" fmla="*/ 65818 w 274275"/>
                  <a:gd name="connsiteY14" fmla="*/ 553564 h 130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4275" h="1307353">
                    <a:moveTo>
                      <a:pt x="65998" y="553624"/>
                    </a:moveTo>
                    <a:cubicBezTo>
                      <a:pt x="134082" y="369083"/>
                      <a:pt x="202166" y="184541"/>
                      <a:pt x="270189" y="0"/>
                    </a:cubicBezTo>
                    <a:cubicBezTo>
                      <a:pt x="264961" y="14242"/>
                      <a:pt x="260034" y="28664"/>
                      <a:pt x="255407" y="43266"/>
                    </a:cubicBezTo>
                    <a:cubicBezTo>
                      <a:pt x="250780" y="57928"/>
                      <a:pt x="246513" y="72831"/>
                      <a:pt x="242607" y="87914"/>
                    </a:cubicBezTo>
                    <a:cubicBezTo>
                      <a:pt x="238641" y="103057"/>
                      <a:pt x="235036" y="118381"/>
                      <a:pt x="231731" y="133944"/>
                    </a:cubicBezTo>
                    <a:cubicBezTo>
                      <a:pt x="228426" y="149568"/>
                      <a:pt x="225481" y="165372"/>
                      <a:pt x="222897" y="181357"/>
                    </a:cubicBezTo>
                    <a:cubicBezTo>
                      <a:pt x="215746" y="225464"/>
                      <a:pt x="211360" y="270713"/>
                      <a:pt x="209737" y="316863"/>
                    </a:cubicBezTo>
                    <a:cubicBezTo>
                      <a:pt x="208115" y="363554"/>
                      <a:pt x="209316" y="411267"/>
                      <a:pt x="213403" y="459881"/>
                    </a:cubicBezTo>
                    <a:cubicBezTo>
                      <a:pt x="217549" y="509036"/>
                      <a:pt x="224640" y="559032"/>
                      <a:pt x="234675" y="609930"/>
                    </a:cubicBezTo>
                    <a:cubicBezTo>
                      <a:pt x="244831" y="661308"/>
                      <a:pt x="258051" y="713468"/>
                      <a:pt x="274275" y="766348"/>
                    </a:cubicBezTo>
                    <a:lnTo>
                      <a:pt x="52597" y="1307353"/>
                    </a:lnTo>
                    <a:cubicBezTo>
                      <a:pt x="38536" y="1256215"/>
                      <a:pt x="27299" y="1205678"/>
                      <a:pt x="18886" y="1155742"/>
                    </a:cubicBezTo>
                    <a:cubicBezTo>
                      <a:pt x="10533" y="1106287"/>
                      <a:pt x="5005" y="1057432"/>
                      <a:pt x="2181" y="1009419"/>
                    </a:cubicBezTo>
                    <a:cubicBezTo>
                      <a:pt x="-3288" y="916277"/>
                      <a:pt x="1460" y="824397"/>
                      <a:pt x="17204" y="734800"/>
                    </a:cubicBezTo>
                    <a:cubicBezTo>
                      <a:pt x="28020" y="673387"/>
                      <a:pt x="44004" y="612814"/>
                      <a:pt x="65818" y="55356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53000">
                    <a:srgbClr val="D2AC67"/>
                  </a:gs>
                  <a:gs pos="100000">
                    <a:srgbClr val="D2AC67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3E523F5-986F-6BC0-8A57-BB941F60F94B}"/>
                  </a:ext>
                </a:extLst>
              </p:cNvPr>
              <p:cNvSpPr/>
              <p:nvPr/>
            </p:nvSpPr>
            <p:spPr>
              <a:xfrm>
                <a:off x="4349013" y="2124884"/>
                <a:ext cx="1573081" cy="1406558"/>
              </a:xfrm>
              <a:custGeom>
                <a:avLst/>
                <a:gdLst>
                  <a:gd name="connsiteX0" fmla="*/ 1192761 w 1573081"/>
                  <a:gd name="connsiteY0" fmla="*/ 414 h 1406558"/>
                  <a:gd name="connsiteX1" fmla="*/ 1573081 w 1573081"/>
                  <a:gd name="connsiteY1" fmla="*/ 727283 h 1406558"/>
                  <a:gd name="connsiteX2" fmla="*/ 1368169 w 1573081"/>
                  <a:gd name="connsiteY2" fmla="*/ 789237 h 1406558"/>
                  <a:gd name="connsiteX3" fmla="*/ 1226353 w 1573081"/>
                  <a:gd name="connsiteY3" fmla="*/ 918194 h 1406558"/>
                  <a:gd name="connsiteX4" fmla="*/ 1162355 w 1573081"/>
                  <a:gd name="connsiteY4" fmla="*/ 1105980 h 1406558"/>
                  <a:gd name="connsiteX5" fmla="*/ 1193302 w 1573081"/>
                  <a:gd name="connsiteY5" fmla="*/ 1341479 h 1406558"/>
                  <a:gd name="connsiteX6" fmla="*/ 65262 w 1573081"/>
                  <a:gd name="connsiteY6" fmla="*/ 1406558 h 1406558"/>
                  <a:gd name="connsiteX7" fmla="*/ 25662 w 1573081"/>
                  <a:gd name="connsiteY7" fmla="*/ 1250140 h 1406558"/>
                  <a:gd name="connsiteX8" fmla="*/ 4390 w 1573081"/>
                  <a:gd name="connsiteY8" fmla="*/ 1100091 h 1406558"/>
                  <a:gd name="connsiteX9" fmla="*/ 724 w 1573081"/>
                  <a:gd name="connsiteY9" fmla="*/ 957073 h 1406558"/>
                  <a:gd name="connsiteX10" fmla="*/ 13884 w 1573081"/>
                  <a:gd name="connsiteY10" fmla="*/ 821566 h 1406558"/>
                  <a:gd name="connsiteX11" fmla="*/ 46994 w 1573081"/>
                  <a:gd name="connsiteY11" fmla="*/ 681613 h 1406558"/>
                  <a:gd name="connsiteX12" fmla="*/ 97952 w 1573081"/>
                  <a:gd name="connsiteY12" fmla="*/ 554459 h 1406558"/>
                  <a:gd name="connsiteX13" fmla="*/ 165435 w 1573081"/>
                  <a:gd name="connsiteY13" fmla="*/ 439985 h 1406558"/>
                  <a:gd name="connsiteX14" fmla="*/ 567027 w 1573081"/>
                  <a:gd name="connsiteY14" fmla="*/ 114649 h 1406558"/>
                  <a:gd name="connsiteX15" fmla="*/ 1192761 w 1573081"/>
                  <a:gd name="connsiteY15" fmla="*/ 414 h 1406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73081" h="1406558">
                    <a:moveTo>
                      <a:pt x="1192761" y="414"/>
                    </a:moveTo>
                    <a:lnTo>
                      <a:pt x="1573081" y="727283"/>
                    </a:lnTo>
                    <a:cubicBezTo>
                      <a:pt x="1494962" y="736056"/>
                      <a:pt x="1426157" y="757268"/>
                      <a:pt x="1368169" y="789237"/>
                    </a:cubicBezTo>
                    <a:cubicBezTo>
                      <a:pt x="1309099" y="821747"/>
                      <a:pt x="1261206" y="865373"/>
                      <a:pt x="1226353" y="918194"/>
                    </a:cubicBezTo>
                    <a:cubicBezTo>
                      <a:pt x="1190778" y="972036"/>
                      <a:pt x="1168785" y="1035372"/>
                      <a:pt x="1162355" y="1105980"/>
                    </a:cubicBezTo>
                    <a:cubicBezTo>
                      <a:pt x="1155805" y="1177910"/>
                      <a:pt x="1165420" y="1257291"/>
                      <a:pt x="1193302" y="1341479"/>
                    </a:cubicBezTo>
                    <a:lnTo>
                      <a:pt x="65262" y="1406558"/>
                    </a:lnTo>
                    <a:cubicBezTo>
                      <a:pt x="49038" y="1353678"/>
                      <a:pt x="35817" y="1301458"/>
                      <a:pt x="25662" y="1250140"/>
                    </a:cubicBezTo>
                    <a:cubicBezTo>
                      <a:pt x="15627" y="1199302"/>
                      <a:pt x="8536" y="1149246"/>
                      <a:pt x="4390" y="1100091"/>
                    </a:cubicBezTo>
                    <a:cubicBezTo>
                      <a:pt x="303" y="1051477"/>
                      <a:pt x="-959" y="1003764"/>
                      <a:pt x="724" y="957073"/>
                    </a:cubicBezTo>
                    <a:cubicBezTo>
                      <a:pt x="2346" y="910863"/>
                      <a:pt x="6733" y="865674"/>
                      <a:pt x="13884" y="821566"/>
                    </a:cubicBezTo>
                    <a:cubicBezTo>
                      <a:pt x="21756" y="773072"/>
                      <a:pt x="32813" y="726441"/>
                      <a:pt x="46994" y="681613"/>
                    </a:cubicBezTo>
                    <a:cubicBezTo>
                      <a:pt x="60996" y="637386"/>
                      <a:pt x="78002" y="594961"/>
                      <a:pt x="97952" y="554459"/>
                    </a:cubicBezTo>
                    <a:cubicBezTo>
                      <a:pt x="117602" y="514438"/>
                      <a:pt x="140136" y="476280"/>
                      <a:pt x="165435" y="439985"/>
                    </a:cubicBezTo>
                    <a:cubicBezTo>
                      <a:pt x="259599" y="304779"/>
                      <a:pt x="393783" y="192047"/>
                      <a:pt x="567027" y="114649"/>
                    </a:cubicBezTo>
                    <a:cubicBezTo>
                      <a:pt x="763226" y="26855"/>
                      <a:pt x="980578" y="-4032"/>
                      <a:pt x="1192761" y="41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5000"/>
                    </a:schemeClr>
                  </a:gs>
                  <a:gs pos="53000">
                    <a:srgbClr val="D2AC67"/>
                  </a:gs>
                  <a:gs pos="100000">
                    <a:srgbClr val="D2AC67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10E29D1-5602-5C73-60F3-D9B5EF6902FF}"/>
                  </a:ext>
                </a:extLst>
              </p:cNvPr>
              <p:cNvSpPr/>
              <p:nvPr/>
            </p:nvSpPr>
            <p:spPr>
              <a:xfrm>
                <a:off x="4256054" y="3717492"/>
                <a:ext cx="2944128" cy="2004390"/>
              </a:xfrm>
              <a:custGeom>
                <a:avLst/>
                <a:gdLst>
                  <a:gd name="connsiteX0" fmla="*/ 2944129 w 2944128"/>
                  <a:gd name="connsiteY0" fmla="*/ 1568932 h 2004390"/>
                  <a:gd name="connsiteX1" fmla="*/ 2513993 w 2944128"/>
                  <a:gd name="connsiteY1" fmla="*/ 1968421 h 2004390"/>
                  <a:gd name="connsiteX2" fmla="*/ 1857131 w 2944128"/>
                  <a:gd name="connsiteY2" fmla="*/ 1977795 h 2004390"/>
                  <a:gd name="connsiteX3" fmla="*/ 874033 w 2944128"/>
                  <a:gd name="connsiteY3" fmla="*/ 1574400 h 2004390"/>
                  <a:gd name="connsiteX4" fmla="*/ 0 w 2944128"/>
                  <a:gd name="connsiteY4" fmla="*/ 533674 h 2004390"/>
                  <a:gd name="connsiteX5" fmla="*/ 230511 w 2944128"/>
                  <a:gd name="connsiteY5" fmla="*/ 0 h 2004390"/>
                  <a:gd name="connsiteX6" fmla="*/ 310433 w 2944128"/>
                  <a:gd name="connsiteY6" fmla="*/ 163149 h 2004390"/>
                  <a:gd name="connsiteX7" fmla="*/ 408082 w 2944128"/>
                  <a:gd name="connsiteY7" fmla="*/ 325456 h 2004390"/>
                  <a:gd name="connsiteX8" fmla="*/ 523218 w 2944128"/>
                  <a:gd name="connsiteY8" fmla="*/ 485661 h 2004390"/>
                  <a:gd name="connsiteX9" fmla="*/ 655359 w 2944128"/>
                  <a:gd name="connsiteY9" fmla="*/ 642440 h 2004390"/>
                  <a:gd name="connsiteX10" fmla="*/ 819770 w 2944128"/>
                  <a:gd name="connsiteY10" fmla="*/ 809254 h 2004390"/>
                  <a:gd name="connsiteX11" fmla="*/ 999684 w 2944128"/>
                  <a:gd name="connsiteY11" fmla="*/ 964831 h 2004390"/>
                  <a:gd name="connsiteX12" fmla="*/ 1193299 w 2944128"/>
                  <a:gd name="connsiteY12" fmla="*/ 1107429 h 2004390"/>
                  <a:gd name="connsiteX13" fmla="*/ 1398692 w 2944128"/>
                  <a:gd name="connsiteY13" fmla="*/ 1235544 h 2004390"/>
                  <a:gd name="connsiteX14" fmla="*/ 1611056 w 2944128"/>
                  <a:gd name="connsiteY14" fmla="*/ 1346353 h 2004390"/>
                  <a:gd name="connsiteX15" fmla="*/ 1825583 w 2944128"/>
                  <a:gd name="connsiteY15" fmla="*/ 1437452 h 2004390"/>
                  <a:gd name="connsiteX16" fmla="*/ 2040050 w 2944128"/>
                  <a:gd name="connsiteY16" fmla="*/ 1508300 h 2004390"/>
                  <a:gd name="connsiteX17" fmla="*/ 2252354 w 2944128"/>
                  <a:gd name="connsiteY17" fmla="*/ 1558656 h 2004390"/>
                  <a:gd name="connsiteX18" fmla="*/ 2438157 w 2944128"/>
                  <a:gd name="connsiteY18" fmla="*/ 1586058 h 2004390"/>
                  <a:gd name="connsiteX19" fmla="*/ 2615968 w 2944128"/>
                  <a:gd name="connsiteY19" fmla="*/ 1596514 h 2004390"/>
                  <a:gd name="connsiteX20" fmla="*/ 2784826 w 2944128"/>
                  <a:gd name="connsiteY20" fmla="*/ 1590565 h 2004390"/>
                  <a:gd name="connsiteX21" fmla="*/ 2943948 w 2944128"/>
                  <a:gd name="connsiteY21" fmla="*/ 1568872 h 2004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44128" h="2004390">
                    <a:moveTo>
                      <a:pt x="2944129" y="1568932"/>
                    </a:moveTo>
                    <a:lnTo>
                      <a:pt x="2513993" y="1968421"/>
                    </a:lnTo>
                    <a:cubicBezTo>
                      <a:pt x="2296942" y="2016134"/>
                      <a:pt x="2072620" y="2013370"/>
                      <a:pt x="1857131" y="1977795"/>
                    </a:cubicBezTo>
                    <a:cubicBezTo>
                      <a:pt x="1505535" y="1919687"/>
                      <a:pt x="1166619" y="1772823"/>
                      <a:pt x="874033" y="1574400"/>
                    </a:cubicBezTo>
                    <a:cubicBezTo>
                      <a:pt x="493833" y="1316487"/>
                      <a:pt x="167656" y="950709"/>
                      <a:pt x="0" y="533674"/>
                    </a:cubicBezTo>
                    <a:lnTo>
                      <a:pt x="230511" y="0"/>
                    </a:lnTo>
                    <a:cubicBezTo>
                      <a:pt x="254308" y="54623"/>
                      <a:pt x="280988" y="109066"/>
                      <a:pt x="310433" y="163149"/>
                    </a:cubicBezTo>
                    <a:cubicBezTo>
                      <a:pt x="340119" y="217652"/>
                      <a:pt x="372688" y="271794"/>
                      <a:pt x="408082" y="325456"/>
                    </a:cubicBezTo>
                    <a:cubicBezTo>
                      <a:pt x="443656" y="379479"/>
                      <a:pt x="482055" y="432900"/>
                      <a:pt x="523218" y="485661"/>
                    </a:cubicBezTo>
                    <a:cubicBezTo>
                      <a:pt x="564561" y="538721"/>
                      <a:pt x="608668" y="591001"/>
                      <a:pt x="655359" y="642440"/>
                    </a:cubicBezTo>
                    <a:cubicBezTo>
                      <a:pt x="707519" y="699827"/>
                      <a:pt x="762382" y="755472"/>
                      <a:pt x="819770" y="809254"/>
                    </a:cubicBezTo>
                    <a:cubicBezTo>
                      <a:pt x="877338" y="863156"/>
                      <a:pt x="937369" y="915075"/>
                      <a:pt x="999684" y="964831"/>
                    </a:cubicBezTo>
                    <a:cubicBezTo>
                      <a:pt x="1062059" y="1014647"/>
                      <a:pt x="1126658" y="1062240"/>
                      <a:pt x="1193299" y="1107429"/>
                    </a:cubicBezTo>
                    <a:cubicBezTo>
                      <a:pt x="1259941" y="1152617"/>
                      <a:pt x="1328445" y="1195403"/>
                      <a:pt x="1398692" y="1235544"/>
                    </a:cubicBezTo>
                    <a:cubicBezTo>
                      <a:pt x="1468819" y="1275625"/>
                      <a:pt x="1539728" y="1312641"/>
                      <a:pt x="1611056" y="1346353"/>
                    </a:cubicBezTo>
                    <a:cubicBezTo>
                      <a:pt x="1682205" y="1380004"/>
                      <a:pt x="1753834" y="1410410"/>
                      <a:pt x="1825583" y="1437452"/>
                    </a:cubicBezTo>
                    <a:cubicBezTo>
                      <a:pt x="1897032" y="1464433"/>
                      <a:pt x="1968601" y="1488049"/>
                      <a:pt x="2040050" y="1508300"/>
                    </a:cubicBezTo>
                    <a:cubicBezTo>
                      <a:pt x="2111079" y="1528430"/>
                      <a:pt x="2181927" y="1545256"/>
                      <a:pt x="2252354" y="1558656"/>
                    </a:cubicBezTo>
                    <a:cubicBezTo>
                      <a:pt x="2315270" y="1570615"/>
                      <a:pt x="2377285" y="1579749"/>
                      <a:pt x="2438157" y="1586058"/>
                    </a:cubicBezTo>
                    <a:cubicBezTo>
                      <a:pt x="2498609" y="1592308"/>
                      <a:pt x="2557920" y="1595793"/>
                      <a:pt x="2615968" y="1596514"/>
                    </a:cubicBezTo>
                    <a:cubicBezTo>
                      <a:pt x="2673536" y="1597235"/>
                      <a:pt x="2729902" y="1595252"/>
                      <a:pt x="2784826" y="1590565"/>
                    </a:cubicBezTo>
                    <a:cubicBezTo>
                      <a:pt x="2839269" y="1585938"/>
                      <a:pt x="2892330" y="1578727"/>
                      <a:pt x="2943948" y="15688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D5BC7A"/>
                  </a:gs>
                  <a:gs pos="53000">
                    <a:srgbClr val="017E81"/>
                  </a:gs>
                  <a:gs pos="100000">
                    <a:srgbClr val="017E81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956D2FAD-A553-8951-2213-13AE88D31A9A}"/>
                  </a:ext>
                </a:extLst>
              </p:cNvPr>
              <p:cNvSpPr/>
              <p:nvPr/>
            </p:nvSpPr>
            <p:spPr>
              <a:xfrm>
                <a:off x="4486746" y="3641950"/>
                <a:ext cx="2713436" cy="1680726"/>
              </a:xfrm>
              <a:custGeom>
                <a:avLst/>
                <a:gdLst>
                  <a:gd name="connsiteX0" fmla="*/ 1137414 w 2713436"/>
                  <a:gd name="connsiteY0" fmla="*/ 0 h 1680726"/>
                  <a:gd name="connsiteX1" fmla="*/ 1590445 w 2713436"/>
                  <a:gd name="connsiteY1" fmla="*/ 434823 h 1680726"/>
                  <a:gd name="connsiteX2" fmla="*/ 2163538 w 2713436"/>
                  <a:gd name="connsiteY2" fmla="*/ 601938 h 1680726"/>
                  <a:gd name="connsiteX3" fmla="*/ 2713437 w 2713436"/>
                  <a:gd name="connsiteY3" fmla="*/ 1652940 h 1680726"/>
                  <a:gd name="connsiteX4" fmla="*/ 2554314 w 2713436"/>
                  <a:gd name="connsiteY4" fmla="*/ 1674633 h 1680726"/>
                  <a:gd name="connsiteX5" fmla="*/ 2385457 w 2713436"/>
                  <a:gd name="connsiteY5" fmla="*/ 1680582 h 1680726"/>
                  <a:gd name="connsiteX6" fmla="*/ 2207646 w 2713436"/>
                  <a:gd name="connsiteY6" fmla="*/ 1670126 h 1680726"/>
                  <a:gd name="connsiteX7" fmla="*/ 2021842 w 2713436"/>
                  <a:gd name="connsiteY7" fmla="*/ 1642725 h 1680726"/>
                  <a:gd name="connsiteX8" fmla="*/ 1809539 w 2713436"/>
                  <a:gd name="connsiteY8" fmla="*/ 1592368 h 1680726"/>
                  <a:gd name="connsiteX9" fmla="*/ 1595072 w 2713436"/>
                  <a:gd name="connsiteY9" fmla="*/ 1521520 h 1680726"/>
                  <a:gd name="connsiteX10" fmla="*/ 1380545 w 2713436"/>
                  <a:gd name="connsiteY10" fmla="*/ 1430421 h 1680726"/>
                  <a:gd name="connsiteX11" fmla="*/ 1168181 w 2713436"/>
                  <a:gd name="connsiteY11" fmla="*/ 1319612 h 1680726"/>
                  <a:gd name="connsiteX12" fmla="*/ 962788 w 2713436"/>
                  <a:gd name="connsiteY12" fmla="*/ 1191497 h 1680726"/>
                  <a:gd name="connsiteX13" fmla="*/ 769173 w 2713436"/>
                  <a:gd name="connsiteY13" fmla="*/ 1048899 h 1680726"/>
                  <a:gd name="connsiteX14" fmla="*/ 589258 w 2713436"/>
                  <a:gd name="connsiteY14" fmla="*/ 893322 h 1680726"/>
                  <a:gd name="connsiteX15" fmla="*/ 424848 w 2713436"/>
                  <a:gd name="connsiteY15" fmla="*/ 726508 h 1680726"/>
                  <a:gd name="connsiteX16" fmla="*/ 292706 w 2713436"/>
                  <a:gd name="connsiteY16" fmla="*/ 569729 h 1680726"/>
                  <a:gd name="connsiteX17" fmla="*/ 177571 w 2713436"/>
                  <a:gd name="connsiteY17" fmla="*/ 409524 h 1680726"/>
                  <a:gd name="connsiteX18" fmla="*/ 79922 w 2713436"/>
                  <a:gd name="connsiteY18" fmla="*/ 247217 h 1680726"/>
                  <a:gd name="connsiteX19" fmla="*/ 0 w 2713436"/>
                  <a:gd name="connsiteY19" fmla="*/ 84068 h 1680726"/>
                  <a:gd name="connsiteX20" fmla="*/ 1137534 w 2713436"/>
                  <a:gd name="connsiteY20" fmla="*/ 60 h 168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713436" h="1680726">
                    <a:moveTo>
                      <a:pt x="1137414" y="0"/>
                    </a:moveTo>
                    <a:cubicBezTo>
                      <a:pt x="1243416" y="176309"/>
                      <a:pt x="1408307" y="328341"/>
                      <a:pt x="1590445" y="434823"/>
                    </a:cubicBezTo>
                    <a:cubicBezTo>
                      <a:pt x="1760143" y="534034"/>
                      <a:pt x="1965356" y="605123"/>
                      <a:pt x="2163538" y="601938"/>
                    </a:cubicBezTo>
                    <a:lnTo>
                      <a:pt x="2713437" y="1652940"/>
                    </a:lnTo>
                    <a:cubicBezTo>
                      <a:pt x="2661818" y="1662735"/>
                      <a:pt x="2608757" y="1670006"/>
                      <a:pt x="2554314" y="1674633"/>
                    </a:cubicBezTo>
                    <a:cubicBezTo>
                      <a:pt x="2499330" y="1679320"/>
                      <a:pt x="2443025" y="1681303"/>
                      <a:pt x="2385457" y="1680582"/>
                    </a:cubicBezTo>
                    <a:cubicBezTo>
                      <a:pt x="2327408" y="1679861"/>
                      <a:pt x="2268098" y="1676376"/>
                      <a:pt x="2207646" y="1670126"/>
                    </a:cubicBezTo>
                    <a:cubicBezTo>
                      <a:pt x="2146773" y="1663817"/>
                      <a:pt x="2084758" y="1654683"/>
                      <a:pt x="2021842" y="1642725"/>
                    </a:cubicBezTo>
                    <a:cubicBezTo>
                      <a:pt x="1951415" y="1629324"/>
                      <a:pt x="1880567" y="1612498"/>
                      <a:pt x="1809539" y="1592368"/>
                    </a:cubicBezTo>
                    <a:cubicBezTo>
                      <a:pt x="1738090" y="1572117"/>
                      <a:pt x="1666521" y="1548441"/>
                      <a:pt x="1595072" y="1521520"/>
                    </a:cubicBezTo>
                    <a:cubicBezTo>
                      <a:pt x="1523262" y="1494418"/>
                      <a:pt x="1451693" y="1464072"/>
                      <a:pt x="1380545" y="1430421"/>
                    </a:cubicBezTo>
                    <a:cubicBezTo>
                      <a:pt x="1309156" y="1396649"/>
                      <a:pt x="1238308" y="1359693"/>
                      <a:pt x="1168181" y="1319612"/>
                    </a:cubicBezTo>
                    <a:cubicBezTo>
                      <a:pt x="1097934" y="1279471"/>
                      <a:pt x="1029429" y="1236686"/>
                      <a:pt x="962788" y="1191497"/>
                    </a:cubicBezTo>
                    <a:cubicBezTo>
                      <a:pt x="896146" y="1146308"/>
                      <a:pt x="831548" y="1098715"/>
                      <a:pt x="769173" y="1048899"/>
                    </a:cubicBezTo>
                    <a:cubicBezTo>
                      <a:pt x="706858" y="999143"/>
                      <a:pt x="646826" y="947224"/>
                      <a:pt x="589258" y="893322"/>
                    </a:cubicBezTo>
                    <a:cubicBezTo>
                      <a:pt x="531871" y="839600"/>
                      <a:pt x="477007" y="783895"/>
                      <a:pt x="424848" y="726508"/>
                    </a:cubicBezTo>
                    <a:cubicBezTo>
                      <a:pt x="378096" y="675069"/>
                      <a:pt x="334049" y="622790"/>
                      <a:pt x="292706" y="569729"/>
                    </a:cubicBezTo>
                    <a:cubicBezTo>
                      <a:pt x="251543" y="516968"/>
                      <a:pt x="213205" y="463547"/>
                      <a:pt x="177571" y="409524"/>
                    </a:cubicBezTo>
                    <a:cubicBezTo>
                      <a:pt x="142177" y="355862"/>
                      <a:pt x="109667" y="301720"/>
                      <a:pt x="79922" y="247217"/>
                    </a:cubicBezTo>
                    <a:cubicBezTo>
                      <a:pt x="50417" y="193074"/>
                      <a:pt x="23736" y="138691"/>
                      <a:pt x="0" y="84068"/>
                    </a:cubicBezTo>
                    <a:lnTo>
                      <a:pt x="1137534" y="60"/>
                    </a:lnTo>
                    <a:close/>
                  </a:path>
                </a:pathLst>
              </a:custGeom>
              <a:gradFill>
                <a:gsLst>
                  <a:gs pos="0">
                    <a:srgbClr val="D5BC7A"/>
                  </a:gs>
                  <a:gs pos="53000">
                    <a:srgbClr val="017E81"/>
                  </a:gs>
                  <a:gs pos="100000">
                    <a:srgbClr val="017E81"/>
                  </a:gs>
                </a:gsLst>
                <a:lin ang="19800004" scaled="1"/>
              </a:gradFill>
              <a:ln w="411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615114D-E883-208C-4092-A691094AE1FC}"/>
                </a:ext>
              </a:extLst>
            </p:cNvPr>
            <p:cNvSpPr txBox="1"/>
            <p:nvPr/>
          </p:nvSpPr>
          <p:spPr>
            <a:xfrm flipH="1">
              <a:off x="5363615" y="3833075"/>
              <a:ext cx="9193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40%</a:t>
              </a:r>
              <a:endParaRPr lang="en-ID" sz="2000" b="1" dirty="0">
                <a:solidFill>
                  <a:schemeClr val="bg2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27F770F-B932-3ABD-9EC0-AC4F9C1496E5}"/>
                </a:ext>
              </a:extLst>
            </p:cNvPr>
            <p:cNvSpPr txBox="1"/>
            <p:nvPr/>
          </p:nvSpPr>
          <p:spPr>
            <a:xfrm flipH="1">
              <a:off x="7101690" y="3622733"/>
              <a:ext cx="9193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20%</a:t>
              </a:r>
              <a:endParaRPr lang="en-ID" sz="2000" b="1" dirty="0">
                <a:solidFill>
                  <a:schemeClr val="bg2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77A25D-3E72-2FF9-3067-41A1425FD910}"/>
                </a:ext>
              </a:extLst>
            </p:cNvPr>
            <p:cNvSpPr txBox="1"/>
            <p:nvPr/>
          </p:nvSpPr>
          <p:spPr>
            <a:xfrm flipH="1">
              <a:off x="6312817" y="2181570"/>
              <a:ext cx="9193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20%</a:t>
              </a:r>
              <a:endParaRPr lang="en-ID" sz="2000" b="1" dirty="0">
                <a:solidFill>
                  <a:schemeClr val="bg2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47AB9D8-CF2A-88B4-F3DE-B16C626A31D8}"/>
                </a:ext>
              </a:extLst>
            </p:cNvPr>
            <p:cNvSpPr txBox="1"/>
            <p:nvPr/>
          </p:nvSpPr>
          <p:spPr>
            <a:xfrm flipH="1">
              <a:off x="4554146" y="2181570"/>
              <a:ext cx="9193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20%</a:t>
              </a:r>
              <a:endParaRPr lang="en-ID" sz="2000" b="1" dirty="0">
                <a:solidFill>
                  <a:schemeClr val="bg2"/>
                </a:solidFill>
                <a:latin typeface="Poppins SemiBold" panose="00000700000000000000" pitchFamily="2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1700044E-ED26-BE48-2C05-114FE36049AE}"/>
              </a:ext>
            </a:extLst>
          </p:cNvPr>
          <p:cNvSpPr txBox="1"/>
          <p:nvPr/>
        </p:nvSpPr>
        <p:spPr>
          <a:xfrm>
            <a:off x="432946" y="1332723"/>
            <a:ext cx="3247496" cy="1642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A90A517-8CAB-9A44-C83B-F618B4A9641A}"/>
              </a:ext>
            </a:extLst>
          </p:cNvPr>
          <p:cNvSpPr txBox="1"/>
          <p:nvPr/>
        </p:nvSpPr>
        <p:spPr>
          <a:xfrm>
            <a:off x="8467771" y="1273372"/>
            <a:ext cx="3247496" cy="1642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E14689F-0E0E-8B0E-E51A-849E65BCC709}"/>
              </a:ext>
            </a:extLst>
          </p:cNvPr>
          <p:cNvSpPr txBox="1"/>
          <p:nvPr/>
        </p:nvSpPr>
        <p:spPr>
          <a:xfrm>
            <a:off x="8591232" y="4225612"/>
            <a:ext cx="3247496" cy="1642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958BF72-9920-9E14-CF02-A964E0053196}"/>
              </a:ext>
            </a:extLst>
          </p:cNvPr>
          <p:cNvSpPr txBox="1"/>
          <p:nvPr/>
        </p:nvSpPr>
        <p:spPr>
          <a:xfrm>
            <a:off x="833119" y="4607276"/>
            <a:ext cx="3247496" cy="1642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36250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CD53E697-B919-9CD3-482A-62871E51B2C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9" r="12879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2907790-7FEB-5AE1-F284-D20A2923709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" r="7026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5B14A7AE-EA7D-8EE9-65FF-FCEB3BEA9AE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6" r="9336"/>
          <a:stretch>
            <a:fillRect/>
          </a:stretch>
        </p:blipFill>
        <p:spPr>
          <a:xfrm>
            <a:off x="1527263" y="1008458"/>
            <a:ext cx="4168983" cy="3419063"/>
          </a:xfrm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D5155D-133A-FCF7-C054-E207ACB616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2CDEA20-B9FF-72A1-FF8E-4A02041D43FF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CDD51B-D711-16A5-9A58-0506FCF2D5E6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50457E-B171-D00B-7934-D9794307E7DD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E6B0BE9-2CDA-99FC-5FB4-3C8BED496037}"/>
              </a:ext>
            </a:extLst>
          </p:cNvPr>
          <p:cNvGrpSpPr/>
          <p:nvPr/>
        </p:nvGrpSpPr>
        <p:grpSpPr>
          <a:xfrm>
            <a:off x="2002547" y="6097214"/>
            <a:ext cx="3486712" cy="455986"/>
            <a:chOff x="2002547" y="6097214"/>
            <a:chExt cx="3486712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6B6B1B6-B317-71A8-0D49-CD2EB29B8ACC}"/>
                </a:ext>
              </a:extLst>
            </p:cNvPr>
            <p:cNvGrpSpPr/>
            <p:nvPr/>
          </p:nvGrpSpPr>
          <p:grpSpPr>
            <a:xfrm>
              <a:off x="2002547" y="6097214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E6232D4-337A-495D-FAC4-AECB9E30ED47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90247B8-FA1E-91BA-56BB-A1B5FD2548F7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7DE3263-848A-B26C-1663-B13EDCE98C42}"/>
                </a:ext>
              </a:extLst>
            </p:cNvPr>
            <p:cNvSpPr txBox="1"/>
            <p:nvPr/>
          </p:nvSpPr>
          <p:spPr>
            <a:xfrm>
              <a:off x="2515067" y="6116930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F7FB90D-B7D5-CC7B-6F72-3E1321636F39}"/>
              </a:ext>
            </a:extLst>
          </p:cNvPr>
          <p:cNvGrpSpPr/>
          <p:nvPr/>
        </p:nvGrpSpPr>
        <p:grpSpPr>
          <a:xfrm>
            <a:off x="1055928" y="3861445"/>
            <a:ext cx="3486712" cy="455986"/>
            <a:chOff x="1055928" y="3861445"/>
            <a:chExt cx="3486712" cy="45598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B07126C-446F-2207-46E6-6CBAFF7D7B90}"/>
                </a:ext>
              </a:extLst>
            </p:cNvPr>
            <p:cNvGrpSpPr/>
            <p:nvPr/>
          </p:nvGrpSpPr>
          <p:grpSpPr>
            <a:xfrm>
              <a:off x="1055928" y="3861445"/>
              <a:ext cx="3414610" cy="455986"/>
              <a:chOff x="780471" y="6058214"/>
              <a:chExt cx="3414610" cy="455986"/>
            </a:xfrm>
          </p:grpSpPr>
          <p:sp>
            <p:nvSpPr>
              <p:cNvPr id="3" name="Freeform: Shape 2">
                <a:extLst>
                  <a:ext uri="{FF2B5EF4-FFF2-40B4-BE49-F238E27FC236}">
                    <a16:creationId xmlns:a16="http://schemas.microsoft.com/office/drawing/2014/main" id="{09D4F0F4-D788-8758-17A4-01D69C4AF730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65AEF78A-B084-C1A3-69C5-6D055F5F8971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EC67BB2-7B1E-05CC-AE7B-68BFF3D47EF3}"/>
                </a:ext>
              </a:extLst>
            </p:cNvPr>
            <p:cNvSpPr txBox="1"/>
            <p:nvPr/>
          </p:nvSpPr>
          <p:spPr>
            <a:xfrm>
              <a:off x="1568448" y="3881161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111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B94341-60C4-B2FA-8B3A-D4BA7F91C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4C0A8E-56EE-8391-B50B-2FF6DA6467F7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7A4B1-508C-DBD3-A94B-86CED20D1154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C08B5-CA7F-505F-34FC-593AA0C52FEA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924CF2E-AE1A-1DFA-BF27-2248F4D6909D}"/>
              </a:ext>
            </a:extLst>
          </p:cNvPr>
          <p:cNvGrpSpPr/>
          <p:nvPr/>
        </p:nvGrpSpPr>
        <p:grpSpPr>
          <a:xfrm>
            <a:off x="5582836" y="1501273"/>
            <a:ext cx="4420452" cy="4818788"/>
            <a:chOff x="5101646" y="1272114"/>
            <a:chExt cx="4795555" cy="522769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623950D1-C85D-CE87-A8F2-A8F338D43A3F}"/>
                </a:ext>
              </a:extLst>
            </p:cNvPr>
            <p:cNvSpPr/>
            <p:nvPr/>
          </p:nvSpPr>
          <p:spPr>
            <a:xfrm rot="5606528" flipH="1">
              <a:off x="5454788" y="1703611"/>
              <a:ext cx="4402144" cy="4482682"/>
            </a:xfrm>
            <a:prstGeom prst="ellipse">
              <a:avLst/>
            </a:prstGeom>
            <a:ln w="12700" cap="rnd">
              <a:gradFill>
                <a:gsLst>
                  <a:gs pos="25000">
                    <a:schemeClr val="accent1">
                      <a:lumMod val="5000"/>
                      <a:lumOff val="95000"/>
                    </a:schemeClr>
                  </a:gs>
                  <a:gs pos="59000">
                    <a:srgbClr val="017E81"/>
                  </a:gs>
                  <a:gs pos="100000">
                    <a:srgbClr val="017E81"/>
                  </a:gs>
                </a:gsLst>
                <a:lin ang="5400000" scaled="1"/>
              </a:gradFill>
              <a:prstDash val="dash"/>
              <a:headEnd type="triangle" w="lg" len="lg"/>
              <a:tailEnd type="none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1A28003C-A212-66A9-F4EE-0A139162D349}"/>
                </a:ext>
              </a:extLst>
            </p:cNvPr>
            <p:cNvSpPr/>
            <p:nvPr/>
          </p:nvSpPr>
          <p:spPr>
            <a:xfrm>
              <a:off x="6428761" y="1272114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017E81"/>
            </a:solidFill>
            <a:ln>
              <a:noFill/>
            </a:ln>
            <a:effectLst>
              <a:outerShdw blurRad="114300" dist="38100" dir="2700000" sx="109000" sy="109000" algn="tl" rotWithShape="0">
                <a:schemeClr val="accent1">
                  <a:lumMod val="60000"/>
                  <a:lumOff val="4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9D610C4-1861-2295-7DCD-89302056C957}"/>
                </a:ext>
              </a:extLst>
            </p:cNvPr>
            <p:cNvSpPr/>
            <p:nvPr/>
          </p:nvSpPr>
          <p:spPr>
            <a:xfrm>
              <a:off x="5101646" y="2605104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D5BC7A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738A1E4-5237-C94C-B467-BB46B520EC28}"/>
                </a:ext>
              </a:extLst>
            </p:cNvPr>
            <p:cNvSpPr/>
            <p:nvPr/>
          </p:nvSpPr>
          <p:spPr>
            <a:xfrm>
              <a:off x="6428761" y="5505456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017E81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AAB2126-6BAF-8272-2C52-F93777AA5EE1}"/>
                </a:ext>
              </a:extLst>
            </p:cNvPr>
            <p:cNvSpPr/>
            <p:nvPr/>
          </p:nvSpPr>
          <p:spPr>
            <a:xfrm>
              <a:off x="5101646" y="4177887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D5BC7A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ED3F2E4-74E7-E733-35D0-C18965FD1D6D}"/>
                </a:ext>
              </a:extLst>
            </p:cNvPr>
            <p:cNvSpPr/>
            <p:nvPr/>
          </p:nvSpPr>
          <p:spPr>
            <a:xfrm>
              <a:off x="5386518" y="2889974"/>
              <a:ext cx="424610" cy="424610"/>
            </a:xfrm>
            <a:prstGeom prst="rect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CAF21F0-1E80-2963-206D-6B73EFBEEB22}"/>
                </a:ext>
              </a:extLst>
            </p:cNvPr>
            <p:cNvSpPr/>
            <p:nvPr/>
          </p:nvSpPr>
          <p:spPr>
            <a:xfrm>
              <a:off x="5386518" y="4462757"/>
              <a:ext cx="424610" cy="424610"/>
            </a:xfrm>
            <a:prstGeom prst="rect">
              <a:avLst/>
            </a:pr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51ECAC9-4877-BAE7-7501-C9CC42EFD76C}"/>
                </a:ext>
              </a:extLst>
            </p:cNvPr>
            <p:cNvSpPr/>
            <p:nvPr/>
          </p:nvSpPr>
          <p:spPr>
            <a:xfrm>
              <a:off x="6737896" y="1576708"/>
              <a:ext cx="376084" cy="376084"/>
            </a:xfrm>
            <a:prstGeom prst="rect">
              <a:avLst/>
            </a:pr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3505A004-9589-292B-66D4-E2099698DC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707416" y="5789824"/>
              <a:ext cx="437044" cy="437044"/>
            </a:xfrm>
            <a:prstGeom prst="rect">
              <a:avLst/>
            </a:prstGeom>
          </p:spPr>
        </p:pic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281DC496-ED77-5E49-CC48-E2BFAAD0E631}"/>
              </a:ext>
            </a:extLst>
          </p:cNvPr>
          <p:cNvSpPr/>
          <p:nvPr/>
        </p:nvSpPr>
        <p:spPr>
          <a:xfrm>
            <a:off x="7091100" y="3109239"/>
            <a:ext cx="4440024" cy="15696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rtl="1"/>
            <a:r>
              <a:rPr lang="fa-IR" sz="4800" b="1" dirty="0">
                <a:solidFill>
                  <a:srgbClr val="D5BC7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4800" b="1" dirty="0">
                <a:latin typeface="Shabnam" panose="020B0603030804020204" pitchFamily="34" charset="-78"/>
                <a:cs typeface="Shabnam" panose="020B0603030804020204" pitchFamily="34" charset="-78"/>
              </a:rPr>
              <a:t>اصلی را بنویسید</a:t>
            </a:r>
            <a:endParaRPr lang="en-US" sz="48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7E6463-52A1-974A-A1F6-4BD131C122DA}"/>
              </a:ext>
            </a:extLst>
          </p:cNvPr>
          <p:cNvSpPr txBox="1"/>
          <p:nvPr/>
        </p:nvSpPr>
        <p:spPr>
          <a:xfrm>
            <a:off x="2754409" y="1041446"/>
            <a:ext cx="372703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41443B-49EE-DC9A-DB03-DA8AB81EF2EF}"/>
              </a:ext>
            </a:extLst>
          </p:cNvPr>
          <p:cNvSpPr txBox="1"/>
          <p:nvPr/>
        </p:nvSpPr>
        <p:spPr>
          <a:xfrm>
            <a:off x="1612391" y="2385946"/>
            <a:ext cx="372703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E0B479-9DEB-1602-D3A5-559F65A65401}"/>
              </a:ext>
            </a:extLst>
          </p:cNvPr>
          <p:cNvSpPr txBox="1"/>
          <p:nvPr/>
        </p:nvSpPr>
        <p:spPr>
          <a:xfrm>
            <a:off x="1650580" y="3925884"/>
            <a:ext cx="372703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65D22F5-EF67-244A-8E69-073388756E3C}"/>
              </a:ext>
            </a:extLst>
          </p:cNvPr>
          <p:cNvSpPr txBox="1"/>
          <p:nvPr/>
        </p:nvSpPr>
        <p:spPr>
          <a:xfrm>
            <a:off x="2703579" y="5249533"/>
            <a:ext cx="372703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39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D5280F-2BE7-65E8-E0F6-2B3F06AD6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111" y="977915"/>
            <a:ext cx="3606946" cy="38813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A5C996-8BD9-6981-8271-AD23599F3DE4}"/>
              </a:ext>
            </a:extLst>
          </p:cNvPr>
          <p:cNvSpPr txBox="1"/>
          <p:nvPr/>
        </p:nvSpPr>
        <p:spPr>
          <a:xfrm>
            <a:off x="94267" y="3013501"/>
            <a:ext cx="66836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800" b="1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پروژه انجام شده در مهر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4466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D5280F-2BE7-65E8-E0F6-2B3F06AD6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111" y="977915"/>
            <a:ext cx="3606946" cy="38813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A5C996-8BD9-6981-8271-AD23599F3DE4}"/>
              </a:ext>
            </a:extLst>
          </p:cNvPr>
          <p:cNvSpPr txBox="1"/>
          <p:nvPr/>
        </p:nvSpPr>
        <p:spPr>
          <a:xfrm>
            <a:off x="84841" y="2787258"/>
            <a:ext cx="66836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800" b="1" i="0">
                <a:solidFill>
                  <a:schemeClr val="bg1"/>
                </a:solidFill>
                <a:effectLst/>
                <a:latin typeface="tahoma" panose="020B0604030504040204" pitchFamily="34" charset="0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 فعاليت هاي مالي و خدماتي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936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1D4818-AFDA-B9CC-A825-449DABC5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FD6B3F-1FB5-284D-A581-4DF871802430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470052-5E99-C275-8872-890A99F7F155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9E7EE9-92C0-6A0A-3E26-F57D025EB7F7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CC191C-EBE9-93DA-72C7-CFC2AE10C860}"/>
              </a:ext>
            </a:extLst>
          </p:cNvPr>
          <p:cNvSpPr txBox="1"/>
          <p:nvPr/>
        </p:nvSpPr>
        <p:spPr>
          <a:xfrm>
            <a:off x="236693" y="1405034"/>
            <a:ext cx="1158611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772169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E69F00A-21DC-7566-B90F-0B296E8A510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2" r="18062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93D2F6E-A79A-F45A-5815-911FCE8979F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0" r="1804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3279598B-31A5-BBFF-B630-AF39F72C701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4" r="18084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97C197A7-410C-B58F-A63E-BCEABD2030C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0" r="1811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F40158-02C2-43DD-2134-703111BD91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9D247AF-78B4-E640-836B-6797BC1EBCAB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EC3ED9-901C-6427-CD4D-8493921A45CF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97FB60E-11CB-5CDA-E920-58214C724C1F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E066235-838B-6E40-26AC-C7072D485EFC}"/>
              </a:ext>
            </a:extLst>
          </p:cNvPr>
          <p:cNvGrpSpPr/>
          <p:nvPr/>
        </p:nvGrpSpPr>
        <p:grpSpPr>
          <a:xfrm>
            <a:off x="1159162" y="6107925"/>
            <a:ext cx="3414610" cy="455986"/>
            <a:chOff x="1159162" y="6107925"/>
            <a:chExt cx="3414610" cy="455986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ED0D48B-3A13-7872-BDEB-08B6D27231B9}"/>
                </a:ext>
              </a:extLst>
            </p:cNvPr>
            <p:cNvGrpSpPr/>
            <p:nvPr/>
          </p:nvGrpSpPr>
          <p:grpSpPr>
            <a:xfrm>
              <a:off x="1159162" y="6107925"/>
              <a:ext cx="3414610" cy="455986"/>
              <a:chOff x="780471" y="6058214"/>
              <a:chExt cx="3414610" cy="455986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19385DA-6BD0-D68E-A31F-E12F54285294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DBF7D73-1B4B-3BDE-D749-FED767AF123B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473775D-09A5-094C-A935-BF152E79089D}"/>
                </a:ext>
              </a:extLst>
            </p:cNvPr>
            <p:cNvSpPr txBox="1"/>
            <p:nvPr/>
          </p:nvSpPr>
          <p:spPr>
            <a:xfrm>
              <a:off x="1584030" y="6174836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D45D6DF-1913-B18B-9F24-B8EA799363F8}"/>
              </a:ext>
            </a:extLst>
          </p:cNvPr>
          <p:cNvGrpSpPr/>
          <p:nvPr/>
        </p:nvGrpSpPr>
        <p:grpSpPr>
          <a:xfrm>
            <a:off x="4073234" y="3364362"/>
            <a:ext cx="3455515" cy="455986"/>
            <a:chOff x="4073234" y="3364362"/>
            <a:chExt cx="3455515" cy="455986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FE77043-FE31-29DD-B0DB-57194E04F261}"/>
                </a:ext>
              </a:extLst>
            </p:cNvPr>
            <p:cNvGrpSpPr/>
            <p:nvPr/>
          </p:nvGrpSpPr>
          <p:grpSpPr>
            <a:xfrm>
              <a:off x="4073234" y="3364362"/>
              <a:ext cx="3414610" cy="455986"/>
              <a:chOff x="780471" y="6058214"/>
              <a:chExt cx="3414610" cy="455986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D589CB99-912E-238F-C562-969638062E1A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B2C6710-5AB8-3781-4CA1-4C85EE8B168A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E8EF06F-47DA-E9ED-9EB8-2A4FB2B2810F}"/>
                </a:ext>
              </a:extLst>
            </p:cNvPr>
            <p:cNvSpPr txBox="1"/>
            <p:nvPr/>
          </p:nvSpPr>
          <p:spPr>
            <a:xfrm>
              <a:off x="4554557" y="3418495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77A9701-B519-9887-3BD9-D460B7AB9A50}"/>
              </a:ext>
            </a:extLst>
          </p:cNvPr>
          <p:cNvGrpSpPr/>
          <p:nvPr/>
        </p:nvGrpSpPr>
        <p:grpSpPr>
          <a:xfrm>
            <a:off x="5087542" y="6107807"/>
            <a:ext cx="3414610" cy="455986"/>
            <a:chOff x="5087542" y="6107807"/>
            <a:chExt cx="3414610" cy="455986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227D425-BF8C-C394-AFFB-4CD578B31B7E}"/>
                </a:ext>
              </a:extLst>
            </p:cNvPr>
            <p:cNvGrpSpPr/>
            <p:nvPr/>
          </p:nvGrpSpPr>
          <p:grpSpPr>
            <a:xfrm flipH="1">
              <a:off x="5087542" y="6107807"/>
              <a:ext cx="3414610" cy="455986"/>
              <a:chOff x="780471" y="6058214"/>
              <a:chExt cx="3414610" cy="455986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DBBC1CD5-EBE3-4A33-5374-C9377EB6BBA2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0C268FD-E531-9A41-AC66-DB0E861CE125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838385C-FAC2-84D5-FA2E-7EDDB52E4455}"/>
                </a:ext>
              </a:extLst>
            </p:cNvPr>
            <p:cNvSpPr txBox="1"/>
            <p:nvPr/>
          </p:nvSpPr>
          <p:spPr>
            <a:xfrm>
              <a:off x="5109825" y="6166523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41C1566-D485-0E53-BBEE-87C3031E0C1A}"/>
              </a:ext>
            </a:extLst>
          </p:cNvPr>
          <p:cNvGrpSpPr/>
          <p:nvPr/>
        </p:nvGrpSpPr>
        <p:grpSpPr>
          <a:xfrm>
            <a:off x="7960709" y="3364244"/>
            <a:ext cx="3455515" cy="455986"/>
            <a:chOff x="7960709" y="3364244"/>
            <a:chExt cx="3455515" cy="455986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4D41A01-232B-EB5F-3BD0-93818138ADC0}"/>
                </a:ext>
              </a:extLst>
            </p:cNvPr>
            <p:cNvGrpSpPr/>
            <p:nvPr/>
          </p:nvGrpSpPr>
          <p:grpSpPr>
            <a:xfrm flipH="1">
              <a:off x="8001614" y="3364244"/>
              <a:ext cx="3414610" cy="455986"/>
              <a:chOff x="780471" y="6058214"/>
              <a:chExt cx="3414610" cy="455986"/>
            </a:xfrm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BC4DA71B-767C-C589-DB69-E5AC9B8B4773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DA70AAD-961F-C4D7-10E6-FB4DD87AC6AA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CA7F021-0ECC-560A-44C4-E147CB2BBC33}"/>
                </a:ext>
              </a:extLst>
            </p:cNvPr>
            <p:cNvSpPr txBox="1"/>
            <p:nvPr/>
          </p:nvSpPr>
          <p:spPr>
            <a:xfrm>
              <a:off x="7960709" y="3438468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3807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B94341-60C4-B2FA-8B3A-D4BA7F91C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4C0A8E-56EE-8391-B50B-2FF6DA6467F7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7A4B1-508C-DBD3-A94B-86CED20D1154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C08B5-CA7F-505F-34FC-593AA0C52FEA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4F1FD8E-5ADE-C9B7-87D8-9B97AD3736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6930563"/>
              </p:ext>
            </p:extLst>
          </p:nvPr>
        </p:nvGraphicFramePr>
        <p:xfrm>
          <a:off x="504316" y="1884724"/>
          <a:ext cx="11375792" cy="1797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3F7FBBB-090A-C01B-030B-2B20094080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7200117"/>
              </p:ext>
            </p:extLst>
          </p:nvPr>
        </p:nvGraphicFramePr>
        <p:xfrm>
          <a:off x="424945" y="4435898"/>
          <a:ext cx="5315565" cy="1312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36FD7B0B-05B0-EF78-01E6-83D333BCDA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7517329"/>
              </p:ext>
            </p:extLst>
          </p:nvPr>
        </p:nvGraphicFramePr>
        <p:xfrm>
          <a:off x="6235332" y="4493077"/>
          <a:ext cx="5490460" cy="1255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4CE91D6-BFD6-1F93-D9E3-0B050F488ECC}"/>
              </a:ext>
            </a:extLst>
          </p:cNvPr>
          <p:cNvSpPr txBox="1"/>
          <p:nvPr/>
        </p:nvSpPr>
        <p:spPr>
          <a:xfrm>
            <a:off x="8457499" y="1506154"/>
            <a:ext cx="326829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نمودار 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3306FE-6ED1-A1E5-269F-8C3F0F852B4D}"/>
              </a:ext>
            </a:extLst>
          </p:cNvPr>
          <p:cNvSpPr txBox="1"/>
          <p:nvPr/>
        </p:nvSpPr>
        <p:spPr>
          <a:xfrm>
            <a:off x="8721047" y="4197203"/>
            <a:ext cx="326829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هزینه های ساختاری پروژه</a:t>
            </a:r>
            <a:endParaRPr lang="en-US" sz="12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B7C0CF-C8CD-8BF5-A6D4-00FBF1F742DE}"/>
              </a:ext>
            </a:extLst>
          </p:cNvPr>
          <p:cNvSpPr txBox="1"/>
          <p:nvPr/>
        </p:nvSpPr>
        <p:spPr>
          <a:xfrm>
            <a:off x="2074023" y="4197203"/>
            <a:ext cx="35580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روند در دست گیری پروژه در سال ها اخیر</a:t>
            </a:r>
            <a:endParaRPr lang="en-US" sz="12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3289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  <p:bldGraphic spid="7" grpId="0">
        <p:bldSub>
          <a:bldChart bld="series"/>
        </p:bldSub>
      </p:bldGraphic>
      <p:bldGraphic spid="8" grpId="0">
        <p:bldSub>
          <a:bldChart bld="series"/>
        </p:bldSub>
      </p:bldGraphic>
      <p:bldP spid="9" grpId="0"/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FDC7BF9-5702-00C7-EA4F-DC74FDCB81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4" r="8624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FD419E21-76C3-E3D0-C653-9B677BA3372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9" r="9419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30AB963F-DC2D-6372-C60F-E23A7D3EE5B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1" r="7041"/>
          <a:stretch>
            <a:fillRect/>
          </a:stretch>
        </p:blipFill>
        <p:spPr>
          <a:xfrm>
            <a:off x="6096000" y="1149087"/>
            <a:ext cx="5113624" cy="3963185"/>
          </a:xfrm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B8D6195-7C9E-BE11-5BDE-E5DADE57FC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831C92A-CAEE-C485-A879-51150ABBAB5C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551731-1ECD-CC75-8AC0-34F16A13B66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524C1B-0B18-9E8F-E1D5-BBA1C2339BB4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50CA506-A5B5-78BC-11A1-61039F05497B}"/>
              </a:ext>
            </a:extLst>
          </p:cNvPr>
          <p:cNvGrpSpPr/>
          <p:nvPr/>
        </p:nvGrpSpPr>
        <p:grpSpPr>
          <a:xfrm>
            <a:off x="5937115" y="6194399"/>
            <a:ext cx="3414610" cy="455986"/>
            <a:chOff x="5937115" y="6194399"/>
            <a:chExt cx="3414610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C5AAEDC-B7F9-EF1F-1752-3042CAF10CAA}"/>
                </a:ext>
              </a:extLst>
            </p:cNvPr>
            <p:cNvGrpSpPr/>
            <p:nvPr/>
          </p:nvGrpSpPr>
          <p:grpSpPr>
            <a:xfrm>
              <a:off x="5937115" y="6194399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B0B1609-54AF-F47E-DA4C-134090E4D194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E79C969-1CCF-DF60-2206-336458BDE826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E5085F1-ADAB-8B7C-D367-C91FDE4D1385}"/>
                </a:ext>
              </a:extLst>
            </p:cNvPr>
            <p:cNvSpPr txBox="1"/>
            <p:nvPr/>
          </p:nvSpPr>
          <p:spPr>
            <a:xfrm>
              <a:off x="6377533" y="6242899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015D269-A0A4-38C6-9113-47D4AD8EA878}"/>
              </a:ext>
            </a:extLst>
          </p:cNvPr>
          <p:cNvGrpSpPr/>
          <p:nvPr/>
        </p:nvGrpSpPr>
        <p:grpSpPr>
          <a:xfrm>
            <a:off x="8497497" y="4118606"/>
            <a:ext cx="3414610" cy="455986"/>
            <a:chOff x="8497497" y="4118606"/>
            <a:chExt cx="3414610" cy="45598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71AAEE0-7FC0-9509-CAD9-351873BC4DA0}"/>
                </a:ext>
              </a:extLst>
            </p:cNvPr>
            <p:cNvGrpSpPr/>
            <p:nvPr/>
          </p:nvGrpSpPr>
          <p:grpSpPr>
            <a:xfrm>
              <a:off x="8497497" y="4118606"/>
              <a:ext cx="3414610" cy="455986"/>
              <a:chOff x="780471" y="6058214"/>
              <a:chExt cx="3414610" cy="455986"/>
            </a:xfrm>
          </p:grpSpPr>
          <p:sp>
            <p:nvSpPr>
              <p:cNvPr id="3" name="Freeform: Shape 2">
                <a:extLst>
                  <a:ext uri="{FF2B5EF4-FFF2-40B4-BE49-F238E27FC236}">
                    <a16:creationId xmlns:a16="http://schemas.microsoft.com/office/drawing/2014/main" id="{006473C6-9091-47BD-8D7C-0E5C4A8B4FC0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2D96E43B-7E29-8149-9C3D-2BD78022BF76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74FF719-3C0D-E0A1-9478-3A09D80F043E}"/>
                </a:ext>
              </a:extLst>
            </p:cNvPr>
            <p:cNvSpPr txBox="1"/>
            <p:nvPr/>
          </p:nvSpPr>
          <p:spPr>
            <a:xfrm>
              <a:off x="8937915" y="4167106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2495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B94341-60C4-B2FA-8B3A-D4BA7F91C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4C0A8E-56EE-8391-B50B-2FF6DA6467F7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7A4B1-508C-DBD3-A94B-86CED20D1154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C08B5-CA7F-505F-34FC-593AA0C52FEA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752069-F942-D153-A800-4DF77D72D39D}"/>
              </a:ext>
            </a:extLst>
          </p:cNvPr>
          <p:cNvGrpSpPr/>
          <p:nvPr/>
        </p:nvGrpSpPr>
        <p:grpSpPr>
          <a:xfrm>
            <a:off x="1522040" y="3643530"/>
            <a:ext cx="2501399" cy="735272"/>
            <a:chOff x="1522040" y="3643530"/>
            <a:chExt cx="2501399" cy="73527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313433E-12E0-4C4A-10B8-BC4B2FF11B33}"/>
                </a:ext>
              </a:extLst>
            </p:cNvPr>
            <p:cNvSpPr/>
            <p:nvPr/>
          </p:nvSpPr>
          <p:spPr>
            <a:xfrm>
              <a:off x="1522040" y="3643530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4F08675-95FD-CC9A-5CED-E604715843BB}"/>
                </a:ext>
              </a:extLst>
            </p:cNvPr>
            <p:cNvSpPr/>
            <p:nvPr/>
          </p:nvSpPr>
          <p:spPr>
            <a:xfrm>
              <a:off x="1693312" y="3860735"/>
              <a:ext cx="21588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1984013-E0CE-D632-EF78-AD8D55F07F71}"/>
              </a:ext>
            </a:extLst>
          </p:cNvPr>
          <p:cNvGrpSpPr/>
          <p:nvPr/>
        </p:nvGrpSpPr>
        <p:grpSpPr>
          <a:xfrm>
            <a:off x="1524736" y="4729706"/>
            <a:ext cx="2501399" cy="735272"/>
            <a:chOff x="1524736" y="4729706"/>
            <a:chExt cx="2501399" cy="73527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13CFA75-2E5C-5E9A-BC0C-075027D1C66E}"/>
                </a:ext>
              </a:extLst>
            </p:cNvPr>
            <p:cNvSpPr/>
            <p:nvPr/>
          </p:nvSpPr>
          <p:spPr>
            <a:xfrm>
              <a:off x="1524736" y="4729706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BB8A00D-594B-D170-D4A6-ED86D270AFAC}"/>
                </a:ext>
              </a:extLst>
            </p:cNvPr>
            <p:cNvSpPr/>
            <p:nvPr/>
          </p:nvSpPr>
          <p:spPr>
            <a:xfrm>
              <a:off x="1696008" y="4946911"/>
              <a:ext cx="21588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A016A95-6F2B-8D89-D13B-F485B5A8245C}"/>
              </a:ext>
            </a:extLst>
          </p:cNvPr>
          <p:cNvGrpSpPr/>
          <p:nvPr/>
        </p:nvGrpSpPr>
        <p:grpSpPr>
          <a:xfrm>
            <a:off x="4841228" y="4729706"/>
            <a:ext cx="2501399" cy="735272"/>
            <a:chOff x="4841228" y="4729706"/>
            <a:chExt cx="2501399" cy="73527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549D4B4-5B45-9C4B-7819-FE1D42F04E11}"/>
                </a:ext>
              </a:extLst>
            </p:cNvPr>
            <p:cNvSpPr/>
            <p:nvPr/>
          </p:nvSpPr>
          <p:spPr>
            <a:xfrm>
              <a:off x="4841228" y="4729706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2900E6F-6B87-7E1F-FE62-47E7B4B8AC61}"/>
                </a:ext>
              </a:extLst>
            </p:cNvPr>
            <p:cNvSpPr/>
            <p:nvPr/>
          </p:nvSpPr>
          <p:spPr>
            <a:xfrm>
              <a:off x="5012500" y="4920702"/>
              <a:ext cx="21588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B3B4E50-36B3-EDFE-58AB-F767E5AEDA2C}"/>
              </a:ext>
            </a:extLst>
          </p:cNvPr>
          <p:cNvGrpSpPr/>
          <p:nvPr/>
        </p:nvGrpSpPr>
        <p:grpSpPr>
          <a:xfrm>
            <a:off x="8328991" y="3643530"/>
            <a:ext cx="2501399" cy="735272"/>
            <a:chOff x="8328991" y="3643530"/>
            <a:chExt cx="2501399" cy="73527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374B272-F17A-7EEB-9E4D-7CC2B2B3D7EF}"/>
                </a:ext>
              </a:extLst>
            </p:cNvPr>
            <p:cNvSpPr/>
            <p:nvPr/>
          </p:nvSpPr>
          <p:spPr>
            <a:xfrm>
              <a:off x="8328991" y="3643530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964C9CF-1F55-4542-1449-8EFEBC6EBF0E}"/>
                </a:ext>
              </a:extLst>
            </p:cNvPr>
            <p:cNvSpPr/>
            <p:nvPr/>
          </p:nvSpPr>
          <p:spPr>
            <a:xfrm>
              <a:off x="8500263" y="3823375"/>
              <a:ext cx="215885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829F6B2-6635-9047-E384-BD89F4D7BE76}"/>
              </a:ext>
            </a:extLst>
          </p:cNvPr>
          <p:cNvGrpSpPr/>
          <p:nvPr/>
        </p:nvGrpSpPr>
        <p:grpSpPr>
          <a:xfrm>
            <a:off x="8328991" y="4729706"/>
            <a:ext cx="2501399" cy="735272"/>
            <a:chOff x="8328991" y="4729706"/>
            <a:chExt cx="2501399" cy="73527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30C2883-FCF4-4447-BD3E-65E14F8EE968}"/>
                </a:ext>
              </a:extLst>
            </p:cNvPr>
            <p:cNvSpPr/>
            <p:nvPr/>
          </p:nvSpPr>
          <p:spPr>
            <a:xfrm>
              <a:off x="8328991" y="4729706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B6E4E40-A949-F0A7-436A-D45AACA6FDD1}"/>
                </a:ext>
              </a:extLst>
            </p:cNvPr>
            <p:cNvSpPr/>
            <p:nvPr/>
          </p:nvSpPr>
          <p:spPr>
            <a:xfrm>
              <a:off x="8500263" y="4920702"/>
              <a:ext cx="21588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658B81E-6449-7668-A86F-3DC22964A9F9}"/>
              </a:ext>
            </a:extLst>
          </p:cNvPr>
          <p:cNvGrpSpPr/>
          <p:nvPr/>
        </p:nvGrpSpPr>
        <p:grpSpPr>
          <a:xfrm>
            <a:off x="2392441" y="1493943"/>
            <a:ext cx="7287634" cy="1209612"/>
            <a:chOff x="2392441" y="1493943"/>
            <a:chExt cx="7287634" cy="1209612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41B0D58-E1B2-B285-F7DE-B61B79F854F5}"/>
                </a:ext>
              </a:extLst>
            </p:cNvPr>
            <p:cNvGrpSpPr/>
            <p:nvPr/>
          </p:nvGrpSpPr>
          <p:grpSpPr>
            <a:xfrm>
              <a:off x="2392441" y="1493943"/>
              <a:ext cx="7287634" cy="1209612"/>
              <a:chOff x="2392441" y="1493943"/>
              <a:chExt cx="7287634" cy="1209612"/>
            </a:xfrm>
          </p:grpSpPr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A30FFB1E-9D60-44D3-D755-235BC3399B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5490" y="2135864"/>
                <a:ext cx="0" cy="567691"/>
              </a:xfrm>
              <a:prstGeom prst="straightConnector1">
                <a:avLst/>
              </a:prstGeom>
              <a:ln w="25400">
                <a:solidFill>
                  <a:srgbClr val="017E8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93C44D60-0A3D-1CEF-F1A3-A0F3E69A3D07}"/>
                  </a:ext>
                </a:extLst>
              </p:cNvPr>
              <p:cNvCxnSpPr/>
              <p:nvPr/>
            </p:nvCxnSpPr>
            <p:spPr>
              <a:xfrm>
                <a:off x="2392441" y="1861579"/>
                <a:ext cx="7287634" cy="0"/>
              </a:xfrm>
              <a:prstGeom prst="line">
                <a:avLst/>
              </a:prstGeom>
              <a:ln w="25400">
                <a:solidFill>
                  <a:srgbClr val="017E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50CF31D6-1F6D-E6AE-472C-7D98869FFDB8}"/>
                  </a:ext>
                </a:extLst>
              </p:cNvPr>
              <p:cNvSpPr/>
              <p:nvPr/>
            </p:nvSpPr>
            <p:spPr>
              <a:xfrm>
                <a:off x="4792290" y="1493943"/>
                <a:ext cx="2501399" cy="735272"/>
              </a:xfrm>
              <a:prstGeom prst="rect">
                <a:avLst/>
              </a:prstGeom>
              <a:solidFill>
                <a:srgbClr val="017E81"/>
              </a:solidFill>
              <a:ln>
                <a:solidFill>
                  <a:srgbClr val="017E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1514646-A7AB-6097-4FDE-99BA9E0667DF}"/>
                  </a:ext>
                </a:extLst>
              </p:cNvPr>
              <p:cNvSpPr/>
              <p:nvPr/>
            </p:nvSpPr>
            <p:spPr>
              <a:xfrm>
                <a:off x="4792289" y="1623052"/>
                <a:ext cx="2501397" cy="369332"/>
              </a:xfrm>
              <a:prstGeom prst="rect">
                <a:avLst/>
              </a:prstGeom>
              <a:ln>
                <a:solidFill>
                  <a:srgbClr val="017E8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ACBF4B-DE22-C4FB-C4DF-1E7B581B761D}"/>
                </a:ext>
              </a:extLst>
            </p:cNvPr>
            <p:cNvCxnSpPr/>
            <p:nvPr/>
          </p:nvCxnSpPr>
          <p:spPr>
            <a:xfrm>
              <a:off x="9680075" y="1861579"/>
              <a:ext cx="0" cy="367636"/>
            </a:xfrm>
            <a:prstGeom prst="straightConnector1">
              <a:avLst/>
            </a:prstGeom>
            <a:ln w="25400">
              <a:solidFill>
                <a:srgbClr val="017E8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A2FF9B1-F5A2-9EA6-ECFF-9619C3465056}"/>
                </a:ext>
              </a:extLst>
            </p:cNvPr>
            <p:cNvCxnSpPr/>
            <p:nvPr/>
          </p:nvCxnSpPr>
          <p:spPr>
            <a:xfrm>
              <a:off x="2397325" y="1861579"/>
              <a:ext cx="0" cy="367636"/>
            </a:xfrm>
            <a:prstGeom prst="straightConnector1">
              <a:avLst/>
            </a:prstGeom>
            <a:ln w="25400">
              <a:solidFill>
                <a:srgbClr val="017E8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BBE6D1F-9385-CAD7-07F9-F6906245B613}"/>
              </a:ext>
            </a:extLst>
          </p:cNvPr>
          <p:cNvGrpSpPr/>
          <p:nvPr/>
        </p:nvGrpSpPr>
        <p:grpSpPr>
          <a:xfrm>
            <a:off x="783446" y="2256464"/>
            <a:ext cx="2954945" cy="2840878"/>
            <a:chOff x="783446" y="2256464"/>
            <a:chExt cx="2954945" cy="2840878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FDCB326-1136-841C-2BAF-9712D39B425D}"/>
                </a:ext>
              </a:extLst>
            </p:cNvPr>
            <p:cNvCxnSpPr>
              <a:cxnSpLocks/>
            </p:cNvCxnSpPr>
            <p:nvPr/>
          </p:nvCxnSpPr>
          <p:spPr>
            <a:xfrm>
              <a:off x="783446" y="2624100"/>
              <a:ext cx="472146" cy="0"/>
            </a:xfrm>
            <a:prstGeom prst="line">
              <a:avLst/>
            </a:prstGeom>
            <a:ln w="25400">
              <a:solidFill>
                <a:srgbClr val="062D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DE326CB-DC92-70C0-0E08-E9C903FF2E02}"/>
                </a:ext>
              </a:extLst>
            </p:cNvPr>
            <p:cNvSpPr/>
            <p:nvPr/>
          </p:nvSpPr>
          <p:spPr>
            <a:xfrm>
              <a:off x="1141742" y="2256464"/>
              <a:ext cx="2501399" cy="735272"/>
            </a:xfrm>
            <a:prstGeom prst="rect">
              <a:avLst/>
            </a:prstGeom>
            <a:solidFill>
              <a:srgbClr val="D2A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66EDA30-1C35-56D3-372A-74047578F31F}"/>
                </a:ext>
              </a:extLst>
            </p:cNvPr>
            <p:cNvSpPr/>
            <p:nvPr/>
          </p:nvSpPr>
          <p:spPr>
            <a:xfrm>
              <a:off x="1046492" y="2424045"/>
              <a:ext cx="2691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CD075A1-1F89-4365-05B3-758104DC49CE}"/>
                </a:ext>
              </a:extLst>
            </p:cNvPr>
            <p:cNvCxnSpPr>
              <a:cxnSpLocks/>
            </p:cNvCxnSpPr>
            <p:nvPr/>
          </p:nvCxnSpPr>
          <p:spPr>
            <a:xfrm>
              <a:off x="783446" y="2624100"/>
              <a:ext cx="0" cy="2473242"/>
            </a:xfrm>
            <a:prstGeom prst="line">
              <a:avLst/>
            </a:prstGeom>
            <a:ln w="25400">
              <a:solidFill>
                <a:srgbClr val="017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D54D9F31-D7D3-E512-497B-8E4BB23057A1}"/>
                </a:ext>
              </a:extLst>
            </p:cNvPr>
            <p:cNvCxnSpPr/>
            <p:nvPr/>
          </p:nvCxnSpPr>
          <p:spPr>
            <a:xfrm>
              <a:off x="783446" y="4004567"/>
              <a:ext cx="573245" cy="0"/>
            </a:xfrm>
            <a:prstGeom prst="straightConnector1">
              <a:avLst/>
            </a:prstGeom>
            <a:ln w="25400">
              <a:solidFill>
                <a:srgbClr val="017E8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ECE03E8B-03B6-47BF-4982-D7173F9ABB3E}"/>
                </a:ext>
              </a:extLst>
            </p:cNvPr>
            <p:cNvCxnSpPr/>
            <p:nvPr/>
          </p:nvCxnSpPr>
          <p:spPr>
            <a:xfrm>
              <a:off x="783446" y="5079943"/>
              <a:ext cx="573245" cy="0"/>
            </a:xfrm>
            <a:prstGeom prst="straightConnector1">
              <a:avLst/>
            </a:prstGeom>
            <a:ln w="25400">
              <a:solidFill>
                <a:srgbClr val="017E8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E0998DE-A996-0C70-4769-29EC1ED5515E}"/>
              </a:ext>
            </a:extLst>
          </p:cNvPr>
          <p:cNvGrpSpPr/>
          <p:nvPr/>
        </p:nvGrpSpPr>
        <p:grpSpPr>
          <a:xfrm>
            <a:off x="8500263" y="2335919"/>
            <a:ext cx="3052783" cy="2761423"/>
            <a:chOff x="8500263" y="2335919"/>
            <a:chExt cx="3052783" cy="2761423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9A03A93-84D1-C79C-5FDA-49A2C9FC6D3A}"/>
                </a:ext>
              </a:extLst>
            </p:cNvPr>
            <p:cNvCxnSpPr>
              <a:cxnSpLocks/>
            </p:cNvCxnSpPr>
            <p:nvPr/>
          </p:nvCxnSpPr>
          <p:spPr>
            <a:xfrm>
              <a:off x="11003992" y="2624100"/>
              <a:ext cx="549054" cy="0"/>
            </a:xfrm>
            <a:prstGeom prst="line">
              <a:avLst/>
            </a:prstGeom>
            <a:ln w="25400">
              <a:solidFill>
                <a:srgbClr val="017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983C1AC-66E8-5F8D-962C-0791B6D0A07B}"/>
                </a:ext>
              </a:extLst>
            </p:cNvPr>
            <p:cNvSpPr/>
            <p:nvPr/>
          </p:nvSpPr>
          <p:spPr>
            <a:xfrm>
              <a:off x="8502593" y="2335919"/>
              <a:ext cx="2501399" cy="735272"/>
            </a:xfrm>
            <a:prstGeom prst="rect">
              <a:avLst/>
            </a:prstGeom>
            <a:solidFill>
              <a:srgbClr val="D2A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672C0A5-F62D-9487-E677-C2241A56583A}"/>
                </a:ext>
              </a:extLst>
            </p:cNvPr>
            <p:cNvSpPr/>
            <p:nvPr/>
          </p:nvSpPr>
          <p:spPr>
            <a:xfrm>
              <a:off x="8500263" y="2503500"/>
              <a:ext cx="250139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589F1C9-E4E1-D449-BD76-93FDBCB74C21}"/>
                </a:ext>
              </a:extLst>
            </p:cNvPr>
            <p:cNvCxnSpPr>
              <a:cxnSpLocks/>
            </p:cNvCxnSpPr>
            <p:nvPr/>
          </p:nvCxnSpPr>
          <p:spPr>
            <a:xfrm>
              <a:off x="11553046" y="2624100"/>
              <a:ext cx="0" cy="2473242"/>
            </a:xfrm>
            <a:prstGeom prst="line">
              <a:avLst/>
            </a:prstGeom>
            <a:ln w="25400">
              <a:solidFill>
                <a:srgbClr val="017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52A4ECFD-2E73-1C90-D65C-213FDB55D8A2}"/>
                </a:ext>
              </a:extLst>
            </p:cNvPr>
            <p:cNvCxnSpPr/>
            <p:nvPr/>
          </p:nvCxnSpPr>
          <p:spPr>
            <a:xfrm flipH="1">
              <a:off x="11003992" y="4004567"/>
              <a:ext cx="549054" cy="0"/>
            </a:xfrm>
            <a:prstGeom prst="straightConnector1">
              <a:avLst/>
            </a:prstGeom>
            <a:ln w="25400">
              <a:solidFill>
                <a:srgbClr val="017E8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529B8347-2F23-5461-0A7C-317AC625F717}"/>
                </a:ext>
              </a:extLst>
            </p:cNvPr>
            <p:cNvCxnSpPr/>
            <p:nvPr/>
          </p:nvCxnSpPr>
          <p:spPr>
            <a:xfrm flipH="1">
              <a:off x="11003992" y="5094045"/>
              <a:ext cx="549054" cy="0"/>
            </a:xfrm>
            <a:prstGeom prst="straightConnector1">
              <a:avLst/>
            </a:prstGeom>
            <a:ln w="25400">
              <a:solidFill>
                <a:srgbClr val="017E8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BB4729D-2DB7-D699-8ED4-1691335A6359}"/>
              </a:ext>
            </a:extLst>
          </p:cNvPr>
          <p:cNvGrpSpPr/>
          <p:nvPr/>
        </p:nvGrpSpPr>
        <p:grpSpPr>
          <a:xfrm>
            <a:off x="4697040" y="3122996"/>
            <a:ext cx="2691899" cy="1255806"/>
            <a:chOff x="4697040" y="3122996"/>
            <a:chExt cx="2691899" cy="1255806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BB65455-DA0F-446D-D9E3-DA011F060291}"/>
                </a:ext>
              </a:extLst>
            </p:cNvPr>
            <p:cNvGrpSpPr/>
            <p:nvPr/>
          </p:nvGrpSpPr>
          <p:grpSpPr>
            <a:xfrm>
              <a:off x="4697040" y="3122996"/>
              <a:ext cx="2691899" cy="735272"/>
              <a:chOff x="4697040" y="3122996"/>
              <a:chExt cx="2691899" cy="735272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BB3642E3-AEAA-F189-14A0-979ADAE414D1}"/>
                  </a:ext>
                </a:extLst>
              </p:cNvPr>
              <p:cNvSpPr/>
              <p:nvPr/>
            </p:nvSpPr>
            <p:spPr>
              <a:xfrm>
                <a:off x="4792290" y="3122996"/>
                <a:ext cx="2501399" cy="735272"/>
              </a:xfrm>
              <a:prstGeom prst="rect">
                <a:avLst/>
              </a:pr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03AB425F-C405-473E-05E6-817F52E9FD84}"/>
                  </a:ext>
                </a:extLst>
              </p:cNvPr>
              <p:cNvSpPr/>
              <p:nvPr/>
            </p:nvSpPr>
            <p:spPr>
              <a:xfrm>
                <a:off x="4697040" y="3290577"/>
                <a:ext cx="269189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90EAA774-609F-9E42-56A9-07ECF4CBF5D4}"/>
                </a:ext>
              </a:extLst>
            </p:cNvPr>
            <p:cNvCxnSpPr>
              <a:cxnSpLocks/>
            </p:cNvCxnSpPr>
            <p:nvPr/>
          </p:nvCxnSpPr>
          <p:spPr>
            <a:xfrm>
              <a:off x="6035490" y="3858268"/>
              <a:ext cx="0" cy="520534"/>
            </a:xfrm>
            <a:prstGeom prst="straightConnector1">
              <a:avLst/>
            </a:prstGeom>
            <a:ln w="25400">
              <a:solidFill>
                <a:srgbClr val="017E8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3849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D08CBA87-1129-D0DF-2859-40D9B952B4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" r="2231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8488BAA-AB82-6FA9-2B43-8223B5D4F4A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DABF125F-6CA2-7475-F977-585CCA67164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" b="1573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E678389-188F-0731-961D-134985862E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D222662-79F8-7161-2B50-1168EAE9E1B3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BB7527-41CC-AA5D-D54C-30293C34B373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E39D25-FFD4-137A-EF1E-D19B4EDEE2DC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B4251EE-1F36-7DC9-5B5C-362DE6A19FFE}"/>
              </a:ext>
            </a:extLst>
          </p:cNvPr>
          <p:cNvGrpSpPr/>
          <p:nvPr/>
        </p:nvGrpSpPr>
        <p:grpSpPr>
          <a:xfrm>
            <a:off x="4222808" y="3238426"/>
            <a:ext cx="3414610" cy="455986"/>
            <a:chOff x="4222808" y="3238426"/>
            <a:chExt cx="3414610" cy="4559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41491EC-182B-FAD6-CA59-6101BEFCE599}"/>
                </a:ext>
              </a:extLst>
            </p:cNvPr>
            <p:cNvGrpSpPr/>
            <p:nvPr/>
          </p:nvGrpSpPr>
          <p:grpSpPr>
            <a:xfrm>
              <a:off x="4222808" y="3238426"/>
              <a:ext cx="3414610" cy="455986"/>
              <a:chOff x="780471" y="6058214"/>
              <a:chExt cx="3414610" cy="455986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D72D748-2160-4BF0-8726-1F9B90E43C68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E77F5D84-2E98-CA32-68ED-3B556EC2F97D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88C3D49-565D-D29A-65DB-06235B4BFC70}"/>
                </a:ext>
              </a:extLst>
            </p:cNvPr>
            <p:cNvSpPr txBox="1"/>
            <p:nvPr/>
          </p:nvSpPr>
          <p:spPr>
            <a:xfrm>
              <a:off x="4663226" y="3285360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9A19BA0-51D7-D0D0-C9AC-9B79A887C4C2}"/>
              </a:ext>
            </a:extLst>
          </p:cNvPr>
          <p:cNvGrpSpPr/>
          <p:nvPr/>
        </p:nvGrpSpPr>
        <p:grpSpPr>
          <a:xfrm>
            <a:off x="868605" y="6145709"/>
            <a:ext cx="3414610" cy="455986"/>
            <a:chOff x="868605" y="6145709"/>
            <a:chExt cx="3414610" cy="45598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93C3A008-1425-04B1-E796-8872278B5C34}"/>
                </a:ext>
              </a:extLst>
            </p:cNvPr>
            <p:cNvGrpSpPr/>
            <p:nvPr/>
          </p:nvGrpSpPr>
          <p:grpSpPr>
            <a:xfrm>
              <a:off x="868605" y="6145709"/>
              <a:ext cx="3414610" cy="455986"/>
              <a:chOff x="780471" y="6058214"/>
              <a:chExt cx="3414610" cy="455986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A7A89EE-F4A3-6370-1B41-E2B2EF0F2175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103DA0B-026D-E18C-FDAF-9725A966E4B7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3362128-F014-3409-F53E-46467D8AC4AC}"/>
                </a:ext>
              </a:extLst>
            </p:cNvPr>
            <p:cNvSpPr txBox="1"/>
            <p:nvPr/>
          </p:nvSpPr>
          <p:spPr>
            <a:xfrm>
              <a:off x="1297150" y="6179874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4CCA43B-2717-85D0-6503-B8E87DCDF71D}"/>
              </a:ext>
            </a:extLst>
          </p:cNvPr>
          <p:cNvGrpSpPr/>
          <p:nvPr/>
        </p:nvGrpSpPr>
        <p:grpSpPr>
          <a:xfrm>
            <a:off x="4863065" y="6130980"/>
            <a:ext cx="3414610" cy="455986"/>
            <a:chOff x="4863065" y="6130980"/>
            <a:chExt cx="3414610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09A2D68-79F6-E932-7F4A-D0279DD952AB}"/>
                </a:ext>
              </a:extLst>
            </p:cNvPr>
            <p:cNvGrpSpPr/>
            <p:nvPr/>
          </p:nvGrpSpPr>
          <p:grpSpPr>
            <a:xfrm>
              <a:off x="4863065" y="6130980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820F193-80F7-0F86-B862-F6EC60CD9BC3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83B2EB3-4C68-7FB6-74BE-DCCCF6C1AB0F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03469D0-43B6-3465-9EF3-DDB16826C7FC}"/>
                </a:ext>
              </a:extLst>
            </p:cNvPr>
            <p:cNvSpPr txBox="1"/>
            <p:nvPr/>
          </p:nvSpPr>
          <p:spPr>
            <a:xfrm>
              <a:off x="5303483" y="6189696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9D7ECC2-5BA0-6A38-8176-C762E1F8ABE8}"/>
              </a:ext>
            </a:extLst>
          </p:cNvPr>
          <p:cNvSpPr txBox="1"/>
          <p:nvPr/>
        </p:nvSpPr>
        <p:spPr>
          <a:xfrm>
            <a:off x="7821440" y="1073546"/>
            <a:ext cx="4159964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235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B377866-E959-123B-7016-26A3E5B126D6}"/>
              </a:ext>
            </a:extLst>
          </p:cNvPr>
          <p:cNvSpPr/>
          <p:nvPr/>
        </p:nvSpPr>
        <p:spPr>
          <a:xfrm>
            <a:off x="357904" y="4303736"/>
            <a:ext cx="11226021" cy="2241957"/>
          </a:xfrm>
          <a:prstGeom prst="roundRect">
            <a:avLst>
              <a:gd name="adj" fmla="val 56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ECA91BD-46B8-5CA1-D75C-5F85ACD7D731}"/>
              </a:ext>
            </a:extLst>
          </p:cNvPr>
          <p:cNvGrpSpPr/>
          <p:nvPr/>
        </p:nvGrpSpPr>
        <p:grpSpPr>
          <a:xfrm>
            <a:off x="755928" y="4782948"/>
            <a:ext cx="1503690" cy="1503690"/>
            <a:chOff x="735002" y="4548767"/>
            <a:chExt cx="1503690" cy="150369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3568CD1-F51F-733C-64B5-74AE6DBFEEB4}"/>
                </a:ext>
              </a:extLst>
            </p:cNvPr>
            <p:cNvSpPr/>
            <p:nvPr/>
          </p:nvSpPr>
          <p:spPr>
            <a:xfrm>
              <a:off x="735002" y="4548767"/>
              <a:ext cx="1503690" cy="150369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97C6AAF-2A07-DC34-E169-377D6FD70DFE}"/>
                </a:ext>
              </a:extLst>
            </p:cNvPr>
            <p:cNvSpPr/>
            <p:nvPr/>
          </p:nvSpPr>
          <p:spPr>
            <a:xfrm>
              <a:off x="800336" y="4613795"/>
              <a:ext cx="1373024" cy="1373024"/>
            </a:xfrm>
            <a:prstGeom prst="ellipse">
              <a:avLst/>
            </a:prstGeom>
            <a:gradFill>
              <a:gsLst>
                <a:gs pos="24000">
                  <a:srgbClr val="D5BC7A"/>
                </a:gs>
                <a:gs pos="100000">
                  <a:srgbClr val="017E8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FAFE6D-F5CA-7573-B253-0B8F005CAC05}"/>
                </a:ext>
              </a:extLst>
            </p:cNvPr>
            <p:cNvGrpSpPr/>
            <p:nvPr/>
          </p:nvGrpSpPr>
          <p:grpSpPr>
            <a:xfrm>
              <a:off x="837795" y="4653544"/>
              <a:ext cx="1298105" cy="786963"/>
              <a:chOff x="1231531" y="5067552"/>
              <a:chExt cx="991869" cy="601693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51B73483-358E-B7BA-1BEF-D3D164323672}"/>
                  </a:ext>
                </a:extLst>
              </p:cNvPr>
              <p:cNvSpPr/>
              <p:nvPr/>
            </p:nvSpPr>
            <p:spPr>
              <a:xfrm rot="21045352">
                <a:off x="1562298" y="5093816"/>
                <a:ext cx="21460" cy="60479"/>
              </a:xfrm>
              <a:custGeom>
                <a:avLst/>
                <a:gdLst>
                  <a:gd name="connsiteX0" fmla="*/ 0 w 104775"/>
                  <a:gd name="connsiteY0" fmla="*/ 10222 h 295275"/>
                  <a:gd name="connsiteX1" fmla="*/ 58163 w 104775"/>
                  <a:gd name="connsiteY1" fmla="*/ 0 h 295275"/>
                  <a:gd name="connsiteX2" fmla="*/ 109275 w 104775"/>
                  <a:gd name="connsiteY2" fmla="*/ 290816 h 295275"/>
                  <a:gd name="connsiteX3" fmla="*/ 51112 w 104775"/>
                  <a:gd name="connsiteY3" fmla="*/ 30103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" h="295275">
                    <a:moveTo>
                      <a:pt x="0" y="10222"/>
                    </a:moveTo>
                    <a:lnTo>
                      <a:pt x="58163" y="0"/>
                    </a:lnTo>
                    <a:lnTo>
                      <a:pt x="109275" y="290816"/>
                    </a:lnTo>
                    <a:lnTo>
                      <a:pt x="51112" y="301039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97D27C33-C628-8A6F-0D8A-038A6F71F874}"/>
                  </a:ext>
                </a:extLst>
              </p:cNvPr>
              <p:cNvSpPr/>
              <p:nvPr/>
            </p:nvSpPr>
            <p:spPr>
              <a:xfrm rot="21045352">
                <a:off x="1411364" y="5174061"/>
                <a:ext cx="39019" cy="56577"/>
              </a:xfrm>
              <a:custGeom>
                <a:avLst/>
                <a:gdLst>
                  <a:gd name="connsiteX0" fmla="*/ 198120 w 190500"/>
                  <a:gd name="connsiteY0" fmla="*/ 255270 h 276225"/>
                  <a:gd name="connsiteX1" fmla="*/ 147637 w 190500"/>
                  <a:gd name="connsiteY1" fmla="*/ 284798 h 276225"/>
                  <a:gd name="connsiteX2" fmla="*/ 0 w 190500"/>
                  <a:gd name="connsiteY2" fmla="*/ 29528 h 276225"/>
                  <a:gd name="connsiteX3" fmla="*/ 51435 w 190500"/>
                  <a:gd name="connsiteY3" fmla="*/ 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276225">
                    <a:moveTo>
                      <a:pt x="198120" y="255270"/>
                    </a:moveTo>
                    <a:lnTo>
                      <a:pt x="147637" y="284798"/>
                    </a:lnTo>
                    <a:lnTo>
                      <a:pt x="0" y="29528"/>
                    </a:lnTo>
                    <a:lnTo>
                      <a:pt x="5143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4EE3B59E-8F2B-3EE6-8B3A-CCDF1E509F65}"/>
                  </a:ext>
                </a:extLst>
              </p:cNvPr>
              <p:cNvSpPr/>
              <p:nvPr/>
            </p:nvSpPr>
            <p:spPr>
              <a:xfrm rot="21045352">
                <a:off x="1298932" y="5301707"/>
                <a:ext cx="52675" cy="46823"/>
              </a:xfrm>
              <a:custGeom>
                <a:avLst/>
                <a:gdLst>
                  <a:gd name="connsiteX0" fmla="*/ 0 w 257175"/>
                  <a:gd name="connsiteY0" fmla="*/ 45183 h 228600"/>
                  <a:gd name="connsiteX1" fmla="*/ 38025 w 257175"/>
                  <a:gd name="connsiteY1" fmla="*/ 0 h 228600"/>
                  <a:gd name="connsiteX2" fmla="*/ 263940 w 257175"/>
                  <a:gd name="connsiteY2" fmla="*/ 190128 h 228600"/>
                  <a:gd name="connsiteX3" fmla="*/ 225915 w 257175"/>
                  <a:gd name="connsiteY3" fmla="*/ 235311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175" h="228600">
                    <a:moveTo>
                      <a:pt x="0" y="45183"/>
                    </a:moveTo>
                    <a:lnTo>
                      <a:pt x="38025" y="0"/>
                    </a:lnTo>
                    <a:lnTo>
                      <a:pt x="263940" y="190128"/>
                    </a:lnTo>
                    <a:lnTo>
                      <a:pt x="225915" y="235311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0DCDEA9-B833-B9C4-855C-762A8BE5A87F}"/>
                  </a:ext>
                </a:extLst>
              </p:cNvPr>
              <p:cNvSpPr/>
              <p:nvPr/>
            </p:nvSpPr>
            <p:spPr>
              <a:xfrm rot="21045352">
                <a:off x="1234983" y="5462361"/>
                <a:ext cx="60479" cy="31215"/>
              </a:xfrm>
              <a:custGeom>
                <a:avLst/>
                <a:gdLst>
                  <a:gd name="connsiteX0" fmla="*/ 297180 w 295275"/>
                  <a:gd name="connsiteY0" fmla="*/ 100965 h 152400"/>
                  <a:gd name="connsiteX1" fmla="*/ 277178 w 295275"/>
                  <a:gd name="connsiteY1" fmla="*/ 156210 h 152400"/>
                  <a:gd name="connsiteX2" fmla="*/ 0 w 295275"/>
                  <a:gd name="connsiteY2" fmla="*/ 55245 h 152400"/>
                  <a:gd name="connsiteX3" fmla="*/ 20955 w 295275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5" h="152400">
                    <a:moveTo>
                      <a:pt x="297180" y="100965"/>
                    </a:moveTo>
                    <a:lnTo>
                      <a:pt x="277178" y="156210"/>
                    </a:lnTo>
                    <a:lnTo>
                      <a:pt x="0" y="55245"/>
                    </a:lnTo>
                    <a:lnTo>
                      <a:pt x="2095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01AA96F-40FE-7FCF-F92D-BA2C1A0E8FC0}"/>
                  </a:ext>
                </a:extLst>
              </p:cNvPr>
              <p:cNvSpPr/>
              <p:nvPr/>
            </p:nvSpPr>
            <p:spPr>
              <a:xfrm rot="21045352">
                <a:off x="1233674" y="5638957"/>
                <a:ext cx="60479" cy="11706"/>
              </a:xfrm>
              <a:custGeom>
                <a:avLst/>
                <a:gdLst>
                  <a:gd name="connsiteX0" fmla="*/ 295275 w 295275"/>
                  <a:gd name="connsiteY0" fmla="*/ 0 h 57150"/>
                  <a:gd name="connsiteX1" fmla="*/ 295275 w 295275"/>
                  <a:gd name="connsiteY1" fmla="*/ 59055 h 57150"/>
                  <a:gd name="connsiteX2" fmla="*/ 0 w 295275"/>
                  <a:gd name="connsiteY2" fmla="*/ 59055 h 57150"/>
                  <a:gd name="connsiteX3" fmla="*/ 0 w 295275"/>
                  <a:gd name="connsiteY3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5" h="57150">
                    <a:moveTo>
                      <a:pt x="295275" y="0"/>
                    </a:moveTo>
                    <a:lnTo>
                      <a:pt x="295275" y="59055"/>
                    </a:lnTo>
                    <a:lnTo>
                      <a:pt x="0" y="590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FAD787C-A0F4-CC2C-0FF1-B50399B11F3F}"/>
                  </a:ext>
                </a:extLst>
              </p:cNvPr>
              <p:cNvSpPr/>
              <p:nvPr/>
            </p:nvSpPr>
            <p:spPr>
              <a:xfrm rot="21045352">
                <a:off x="2161944" y="5638030"/>
                <a:ext cx="60479" cy="31215"/>
              </a:xfrm>
              <a:custGeom>
                <a:avLst/>
                <a:gdLst>
                  <a:gd name="connsiteX0" fmla="*/ 0 w 295275"/>
                  <a:gd name="connsiteY0" fmla="*/ 55245 h 152400"/>
                  <a:gd name="connsiteX1" fmla="*/ 20003 w 295275"/>
                  <a:gd name="connsiteY1" fmla="*/ 0 h 152400"/>
                  <a:gd name="connsiteX2" fmla="*/ 297180 w 295275"/>
                  <a:gd name="connsiteY2" fmla="*/ 100965 h 152400"/>
                  <a:gd name="connsiteX3" fmla="*/ 276225 w 295275"/>
                  <a:gd name="connsiteY3" fmla="*/ 15621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5" h="152400">
                    <a:moveTo>
                      <a:pt x="0" y="55245"/>
                    </a:moveTo>
                    <a:lnTo>
                      <a:pt x="20003" y="0"/>
                    </a:lnTo>
                    <a:lnTo>
                      <a:pt x="297180" y="100965"/>
                    </a:lnTo>
                    <a:lnTo>
                      <a:pt x="276225" y="15621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8AE376E-89E4-4108-B890-347555B48BBF}"/>
                  </a:ext>
                </a:extLst>
              </p:cNvPr>
              <p:cNvSpPr/>
              <p:nvPr/>
            </p:nvSpPr>
            <p:spPr>
              <a:xfrm rot="21045352">
                <a:off x="2162921" y="5483764"/>
                <a:ext cx="60479" cy="11706"/>
              </a:xfrm>
              <a:custGeom>
                <a:avLst/>
                <a:gdLst>
                  <a:gd name="connsiteX0" fmla="*/ 0 w 295275"/>
                  <a:gd name="connsiteY0" fmla="*/ 59055 h 57150"/>
                  <a:gd name="connsiteX1" fmla="*/ 0 w 295275"/>
                  <a:gd name="connsiteY1" fmla="*/ 0 h 57150"/>
                  <a:gd name="connsiteX2" fmla="*/ 295275 w 295275"/>
                  <a:gd name="connsiteY2" fmla="*/ 0 h 57150"/>
                  <a:gd name="connsiteX3" fmla="*/ 295275 w 295275"/>
                  <a:gd name="connsiteY3" fmla="*/ 5905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5" h="57150">
                    <a:moveTo>
                      <a:pt x="0" y="59055"/>
                    </a:moveTo>
                    <a:lnTo>
                      <a:pt x="0" y="0"/>
                    </a:lnTo>
                    <a:lnTo>
                      <a:pt x="295275" y="0"/>
                    </a:lnTo>
                    <a:lnTo>
                      <a:pt x="295275" y="5905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671ECBE-B3E1-8999-A241-53AA605F30F6}"/>
                  </a:ext>
                </a:extLst>
              </p:cNvPr>
              <p:cNvSpPr/>
              <p:nvPr/>
            </p:nvSpPr>
            <p:spPr>
              <a:xfrm rot="21045352">
                <a:off x="2106386" y="5319745"/>
                <a:ext cx="60479" cy="31215"/>
              </a:xfrm>
              <a:custGeom>
                <a:avLst/>
                <a:gdLst>
                  <a:gd name="connsiteX0" fmla="*/ 20003 w 295275"/>
                  <a:gd name="connsiteY0" fmla="*/ 156210 h 152400"/>
                  <a:gd name="connsiteX1" fmla="*/ 0 w 295275"/>
                  <a:gd name="connsiteY1" fmla="*/ 100965 h 152400"/>
                  <a:gd name="connsiteX2" fmla="*/ 276225 w 295275"/>
                  <a:gd name="connsiteY2" fmla="*/ 0 h 152400"/>
                  <a:gd name="connsiteX3" fmla="*/ 297180 w 295275"/>
                  <a:gd name="connsiteY3" fmla="*/ 5619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275" h="152400">
                    <a:moveTo>
                      <a:pt x="20003" y="156210"/>
                    </a:moveTo>
                    <a:lnTo>
                      <a:pt x="0" y="100965"/>
                    </a:lnTo>
                    <a:lnTo>
                      <a:pt x="276225" y="0"/>
                    </a:lnTo>
                    <a:lnTo>
                      <a:pt x="297180" y="5619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DD8CBB1-E0AD-518C-21C9-766623E5150D}"/>
                  </a:ext>
                </a:extLst>
              </p:cNvPr>
              <p:cNvSpPr/>
              <p:nvPr/>
            </p:nvSpPr>
            <p:spPr>
              <a:xfrm rot="21045352">
                <a:off x="2007581" y="5187329"/>
                <a:ext cx="52675" cy="46823"/>
              </a:xfrm>
              <a:custGeom>
                <a:avLst/>
                <a:gdLst>
                  <a:gd name="connsiteX0" fmla="*/ 38100 w 257175"/>
                  <a:gd name="connsiteY0" fmla="*/ 234315 h 228600"/>
                  <a:gd name="connsiteX1" fmla="*/ 0 w 257175"/>
                  <a:gd name="connsiteY1" fmla="*/ 189547 h 228600"/>
                  <a:gd name="connsiteX2" fmla="*/ 225743 w 257175"/>
                  <a:gd name="connsiteY2" fmla="*/ 0 h 228600"/>
                  <a:gd name="connsiteX3" fmla="*/ 263843 w 257175"/>
                  <a:gd name="connsiteY3" fmla="*/ 44767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175" h="228600">
                    <a:moveTo>
                      <a:pt x="38100" y="234315"/>
                    </a:moveTo>
                    <a:lnTo>
                      <a:pt x="0" y="189547"/>
                    </a:lnTo>
                    <a:lnTo>
                      <a:pt x="225743" y="0"/>
                    </a:lnTo>
                    <a:lnTo>
                      <a:pt x="263843" y="4476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38883EA1-1988-45AB-C558-DBFEAD88E2DE}"/>
                  </a:ext>
                </a:extLst>
              </p:cNvPr>
              <p:cNvSpPr/>
              <p:nvPr/>
            </p:nvSpPr>
            <p:spPr>
              <a:xfrm rot="21045352">
                <a:off x="1873898" y="5097595"/>
                <a:ext cx="39019" cy="56577"/>
              </a:xfrm>
              <a:custGeom>
                <a:avLst/>
                <a:gdLst>
                  <a:gd name="connsiteX0" fmla="*/ 51435 w 190500"/>
                  <a:gd name="connsiteY0" fmla="*/ 284798 h 276225"/>
                  <a:gd name="connsiteX1" fmla="*/ 0 w 190500"/>
                  <a:gd name="connsiteY1" fmla="*/ 255270 h 276225"/>
                  <a:gd name="connsiteX2" fmla="*/ 147638 w 190500"/>
                  <a:gd name="connsiteY2" fmla="*/ 0 h 276225"/>
                  <a:gd name="connsiteX3" fmla="*/ 199072 w 190500"/>
                  <a:gd name="connsiteY3" fmla="*/ 29528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276225">
                    <a:moveTo>
                      <a:pt x="51435" y="284798"/>
                    </a:moveTo>
                    <a:lnTo>
                      <a:pt x="0" y="255270"/>
                    </a:lnTo>
                    <a:lnTo>
                      <a:pt x="147638" y="0"/>
                    </a:lnTo>
                    <a:lnTo>
                      <a:pt x="199072" y="2952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5E8B3D88-2196-7DB0-E93C-B09A140B459F}"/>
                  </a:ext>
                </a:extLst>
              </p:cNvPr>
              <p:cNvSpPr/>
              <p:nvPr/>
            </p:nvSpPr>
            <p:spPr>
              <a:xfrm rot="21045352">
                <a:off x="1723732" y="5067552"/>
                <a:ext cx="21460" cy="60479"/>
              </a:xfrm>
              <a:custGeom>
                <a:avLst/>
                <a:gdLst>
                  <a:gd name="connsiteX0" fmla="*/ 58103 w 104775"/>
                  <a:gd name="connsiteY0" fmla="*/ 300990 h 295275"/>
                  <a:gd name="connsiteX1" fmla="*/ 0 w 104775"/>
                  <a:gd name="connsiteY1" fmla="*/ 290513 h 295275"/>
                  <a:gd name="connsiteX2" fmla="*/ 51435 w 104775"/>
                  <a:gd name="connsiteY2" fmla="*/ 0 h 295275"/>
                  <a:gd name="connsiteX3" fmla="*/ 109538 w 104775"/>
                  <a:gd name="connsiteY3" fmla="*/ 1047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" h="295275">
                    <a:moveTo>
                      <a:pt x="58103" y="300990"/>
                    </a:moveTo>
                    <a:lnTo>
                      <a:pt x="0" y="290513"/>
                    </a:lnTo>
                    <a:lnTo>
                      <a:pt x="51435" y="0"/>
                    </a:lnTo>
                    <a:lnTo>
                      <a:pt x="109538" y="1047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E13A4C7A-D00D-88DE-B241-B97B82950130}"/>
                  </a:ext>
                </a:extLst>
              </p:cNvPr>
              <p:cNvSpPr/>
              <p:nvPr/>
            </p:nvSpPr>
            <p:spPr>
              <a:xfrm rot="21045352">
                <a:off x="1486083" y="5133496"/>
                <a:ext cx="23411" cy="44872"/>
              </a:xfrm>
              <a:custGeom>
                <a:avLst/>
                <a:gdLst>
                  <a:gd name="connsiteX0" fmla="*/ 0 w 114300"/>
                  <a:gd name="connsiteY0" fmla="*/ 15342 h 219075"/>
                  <a:gd name="connsiteX1" fmla="*/ 42055 w 114300"/>
                  <a:gd name="connsiteY1" fmla="*/ 0 h 219075"/>
                  <a:gd name="connsiteX2" fmla="*/ 119417 w 114300"/>
                  <a:gd name="connsiteY2" fmla="*/ 212063 h 219075"/>
                  <a:gd name="connsiteX3" fmla="*/ 77362 w 114300"/>
                  <a:gd name="connsiteY3" fmla="*/ 227404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219075">
                    <a:moveTo>
                      <a:pt x="0" y="15342"/>
                    </a:moveTo>
                    <a:lnTo>
                      <a:pt x="42055" y="0"/>
                    </a:lnTo>
                    <a:lnTo>
                      <a:pt x="119417" y="212063"/>
                    </a:lnTo>
                    <a:lnTo>
                      <a:pt x="77362" y="227404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BB173AB3-A646-764D-EFF5-E11A49368F68}"/>
                  </a:ext>
                </a:extLst>
              </p:cNvPr>
              <p:cNvSpPr/>
              <p:nvPr/>
            </p:nvSpPr>
            <p:spPr>
              <a:xfrm rot="21045352">
                <a:off x="1353939" y="5239177"/>
                <a:ext cx="35117" cy="40970"/>
              </a:xfrm>
              <a:custGeom>
                <a:avLst/>
                <a:gdLst>
                  <a:gd name="connsiteX0" fmla="*/ 0 w 171450"/>
                  <a:gd name="connsiteY0" fmla="*/ 28781 h 200025"/>
                  <a:gd name="connsiteX1" fmla="*/ 34292 w 171450"/>
                  <a:gd name="connsiteY1" fmla="*/ 0 h 200025"/>
                  <a:gd name="connsiteX2" fmla="*/ 179422 w 171450"/>
                  <a:gd name="connsiteY2" fmla="*/ 172919 h 200025"/>
                  <a:gd name="connsiteX3" fmla="*/ 145130 w 171450"/>
                  <a:gd name="connsiteY3" fmla="*/ 20170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200025">
                    <a:moveTo>
                      <a:pt x="0" y="28781"/>
                    </a:moveTo>
                    <a:lnTo>
                      <a:pt x="34292" y="0"/>
                    </a:lnTo>
                    <a:lnTo>
                      <a:pt x="179422" y="172919"/>
                    </a:lnTo>
                    <a:lnTo>
                      <a:pt x="145130" y="20170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3E1BC68-0FF2-2609-1389-6E765933E6FA}"/>
                  </a:ext>
                </a:extLst>
              </p:cNvPr>
              <p:cNvSpPr/>
              <p:nvPr/>
            </p:nvSpPr>
            <p:spPr>
              <a:xfrm rot="21045352">
                <a:off x="1266800" y="5384093"/>
                <a:ext cx="42921" cy="31215"/>
              </a:xfrm>
              <a:custGeom>
                <a:avLst/>
                <a:gdLst>
                  <a:gd name="connsiteX0" fmla="*/ 218123 w 209550"/>
                  <a:gd name="connsiteY0" fmla="*/ 112395 h 152400"/>
                  <a:gd name="connsiteX1" fmla="*/ 196215 w 209550"/>
                  <a:gd name="connsiteY1" fmla="*/ 152400 h 152400"/>
                  <a:gd name="connsiteX2" fmla="*/ 0 w 209550"/>
                  <a:gd name="connsiteY2" fmla="*/ 39053 h 152400"/>
                  <a:gd name="connsiteX3" fmla="*/ 22860 w 209550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152400">
                    <a:moveTo>
                      <a:pt x="218123" y="112395"/>
                    </a:moveTo>
                    <a:lnTo>
                      <a:pt x="196215" y="152400"/>
                    </a:lnTo>
                    <a:lnTo>
                      <a:pt x="0" y="39053"/>
                    </a:lnTo>
                    <a:lnTo>
                      <a:pt x="2286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48B4984-B44B-A5B6-0E4D-477465A39797}"/>
                  </a:ext>
                </a:extLst>
              </p:cNvPr>
              <p:cNvSpPr/>
              <p:nvPr/>
            </p:nvSpPr>
            <p:spPr>
              <a:xfrm rot="21045352">
                <a:off x="1231531" y="5550310"/>
                <a:ext cx="46823" cy="15608"/>
              </a:xfrm>
              <a:custGeom>
                <a:avLst/>
                <a:gdLst>
                  <a:gd name="connsiteX0" fmla="*/ 230505 w 228600"/>
                  <a:gd name="connsiteY0" fmla="*/ 39053 h 76200"/>
                  <a:gd name="connsiteX1" fmla="*/ 222885 w 228600"/>
                  <a:gd name="connsiteY1" fmla="*/ 83820 h 76200"/>
                  <a:gd name="connsiteX2" fmla="*/ 0 w 228600"/>
                  <a:gd name="connsiteY2" fmla="*/ 43815 h 76200"/>
                  <a:gd name="connsiteX3" fmla="*/ 7620 w 228600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76200">
                    <a:moveTo>
                      <a:pt x="230505" y="39053"/>
                    </a:moveTo>
                    <a:lnTo>
                      <a:pt x="222885" y="83820"/>
                    </a:lnTo>
                    <a:lnTo>
                      <a:pt x="0" y="43815"/>
                    </a:lnTo>
                    <a:lnTo>
                      <a:pt x="762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F91391A-49AA-D3DC-F125-9E4BA323B0A9}"/>
                  </a:ext>
                </a:extLst>
              </p:cNvPr>
              <p:cNvSpPr/>
              <p:nvPr/>
            </p:nvSpPr>
            <p:spPr>
              <a:xfrm rot="21045352">
                <a:off x="2172326" y="5563226"/>
                <a:ext cx="46823" cy="15608"/>
              </a:xfrm>
              <a:custGeom>
                <a:avLst/>
                <a:gdLst>
                  <a:gd name="connsiteX0" fmla="*/ 0 w 228600"/>
                  <a:gd name="connsiteY0" fmla="*/ 44768 h 76200"/>
                  <a:gd name="connsiteX1" fmla="*/ 8572 w 228600"/>
                  <a:gd name="connsiteY1" fmla="*/ 0 h 76200"/>
                  <a:gd name="connsiteX2" fmla="*/ 230505 w 228600"/>
                  <a:gd name="connsiteY2" fmla="*/ 39053 h 76200"/>
                  <a:gd name="connsiteX3" fmla="*/ 222885 w 228600"/>
                  <a:gd name="connsiteY3" fmla="*/ 8382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76200">
                    <a:moveTo>
                      <a:pt x="0" y="44768"/>
                    </a:moveTo>
                    <a:lnTo>
                      <a:pt x="8572" y="0"/>
                    </a:lnTo>
                    <a:lnTo>
                      <a:pt x="230505" y="39053"/>
                    </a:lnTo>
                    <a:lnTo>
                      <a:pt x="222885" y="838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07B035A-04D2-6A02-7474-12AF63476AB2}"/>
                  </a:ext>
                </a:extLst>
              </p:cNvPr>
              <p:cNvSpPr/>
              <p:nvPr/>
            </p:nvSpPr>
            <p:spPr>
              <a:xfrm rot="21045352">
                <a:off x="2146188" y="5402630"/>
                <a:ext cx="46823" cy="15608"/>
              </a:xfrm>
              <a:custGeom>
                <a:avLst/>
                <a:gdLst>
                  <a:gd name="connsiteX0" fmla="*/ 8572 w 228600"/>
                  <a:gd name="connsiteY0" fmla="*/ 83820 h 76200"/>
                  <a:gd name="connsiteX1" fmla="*/ 0 w 228600"/>
                  <a:gd name="connsiteY1" fmla="*/ 39053 h 76200"/>
                  <a:gd name="connsiteX2" fmla="*/ 222885 w 228600"/>
                  <a:gd name="connsiteY2" fmla="*/ 0 h 76200"/>
                  <a:gd name="connsiteX3" fmla="*/ 230505 w 228600"/>
                  <a:gd name="connsiteY3" fmla="*/ 4381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76200">
                    <a:moveTo>
                      <a:pt x="8572" y="83820"/>
                    </a:moveTo>
                    <a:lnTo>
                      <a:pt x="0" y="39053"/>
                    </a:lnTo>
                    <a:lnTo>
                      <a:pt x="222885" y="0"/>
                    </a:lnTo>
                    <a:lnTo>
                      <a:pt x="230505" y="4381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7137BD45-AEE1-5022-EEDE-A4F9C49D240C}"/>
                  </a:ext>
                </a:extLst>
              </p:cNvPr>
              <p:cNvSpPr/>
              <p:nvPr/>
            </p:nvSpPr>
            <p:spPr>
              <a:xfrm rot="21045352">
                <a:off x="2068044" y="5253686"/>
                <a:ext cx="42921" cy="31215"/>
              </a:xfrm>
              <a:custGeom>
                <a:avLst/>
                <a:gdLst>
                  <a:gd name="connsiteX0" fmla="*/ 22860 w 209550"/>
                  <a:gd name="connsiteY0" fmla="*/ 152400 h 152400"/>
                  <a:gd name="connsiteX1" fmla="*/ 0 w 209550"/>
                  <a:gd name="connsiteY1" fmla="*/ 112395 h 152400"/>
                  <a:gd name="connsiteX2" fmla="*/ 196215 w 209550"/>
                  <a:gd name="connsiteY2" fmla="*/ 0 h 152400"/>
                  <a:gd name="connsiteX3" fmla="*/ 218122 w 209550"/>
                  <a:gd name="connsiteY3" fmla="*/ 39053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9550" h="152400">
                    <a:moveTo>
                      <a:pt x="22860" y="152400"/>
                    </a:moveTo>
                    <a:lnTo>
                      <a:pt x="0" y="112395"/>
                    </a:lnTo>
                    <a:lnTo>
                      <a:pt x="196215" y="0"/>
                    </a:lnTo>
                    <a:lnTo>
                      <a:pt x="218122" y="3905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715A2951-490A-B7EB-B20B-B825F50D3433}"/>
                  </a:ext>
                </a:extLst>
              </p:cNvPr>
              <p:cNvSpPr/>
              <p:nvPr/>
            </p:nvSpPr>
            <p:spPr>
              <a:xfrm rot="21045352">
                <a:off x="1948676" y="5142369"/>
                <a:ext cx="35117" cy="40970"/>
              </a:xfrm>
              <a:custGeom>
                <a:avLst/>
                <a:gdLst>
                  <a:gd name="connsiteX0" fmla="*/ 34290 w 171450"/>
                  <a:gd name="connsiteY0" fmla="*/ 201930 h 200025"/>
                  <a:gd name="connsiteX1" fmla="*/ 0 w 171450"/>
                  <a:gd name="connsiteY1" fmla="*/ 172402 h 200025"/>
                  <a:gd name="connsiteX2" fmla="*/ 145732 w 171450"/>
                  <a:gd name="connsiteY2" fmla="*/ 0 h 200025"/>
                  <a:gd name="connsiteX3" fmla="*/ 180022 w 171450"/>
                  <a:gd name="connsiteY3" fmla="*/ 2857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200025">
                    <a:moveTo>
                      <a:pt x="34290" y="201930"/>
                    </a:moveTo>
                    <a:lnTo>
                      <a:pt x="0" y="172402"/>
                    </a:lnTo>
                    <a:lnTo>
                      <a:pt x="145732" y="0"/>
                    </a:lnTo>
                    <a:lnTo>
                      <a:pt x="180022" y="2857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E5B3B02-B13A-1270-11AC-B800AE0AAB19}"/>
                  </a:ext>
                </a:extLst>
              </p:cNvPr>
              <p:cNvSpPr/>
              <p:nvPr/>
            </p:nvSpPr>
            <p:spPr>
              <a:xfrm rot="21045352">
                <a:off x="1802556" y="5082080"/>
                <a:ext cx="23411" cy="44872"/>
              </a:xfrm>
              <a:custGeom>
                <a:avLst/>
                <a:gdLst>
                  <a:gd name="connsiteX0" fmla="*/ 0 w 114300"/>
                  <a:gd name="connsiteY0" fmla="*/ 212017 h 219075"/>
                  <a:gd name="connsiteX1" fmla="*/ 77497 w 114300"/>
                  <a:gd name="connsiteY1" fmla="*/ 0 h 219075"/>
                  <a:gd name="connsiteX2" fmla="*/ 119543 w 114300"/>
                  <a:gd name="connsiteY2" fmla="*/ 15369 h 219075"/>
                  <a:gd name="connsiteX3" fmla="*/ 42046 w 114300"/>
                  <a:gd name="connsiteY3" fmla="*/ 227386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219075">
                    <a:moveTo>
                      <a:pt x="0" y="212017"/>
                    </a:moveTo>
                    <a:lnTo>
                      <a:pt x="77497" y="0"/>
                    </a:lnTo>
                    <a:lnTo>
                      <a:pt x="119543" y="15369"/>
                    </a:lnTo>
                    <a:lnTo>
                      <a:pt x="42046" y="22738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B20E369-3C52-888F-EBBE-25D59E228773}"/>
                  </a:ext>
                </a:extLst>
              </p:cNvPr>
              <p:cNvSpPr/>
              <p:nvPr/>
            </p:nvSpPr>
            <p:spPr>
              <a:xfrm rot="21045352">
                <a:off x="1647504" y="5079979"/>
                <a:ext cx="7804" cy="44872"/>
              </a:xfrm>
              <a:custGeom>
                <a:avLst/>
                <a:gdLst>
                  <a:gd name="connsiteX0" fmla="*/ 44767 w 38100"/>
                  <a:gd name="connsiteY0" fmla="*/ 225743 h 219075"/>
                  <a:gd name="connsiteX1" fmla="*/ 0 w 38100"/>
                  <a:gd name="connsiteY1" fmla="*/ 225743 h 219075"/>
                  <a:gd name="connsiteX2" fmla="*/ 0 w 38100"/>
                  <a:gd name="connsiteY2" fmla="*/ 0 h 219075"/>
                  <a:gd name="connsiteX3" fmla="*/ 44767 w 38100"/>
                  <a:gd name="connsiteY3" fmla="*/ 0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219075">
                    <a:moveTo>
                      <a:pt x="44767" y="225743"/>
                    </a:moveTo>
                    <a:lnTo>
                      <a:pt x="0" y="225743"/>
                    </a:lnTo>
                    <a:lnTo>
                      <a:pt x="0" y="0"/>
                    </a:lnTo>
                    <a:lnTo>
                      <a:pt x="4476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80CB802-7166-0D6D-C532-9E606C0F594F}"/>
                  </a:ext>
                </a:extLst>
              </p:cNvPr>
              <p:cNvSpPr/>
              <p:nvPr/>
            </p:nvSpPr>
            <p:spPr>
              <a:xfrm rot="21045352">
                <a:off x="1632959" y="5089090"/>
                <a:ext cx="7804" cy="35117"/>
              </a:xfrm>
              <a:custGeom>
                <a:avLst/>
                <a:gdLst>
                  <a:gd name="connsiteX0" fmla="*/ 0 w 38100"/>
                  <a:gd name="connsiteY0" fmla="*/ 1138 h 171450"/>
                  <a:gd name="connsiteX1" fmla="*/ 34270 w 38100"/>
                  <a:gd name="connsiteY1" fmla="*/ 0 h 171450"/>
                  <a:gd name="connsiteX2" fmla="*/ 39929 w 38100"/>
                  <a:gd name="connsiteY2" fmla="*/ 170395 h 171450"/>
                  <a:gd name="connsiteX3" fmla="*/ 5660 w 38100"/>
                  <a:gd name="connsiteY3" fmla="*/ 171534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71450">
                    <a:moveTo>
                      <a:pt x="0" y="1138"/>
                    </a:moveTo>
                    <a:lnTo>
                      <a:pt x="34270" y="0"/>
                    </a:lnTo>
                    <a:lnTo>
                      <a:pt x="39929" y="170395"/>
                    </a:lnTo>
                    <a:lnTo>
                      <a:pt x="5660" y="171534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2FA86B0-BAEB-2FBC-CACD-EADA125A72F3}"/>
                  </a:ext>
                </a:extLst>
              </p:cNvPr>
              <p:cNvSpPr/>
              <p:nvPr/>
            </p:nvSpPr>
            <p:spPr>
              <a:xfrm rot="21045352">
                <a:off x="1616332" y="5092499"/>
                <a:ext cx="7804" cy="35117"/>
              </a:xfrm>
              <a:custGeom>
                <a:avLst/>
                <a:gdLst>
                  <a:gd name="connsiteX0" fmla="*/ 45720 w 38100"/>
                  <a:gd name="connsiteY0" fmla="*/ 170498 h 171450"/>
                  <a:gd name="connsiteX1" fmla="*/ 12383 w 38100"/>
                  <a:gd name="connsiteY1" fmla="*/ 172403 h 171450"/>
                  <a:gd name="connsiteX2" fmla="*/ 0 w 38100"/>
                  <a:gd name="connsiteY2" fmla="*/ 2857 h 171450"/>
                  <a:gd name="connsiteX3" fmla="*/ 34290 w 38100"/>
                  <a:gd name="connsiteY3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71450">
                    <a:moveTo>
                      <a:pt x="45720" y="170498"/>
                    </a:moveTo>
                    <a:lnTo>
                      <a:pt x="12383" y="172403"/>
                    </a:lnTo>
                    <a:lnTo>
                      <a:pt x="0" y="2857"/>
                    </a:lnTo>
                    <a:lnTo>
                      <a:pt x="3429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D1435ED-E0A6-ADA8-3FFF-9BF059623594}"/>
                  </a:ext>
                </a:extLst>
              </p:cNvPr>
              <p:cNvSpPr/>
              <p:nvPr/>
            </p:nvSpPr>
            <p:spPr>
              <a:xfrm rot="21045352">
                <a:off x="1599915" y="5096333"/>
                <a:ext cx="9755" cy="35117"/>
              </a:xfrm>
              <a:custGeom>
                <a:avLst/>
                <a:gdLst>
                  <a:gd name="connsiteX0" fmla="*/ 0 w 47625"/>
                  <a:gd name="connsiteY0" fmla="*/ 3549 h 171450"/>
                  <a:gd name="connsiteX1" fmla="*/ 34105 w 47625"/>
                  <a:gd name="connsiteY1" fmla="*/ 0 h 171450"/>
                  <a:gd name="connsiteX2" fmla="*/ 51751 w 47625"/>
                  <a:gd name="connsiteY2" fmla="*/ 169577 h 171450"/>
                  <a:gd name="connsiteX3" fmla="*/ 17647 w 47625"/>
                  <a:gd name="connsiteY3" fmla="*/ 173126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171450">
                    <a:moveTo>
                      <a:pt x="0" y="3549"/>
                    </a:moveTo>
                    <a:lnTo>
                      <a:pt x="34105" y="0"/>
                    </a:lnTo>
                    <a:lnTo>
                      <a:pt x="51751" y="169577"/>
                    </a:lnTo>
                    <a:lnTo>
                      <a:pt x="17647" y="17312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B12297D-B170-8C8D-8CDB-589293E72718}"/>
                  </a:ext>
                </a:extLst>
              </p:cNvPr>
              <p:cNvSpPr/>
              <p:nvPr/>
            </p:nvSpPr>
            <p:spPr>
              <a:xfrm rot="21045352">
                <a:off x="1583719" y="5100850"/>
                <a:ext cx="11706" cy="35117"/>
              </a:xfrm>
              <a:custGeom>
                <a:avLst/>
                <a:gdLst>
                  <a:gd name="connsiteX0" fmla="*/ 57150 w 57150"/>
                  <a:gd name="connsiteY0" fmla="*/ 168593 h 171450"/>
                  <a:gd name="connsiteX1" fmla="*/ 23813 w 57150"/>
                  <a:gd name="connsiteY1" fmla="*/ 173355 h 171450"/>
                  <a:gd name="connsiteX2" fmla="*/ 0 w 57150"/>
                  <a:gd name="connsiteY2" fmla="*/ 4763 h 171450"/>
                  <a:gd name="connsiteX3" fmla="*/ 33338 w 57150"/>
                  <a:gd name="connsiteY3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71450">
                    <a:moveTo>
                      <a:pt x="57150" y="168593"/>
                    </a:moveTo>
                    <a:lnTo>
                      <a:pt x="23813" y="173355"/>
                    </a:lnTo>
                    <a:lnTo>
                      <a:pt x="0" y="4763"/>
                    </a:lnTo>
                    <a:lnTo>
                      <a:pt x="3333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1984EFC-159E-84C9-E114-AD4183F43A2C}"/>
                  </a:ext>
                </a:extLst>
              </p:cNvPr>
              <p:cNvSpPr/>
              <p:nvPr/>
            </p:nvSpPr>
            <p:spPr>
              <a:xfrm rot="21045352">
                <a:off x="1551687" y="5111637"/>
                <a:ext cx="13657" cy="35117"/>
              </a:xfrm>
              <a:custGeom>
                <a:avLst/>
                <a:gdLst>
                  <a:gd name="connsiteX0" fmla="*/ 68580 w 66675"/>
                  <a:gd name="connsiteY0" fmla="*/ 166688 h 171450"/>
                  <a:gd name="connsiteX1" fmla="*/ 35242 w 66675"/>
                  <a:gd name="connsiteY1" fmla="*/ 174308 h 171450"/>
                  <a:gd name="connsiteX2" fmla="*/ 0 w 66675"/>
                  <a:gd name="connsiteY2" fmla="*/ 6668 h 171450"/>
                  <a:gd name="connsiteX3" fmla="*/ 33338 w 66675"/>
                  <a:gd name="connsiteY3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675" h="171450">
                    <a:moveTo>
                      <a:pt x="68580" y="166688"/>
                    </a:moveTo>
                    <a:lnTo>
                      <a:pt x="35242" y="174308"/>
                    </a:lnTo>
                    <a:lnTo>
                      <a:pt x="0" y="6668"/>
                    </a:lnTo>
                    <a:lnTo>
                      <a:pt x="3333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74FA6169-279B-6315-8EB0-37FE2DFD09F7}"/>
                  </a:ext>
                </a:extLst>
              </p:cNvPr>
              <p:cNvSpPr/>
              <p:nvPr/>
            </p:nvSpPr>
            <p:spPr>
              <a:xfrm rot="21045352">
                <a:off x="1536108" y="5117928"/>
                <a:ext cx="13657" cy="35117"/>
              </a:xfrm>
              <a:custGeom>
                <a:avLst/>
                <a:gdLst>
                  <a:gd name="connsiteX0" fmla="*/ 74295 w 66675"/>
                  <a:gd name="connsiteY0" fmla="*/ 165735 h 171450"/>
                  <a:gd name="connsiteX1" fmla="*/ 40957 w 66675"/>
                  <a:gd name="connsiteY1" fmla="*/ 173355 h 171450"/>
                  <a:gd name="connsiteX2" fmla="*/ 0 w 66675"/>
                  <a:gd name="connsiteY2" fmla="*/ 7620 h 171450"/>
                  <a:gd name="connsiteX3" fmla="*/ 32385 w 66675"/>
                  <a:gd name="connsiteY3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675" h="171450">
                    <a:moveTo>
                      <a:pt x="74295" y="165735"/>
                    </a:moveTo>
                    <a:lnTo>
                      <a:pt x="40957" y="173355"/>
                    </a:lnTo>
                    <a:lnTo>
                      <a:pt x="0" y="7620"/>
                    </a:lnTo>
                    <a:lnTo>
                      <a:pt x="3238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6D98417-FA64-8DD1-DA37-EC1047AB69BF}"/>
                  </a:ext>
                </a:extLst>
              </p:cNvPr>
              <p:cNvSpPr/>
              <p:nvPr/>
            </p:nvSpPr>
            <p:spPr>
              <a:xfrm rot="21045352">
                <a:off x="1520609" y="5124640"/>
                <a:ext cx="15608" cy="35117"/>
              </a:xfrm>
              <a:custGeom>
                <a:avLst/>
                <a:gdLst>
                  <a:gd name="connsiteX0" fmla="*/ 80010 w 76200"/>
                  <a:gd name="connsiteY0" fmla="*/ 163830 h 171450"/>
                  <a:gd name="connsiteX1" fmla="*/ 46673 w 76200"/>
                  <a:gd name="connsiteY1" fmla="*/ 173355 h 171450"/>
                  <a:gd name="connsiteX2" fmla="*/ 0 w 76200"/>
                  <a:gd name="connsiteY2" fmla="*/ 8572 h 171450"/>
                  <a:gd name="connsiteX3" fmla="*/ 32385 w 76200"/>
                  <a:gd name="connsiteY3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171450">
                    <a:moveTo>
                      <a:pt x="80010" y="163830"/>
                    </a:moveTo>
                    <a:lnTo>
                      <a:pt x="46673" y="173355"/>
                    </a:lnTo>
                    <a:lnTo>
                      <a:pt x="0" y="8572"/>
                    </a:lnTo>
                    <a:lnTo>
                      <a:pt x="3238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F77759B-6DFC-E727-EB61-24B62763FAD5}"/>
                  </a:ext>
                </a:extLst>
              </p:cNvPr>
              <p:cNvSpPr/>
              <p:nvPr/>
            </p:nvSpPr>
            <p:spPr>
              <a:xfrm rot="21045352">
                <a:off x="1505379" y="5131863"/>
                <a:ext cx="15608" cy="35117"/>
              </a:xfrm>
              <a:custGeom>
                <a:avLst/>
                <a:gdLst>
                  <a:gd name="connsiteX0" fmla="*/ 84773 w 76200"/>
                  <a:gd name="connsiteY0" fmla="*/ 162878 h 171450"/>
                  <a:gd name="connsiteX1" fmla="*/ 52388 w 76200"/>
                  <a:gd name="connsiteY1" fmla="*/ 173355 h 171450"/>
                  <a:gd name="connsiteX2" fmla="*/ 0 w 76200"/>
                  <a:gd name="connsiteY2" fmla="*/ 10478 h 171450"/>
                  <a:gd name="connsiteX3" fmla="*/ 32385 w 76200"/>
                  <a:gd name="connsiteY3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171450">
                    <a:moveTo>
                      <a:pt x="84773" y="162878"/>
                    </a:moveTo>
                    <a:lnTo>
                      <a:pt x="52388" y="173355"/>
                    </a:lnTo>
                    <a:lnTo>
                      <a:pt x="0" y="10478"/>
                    </a:lnTo>
                    <a:lnTo>
                      <a:pt x="3238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49F3C0B-DAE2-D365-764E-D2E7ECB508EE}"/>
                  </a:ext>
                </a:extLst>
              </p:cNvPr>
              <p:cNvSpPr/>
              <p:nvPr/>
            </p:nvSpPr>
            <p:spPr>
              <a:xfrm rot="21045352">
                <a:off x="1475659" y="5148031"/>
                <a:ext cx="19509" cy="33166"/>
              </a:xfrm>
              <a:custGeom>
                <a:avLst/>
                <a:gdLst>
                  <a:gd name="connsiteX0" fmla="*/ 96202 w 95250"/>
                  <a:gd name="connsiteY0" fmla="*/ 158115 h 161925"/>
                  <a:gd name="connsiteX1" fmla="*/ 64770 w 95250"/>
                  <a:gd name="connsiteY1" fmla="*/ 170498 h 161925"/>
                  <a:gd name="connsiteX2" fmla="*/ 0 w 95250"/>
                  <a:gd name="connsiteY2" fmla="*/ 12383 h 161925"/>
                  <a:gd name="connsiteX3" fmla="*/ 32385 w 95250"/>
                  <a:gd name="connsiteY3" fmla="*/ 0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61925">
                    <a:moveTo>
                      <a:pt x="96202" y="158115"/>
                    </a:moveTo>
                    <a:lnTo>
                      <a:pt x="64770" y="170498"/>
                    </a:lnTo>
                    <a:lnTo>
                      <a:pt x="0" y="12383"/>
                    </a:lnTo>
                    <a:lnTo>
                      <a:pt x="3238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E82F485-5834-6148-4F3E-41E83F603D08}"/>
                  </a:ext>
                </a:extLst>
              </p:cNvPr>
              <p:cNvSpPr/>
              <p:nvPr/>
            </p:nvSpPr>
            <p:spPr>
              <a:xfrm rot="21045352">
                <a:off x="1461481" y="5156862"/>
                <a:ext cx="19509" cy="33166"/>
              </a:xfrm>
              <a:custGeom>
                <a:avLst/>
                <a:gdLst>
                  <a:gd name="connsiteX0" fmla="*/ 100013 w 95250"/>
                  <a:gd name="connsiteY0" fmla="*/ 156210 h 161925"/>
                  <a:gd name="connsiteX1" fmla="*/ 69533 w 95250"/>
                  <a:gd name="connsiteY1" fmla="*/ 169545 h 161925"/>
                  <a:gd name="connsiteX2" fmla="*/ 0 w 95250"/>
                  <a:gd name="connsiteY2" fmla="*/ 13335 h 161925"/>
                  <a:gd name="connsiteX3" fmla="*/ 30480 w 95250"/>
                  <a:gd name="connsiteY3" fmla="*/ 0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61925">
                    <a:moveTo>
                      <a:pt x="100013" y="156210"/>
                    </a:moveTo>
                    <a:lnTo>
                      <a:pt x="69533" y="169545"/>
                    </a:lnTo>
                    <a:lnTo>
                      <a:pt x="0" y="13335"/>
                    </a:lnTo>
                    <a:lnTo>
                      <a:pt x="3048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9C223FC-46AB-5EB0-6370-32A3F9648785}"/>
                  </a:ext>
                </a:extLst>
              </p:cNvPr>
              <p:cNvSpPr/>
              <p:nvPr/>
            </p:nvSpPr>
            <p:spPr>
              <a:xfrm rot="21045352">
                <a:off x="1447520" y="5166113"/>
                <a:ext cx="21460" cy="33166"/>
              </a:xfrm>
              <a:custGeom>
                <a:avLst/>
                <a:gdLst>
                  <a:gd name="connsiteX0" fmla="*/ 0 w 104775"/>
                  <a:gd name="connsiteY0" fmla="*/ 15019 h 161925"/>
                  <a:gd name="connsiteX1" fmla="*/ 30827 w 104775"/>
                  <a:gd name="connsiteY1" fmla="*/ 0 h 161925"/>
                  <a:gd name="connsiteX2" fmla="*/ 105505 w 104775"/>
                  <a:gd name="connsiteY2" fmla="*/ 153277 h 161925"/>
                  <a:gd name="connsiteX3" fmla="*/ 74678 w 104775"/>
                  <a:gd name="connsiteY3" fmla="*/ 168296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" h="161925">
                    <a:moveTo>
                      <a:pt x="0" y="15019"/>
                    </a:moveTo>
                    <a:lnTo>
                      <a:pt x="30827" y="0"/>
                    </a:lnTo>
                    <a:lnTo>
                      <a:pt x="105505" y="153277"/>
                    </a:lnTo>
                    <a:lnTo>
                      <a:pt x="74678" y="168296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29D9A854-5920-49AE-D429-D1729B20D08E}"/>
                  </a:ext>
                </a:extLst>
              </p:cNvPr>
              <p:cNvSpPr/>
              <p:nvPr/>
            </p:nvSpPr>
            <p:spPr>
              <a:xfrm rot="21045352">
                <a:off x="1433779" y="5176036"/>
                <a:ext cx="21460" cy="33166"/>
              </a:xfrm>
              <a:custGeom>
                <a:avLst/>
                <a:gdLst>
                  <a:gd name="connsiteX0" fmla="*/ 110490 w 104775"/>
                  <a:gd name="connsiteY0" fmla="*/ 150495 h 161925"/>
                  <a:gd name="connsiteX1" fmla="*/ 80963 w 104775"/>
                  <a:gd name="connsiteY1" fmla="*/ 166687 h 161925"/>
                  <a:gd name="connsiteX2" fmla="*/ 0 w 104775"/>
                  <a:gd name="connsiteY2" fmla="*/ 16192 h 161925"/>
                  <a:gd name="connsiteX3" fmla="*/ 30480 w 104775"/>
                  <a:gd name="connsiteY3" fmla="*/ 0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" h="161925">
                    <a:moveTo>
                      <a:pt x="110490" y="150495"/>
                    </a:moveTo>
                    <a:lnTo>
                      <a:pt x="80963" y="166687"/>
                    </a:lnTo>
                    <a:lnTo>
                      <a:pt x="0" y="16192"/>
                    </a:lnTo>
                    <a:lnTo>
                      <a:pt x="3048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09A1A97-9BD8-54B4-8D2E-9F332E514ED6}"/>
                  </a:ext>
                </a:extLst>
              </p:cNvPr>
              <p:cNvSpPr/>
              <p:nvPr/>
            </p:nvSpPr>
            <p:spPr>
              <a:xfrm rot="21045352">
                <a:off x="1407770" y="5197110"/>
                <a:ext cx="23411" cy="33166"/>
              </a:xfrm>
              <a:custGeom>
                <a:avLst/>
                <a:gdLst>
                  <a:gd name="connsiteX0" fmla="*/ 119063 w 114300"/>
                  <a:gd name="connsiteY0" fmla="*/ 144780 h 161925"/>
                  <a:gd name="connsiteX1" fmla="*/ 90488 w 114300"/>
                  <a:gd name="connsiteY1" fmla="*/ 161925 h 161925"/>
                  <a:gd name="connsiteX2" fmla="*/ 0 w 114300"/>
                  <a:gd name="connsiteY2" fmla="*/ 18097 h 161925"/>
                  <a:gd name="connsiteX3" fmla="*/ 28575 w 114300"/>
                  <a:gd name="connsiteY3" fmla="*/ 0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61925">
                    <a:moveTo>
                      <a:pt x="119063" y="144780"/>
                    </a:moveTo>
                    <a:lnTo>
                      <a:pt x="90488" y="161925"/>
                    </a:lnTo>
                    <a:lnTo>
                      <a:pt x="0" y="18097"/>
                    </a:lnTo>
                    <a:lnTo>
                      <a:pt x="2857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A4407F7E-50FE-AFF5-3CB0-64369D7E6390}"/>
                  </a:ext>
                </a:extLst>
              </p:cNvPr>
              <p:cNvSpPr/>
              <p:nvPr/>
            </p:nvSpPr>
            <p:spPr>
              <a:xfrm rot="21045352">
                <a:off x="1395015" y="5208332"/>
                <a:ext cx="23411" cy="31215"/>
              </a:xfrm>
              <a:custGeom>
                <a:avLst/>
                <a:gdLst>
                  <a:gd name="connsiteX0" fmla="*/ 0 w 114300"/>
                  <a:gd name="connsiteY0" fmla="*/ 19161 h 152400"/>
                  <a:gd name="connsiteX1" fmla="*/ 28437 w 114300"/>
                  <a:gd name="connsiteY1" fmla="*/ 0 h 152400"/>
                  <a:gd name="connsiteX2" fmla="*/ 123711 w 114300"/>
                  <a:gd name="connsiteY2" fmla="*/ 141394 h 152400"/>
                  <a:gd name="connsiteX3" fmla="*/ 95274 w 114300"/>
                  <a:gd name="connsiteY3" fmla="*/ 16055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52400">
                    <a:moveTo>
                      <a:pt x="0" y="19161"/>
                    </a:moveTo>
                    <a:lnTo>
                      <a:pt x="28437" y="0"/>
                    </a:lnTo>
                    <a:lnTo>
                      <a:pt x="123711" y="141394"/>
                    </a:lnTo>
                    <a:lnTo>
                      <a:pt x="95274" y="16055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86E8C218-3F62-BCCE-3193-12C402CD7E2B}"/>
                  </a:ext>
                </a:extLst>
              </p:cNvPr>
              <p:cNvSpPr/>
              <p:nvPr/>
            </p:nvSpPr>
            <p:spPr>
              <a:xfrm rot="21045352">
                <a:off x="1382881" y="5219964"/>
                <a:ext cx="25362" cy="31215"/>
              </a:xfrm>
              <a:custGeom>
                <a:avLst/>
                <a:gdLst>
                  <a:gd name="connsiteX0" fmla="*/ 128588 w 123825"/>
                  <a:gd name="connsiteY0" fmla="*/ 138113 h 152400"/>
                  <a:gd name="connsiteX1" fmla="*/ 100965 w 123825"/>
                  <a:gd name="connsiteY1" fmla="*/ 158115 h 152400"/>
                  <a:gd name="connsiteX2" fmla="*/ 0 w 123825"/>
                  <a:gd name="connsiteY2" fmla="*/ 20003 h 152400"/>
                  <a:gd name="connsiteX3" fmla="*/ 27622 w 123825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152400">
                    <a:moveTo>
                      <a:pt x="128588" y="138113"/>
                    </a:moveTo>
                    <a:lnTo>
                      <a:pt x="100965" y="158115"/>
                    </a:lnTo>
                    <a:lnTo>
                      <a:pt x="0" y="20003"/>
                    </a:lnTo>
                    <a:lnTo>
                      <a:pt x="2762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7ED08A37-ECB5-34CF-2ACA-8AF1F5B9B87D}"/>
                  </a:ext>
                </a:extLst>
              </p:cNvPr>
              <p:cNvSpPr/>
              <p:nvPr/>
            </p:nvSpPr>
            <p:spPr>
              <a:xfrm rot="21045352">
                <a:off x="1371385" y="5231916"/>
                <a:ext cx="25362" cy="31215"/>
              </a:xfrm>
              <a:custGeom>
                <a:avLst/>
                <a:gdLst>
                  <a:gd name="connsiteX0" fmla="*/ 131445 w 123825"/>
                  <a:gd name="connsiteY0" fmla="*/ 135255 h 152400"/>
                  <a:gd name="connsiteX1" fmla="*/ 104775 w 123825"/>
                  <a:gd name="connsiteY1" fmla="*/ 155257 h 152400"/>
                  <a:gd name="connsiteX2" fmla="*/ 0 w 123825"/>
                  <a:gd name="connsiteY2" fmla="*/ 20955 h 152400"/>
                  <a:gd name="connsiteX3" fmla="*/ 26670 w 123825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152400">
                    <a:moveTo>
                      <a:pt x="131445" y="135255"/>
                    </a:moveTo>
                    <a:lnTo>
                      <a:pt x="104775" y="155257"/>
                    </a:lnTo>
                    <a:lnTo>
                      <a:pt x="0" y="20955"/>
                    </a:lnTo>
                    <a:lnTo>
                      <a:pt x="2667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3608425-0DD3-A1C4-DAB2-CCECEE5B4AEB}"/>
                  </a:ext>
                </a:extLst>
              </p:cNvPr>
              <p:cNvSpPr/>
              <p:nvPr/>
            </p:nvSpPr>
            <p:spPr>
              <a:xfrm rot="21045352">
                <a:off x="1349084" y="5257314"/>
                <a:ext cx="27313" cy="29264"/>
              </a:xfrm>
              <a:custGeom>
                <a:avLst/>
                <a:gdLst>
                  <a:gd name="connsiteX0" fmla="*/ 140018 w 133350"/>
                  <a:gd name="connsiteY0" fmla="*/ 126683 h 142875"/>
                  <a:gd name="connsiteX1" fmla="*/ 114300 w 133350"/>
                  <a:gd name="connsiteY1" fmla="*/ 149542 h 142875"/>
                  <a:gd name="connsiteX2" fmla="*/ 0 w 133350"/>
                  <a:gd name="connsiteY2" fmla="*/ 22860 h 142875"/>
                  <a:gd name="connsiteX3" fmla="*/ 25718 w 133350"/>
                  <a:gd name="connsiteY3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" h="142875">
                    <a:moveTo>
                      <a:pt x="140018" y="126683"/>
                    </a:moveTo>
                    <a:lnTo>
                      <a:pt x="114300" y="149542"/>
                    </a:lnTo>
                    <a:lnTo>
                      <a:pt x="0" y="22860"/>
                    </a:lnTo>
                    <a:lnTo>
                      <a:pt x="2571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9C7F47C-EFD9-EBDE-E530-CE9C6FC434EA}"/>
                  </a:ext>
                </a:extLst>
              </p:cNvPr>
              <p:cNvSpPr/>
              <p:nvPr/>
            </p:nvSpPr>
            <p:spPr>
              <a:xfrm rot="21045352">
                <a:off x="1338789" y="5270493"/>
                <a:ext cx="29264" cy="29264"/>
              </a:xfrm>
              <a:custGeom>
                <a:avLst/>
                <a:gdLst>
                  <a:gd name="connsiteX0" fmla="*/ 142875 w 142875"/>
                  <a:gd name="connsiteY0" fmla="*/ 122873 h 142875"/>
                  <a:gd name="connsiteX1" fmla="*/ 119063 w 142875"/>
                  <a:gd name="connsiteY1" fmla="*/ 145732 h 142875"/>
                  <a:gd name="connsiteX2" fmla="*/ 0 w 142875"/>
                  <a:gd name="connsiteY2" fmla="*/ 23813 h 142875"/>
                  <a:gd name="connsiteX3" fmla="*/ 24765 w 142875"/>
                  <a:gd name="connsiteY3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5" h="142875">
                    <a:moveTo>
                      <a:pt x="142875" y="122873"/>
                    </a:moveTo>
                    <a:lnTo>
                      <a:pt x="119063" y="145732"/>
                    </a:lnTo>
                    <a:lnTo>
                      <a:pt x="0" y="23813"/>
                    </a:lnTo>
                    <a:lnTo>
                      <a:pt x="2476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B024F396-21B1-CD57-9B10-45006F372269}"/>
                  </a:ext>
                </a:extLst>
              </p:cNvPr>
              <p:cNvSpPr/>
              <p:nvPr/>
            </p:nvSpPr>
            <p:spPr>
              <a:xfrm rot="21045352">
                <a:off x="1328954" y="5284151"/>
                <a:ext cx="29264" cy="29264"/>
              </a:xfrm>
              <a:custGeom>
                <a:avLst/>
                <a:gdLst>
                  <a:gd name="connsiteX0" fmla="*/ 146685 w 142875"/>
                  <a:gd name="connsiteY0" fmla="*/ 118110 h 142875"/>
                  <a:gd name="connsiteX1" fmla="*/ 122872 w 142875"/>
                  <a:gd name="connsiteY1" fmla="*/ 142875 h 142875"/>
                  <a:gd name="connsiteX2" fmla="*/ 0 w 142875"/>
                  <a:gd name="connsiteY2" fmla="*/ 23813 h 142875"/>
                  <a:gd name="connsiteX3" fmla="*/ 23813 w 142875"/>
                  <a:gd name="connsiteY3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5" h="142875">
                    <a:moveTo>
                      <a:pt x="146685" y="118110"/>
                    </a:moveTo>
                    <a:lnTo>
                      <a:pt x="122872" y="142875"/>
                    </a:lnTo>
                    <a:lnTo>
                      <a:pt x="0" y="23813"/>
                    </a:lnTo>
                    <a:lnTo>
                      <a:pt x="2381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71E34E99-9A12-C03D-E614-62F7833CF9E6}"/>
                  </a:ext>
                </a:extLst>
              </p:cNvPr>
              <p:cNvSpPr/>
              <p:nvPr/>
            </p:nvSpPr>
            <p:spPr>
              <a:xfrm rot="21045352">
                <a:off x="1319604" y="5298113"/>
                <a:ext cx="29264" cy="27313"/>
              </a:xfrm>
              <a:custGeom>
                <a:avLst/>
                <a:gdLst>
                  <a:gd name="connsiteX0" fmla="*/ 149542 w 142875"/>
                  <a:gd name="connsiteY0" fmla="*/ 114300 h 133350"/>
                  <a:gd name="connsiteX1" fmla="*/ 126683 w 142875"/>
                  <a:gd name="connsiteY1" fmla="*/ 139065 h 133350"/>
                  <a:gd name="connsiteX2" fmla="*/ 0 w 142875"/>
                  <a:gd name="connsiteY2" fmla="*/ 24765 h 133350"/>
                  <a:gd name="connsiteX3" fmla="*/ 22860 w 142875"/>
                  <a:gd name="connsiteY3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5" h="133350">
                    <a:moveTo>
                      <a:pt x="149542" y="114300"/>
                    </a:moveTo>
                    <a:lnTo>
                      <a:pt x="126683" y="139065"/>
                    </a:lnTo>
                    <a:lnTo>
                      <a:pt x="0" y="24765"/>
                    </a:lnTo>
                    <a:lnTo>
                      <a:pt x="2286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03ED9B0F-014F-3240-AB90-EEC0A6387BAC}"/>
                  </a:ext>
                </a:extLst>
              </p:cNvPr>
              <p:cNvSpPr/>
              <p:nvPr/>
            </p:nvSpPr>
            <p:spPr>
              <a:xfrm rot="21045352">
                <a:off x="1302197" y="5326866"/>
                <a:ext cx="31215" cy="25362"/>
              </a:xfrm>
              <a:custGeom>
                <a:avLst/>
                <a:gdLst>
                  <a:gd name="connsiteX0" fmla="*/ 155257 w 152400"/>
                  <a:gd name="connsiteY0" fmla="*/ 104775 h 123825"/>
                  <a:gd name="connsiteX1" fmla="*/ 134302 w 152400"/>
                  <a:gd name="connsiteY1" fmla="*/ 131445 h 123825"/>
                  <a:gd name="connsiteX2" fmla="*/ 0 w 152400"/>
                  <a:gd name="connsiteY2" fmla="*/ 26670 h 123825"/>
                  <a:gd name="connsiteX3" fmla="*/ 20955 w 152400"/>
                  <a:gd name="connsiteY3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3825">
                    <a:moveTo>
                      <a:pt x="155257" y="104775"/>
                    </a:moveTo>
                    <a:lnTo>
                      <a:pt x="134302" y="131445"/>
                    </a:lnTo>
                    <a:lnTo>
                      <a:pt x="0" y="26670"/>
                    </a:lnTo>
                    <a:lnTo>
                      <a:pt x="2095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4F8B09A-5D87-7B8E-D5F2-57B58A1E4F9C}"/>
                  </a:ext>
                </a:extLst>
              </p:cNvPr>
              <p:cNvSpPr/>
              <p:nvPr/>
            </p:nvSpPr>
            <p:spPr>
              <a:xfrm rot="21045352">
                <a:off x="1294346" y="5341782"/>
                <a:ext cx="31215" cy="25362"/>
              </a:xfrm>
              <a:custGeom>
                <a:avLst/>
                <a:gdLst>
                  <a:gd name="connsiteX0" fmla="*/ 158115 w 152400"/>
                  <a:gd name="connsiteY0" fmla="*/ 100013 h 123825"/>
                  <a:gd name="connsiteX1" fmla="*/ 138112 w 152400"/>
                  <a:gd name="connsiteY1" fmla="*/ 127635 h 123825"/>
                  <a:gd name="connsiteX2" fmla="*/ 0 w 152400"/>
                  <a:gd name="connsiteY2" fmla="*/ 27623 h 123825"/>
                  <a:gd name="connsiteX3" fmla="*/ 20002 w 152400"/>
                  <a:gd name="connsiteY3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3825">
                    <a:moveTo>
                      <a:pt x="158115" y="100013"/>
                    </a:moveTo>
                    <a:lnTo>
                      <a:pt x="138112" y="127635"/>
                    </a:lnTo>
                    <a:lnTo>
                      <a:pt x="0" y="27623"/>
                    </a:lnTo>
                    <a:lnTo>
                      <a:pt x="2000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444EACB7-0CFB-F38A-2D20-9C34A68A3D21}"/>
                  </a:ext>
                </a:extLst>
              </p:cNvPr>
              <p:cNvSpPr/>
              <p:nvPr/>
            </p:nvSpPr>
            <p:spPr>
              <a:xfrm rot="21045352">
                <a:off x="1286979" y="5357002"/>
                <a:ext cx="31215" cy="23411"/>
              </a:xfrm>
              <a:custGeom>
                <a:avLst/>
                <a:gdLst>
                  <a:gd name="connsiteX0" fmla="*/ 160972 w 152400"/>
                  <a:gd name="connsiteY0" fmla="*/ 95250 h 114300"/>
                  <a:gd name="connsiteX1" fmla="*/ 141922 w 152400"/>
                  <a:gd name="connsiteY1" fmla="*/ 122873 h 114300"/>
                  <a:gd name="connsiteX2" fmla="*/ 0 w 152400"/>
                  <a:gd name="connsiteY2" fmla="*/ 27623 h 114300"/>
                  <a:gd name="connsiteX3" fmla="*/ 19050 w 152400"/>
                  <a:gd name="connsiteY3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14300">
                    <a:moveTo>
                      <a:pt x="160972" y="95250"/>
                    </a:moveTo>
                    <a:lnTo>
                      <a:pt x="141922" y="122873"/>
                    </a:lnTo>
                    <a:lnTo>
                      <a:pt x="0" y="27623"/>
                    </a:lnTo>
                    <a:lnTo>
                      <a:pt x="1905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BD182CC5-B90C-5B59-5449-CB51A17E3573}"/>
                  </a:ext>
                </a:extLst>
              </p:cNvPr>
              <p:cNvSpPr/>
              <p:nvPr/>
            </p:nvSpPr>
            <p:spPr>
              <a:xfrm rot="21045352">
                <a:off x="1280173" y="5372183"/>
                <a:ext cx="33166" cy="23411"/>
              </a:xfrm>
              <a:custGeom>
                <a:avLst/>
                <a:gdLst>
                  <a:gd name="connsiteX0" fmla="*/ 162878 w 161925"/>
                  <a:gd name="connsiteY0" fmla="*/ 90488 h 114300"/>
                  <a:gd name="connsiteX1" fmla="*/ 144780 w 161925"/>
                  <a:gd name="connsiteY1" fmla="*/ 119063 h 114300"/>
                  <a:gd name="connsiteX2" fmla="*/ 0 w 161925"/>
                  <a:gd name="connsiteY2" fmla="*/ 28575 h 114300"/>
                  <a:gd name="connsiteX3" fmla="*/ 18098 w 161925"/>
                  <a:gd name="connsiteY3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14300">
                    <a:moveTo>
                      <a:pt x="162878" y="90488"/>
                    </a:moveTo>
                    <a:lnTo>
                      <a:pt x="144780" y="119063"/>
                    </a:lnTo>
                    <a:lnTo>
                      <a:pt x="0" y="28575"/>
                    </a:lnTo>
                    <a:lnTo>
                      <a:pt x="1809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DF43058-3004-1462-C91A-8B3EE472D1E3}"/>
                  </a:ext>
                </a:extLst>
              </p:cNvPr>
              <p:cNvSpPr/>
              <p:nvPr/>
            </p:nvSpPr>
            <p:spPr>
              <a:xfrm rot="21045352">
                <a:off x="1268349" y="5403744"/>
                <a:ext cx="33166" cy="21460"/>
              </a:xfrm>
              <a:custGeom>
                <a:avLst/>
                <a:gdLst>
                  <a:gd name="connsiteX0" fmla="*/ 165735 w 161925"/>
                  <a:gd name="connsiteY0" fmla="*/ 80010 h 104775"/>
                  <a:gd name="connsiteX1" fmla="*/ 150495 w 161925"/>
                  <a:gd name="connsiteY1" fmla="*/ 109538 h 104775"/>
                  <a:gd name="connsiteX2" fmla="*/ 0 w 161925"/>
                  <a:gd name="connsiteY2" fmla="*/ 29528 h 104775"/>
                  <a:gd name="connsiteX3" fmla="*/ 15240 w 161925"/>
                  <a:gd name="connsiteY3" fmla="*/ 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04775">
                    <a:moveTo>
                      <a:pt x="165735" y="80010"/>
                    </a:moveTo>
                    <a:lnTo>
                      <a:pt x="150495" y="109538"/>
                    </a:lnTo>
                    <a:lnTo>
                      <a:pt x="0" y="29528"/>
                    </a:lnTo>
                    <a:lnTo>
                      <a:pt x="1524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FD26624B-B4BB-8715-2D62-CB9CF9519FD3}"/>
                  </a:ext>
                </a:extLst>
              </p:cNvPr>
              <p:cNvSpPr/>
              <p:nvPr/>
            </p:nvSpPr>
            <p:spPr>
              <a:xfrm rot="21045352">
                <a:off x="1263253" y="5419793"/>
                <a:ext cx="33166" cy="21460"/>
              </a:xfrm>
              <a:custGeom>
                <a:avLst/>
                <a:gdLst>
                  <a:gd name="connsiteX0" fmla="*/ 167640 w 161925"/>
                  <a:gd name="connsiteY0" fmla="*/ 74295 h 104775"/>
                  <a:gd name="connsiteX1" fmla="*/ 153352 w 161925"/>
                  <a:gd name="connsiteY1" fmla="*/ 104775 h 104775"/>
                  <a:gd name="connsiteX2" fmla="*/ 0 w 161925"/>
                  <a:gd name="connsiteY2" fmla="*/ 30480 h 104775"/>
                  <a:gd name="connsiteX3" fmla="*/ 14288 w 161925"/>
                  <a:gd name="connsiteY3" fmla="*/ 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04775">
                    <a:moveTo>
                      <a:pt x="167640" y="74295"/>
                    </a:moveTo>
                    <a:lnTo>
                      <a:pt x="153352" y="104775"/>
                    </a:lnTo>
                    <a:lnTo>
                      <a:pt x="0" y="30480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CA9EAE0F-DCFE-9C5D-23B8-FEA40B58BE11}"/>
                  </a:ext>
                </a:extLst>
              </p:cNvPr>
              <p:cNvSpPr/>
              <p:nvPr/>
            </p:nvSpPr>
            <p:spPr>
              <a:xfrm rot="21045352">
                <a:off x="1258609" y="5435954"/>
                <a:ext cx="33166" cy="19509"/>
              </a:xfrm>
              <a:custGeom>
                <a:avLst/>
                <a:gdLst>
                  <a:gd name="connsiteX0" fmla="*/ 169545 w 161925"/>
                  <a:gd name="connsiteY0" fmla="*/ 69533 h 95250"/>
                  <a:gd name="connsiteX1" fmla="*/ 155258 w 161925"/>
                  <a:gd name="connsiteY1" fmla="*/ 100965 h 95250"/>
                  <a:gd name="connsiteX2" fmla="*/ 0 w 161925"/>
                  <a:gd name="connsiteY2" fmla="*/ 31433 h 95250"/>
                  <a:gd name="connsiteX3" fmla="*/ 13335 w 161925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95250">
                    <a:moveTo>
                      <a:pt x="169545" y="69533"/>
                    </a:moveTo>
                    <a:lnTo>
                      <a:pt x="155258" y="100965"/>
                    </a:lnTo>
                    <a:lnTo>
                      <a:pt x="0" y="31433"/>
                    </a:lnTo>
                    <a:lnTo>
                      <a:pt x="1333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2FB20968-AF06-45E3-D3EA-4D1B1F342073}"/>
                  </a:ext>
                </a:extLst>
              </p:cNvPr>
              <p:cNvSpPr/>
              <p:nvPr/>
            </p:nvSpPr>
            <p:spPr>
              <a:xfrm rot="21045352">
                <a:off x="1254556" y="5452267"/>
                <a:ext cx="35117" cy="19509"/>
              </a:xfrm>
              <a:custGeom>
                <a:avLst/>
                <a:gdLst>
                  <a:gd name="connsiteX0" fmla="*/ 171450 w 171450"/>
                  <a:gd name="connsiteY0" fmla="*/ 63817 h 95250"/>
                  <a:gd name="connsiteX1" fmla="*/ 158115 w 171450"/>
                  <a:gd name="connsiteY1" fmla="*/ 95250 h 95250"/>
                  <a:gd name="connsiteX2" fmla="*/ 0 w 171450"/>
                  <a:gd name="connsiteY2" fmla="*/ 31433 h 95250"/>
                  <a:gd name="connsiteX3" fmla="*/ 13335 w 171450"/>
                  <a:gd name="connsiteY3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95250">
                    <a:moveTo>
                      <a:pt x="171450" y="63817"/>
                    </a:moveTo>
                    <a:lnTo>
                      <a:pt x="158115" y="95250"/>
                    </a:lnTo>
                    <a:lnTo>
                      <a:pt x="0" y="31433"/>
                    </a:lnTo>
                    <a:lnTo>
                      <a:pt x="1333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E02AEE8-044E-31AD-374E-8937BF9621D3}"/>
                  </a:ext>
                </a:extLst>
              </p:cNvPr>
              <p:cNvSpPr/>
              <p:nvPr/>
            </p:nvSpPr>
            <p:spPr>
              <a:xfrm rot="21045352">
                <a:off x="1248308" y="5485293"/>
                <a:ext cx="35117" cy="17559"/>
              </a:xfrm>
              <a:custGeom>
                <a:avLst/>
                <a:gdLst>
                  <a:gd name="connsiteX0" fmla="*/ 172403 w 171450"/>
                  <a:gd name="connsiteY0" fmla="*/ 53340 h 85725"/>
                  <a:gd name="connsiteX1" fmla="*/ 162878 w 171450"/>
                  <a:gd name="connsiteY1" fmla="*/ 85725 h 85725"/>
                  <a:gd name="connsiteX2" fmla="*/ 0 w 171450"/>
                  <a:gd name="connsiteY2" fmla="*/ 32385 h 85725"/>
                  <a:gd name="connsiteX3" fmla="*/ 10478 w 171450"/>
                  <a:gd name="connsiteY3" fmla="*/ 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85725">
                    <a:moveTo>
                      <a:pt x="172403" y="53340"/>
                    </a:moveTo>
                    <a:lnTo>
                      <a:pt x="162878" y="85725"/>
                    </a:lnTo>
                    <a:lnTo>
                      <a:pt x="0" y="32385"/>
                    </a:lnTo>
                    <a:lnTo>
                      <a:pt x="1047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E842AE41-A936-C54C-B001-1A9497AE144D}"/>
                  </a:ext>
                </a:extLst>
              </p:cNvPr>
              <p:cNvSpPr/>
              <p:nvPr/>
            </p:nvSpPr>
            <p:spPr>
              <a:xfrm rot="21045352">
                <a:off x="1245938" y="5502071"/>
                <a:ext cx="35117" cy="15608"/>
              </a:xfrm>
              <a:custGeom>
                <a:avLst/>
                <a:gdLst>
                  <a:gd name="connsiteX0" fmla="*/ 173355 w 171450"/>
                  <a:gd name="connsiteY0" fmla="*/ 47625 h 76200"/>
                  <a:gd name="connsiteX1" fmla="*/ 164783 w 171450"/>
                  <a:gd name="connsiteY1" fmla="*/ 80010 h 76200"/>
                  <a:gd name="connsiteX2" fmla="*/ 0 w 171450"/>
                  <a:gd name="connsiteY2" fmla="*/ 33338 h 76200"/>
                  <a:gd name="connsiteX3" fmla="*/ 9525 w 171450"/>
                  <a:gd name="connsiteY3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76200">
                    <a:moveTo>
                      <a:pt x="173355" y="47625"/>
                    </a:moveTo>
                    <a:lnTo>
                      <a:pt x="164783" y="80010"/>
                    </a:lnTo>
                    <a:lnTo>
                      <a:pt x="0" y="33338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B8EBFB5D-095A-A6E1-5A6F-51977CA090CF}"/>
                  </a:ext>
                </a:extLst>
              </p:cNvPr>
              <p:cNvSpPr/>
              <p:nvPr/>
            </p:nvSpPr>
            <p:spPr>
              <a:xfrm rot="21045352">
                <a:off x="1244178" y="5518949"/>
                <a:ext cx="35117" cy="13657"/>
              </a:xfrm>
              <a:custGeom>
                <a:avLst/>
                <a:gdLst>
                  <a:gd name="connsiteX0" fmla="*/ 174308 w 171450"/>
                  <a:gd name="connsiteY0" fmla="*/ 40957 h 66675"/>
                  <a:gd name="connsiteX1" fmla="*/ 165735 w 171450"/>
                  <a:gd name="connsiteY1" fmla="*/ 74295 h 66675"/>
                  <a:gd name="connsiteX2" fmla="*/ 0 w 171450"/>
                  <a:gd name="connsiteY2" fmla="*/ 33338 h 66675"/>
                  <a:gd name="connsiteX3" fmla="*/ 8573 w 171450"/>
                  <a:gd name="connsiteY3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66675">
                    <a:moveTo>
                      <a:pt x="174308" y="40957"/>
                    </a:moveTo>
                    <a:lnTo>
                      <a:pt x="165735" y="74295"/>
                    </a:lnTo>
                    <a:lnTo>
                      <a:pt x="0" y="33338"/>
                    </a:lnTo>
                    <a:lnTo>
                      <a:pt x="85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0CB558B-9911-9002-AB67-B6459F351BFA}"/>
                  </a:ext>
                </a:extLst>
              </p:cNvPr>
              <p:cNvSpPr/>
              <p:nvPr/>
            </p:nvSpPr>
            <p:spPr>
              <a:xfrm rot="21045352">
                <a:off x="1243345" y="5535688"/>
                <a:ext cx="35117" cy="13657"/>
              </a:xfrm>
              <a:custGeom>
                <a:avLst/>
                <a:gdLst>
                  <a:gd name="connsiteX0" fmla="*/ 173355 w 171450"/>
                  <a:gd name="connsiteY0" fmla="*/ 36195 h 66675"/>
                  <a:gd name="connsiteX1" fmla="*/ 166688 w 171450"/>
                  <a:gd name="connsiteY1" fmla="*/ 69533 h 66675"/>
                  <a:gd name="connsiteX2" fmla="*/ 0 w 171450"/>
                  <a:gd name="connsiteY2" fmla="*/ 33338 h 66675"/>
                  <a:gd name="connsiteX3" fmla="*/ 6668 w 171450"/>
                  <a:gd name="connsiteY3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66675">
                    <a:moveTo>
                      <a:pt x="173355" y="36195"/>
                    </a:moveTo>
                    <a:lnTo>
                      <a:pt x="166688" y="69533"/>
                    </a:lnTo>
                    <a:lnTo>
                      <a:pt x="0" y="33338"/>
                    </a:lnTo>
                    <a:lnTo>
                      <a:pt x="666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EA2CB705-82D7-51BC-0FF1-3E4ACA628B92}"/>
                  </a:ext>
                </a:extLst>
              </p:cNvPr>
              <p:cNvSpPr/>
              <p:nvPr/>
            </p:nvSpPr>
            <p:spPr>
              <a:xfrm rot="21045352">
                <a:off x="1242963" y="5569537"/>
                <a:ext cx="35117" cy="11706"/>
              </a:xfrm>
              <a:custGeom>
                <a:avLst/>
                <a:gdLst>
                  <a:gd name="connsiteX0" fmla="*/ 173355 w 171450"/>
                  <a:gd name="connsiteY0" fmla="*/ 23813 h 57150"/>
                  <a:gd name="connsiteX1" fmla="*/ 168593 w 171450"/>
                  <a:gd name="connsiteY1" fmla="*/ 57150 h 57150"/>
                  <a:gd name="connsiteX2" fmla="*/ 0 w 171450"/>
                  <a:gd name="connsiteY2" fmla="*/ 33338 h 57150"/>
                  <a:gd name="connsiteX3" fmla="*/ 4763 w 171450"/>
                  <a:gd name="connsiteY3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7150">
                    <a:moveTo>
                      <a:pt x="173355" y="23813"/>
                    </a:moveTo>
                    <a:lnTo>
                      <a:pt x="168593" y="57150"/>
                    </a:lnTo>
                    <a:lnTo>
                      <a:pt x="0" y="33338"/>
                    </a:lnTo>
                    <a:lnTo>
                      <a:pt x="476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67DFAAC7-6456-A039-392A-FD6A08157621}"/>
                  </a:ext>
                </a:extLst>
              </p:cNvPr>
              <p:cNvSpPr/>
              <p:nvPr/>
            </p:nvSpPr>
            <p:spPr>
              <a:xfrm rot="21045352">
                <a:off x="1243576" y="5586424"/>
                <a:ext cx="35117" cy="9755"/>
              </a:xfrm>
              <a:custGeom>
                <a:avLst/>
                <a:gdLst>
                  <a:gd name="connsiteX0" fmla="*/ 173355 w 171450"/>
                  <a:gd name="connsiteY0" fmla="*/ 18098 h 47625"/>
                  <a:gd name="connsiteX1" fmla="*/ 169545 w 171450"/>
                  <a:gd name="connsiteY1" fmla="*/ 51435 h 47625"/>
                  <a:gd name="connsiteX2" fmla="*/ 0 w 171450"/>
                  <a:gd name="connsiteY2" fmla="*/ 34290 h 47625"/>
                  <a:gd name="connsiteX3" fmla="*/ 3810 w 171450"/>
                  <a:gd name="connsiteY3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47625">
                    <a:moveTo>
                      <a:pt x="173355" y="18098"/>
                    </a:moveTo>
                    <a:lnTo>
                      <a:pt x="169545" y="51435"/>
                    </a:lnTo>
                    <a:lnTo>
                      <a:pt x="0" y="34290"/>
                    </a:lnTo>
                    <a:lnTo>
                      <a:pt x="38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3B23648-2483-2B23-29FB-FC06F616D64E}"/>
                  </a:ext>
                </a:extLst>
              </p:cNvPr>
              <p:cNvSpPr/>
              <p:nvPr/>
            </p:nvSpPr>
            <p:spPr>
              <a:xfrm rot="21045352">
                <a:off x="1244798" y="5603408"/>
                <a:ext cx="35117" cy="7804"/>
              </a:xfrm>
              <a:custGeom>
                <a:avLst/>
                <a:gdLst>
                  <a:gd name="connsiteX0" fmla="*/ 172403 w 171450"/>
                  <a:gd name="connsiteY0" fmla="*/ 11430 h 38100"/>
                  <a:gd name="connsiteX1" fmla="*/ 169545 w 171450"/>
                  <a:gd name="connsiteY1" fmla="*/ 45720 h 38100"/>
                  <a:gd name="connsiteX2" fmla="*/ 0 w 171450"/>
                  <a:gd name="connsiteY2" fmla="*/ 33338 h 38100"/>
                  <a:gd name="connsiteX3" fmla="*/ 1905 w 171450"/>
                  <a:gd name="connsiteY3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38100">
                    <a:moveTo>
                      <a:pt x="172403" y="11430"/>
                    </a:moveTo>
                    <a:lnTo>
                      <a:pt x="169545" y="45720"/>
                    </a:lnTo>
                    <a:lnTo>
                      <a:pt x="0" y="33338"/>
                    </a:lnTo>
                    <a:lnTo>
                      <a:pt x="190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16B93D4B-2F89-4ADD-B346-22710F9B4D47}"/>
                  </a:ext>
                </a:extLst>
              </p:cNvPr>
              <p:cNvSpPr/>
              <p:nvPr/>
            </p:nvSpPr>
            <p:spPr>
              <a:xfrm rot="21045352">
                <a:off x="1246723" y="5620094"/>
                <a:ext cx="35117" cy="7804"/>
              </a:xfrm>
              <a:custGeom>
                <a:avLst/>
                <a:gdLst>
                  <a:gd name="connsiteX0" fmla="*/ 171450 w 171450"/>
                  <a:gd name="connsiteY0" fmla="*/ 5715 h 38100"/>
                  <a:gd name="connsiteX1" fmla="*/ 170498 w 171450"/>
                  <a:gd name="connsiteY1" fmla="*/ 40005 h 38100"/>
                  <a:gd name="connsiteX2" fmla="*/ 0 w 171450"/>
                  <a:gd name="connsiteY2" fmla="*/ 34290 h 38100"/>
                  <a:gd name="connsiteX3" fmla="*/ 953 w 171450"/>
                  <a:gd name="connsiteY3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38100">
                    <a:moveTo>
                      <a:pt x="171450" y="5715"/>
                    </a:moveTo>
                    <a:lnTo>
                      <a:pt x="170498" y="40005"/>
                    </a:lnTo>
                    <a:lnTo>
                      <a:pt x="0" y="34290"/>
                    </a:lnTo>
                    <a:lnTo>
                      <a:pt x="95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90D967A-D5DD-D9BD-8F0F-40E2025C7D58}"/>
                  </a:ext>
                </a:extLst>
              </p:cNvPr>
              <p:cNvSpPr/>
              <p:nvPr/>
            </p:nvSpPr>
            <p:spPr>
              <a:xfrm rot="21045352">
                <a:off x="2172481" y="5627800"/>
                <a:ext cx="35117" cy="15608"/>
              </a:xfrm>
              <a:custGeom>
                <a:avLst/>
                <a:gdLst>
                  <a:gd name="connsiteX0" fmla="*/ 0 w 171450"/>
                  <a:gd name="connsiteY0" fmla="*/ 32385 h 76200"/>
                  <a:gd name="connsiteX1" fmla="*/ 11430 w 171450"/>
                  <a:gd name="connsiteY1" fmla="*/ 0 h 76200"/>
                  <a:gd name="connsiteX2" fmla="*/ 173355 w 171450"/>
                  <a:gd name="connsiteY2" fmla="*/ 52388 h 76200"/>
                  <a:gd name="connsiteX3" fmla="*/ 162878 w 171450"/>
                  <a:gd name="connsiteY3" fmla="*/ 8477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76200">
                    <a:moveTo>
                      <a:pt x="0" y="32385"/>
                    </a:moveTo>
                    <a:lnTo>
                      <a:pt x="11430" y="0"/>
                    </a:lnTo>
                    <a:lnTo>
                      <a:pt x="173355" y="52388"/>
                    </a:lnTo>
                    <a:lnTo>
                      <a:pt x="162878" y="8477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7CF20E7-7FB0-426D-5BA9-A424DC405629}"/>
                  </a:ext>
                </a:extLst>
              </p:cNvPr>
              <p:cNvSpPr/>
              <p:nvPr/>
            </p:nvSpPr>
            <p:spPr>
              <a:xfrm rot="21045352">
                <a:off x="2174881" y="5612190"/>
                <a:ext cx="35117" cy="15608"/>
              </a:xfrm>
              <a:custGeom>
                <a:avLst/>
                <a:gdLst>
                  <a:gd name="connsiteX0" fmla="*/ 0 w 171450"/>
                  <a:gd name="connsiteY0" fmla="*/ 32385 h 76200"/>
                  <a:gd name="connsiteX1" fmla="*/ 9525 w 171450"/>
                  <a:gd name="connsiteY1" fmla="*/ 0 h 76200"/>
                  <a:gd name="connsiteX2" fmla="*/ 173355 w 171450"/>
                  <a:gd name="connsiteY2" fmla="*/ 46672 h 76200"/>
                  <a:gd name="connsiteX3" fmla="*/ 163830 w 171450"/>
                  <a:gd name="connsiteY3" fmla="*/ 79058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76200">
                    <a:moveTo>
                      <a:pt x="0" y="32385"/>
                    </a:moveTo>
                    <a:lnTo>
                      <a:pt x="9525" y="0"/>
                    </a:lnTo>
                    <a:lnTo>
                      <a:pt x="173355" y="46672"/>
                    </a:lnTo>
                    <a:lnTo>
                      <a:pt x="163830" y="7905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ABB8D5E-79A3-8196-E4C7-FED2D10474B9}"/>
                  </a:ext>
                </a:extLst>
              </p:cNvPr>
              <p:cNvSpPr/>
              <p:nvPr/>
            </p:nvSpPr>
            <p:spPr>
              <a:xfrm rot="21045352">
                <a:off x="2176324" y="5596524"/>
                <a:ext cx="35117" cy="13657"/>
              </a:xfrm>
              <a:custGeom>
                <a:avLst/>
                <a:gdLst>
                  <a:gd name="connsiteX0" fmla="*/ 0 w 171450"/>
                  <a:gd name="connsiteY0" fmla="*/ 32385 h 66675"/>
                  <a:gd name="connsiteX1" fmla="*/ 8572 w 171450"/>
                  <a:gd name="connsiteY1" fmla="*/ 0 h 66675"/>
                  <a:gd name="connsiteX2" fmla="*/ 174308 w 171450"/>
                  <a:gd name="connsiteY2" fmla="*/ 40957 h 66675"/>
                  <a:gd name="connsiteX3" fmla="*/ 165735 w 171450"/>
                  <a:gd name="connsiteY3" fmla="*/ 7429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66675">
                    <a:moveTo>
                      <a:pt x="0" y="32385"/>
                    </a:moveTo>
                    <a:lnTo>
                      <a:pt x="8572" y="0"/>
                    </a:lnTo>
                    <a:lnTo>
                      <a:pt x="174308" y="40957"/>
                    </a:lnTo>
                    <a:lnTo>
                      <a:pt x="165735" y="7429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9549251C-2DFD-F73F-E0D8-76CE7B0D7E53}"/>
                  </a:ext>
                </a:extLst>
              </p:cNvPr>
              <p:cNvSpPr/>
              <p:nvPr/>
            </p:nvSpPr>
            <p:spPr>
              <a:xfrm rot="21045352">
                <a:off x="2177507" y="5580717"/>
                <a:ext cx="35117" cy="13657"/>
              </a:xfrm>
              <a:custGeom>
                <a:avLst/>
                <a:gdLst>
                  <a:gd name="connsiteX0" fmla="*/ 0 w 171450"/>
                  <a:gd name="connsiteY0" fmla="*/ 33338 h 66675"/>
                  <a:gd name="connsiteX1" fmla="*/ 6668 w 171450"/>
                  <a:gd name="connsiteY1" fmla="*/ 0 h 66675"/>
                  <a:gd name="connsiteX2" fmla="*/ 174308 w 171450"/>
                  <a:gd name="connsiteY2" fmla="*/ 35242 h 66675"/>
                  <a:gd name="connsiteX3" fmla="*/ 166688 w 171450"/>
                  <a:gd name="connsiteY3" fmla="*/ 6858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66675">
                    <a:moveTo>
                      <a:pt x="0" y="33338"/>
                    </a:moveTo>
                    <a:lnTo>
                      <a:pt x="6668" y="0"/>
                    </a:lnTo>
                    <a:lnTo>
                      <a:pt x="174308" y="35242"/>
                    </a:lnTo>
                    <a:lnTo>
                      <a:pt x="166688" y="6858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457D93D-990D-0960-6847-841C38BD228A}"/>
                  </a:ext>
                </a:extLst>
              </p:cNvPr>
              <p:cNvSpPr/>
              <p:nvPr/>
            </p:nvSpPr>
            <p:spPr>
              <a:xfrm rot="21045352">
                <a:off x="2177951" y="5549203"/>
                <a:ext cx="35117" cy="11706"/>
              </a:xfrm>
              <a:custGeom>
                <a:avLst/>
                <a:gdLst>
                  <a:gd name="connsiteX0" fmla="*/ 0 w 171450"/>
                  <a:gd name="connsiteY0" fmla="*/ 34290 h 57150"/>
                  <a:gd name="connsiteX1" fmla="*/ 4763 w 171450"/>
                  <a:gd name="connsiteY1" fmla="*/ 0 h 57150"/>
                  <a:gd name="connsiteX2" fmla="*/ 173355 w 171450"/>
                  <a:gd name="connsiteY2" fmla="*/ 23813 h 57150"/>
                  <a:gd name="connsiteX3" fmla="*/ 168592 w 171450"/>
                  <a:gd name="connsiteY3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7150">
                    <a:moveTo>
                      <a:pt x="0" y="34290"/>
                    </a:moveTo>
                    <a:lnTo>
                      <a:pt x="4763" y="0"/>
                    </a:lnTo>
                    <a:lnTo>
                      <a:pt x="173355" y="23813"/>
                    </a:lnTo>
                    <a:lnTo>
                      <a:pt x="168592" y="5715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000CA35D-BC70-1DDB-10D2-7D9341F37EC7}"/>
                  </a:ext>
                </a:extLst>
              </p:cNvPr>
              <p:cNvSpPr/>
              <p:nvPr/>
            </p:nvSpPr>
            <p:spPr>
              <a:xfrm rot="21045352">
                <a:off x="2177213" y="5533498"/>
                <a:ext cx="35117" cy="9755"/>
              </a:xfrm>
              <a:custGeom>
                <a:avLst/>
                <a:gdLst>
                  <a:gd name="connsiteX0" fmla="*/ 0 w 171450"/>
                  <a:gd name="connsiteY0" fmla="*/ 34290 h 47625"/>
                  <a:gd name="connsiteX1" fmla="*/ 3810 w 171450"/>
                  <a:gd name="connsiteY1" fmla="*/ 0 h 47625"/>
                  <a:gd name="connsiteX2" fmla="*/ 173355 w 171450"/>
                  <a:gd name="connsiteY2" fmla="*/ 18098 h 47625"/>
                  <a:gd name="connsiteX3" fmla="*/ 170497 w 171450"/>
                  <a:gd name="connsiteY3" fmla="*/ 5143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47625">
                    <a:moveTo>
                      <a:pt x="0" y="34290"/>
                    </a:moveTo>
                    <a:lnTo>
                      <a:pt x="3810" y="0"/>
                    </a:lnTo>
                    <a:lnTo>
                      <a:pt x="173355" y="18098"/>
                    </a:lnTo>
                    <a:lnTo>
                      <a:pt x="170497" y="5143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D183B67F-7B8B-8C72-3A21-DEA9D5631902}"/>
                  </a:ext>
                </a:extLst>
              </p:cNvPr>
              <p:cNvSpPr/>
              <p:nvPr/>
            </p:nvSpPr>
            <p:spPr>
              <a:xfrm rot="21045352">
                <a:off x="2176089" y="5517855"/>
                <a:ext cx="35117" cy="7804"/>
              </a:xfrm>
              <a:custGeom>
                <a:avLst/>
                <a:gdLst>
                  <a:gd name="connsiteX0" fmla="*/ 0 w 171450"/>
                  <a:gd name="connsiteY0" fmla="*/ 33338 h 38100"/>
                  <a:gd name="connsiteX1" fmla="*/ 2857 w 171450"/>
                  <a:gd name="connsiteY1" fmla="*/ 0 h 38100"/>
                  <a:gd name="connsiteX2" fmla="*/ 172403 w 171450"/>
                  <a:gd name="connsiteY2" fmla="*/ 11430 h 38100"/>
                  <a:gd name="connsiteX3" fmla="*/ 170497 w 171450"/>
                  <a:gd name="connsiteY3" fmla="*/ 4572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38100">
                    <a:moveTo>
                      <a:pt x="0" y="33338"/>
                    </a:moveTo>
                    <a:lnTo>
                      <a:pt x="2857" y="0"/>
                    </a:lnTo>
                    <a:lnTo>
                      <a:pt x="172403" y="11430"/>
                    </a:lnTo>
                    <a:lnTo>
                      <a:pt x="170497" y="457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9B539034-33F6-B385-1194-9FD584333C5B}"/>
                  </a:ext>
                </a:extLst>
              </p:cNvPr>
              <p:cNvSpPr/>
              <p:nvPr/>
            </p:nvSpPr>
            <p:spPr>
              <a:xfrm rot="21045352">
                <a:off x="2174514" y="5502101"/>
                <a:ext cx="35117" cy="7804"/>
              </a:xfrm>
              <a:custGeom>
                <a:avLst/>
                <a:gdLst>
                  <a:gd name="connsiteX0" fmla="*/ 0 w 171450"/>
                  <a:gd name="connsiteY0" fmla="*/ 34290 h 38100"/>
                  <a:gd name="connsiteX1" fmla="*/ 953 w 171450"/>
                  <a:gd name="connsiteY1" fmla="*/ 0 h 38100"/>
                  <a:gd name="connsiteX2" fmla="*/ 171450 w 171450"/>
                  <a:gd name="connsiteY2" fmla="*/ 6667 h 38100"/>
                  <a:gd name="connsiteX3" fmla="*/ 170497 w 171450"/>
                  <a:gd name="connsiteY3" fmla="*/ 40005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38100">
                    <a:moveTo>
                      <a:pt x="0" y="34290"/>
                    </a:moveTo>
                    <a:lnTo>
                      <a:pt x="953" y="0"/>
                    </a:lnTo>
                    <a:lnTo>
                      <a:pt x="171450" y="6667"/>
                    </a:lnTo>
                    <a:lnTo>
                      <a:pt x="170497" y="4000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75E78AD-E8B6-CCD3-9428-6905E17D2B27}"/>
                  </a:ext>
                </a:extLst>
              </p:cNvPr>
              <p:cNvSpPr/>
              <p:nvPr/>
            </p:nvSpPr>
            <p:spPr>
              <a:xfrm rot="21045352">
                <a:off x="2169280" y="5469943"/>
                <a:ext cx="35117" cy="7804"/>
              </a:xfrm>
              <a:custGeom>
                <a:avLst/>
                <a:gdLst>
                  <a:gd name="connsiteX0" fmla="*/ 953 w 171450"/>
                  <a:gd name="connsiteY0" fmla="*/ 40005 h 38100"/>
                  <a:gd name="connsiteX1" fmla="*/ 0 w 171450"/>
                  <a:gd name="connsiteY1" fmla="*/ 5715 h 38100"/>
                  <a:gd name="connsiteX2" fmla="*/ 170497 w 171450"/>
                  <a:gd name="connsiteY2" fmla="*/ 0 h 38100"/>
                  <a:gd name="connsiteX3" fmla="*/ 171450 w 171450"/>
                  <a:gd name="connsiteY3" fmla="*/ 3429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38100">
                    <a:moveTo>
                      <a:pt x="953" y="40005"/>
                    </a:moveTo>
                    <a:lnTo>
                      <a:pt x="0" y="5715"/>
                    </a:lnTo>
                    <a:lnTo>
                      <a:pt x="170497" y="0"/>
                    </a:lnTo>
                    <a:lnTo>
                      <a:pt x="171450" y="3429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5A705580-7679-5B59-1CAB-422142C5786B}"/>
                  </a:ext>
                </a:extLst>
              </p:cNvPr>
              <p:cNvSpPr/>
              <p:nvPr/>
            </p:nvSpPr>
            <p:spPr>
              <a:xfrm rot="21045352">
                <a:off x="2165590" y="5453347"/>
                <a:ext cx="35117" cy="7804"/>
              </a:xfrm>
              <a:custGeom>
                <a:avLst/>
                <a:gdLst>
                  <a:gd name="connsiteX0" fmla="*/ 1905 w 171450"/>
                  <a:gd name="connsiteY0" fmla="*/ 46672 h 38100"/>
                  <a:gd name="connsiteX1" fmla="*/ 0 w 171450"/>
                  <a:gd name="connsiteY1" fmla="*/ 12383 h 38100"/>
                  <a:gd name="connsiteX2" fmla="*/ 170497 w 171450"/>
                  <a:gd name="connsiteY2" fmla="*/ 0 h 38100"/>
                  <a:gd name="connsiteX3" fmla="*/ 172403 w 171450"/>
                  <a:gd name="connsiteY3" fmla="*/ 3429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38100">
                    <a:moveTo>
                      <a:pt x="1905" y="46672"/>
                    </a:moveTo>
                    <a:lnTo>
                      <a:pt x="0" y="12383"/>
                    </a:lnTo>
                    <a:lnTo>
                      <a:pt x="170497" y="0"/>
                    </a:lnTo>
                    <a:lnTo>
                      <a:pt x="172403" y="3429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7A6662E2-5D17-9E54-F0DE-70E6CD4C048E}"/>
                  </a:ext>
                </a:extLst>
              </p:cNvPr>
              <p:cNvSpPr/>
              <p:nvPr/>
            </p:nvSpPr>
            <p:spPr>
              <a:xfrm rot="21045352">
                <a:off x="2161704" y="5436993"/>
                <a:ext cx="35117" cy="9755"/>
              </a:xfrm>
              <a:custGeom>
                <a:avLst/>
                <a:gdLst>
                  <a:gd name="connsiteX0" fmla="*/ 2858 w 171450"/>
                  <a:gd name="connsiteY0" fmla="*/ 51435 h 47625"/>
                  <a:gd name="connsiteX1" fmla="*/ 0 w 171450"/>
                  <a:gd name="connsiteY1" fmla="*/ 18098 h 47625"/>
                  <a:gd name="connsiteX2" fmla="*/ 169545 w 171450"/>
                  <a:gd name="connsiteY2" fmla="*/ 0 h 47625"/>
                  <a:gd name="connsiteX3" fmla="*/ 172403 w 171450"/>
                  <a:gd name="connsiteY3" fmla="*/ 3429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47625">
                    <a:moveTo>
                      <a:pt x="2858" y="51435"/>
                    </a:moveTo>
                    <a:lnTo>
                      <a:pt x="0" y="18098"/>
                    </a:lnTo>
                    <a:lnTo>
                      <a:pt x="169545" y="0"/>
                    </a:lnTo>
                    <a:lnTo>
                      <a:pt x="172403" y="3429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07BE126A-AFB4-2DBB-9742-AF960BAB2177}"/>
                  </a:ext>
                </a:extLst>
              </p:cNvPr>
              <p:cNvSpPr/>
              <p:nvPr/>
            </p:nvSpPr>
            <p:spPr>
              <a:xfrm rot="21045352">
                <a:off x="2157047" y="5420765"/>
                <a:ext cx="35117" cy="11706"/>
              </a:xfrm>
              <a:custGeom>
                <a:avLst/>
                <a:gdLst>
                  <a:gd name="connsiteX0" fmla="*/ 4763 w 171450"/>
                  <a:gd name="connsiteY0" fmla="*/ 57150 h 57150"/>
                  <a:gd name="connsiteX1" fmla="*/ 0 w 171450"/>
                  <a:gd name="connsiteY1" fmla="*/ 23813 h 57150"/>
                  <a:gd name="connsiteX2" fmla="*/ 168592 w 171450"/>
                  <a:gd name="connsiteY2" fmla="*/ 0 h 57150"/>
                  <a:gd name="connsiteX3" fmla="*/ 173355 w 171450"/>
                  <a:gd name="connsiteY3" fmla="*/ 3333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57150">
                    <a:moveTo>
                      <a:pt x="4763" y="57150"/>
                    </a:moveTo>
                    <a:lnTo>
                      <a:pt x="0" y="23813"/>
                    </a:lnTo>
                    <a:lnTo>
                      <a:pt x="168592" y="0"/>
                    </a:lnTo>
                    <a:lnTo>
                      <a:pt x="173355" y="3333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F77E3F7E-285F-D217-C4E1-15DD756ABBF0}"/>
                  </a:ext>
                </a:extLst>
              </p:cNvPr>
              <p:cNvSpPr/>
              <p:nvPr/>
            </p:nvSpPr>
            <p:spPr>
              <a:xfrm rot="21045352">
                <a:off x="2146260" y="5388734"/>
                <a:ext cx="35117" cy="13657"/>
              </a:xfrm>
              <a:custGeom>
                <a:avLst/>
                <a:gdLst>
                  <a:gd name="connsiteX0" fmla="*/ 6668 w 171450"/>
                  <a:gd name="connsiteY0" fmla="*/ 68580 h 66675"/>
                  <a:gd name="connsiteX1" fmla="*/ 0 w 171450"/>
                  <a:gd name="connsiteY1" fmla="*/ 36195 h 66675"/>
                  <a:gd name="connsiteX2" fmla="*/ 166688 w 171450"/>
                  <a:gd name="connsiteY2" fmla="*/ 0 h 66675"/>
                  <a:gd name="connsiteX3" fmla="*/ 173355 w 171450"/>
                  <a:gd name="connsiteY3" fmla="*/ 3333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66675">
                    <a:moveTo>
                      <a:pt x="6668" y="68580"/>
                    </a:moveTo>
                    <a:lnTo>
                      <a:pt x="0" y="36195"/>
                    </a:lnTo>
                    <a:lnTo>
                      <a:pt x="166688" y="0"/>
                    </a:lnTo>
                    <a:lnTo>
                      <a:pt x="173355" y="3333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F6EA8123-C2FF-AA23-3F24-B5402C18C3B3}"/>
                  </a:ext>
                </a:extLst>
              </p:cNvPr>
              <p:cNvSpPr/>
              <p:nvPr/>
            </p:nvSpPr>
            <p:spPr>
              <a:xfrm rot="21045352">
                <a:off x="2139969" y="5373154"/>
                <a:ext cx="35117" cy="13657"/>
              </a:xfrm>
              <a:custGeom>
                <a:avLst/>
                <a:gdLst>
                  <a:gd name="connsiteX0" fmla="*/ 8572 w 171450"/>
                  <a:gd name="connsiteY0" fmla="*/ 74295 h 66675"/>
                  <a:gd name="connsiteX1" fmla="*/ 0 w 171450"/>
                  <a:gd name="connsiteY1" fmla="*/ 40957 h 66675"/>
                  <a:gd name="connsiteX2" fmla="*/ 165735 w 171450"/>
                  <a:gd name="connsiteY2" fmla="*/ 0 h 66675"/>
                  <a:gd name="connsiteX3" fmla="*/ 173355 w 171450"/>
                  <a:gd name="connsiteY3" fmla="*/ 3333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66675">
                    <a:moveTo>
                      <a:pt x="8572" y="74295"/>
                    </a:moveTo>
                    <a:lnTo>
                      <a:pt x="0" y="40957"/>
                    </a:lnTo>
                    <a:lnTo>
                      <a:pt x="165735" y="0"/>
                    </a:lnTo>
                    <a:lnTo>
                      <a:pt x="173355" y="3333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7C90764F-FBA1-B89C-1C0F-857EABB72131}"/>
                  </a:ext>
                </a:extLst>
              </p:cNvPr>
              <p:cNvSpPr/>
              <p:nvPr/>
            </p:nvSpPr>
            <p:spPr>
              <a:xfrm rot="21045352">
                <a:off x="2133449" y="5357624"/>
                <a:ext cx="35117" cy="15608"/>
              </a:xfrm>
              <a:custGeom>
                <a:avLst/>
                <a:gdLst>
                  <a:gd name="connsiteX0" fmla="*/ 8573 w 171450"/>
                  <a:gd name="connsiteY0" fmla="*/ 80010 h 76200"/>
                  <a:gd name="connsiteX1" fmla="*/ 0 w 171450"/>
                  <a:gd name="connsiteY1" fmla="*/ 47625 h 76200"/>
                  <a:gd name="connsiteX2" fmla="*/ 163830 w 171450"/>
                  <a:gd name="connsiteY2" fmla="*/ 0 h 76200"/>
                  <a:gd name="connsiteX3" fmla="*/ 173355 w 171450"/>
                  <a:gd name="connsiteY3" fmla="*/ 3238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76200">
                    <a:moveTo>
                      <a:pt x="8573" y="80010"/>
                    </a:moveTo>
                    <a:lnTo>
                      <a:pt x="0" y="47625"/>
                    </a:lnTo>
                    <a:lnTo>
                      <a:pt x="163830" y="0"/>
                    </a:lnTo>
                    <a:lnTo>
                      <a:pt x="173355" y="3238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EA2F8F7-0C79-719B-B260-D1A3AE3D154C}"/>
                  </a:ext>
                </a:extLst>
              </p:cNvPr>
              <p:cNvSpPr/>
              <p:nvPr/>
            </p:nvSpPr>
            <p:spPr>
              <a:xfrm rot="21045352">
                <a:off x="2126383" y="5342381"/>
                <a:ext cx="35117" cy="17559"/>
              </a:xfrm>
              <a:custGeom>
                <a:avLst/>
                <a:gdLst>
                  <a:gd name="connsiteX0" fmla="*/ 9525 w 171450"/>
                  <a:gd name="connsiteY0" fmla="*/ 85725 h 85725"/>
                  <a:gd name="connsiteX1" fmla="*/ 0 w 171450"/>
                  <a:gd name="connsiteY1" fmla="*/ 53340 h 85725"/>
                  <a:gd name="connsiteX2" fmla="*/ 161925 w 171450"/>
                  <a:gd name="connsiteY2" fmla="*/ 0 h 85725"/>
                  <a:gd name="connsiteX3" fmla="*/ 172403 w 171450"/>
                  <a:gd name="connsiteY3" fmla="*/ 3238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85725">
                    <a:moveTo>
                      <a:pt x="9525" y="85725"/>
                    </a:moveTo>
                    <a:lnTo>
                      <a:pt x="0" y="53340"/>
                    </a:lnTo>
                    <a:lnTo>
                      <a:pt x="161925" y="0"/>
                    </a:lnTo>
                    <a:lnTo>
                      <a:pt x="172403" y="3238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93AE7D32-3D80-F43C-32D2-7B5A109C7A02}"/>
                  </a:ext>
                </a:extLst>
              </p:cNvPr>
              <p:cNvSpPr/>
              <p:nvPr/>
            </p:nvSpPr>
            <p:spPr>
              <a:xfrm rot="21045352">
                <a:off x="2110487" y="5312960"/>
                <a:ext cx="35117" cy="19509"/>
              </a:xfrm>
              <a:custGeom>
                <a:avLst/>
                <a:gdLst>
                  <a:gd name="connsiteX0" fmla="*/ 13335 w 171450"/>
                  <a:gd name="connsiteY0" fmla="*/ 95250 h 95250"/>
                  <a:gd name="connsiteX1" fmla="*/ 0 w 171450"/>
                  <a:gd name="connsiteY1" fmla="*/ 63817 h 95250"/>
                  <a:gd name="connsiteX2" fmla="*/ 158115 w 171450"/>
                  <a:gd name="connsiteY2" fmla="*/ 0 h 95250"/>
                  <a:gd name="connsiteX3" fmla="*/ 171450 w 171450"/>
                  <a:gd name="connsiteY3" fmla="*/ 3143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" h="95250">
                    <a:moveTo>
                      <a:pt x="13335" y="95250"/>
                    </a:moveTo>
                    <a:lnTo>
                      <a:pt x="0" y="63817"/>
                    </a:lnTo>
                    <a:lnTo>
                      <a:pt x="158115" y="0"/>
                    </a:lnTo>
                    <a:lnTo>
                      <a:pt x="171450" y="3143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265BDBE-411B-3797-EFAB-A559052DEC6B}"/>
                  </a:ext>
                </a:extLst>
              </p:cNvPr>
              <p:cNvSpPr/>
              <p:nvPr/>
            </p:nvSpPr>
            <p:spPr>
              <a:xfrm rot="21045352">
                <a:off x="2101831" y="5298715"/>
                <a:ext cx="33166" cy="19509"/>
              </a:xfrm>
              <a:custGeom>
                <a:avLst/>
                <a:gdLst>
                  <a:gd name="connsiteX0" fmla="*/ 14288 w 161925"/>
                  <a:gd name="connsiteY0" fmla="*/ 100965 h 95250"/>
                  <a:gd name="connsiteX1" fmla="*/ 0 w 161925"/>
                  <a:gd name="connsiteY1" fmla="*/ 69533 h 95250"/>
                  <a:gd name="connsiteX2" fmla="*/ 156210 w 161925"/>
                  <a:gd name="connsiteY2" fmla="*/ 0 h 95250"/>
                  <a:gd name="connsiteX3" fmla="*/ 169545 w 161925"/>
                  <a:gd name="connsiteY3" fmla="*/ 3143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95250">
                    <a:moveTo>
                      <a:pt x="14288" y="100965"/>
                    </a:moveTo>
                    <a:lnTo>
                      <a:pt x="0" y="69533"/>
                    </a:lnTo>
                    <a:lnTo>
                      <a:pt x="156210" y="0"/>
                    </a:lnTo>
                    <a:lnTo>
                      <a:pt x="169545" y="3143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7BB7DC2C-9CE7-67C9-5B91-6D6ED83DC53B}"/>
                  </a:ext>
                </a:extLst>
              </p:cNvPr>
              <p:cNvSpPr/>
              <p:nvPr/>
            </p:nvSpPr>
            <p:spPr>
              <a:xfrm rot="21045352">
                <a:off x="2092996" y="5284748"/>
                <a:ext cx="33166" cy="21460"/>
              </a:xfrm>
              <a:custGeom>
                <a:avLst/>
                <a:gdLst>
                  <a:gd name="connsiteX0" fmla="*/ 14288 w 161925"/>
                  <a:gd name="connsiteY0" fmla="*/ 104775 h 104775"/>
                  <a:gd name="connsiteX1" fmla="*/ 0 w 161925"/>
                  <a:gd name="connsiteY1" fmla="*/ 74295 h 104775"/>
                  <a:gd name="connsiteX2" fmla="*/ 153353 w 161925"/>
                  <a:gd name="connsiteY2" fmla="*/ 0 h 104775"/>
                  <a:gd name="connsiteX3" fmla="*/ 167640 w 161925"/>
                  <a:gd name="connsiteY3" fmla="*/ 3048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04775">
                    <a:moveTo>
                      <a:pt x="14288" y="104775"/>
                    </a:moveTo>
                    <a:lnTo>
                      <a:pt x="0" y="74295"/>
                    </a:lnTo>
                    <a:lnTo>
                      <a:pt x="153353" y="0"/>
                    </a:lnTo>
                    <a:lnTo>
                      <a:pt x="167640" y="3048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237E52D2-6C11-6F90-C8CE-38027A537AC2}"/>
                  </a:ext>
                </a:extLst>
              </p:cNvPr>
              <p:cNvSpPr/>
              <p:nvPr/>
            </p:nvSpPr>
            <p:spPr>
              <a:xfrm rot="21045352">
                <a:off x="2083426" y="5270888"/>
                <a:ext cx="33166" cy="21460"/>
              </a:xfrm>
              <a:custGeom>
                <a:avLst/>
                <a:gdLst>
                  <a:gd name="connsiteX0" fmla="*/ 15240 w 161925"/>
                  <a:gd name="connsiteY0" fmla="*/ 110490 h 104775"/>
                  <a:gd name="connsiteX1" fmla="*/ 0 w 161925"/>
                  <a:gd name="connsiteY1" fmla="*/ 80963 h 104775"/>
                  <a:gd name="connsiteX2" fmla="*/ 150495 w 161925"/>
                  <a:gd name="connsiteY2" fmla="*/ 0 h 104775"/>
                  <a:gd name="connsiteX3" fmla="*/ 165735 w 161925"/>
                  <a:gd name="connsiteY3" fmla="*/ 30480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04775">
                    <a:moveTo>
                      <a:pt x="15240" y="110490"/>
                    </a:moveTo>
                    <a:lnTo>
                      <a:pt x="0" y="80963"/>
                    </a:lnTo>
                    <a:lnTo>
                      <a:pt x="150495" y="0"/>
                    </a:lnTo>
                    <a:lnTo>
                      <a:pt x="165735" y="3048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637669FD-93F8-4B34-D6C9-32B7CCC226E8}"/>
                  </a:ext>
                </a:extLst>
              </p:cNvPr>
              <p:cNvSpPr/>
              <p:nvPr/>
            </p:nvSpPr>
            <p:spPr>
              <a:xfrm rot="21045352">
                <a:off x="2063124" y="5244753"/>
                <a:ext cx="33166" cy="23411"/>
              </a:xfrm>
              <a:custGeom>
                <a:avLst/>
                <a:gdLst>
                  <a:gd name="connsiteX0" fmla="*/ 18097 w 161925"/>
                  <a:gd name="connsiteY0" fmla="*/ 119063 h 114300"/>
                  <a:gd name="connsiteX1" fmla="*/ 0 w 161925"/>
                  <a:gd name="connsiteY1" fmla="*/ 90488 h 114300"/>
                  <a:gd name="connsiteX2" fmla="*/ 144780 w 161925"/>
                  <a:gd name="connsiteY2" fmla="*/ 0 h 114300"/>
                  <a:gd name="connsiteX3" fmla="*/ 162877 w 161925"/>
                  <a:gd name="connsiteY3" fmla="*/ 28575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114300">
                    <a:moveTo>
                      <a:pt x="18097" y="119063"/>
                    </a:moveTo>
                    <a:lnTo>
                      <a:pt x="0" y="90488"/>
                    </a:lnTo>
                    <a:lnTo>
                      <a:pt x="144780" y="0"/>
                    </a:lnTo>
                    <a:lnTo>
                      <a:pt x="162877" y="2857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1FBF38BB-E4F9-396D-B93E-F91A50EF9F35}"/>
                  </a:ext>
                </a:extLst>
              </p:cNvPr>
              <p:cNvSpPr/>
              <p:nvPr/>
            </p:nvSpPr>
            <p:spPr>
              <a:xfrm rot="21045352">
                <a:off x="2052532" y="5232220"/>
                <a:ext cx="31215" cy="25362"/>
              </a:xfrm>
              <a:custGeom>
                <a:avLst/>
                <a:gdLst>
                  <a:gd name="connsiteX0" fmla="*/ 18098 w 152400"/>
                  <a:gd name="connsiteY0" fmla="*/ 123825 h 123825"/>
                  <a:gd name="connsiteX1" fmla="*/ 0 w 152400"/>
                  <a:gd name="connsiteY1" fmla="*/ 96202 h 123825"/>
                  <a:gd name="connsiteX2" fmla="*/ 140970 w 152400"/>
                  <a:gd name="connsiteY2" fmla="*/ 0 h 123825"/>
                  <a:gd name="connsiteX3" fmla="*/ 160020 w 152400"/>
                  <a:gd name="connsiteY3" fmla="*/ 2857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3825">
                    <a:moveTo>
                      <a:pt x="18098" y="123825"/>
                    </a:moveTo>
                    <a:lnTo>
                      <a:pt x="0" y="96202"/>
                    </a:lnTo>
                    <a:lnTo>
                      <a:pt x="140970" y="0"/>
                    </a:lnTo>
                    <a:lnTo>
                      <a:pt x="160020" y="2857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B42B4D2-FC85-4E97-164F-212DE0F5AEC2}"/>
                  </a:ext>
                </a:extLst>
              </p:cNvPr>
              <p:cNvSpPr/>
              <p:nvPr/>
            </p:nvSpPr>
            <p:spPr>
              <a:xfrm rot="21045352">
                <a:off x="2041288" y="5220213"/>
                <a:ext cx="31215" cy="25362"/>
              </a:xfrm>
              <a:custGeom>
                <a:avLst/>
                <a:gdLst>
                  <a:gd name="connsiteX0" fmla="*/ 20003 w 152400"/>
                  <a:gd name="connsiteY0" fmla="*/ 127635 h 123825"/>
                  <a:gd name="connsiteX1" fmla="*/ 0 w 152400"/>
                  <a:gd name="connsiteY1" fmla="*/ 100013 h 123825"/>
                  <a:gd name="connsiteX2" fmla="*/ 138113 w 152400"/>
                  <a:gd name="connsiteY2" fmla="*/ 0 h 123825"/>
                  <a:gd name="connsiteX3" fmla="*/ 158115 w 152400"/>
                  <a:gd name="connsiteY3" fmla="*/ 2762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3825">
                    <a:moveTo>
                      <a:pt x="20003" y="127635"/>
                    </a:moveTo>
                    <a:lnTo>
                      <a:pt x="0" y="100013"/>
                    </a:lnTo>
                    <a:lnTo>
                      <a:pt x="138113" y="0"/>
                    </a:lnTo>
                    <a:lnTo>
                      <a:pt x="158115" y="2762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DC16EFF-5968-C750-6EE0-2208CBD8DA6C}"/>
                  </a:ext>
                </a:extLst>
              </p:cNvPr>
              <p:cNvSpPr/>
              <p:nvPr/>
            </p:nvSpPr>
            <p:spPr>
              <a:xfrm rot="21045352">
                <a:off x="2029690" y="5208462"/>
                <a:ext cx="31215" cy="25362"/>
              </a:xfrm>
              <a:custGeom>
                <a:avLst/>
                <a:gdLst>
                  <a:gd name="connsiteX0" fmla="*/ 20955 w 152400"/>
                  <a:gd name="connsiteY0" fmla="*/ 131445 h 123825"/>
                  <a:gd name="connsiteX1" fmla="*/ 0 w 152400"/>
                  <a:gd name="connsiteY1" fmla="*/ 104775 h 123825"/>
                  <a:gd name="connsiteX2" fmla="*/ 134302 w 152400"/>
                  <a:gd name="connsiteY2" fmla="*/ 0 h 123825"/>
                  <a:gd name="connsiteX3" fmla="*/ 155257 w 152400"/>
                  <a:gd name="connsiteY3" fmla="*/ 2667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3825">
                    <a:moveTo>
                      <a:pt x="20955" y="131445"/>
                    </a:moveTo>
                    <a:lnTo>
                      <a:pt x="0" y="104775"/>
                    </a:lnTo>
                    <a:lnTo>
                      <a:pt x="134302" y="0"/>
                    </a:lnTo>
                    <a:lnTo>
                      <a:pt x="155257" y="2667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8C075121-23C9-84A8-4603-D8304C715C18}"/>
                  </a:ext>
                </a:extLst>
              </p:cNvPr>
              <p:cNvSpPr/>
              <p:nvPr/>
            </p:nvSpPr>
            <p:spPr>
              <a:xfrm rot="21045352">
                <a:off x="2005504" y="5186479"/>
                <a:ext cx="29264" cy="27313"/>
              </a:xfrm>
              <a:custGeom>
                <a:avLst/>
                <a:gdLst>
                  <a:gd name="connsiteX0" fmla="*/ 22860 w 142875"/>
                  <a:gd name="connsiteY0" fmla="*/ 139065 h 133350"/>
                  <a:gd name="connsiteX1" fmla="*/ 0 w 142875"/>
                  <a:gd name="connsiteY1" fmla="*/ 113347 h 133350"/>
                  <a:gd name="connsiteX2" fmla="*/ 126682 w 142875"/>
                  <a:gd name="connsiteY2" fmla="*/ 0 h 133350"/>
                  <a:gd name="connsiteX3" fmla="*/ 149542 w 142875"/>
                  <a:gd name="connsiteY3" fmla="*/ 2476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5" h="133350">
                    <a:moveTo>
                      <a:pt x="22860" y="139065"/>
                    </a:moveTo>
                    <a:lnTo>
                      <a:pt x="0" y="113347"/>
                    </a:lnTo>
                    <a:lnTo>
                      <a:pt x="126682" y="0"/>
                    </a:lnTo>
                    <a:lnTo>
                      <a:pt x="149542" y="2476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F6FE0C7B-EB43-DF6A-66E5-78024B6FF5A0}"/>
                  </a:ext>
                </a:extLst>
              </p:cNvPr>
              <p:cNvSpPr/>
              <p:nvPr/>
            </p:nvSpPr>
            <p:spPr>
              <a:xfrm rot="21045352">
                <a:off x="1993064" y="5175866"/>
                <a:ext cx="29264" cy="29264"/>
              </a:xfrm>
              <a:custGeom>
                <a:avLst/>
                <a:gdLst>
                  <a:gd name="connsiteX0" fmla="*/ 23813 w 142875"/>
                  <a:gd name="connsiteY0" fmla="*/ 143827 h 142875"/>
                  <a:gd name="connsiteX1" fmla="*/ 0 w 142875"/>
                  <a:gd name="connsiteY1" fmla="*/ 119063 h 142875"/>
                  <a:gd name="connsiteX2" fmla="*/ 122872 w 142875"/>
                  <a:gd name="connsiteY2" fmla="*/ 0 h 142875"/>
                  <a:gd name="connsiteX3" fmla="*/ 146685 w 142875"/>
                  <a:gd name="connsiteY3" fmla="*/ 24765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5" h="142875">
                    <a:moveTo>
                      <a:pt x="23813" y="143827"/>
                    </a:moveTo>
                    <a:lnTo>
                      <a:pt x="0" y="119063"/>
                    </a:lnTo>
                    <a:lnTo>
                      <a:pt x="122872" y="0"/>
                    </a:lnTo>
                    <a:lnTo>
                      <a:pt x="146685" y="2476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1D6A5D99-97E4-7D20-EF0A-C53DB9CA0422}"/>
                  </a:ext>
                </a:extLst>
              </p:cNvPr>
              <p:cNvSpPr/>
              <p:nvPr/>
            </p:nvSpPr>
            <p:spPr>
              <a:xfrm rot="21045352">
                <a:off x="1980208" y="5166099"/>
                <a:ext cx="29264" cy="29264"/>
              </a:xfrm>
              <a:custGeom>
                <a:avLst/>
                <a:gdLst>
                  <a:gd name="connsiteX0" fmla="*/ 23813 w 142875"/>
                  <a:gd name="connsiteY0" fmla="*/ 145732 h 142875"/>
                  <a:gd name="connsiteX1" fmla="*/ 0 w 142875"/>
                  <a:gd name="connsiteY1" fmla="*/ 121920 h 142875"/>
                  <a:gd name="connsiteX2" fmla="*/ 118110 w 142875"/>
                  <a:gd name="connsiteY2" fmla="*/ 0 h 142875"/>
                  <a:gd name="connsiteX3" fmla="*/ 142875 w 142875"/>
                  <a:gd name="connsiteY3" fmla="*/ 23813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875" h="142875">
                    <a:moveTo>
                      <a:pt x="23813" y="145732"/>
                    </a:moveTo>
                    <a:lnTo>
                      <a:pt x="0" y="121920"/>
                    </a:lnTo>
                    <a:lnTo>
                      <a:pt x="118110" y="0"/>
                    </a:lnTo>
                    <a:lnTo>
                      <a:pt x="142875" y="2381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041D31BE-1E25-D0A1-36CB-11F8B63B778C}"/>
                  </a:ext>
                </a:extLst>
              </p:cNvPr>
              <p:cNvSpPr/>
              <p:nvPr/>
            </p:nvSpPr>
            <p:spPr>
              <a:xfrm rot="21045352">
                <a:off x="1966818" y="5156775"/>
                <a:ext cx="27313" cy="29264"/>
              </a:xfrm>
              <a:custGeom>
                <a:avLst/>
                <a:gdLst>
                  <a:gd name="connsiteX0" fmla="*/ 25718 w 133350"/>
                  <a:gd name="connsiteY0" fmla="*/ 149542 h 142875"/>
                  <a:gd name="connsiteX1" fmla="*/ 0 w 133350"/>
                  <a:gd name="connsiteY1" fmla="*/ 126683 h 142875"/>
                  <a:gd name="connsiteX2" fmla="*/ 114300 w 133350"/>
                  <a:gd name="connsiteY2" fmla="*/ 0 h 142875"/>
                  <a:gd name="connsiteX3" fmla="*/ 140018 w 133350"/>
                  <a:gd name="connsiteY3" fmla="*/ 2286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" h="142875">
                    <a:moveTo>
                      <a:pt x="25718" y="149542"/>
                    </a:moveTo>
                    <a:lnTo>
                      <a:pt x="0" y="126683"/>
                    </a:lnTo>
                    <a:lnTo>
                      <a:pt x="114300" y="0"/>
                    </a:lnTo>
                    <a:lnTo>
                      <a:pt x="140018" y="2286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EE06870-D216-686E-46F1-A55C1EE58C6D}"/>
                  </a:ext>
                </a:extLst>
              </p:cNvPr>
              <p:cNvSpPr/>
              <p:nvPr/>
            </p:nvSpPr>
            <p:spPr>
              <a:xfrm rot="21045352">
                <a:off x="1939631" y="5139431"/>
                <a:ext cx="25362" cy="31215"/>
              </a:xfrm>
              <a:custGeom>
                <a:avLst/>
                <a:gdLst>
                  <a:gd name="connsiteX0" fmla="*/ 26670 w 123825"/>
                  <a:gd name="connsiteY0" fmla="*/ 156210 h 152400"/>
                  <a:gd name="connsiteX1" fmla="*/ 0 w 123825"/>
                  <a:gd name="connsiteY1" fmla="*/ 134302 h 152400"/>
                  <a:gd name="connsiteX2" fmla="*/ 104775 w 123825"/>
                  <a:gd name="connsiteY2" fmla="*/ 0 h 152400"/>
                  <a:gd name="connsiteX3" fmla="*/ 131445 w 123825"/>
                  <a:gd name="connsiteY3" fmla="*/ 2095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152400">
                    <a:moveTo>
                      <a:pt x="26670" y="156210"/>
                    </a:moveTo>
                    <a:lnTo>
                      <a:pt x="0" y="134302"/>
                    </a:lnTo>
                    <a:lnTo>
                      <a:pt x="104775" y="0"/>
                    </a:lnTo>
                    <a:lnTo>
                      <a:pt x="131445" y="2095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F426E36-FC6D-E7AA-D70D-6F2995835F3E}"/>
                  </a:ext>
                </a:extLst>
              </p:cNvPr>
              <p:cNvSpPr/>
              <p:nvPr/>
            </p:nvSpPr>
            <p:spPr>
              <a:xfrm rot="21045352">
                <a:off x="1925485" y="5131455"/>
                <a:ext cx="25362" cy="31215"/>
              </a:xfrm>
              <a:custGeom>
                <a:avLst/>
                <a:gdLst>
                  <a:gd name="connsiteX0" fmla="*/ 27622 w 123825"/>
                  <a:gd name="connsiteY0" fmla="*/ 159068 h 152400"/>
                  <a:gd name="connsiteX1" fmla="*/ 0 w 123825"/>
                  <a:gd name="connsiteY1" fmla="*/ 138112 h 152400"/>
                  <a:gd name="connsiteX2" fmla="*/ 100013 w 123825"/>
                  <a:gd name="connsiteY2" fmla="*/ 0 h 152400"/>
                  <a:gd name="connsiteX3" fmla="*/ 127635 w 123825"/>
                  <a:gd name="connsiteY3" fmla="*/ 20955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152400">
                    <a:moveTo>
                      <a:pt x="27622" y="159068"/>
                    </a:moveTo>
                    <a:lnTo>
                      <a:pt x="0" y="138112"/>
                    </a:lnTo>
                    <a:lnTo>
                      <a:pt x="100013" y="0"/>
                    </a:lnTo>
                    <a:lnTo>
                      <a:pt x="127635" y="2095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F079622-AC08-3726-3AB2-E169F99F326C}"/>
                  </a:ext>
                </a:extLst>
              </p:cNvPr>
              <p:cNvSpPr/>
              <p:nvPr/>
            </p:nvSpPr>
            <p:spPr>
              <a:xfrm rot="21045352">
                <a:off x="1911240" y="5124088"/>
                <a:ext cx="25362" cy="31215"/>
              </a:xfrm>
              <a:custGeom>
                <a:avLst/>
                <a:gdLst>
                  <a:gd name="connsiteX0" fmla="*/ 27622 w 123825"/>
                  <a:gd name="connsiteY0" fmla="*/ 160973 h 152400"/>
                  <a:gd name="connsiteX1" fmla="*/ 0 w 123825"/>
                  <a:gd name="connsiteY1" fmla="*/ 141923 h 152400"/>
                  <a:gd name="connsiteX2" fmla="*/ 95250 w 123825"/>
                  <a:gd name="connsiteY2" fmla="*/ 0 h 152400"/>
                  <a:gd name="connsiteX3" fmla="*/ 123825 w 123825"/>
                  <a:gd name="connsiteY3" fmla="*/ 1905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152400">
                    <a:moveTo>
                      <a:pt x="27622" y="160973"/>
                    </a:moveTo>
                    <a:lnTo>
                      <a:pt x="0" y="141923"/>
                    </a:lnTo>
                    <a:lnTo>
                      <a:pt x="95250" y="0"/>
                    </a:lnTo>
                    <a:lnTo>
                      <a:pt x="123825" y="1905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23BA78CA-4718-E3D3-8225-AF7B3A3E1B32}"/>
                  </a:ext>
                </a:extLst>
              </p:cNvPr>
              <p:cNvSpPr/>
              <p:nvPr/>
            </p:nvSpPr>
            <p:spPr>
              <a:xfrm rot="21045352">
                <a:off x="1896842" y="5117313"/>
                <a:ext cx="23411" cy="33166"/>
              </a:xfrm>
              <a:custGeom>
                <a:avLst/>
                <a:gdLst>
                  <a:gd name="connsiteX0" fmla="*/ 28575 w 114300"/>
                  <a:gd name="connsiteY0" fmla="*/ 162878 h 161925"/>
                  <a:gd name="connsiteX1" fmla="*/ 0 w 114300"/>
                  <a:gd name="connsiteY1" fmla="*/ 144780 h 161925"/>
                  <a:gd name="connsiteX2" fmla="*/ 90488 w 114300"/>
                  <a:gd name="connsiteY2" fmla="*/ 0 h 161925"/>
                  <a:gd name="connsiteX3" fmla="*/ 119063 w 114300"/>
                  <a:gd name="connsiteY3" fmla="*/ 19050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61925">
                    <a:moveTo>
                      <a:pt x="28575" y="162878"/>
                    </a:moveTo>
                    <a:lnTo>
                      <a:pt x="0" y="144780"/>
                    </a:lnTo>
                    <a:lnTo>
                      <a:pt x="90488" y="0"/>
                    </a:lnTo>
                    <a:lnTo>
                      <a:pt x="119063" y="1905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DF719079-CBDC-A54B-2D80-54C51FD52640}"/>
                  </a:ext>
                </a:extLst>
              </p:cNvPr>
              <p:cNvSpPr/>
              <p:nvPr/>
            </p:nvSpPr>
            <p:spPr>
              <a:xfrm rot="21045352">
                <a:off x="1867233" y="5105489"/>
                <a:ext cx="21460" cy="33166"/>
              </a:xfrm>
              <a:custGeom>
                <a:avLst/>
                <a:gdLst>
                  <a:gd name="connsiteX0" fmla="*/ 29527 w 104775"/>
                  <a:gd name="connsiteY0" fmla="*/ 166687 h 161925"/>
                  <a:gd name="connsiteX1" fmla="*/ 0 w 104775"/>
                  <a:gd name="connsiteY1" fmla="*/ 150495 h 161925"/>
                  <a:gd name="connsiteX2" fmla="*/ 80010 w 104775"/>
                  <a:gd name="connsiteY2" fmla="*/ 0 h 161925"/>
                  <a:gd name="connsiteX3" fmla="*/ 110490 w 104775"/>
                  <a:gd name="connsiteY3" fmla="*/ 16192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" h="161925">
                    <a:moveTo>
                      <a:pt x="29527" y="166687"/>
                    </a:moveTo>
                    <a:lnTo>
                      <a:pt x="0" y="150495"/>
                    </a:lnTo>
                    <a:lnTo>
                      <a:pt x="80010" y="0"/>
                    </a:lnTo>
                    <a:lnTo>
                      <a:pt x="110490" y="1619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AA5B2125-6566-4688-52F3-0FF2FC9A5441}"/>
                  </a:ext>
                </a:extLst>
              </p:cNvPr>
              <p:cNvSpPr/>
              <p:nvPr/>
            </p:nvSpPr>
            <p:spPr>
              <a:xfrm rot="21045352">
                <a:off x="1852146" y="5100236"/>
                <a:ext cx="21460" cy="33166"/>
              </a:xfrm>
              <a:custGeom>
                <a:avLst/>
                <a:gdLst>
                  <a:gd name="connsiteX0" fmla="*/ 30480 w 104775"/>
                  <a:gd name="connsiteY0" fmla="*/ 168593 h 161925"/>
                  <a:gd name="connsiteX1" fmla="*/ 0 w 104775"/>
                  <a:gd name="connsiteY1" fmla="*/ 153352 h 161925"/>
                  <a:gd name="connsiteX2" fmla="*/ 74295 w 104775"/>
                  <a:gd name="connsiteY2" fmla="*/ 0 h 161925"/>
                  <a:gd name="connsiteX3" fmla="*/ 105728 w 104775"/>
                  <a:gd name="connsiteY3" fmla="*/ 15240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" h="161925">
                    <a:moveTo>
                      <a:pt x="30480" y="168593"/>
                    </a:moveTo>
                    <a:lnTo>
                      <a:pt x="0" y="153352"/>
                    </a:lnTo>
                    <a:lnTo>
                      <a:pt x="74295" y="0"/>
                    </a:lnTo>
                    <a:lnTo>
                      <a:pt x="105728" y="1524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E3544395-015F-A358-BE5F-EC3A27569836}"/>
                  </a:ext>
                </a:extLst>
              </p:cNvPr>
              <p:cNvSpPr/>
              <p:nvPr/>
            </p:nvSpPr>
            <p:spPr>
              <a:xfrm rot="21045352">
                <a:off x="1836973" y="5095749"/>
                <a:ext cx="19509" cy="33166"/>
              </a:xfrm>
              <a:custGeom>
                <a:avLst/>
                <a:gdLst>
                  <a:gd name="connsiteX0" fmla="*/ 30480 w 95250"/>
                  <a:gd name="connsiteY0" fmla="*/ 169545 h 161925"/>
                  <a:gd name="connsiteX1" fmla="*/ 0 w 95250"/>
                  <a:gd name="connsiteY1" fmla="*/ 155258 h 161925"/>
                  <a:gd name="connsiteX2" fmla="*/ 68580 w 95250"/>
                  <a:gd name="connsiteY2" fmla="*/ 0 h 161925"/>
                  <a:gd name="connsiteX3" fmla="*/ 100013 w 95250"/>
                  <a:gd name="connsiteY3" fmla="*/ 1333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61925">
                    <a:moveTo>
                      <a:pt x="30480" y="169545"/>
                    </a:moveTo>
                    <a:lnTo>
                      <a:pt x="0" y="155258"/>
                    </a:lnTo>
                    <a:lnTo>
                      <a:pt x="68580" y="0"/>
                    </a:lnTo>
                    <a:lnTo>
                      <a:pt x="100013" y="1333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10CA2A98-DB30-96C0-45D4-4AE2E30B92FB}"/>
                  </a:ext>
                </a:extLst>
              </p:cNvPr>
              <p:cNvSpPr/>
              <p:nvPr/>
            </p:nvSpPr>
            <p:spPr>
              <a:xfrm rot="21045352">
                <a:off x="1821623" y="5091539"/>
                <a:ext cx="19509" cy="35117"/>
              </a:xfrm>
              <a:custGeom>
                <a:avLst/>
                <a:gdLst>
                  <a:gd name="connsiteX0" fmla="*/ 31432 w 95250"/>
                  <a:gd name="connsiteY0" fmla="*/ 171450 h 171450"/>
                  <a:gd name="connsiteX1" fmla="*/ 0 w 95250"/>
                  <a:gd name="connsiteY1" fmla="*/ 159068 h 171450"/>
                  <a:gd name="connsiteX2" fmla="*/ 63817 w 95250"/>
                  <a:gd name="connsiteY2" fmla="*/ 0 h 171450"/>
                  <a:gd name="connsiteX3" fmla="*/ 95250 w 95250"/>
                  <a:gd name="connsiteY3" fmla="*/ 13335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171450">
                    <a:moveTo>
                      <a:pt x="31432" y="171450"/>
                    </a:moveTo>
                    <a:lnTo>
                      <a:pt x="0" y="159068"/>
                    </a:lnTo>
                    <a:lnTo>
                      <a:pt x="63817" y="0"/>
                    </a:lnTo>
                    <a:lnTo>
                      <a:pt x="95250" y="1333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709B3EC5-112E-089B-BAF7-60CB9CD5E458}"/>
                  </a:ext>
                </a:extLst>
              </p:cNvPr>
              <p:cNvSpPr/>
              <p:nvPr/>
            </p:nvSpPr>
            <p:spPr>
              <a:xfrm rot="21045352">
                <a:off x="1790753" y="5085416"/>
                <a:ext cx="15608" cy="35117"/>
              </a:xfrm>
              <a:custGeom>
                <a:avLst/>
                <a:gdLst>
                  <a:gd name="connsiteX0" fmla="*/ 31432 w 76200"/>
                  <a:gd name="connsiteY0" fmla="*/ 173355 h 171450"/>
                  <a:gd name="connsiteX1" fmla="*/ 0 w 76200"/>
                  <a:gd name="connsiteY1" fmla="*/ 162878 h 171450"/>
                  <a:gd name="connsiteX2" fmla="*/ 52388 w 76200"/>
                  <a:gd name="connsiteY2" fmla="*/ 0 h 171450"/>
                  <a:gd name="connsiteX3" fmla="*/ 84772 w 76200"/>
                  <a:gd name="connsiteY3" fmla="*/ 10478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171450">
                    <a:moveTo>
                      <a:pt x="31432" y="173355"/>
                    </a:moveTo>
                    <a:lnTo>
                      <a:pt x="0" y="162878"/>
                    </a:lnTo>
                    <a:lnTo>
                      <a:pt x="52388" y="0"/>
                    </a:lnTo>
                    <a:lnTo>
                      <a:pt x="84772" y="1047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6C0358C-834F-0842-FD74-9A58A7CEE511}"/>
                  </a:ext>
                </a:extLst>
              </p:cNvPr>
              <p:cNvSpPr/>
              <p:nvPr/>
            </p:nvSpPr>
            <p:spPr>
              <a:xfrm rot="21045352">
                <a:off x="1774982" y="5083240"/>
                <a:ext cx="15608" cy="35117"/>
              </a:xfrm>
              <a:custGeom>
                <a:avLst/>
                <a:gdLst>
                  <a:gd name="connsiteX0" fmla="*/ 32385 w 76200"/>
                  <a:gd name="connsiteY0" fmla="*/ 173355 h 171450"/>
                  <a:gd name="connsiteX1" fmla="*/ 0 w 76200"/>
                  <a:gd name="connsiteY1" fmla="*/ 163830 h 171450"/>
                  <a:gd name="connsiteX2" fmla="*/ 47625 w 76200"/>
                  <a:gd name="connsiteY2" fmla="*/ 0 h 171450"/>
                  <a:gd name="connsiteX3" fmla="*/ 80010 w 76200"/>
                  <a:gd name="connsiteY3" fmla="*/ 8572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171450">
                    <a:moveTo>
                      <a:pt x="32385" y="173355"/>
                    </a:moveTo>
                    <a:lnTo>
                      <a:pt x="0" y="163830"/>
                    </a:lnTo>
                    <a:lnTo>
                      <a:pt x="47625" y="0"/>
                    </a:lnTo>
                    <a:lnTo>
                      <a:pt x="80010" y="857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285AD6B4-29A3-CF30-2BB9-7DDEA627A9C7}"/>
                  </a:ext>
                </a:extLst>
              </p:cNvPr>
              <p:cNvSpPr/>
              <p:nvPr/>
            </p:nvSpPr>
            <p:spPr>
              <a:xfrm rot="21045352">
                <a:off x="1759285" y="5081605"/>
                <a:ext cx="13657" cy="35117"/>
              </a:xfrm>
              <a:custGeom>
                <a:avLst/>
                <a:gdLst>
                  <a:gd name="connsiteX0" fmla="*/ 33338 w 66675"/>
                  <a:gd name="connsiteY0" fmla="*/ 173355 h 171450"/>
                  <a:gd name="connsiteX1" fmla="*/ 0 w 66675"/>
                  <a:gd name="connsiteY1" fmla="*/ 165735 h 171450"/>
                  <a:gd name="connsiteX2" fmla="*/ 41910 w 66675"/>
                  <a:gd name="connsiteY2" fmla="*/ 0 h 171450"/>
                  <a:gd name="connsiteX3" fmla="*/ 74295 w 66675"/>
                  <a:gd name="connsiteY3" fmla="*/ 762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675" h="171450">
                    <a:moveTo>
                      <a:pt x="33338" y="173355"/>
                    </a:moveTo>
                    <a:lnTo>
                      <a:pt x="0" y="165735"/>
                    </a:lnTo>
                    <a:lnTo>
                      <a:pt x="41910" y="0"/>
                    </a:lnTo>
                    <a:lnTo>
                      <a:pt x="74295" y="762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841A8100-3BFE-C2FA-D732-995D394C16F2}"/>
                  </a:ext>
                </a:extLst>
              </p:cNvPr>
              <p:cNvSpPr/>
              <p:nvPr/>
            </p:nvSpPr>
            <p:spPr>
              <a:xfrm rot="21045352">
                <a:off x="1743670" y="5080390"/>
                <a:ext cx="13657" cy="35117"/>
              </a:xfrm>
              <a:custGeom>
                <a:avLst/>
                <a:gdLst>
                  <a:gd name="connsiteX0" fmla="*/ 33338 w 66675"/>
                  <a:gd name="connsiteY0" fmla="*/ 174308 h 171450"/>
                  <a:gd name="connsiteX1" fmla="*/ 0 w 66675"/>
                  <a:gd name="connsiteY1" fmla="*/ 166688 h 171450"/>
                  <a:gd name="connsiteX2" fmla="*/ 35242 w 66675"/>
                  <a:gd name="connsiteY2" fmla="*/ 0 h 171450"/>
                  <a:gd name="connsiteX3" fmla="*/ 68580 w 66675"/>
                  <a:gd name="connsiteY3" fmla="*/ 6668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675" h="171450">
                    <a:moveTo>
                      <a:pt x="33338" y="174308"/>
                    </a:moveTo>
                    <a:lnTo>
                      <a:pt x="0" y="166688"/>
                    </a:lnTo>
                    <a:lnTo>
                      <a:pt x="35242" y="0"/>
                    </a:lnTo>
                    <a:lnTo>
                      <a:pt x="68580" y="666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4230398C-2965-1DB0-E623-5BE7EC048B72}"/>
                  </a:ext>
                </a:extLst>
              </p:cNvPr>
              <p:cNvSpPr/>
              <p:nvPr/>
            </p:nvSpPr>
            <p:spPr>
              <a:xfrm rot="21045352">
                <a:off x="1712156" y="5079946"/>
                <a:ext cx="11706" cy="35117"/>
              </a:xfrm>
              <a:custGeom>
                <a:avLst/>
                <a:gdLst>
                  <a:gd name="connsiteX0" fmla="*/ 33338 w 57150"/>
                  <a:gd name="connsiteY0" fmla="*/ 173355 h 171450"/>
                  <a:gd name="connsiteX1" fmla="*/ 0 w 57150"/>
                  <a:gd name="connsiteY1" fmla="*/ 168593 h 171450"/>
                  <a:gd name="connsiteX2" fmla="*/ 23813 w 57150"/>
                  <a:gd name="connsiteY2" fmla="*/ 0 h 171450"/>
                  <a:gd name="connsiteX3" fmla="*/ 57150 w 57150"/>
                  <a:gd name="connsiteY3" fmla="*/ 4763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71450">
                    <a:moveTo>
                      <a:pt x="33338" y="173355"/>
                    </a:moveTo>
                    <a:lnTo>
                      <a:pt x="0" y="168593"/>
                    </a:lnTo>
                    <a:lnTo>
                      <a:pt x="23813" y="0"/>
                    </a:lnTo>
                    <a:lnTo>
                      <a:pt x="57150" y="4763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2DFBC043-B78D-BE06-2B9D-A63F33ADA00C}"/>
                  </a:ext>
                </a:extLst>
              </p:cNvPr>
              <p:cNvSpPr/>
              <p:nvPr/>
            </p:nvSpPr>
            <p:spPr>
              <a:xfrm rot="21045352">
                <a:off x="1696451" y="5080684"/>
                <a:ext cx="9755" cy="35117"/>
              </a:xfrm>
              <a:custGeom>
                <a:avLst/>
                <a:gdLst>
                  <a:gd name="connsiteX0" fmla="*/ 33338 w 47625"/>
                  <a:gd name="connsiteY0" fmla="*/ 173355 h 171450"/>
                  <a:gd name="connsiteX1" fmla="*/ 0 w 47625"/>
                  <a:gd name="connsiteY1" fmla="*/ 169545 h 171450"/>
                  <a:gd name="connsiteX2" fmla="*/ 17145 w 47625"/>
                  <a:gd name="connsiteY2" fmla="*/ 0 h 171450"/>
                  <a:gd name="connsiteX3" fmla="*/ 51435 w 47625"/>
                  <a:gd name="connsiteY3" fmla="*/ 381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171450">
                    <a:moveTo>
                      <a:pt x="33338" y="173355"/>
                    </a:moveTo>
                    <a:lnTo>
                      <a:pt x="0" y="169545"/>
                    </a:lnTo>
                    <a:lnTo>
                      <a:pt x="17145" y="0"/>
                    </a:lnTo>
                    <a:lnTo>
                      <a:pt x="51435" y="381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0A6DC2BA-2170-8AE1-14C9-588697EA5927}"/>
                  </a:ext>
                </a:extLst>
              </p:cNvPr>
              <p:cNvSpPr/>
              <p:nvPr/>
            </p:nvSpPr>
            <p:spPr>
              <a:xfrm rot="21045352">
                <a:off x="1680839" y="5082000"/>
                <a:ext cx="7804" cy="35117"/>
              </a:xfrm>
              <a:custGeom>
                <a:avLst/>
                <a:gdLst>
                  <a:gd name="connsiteX0" fmla="*/ 33338 w 38100"/>
                  <a:gd name="connsiteY0" fmla="*/ 172403 h 171450"/>
                  <a:gd name="connsiteX1" fmla="*/ 0 w 38100"/>
                  <a:gd name="connsiteY1" fmla="*/ 170498 h 171450"/>
                  <a:gd name="connsiteX2" fmla="*/ 11430 w 38100"/>
                  <a:gd name="connsiteY2" fmla="*/ 0 h 171450"/>
                  <a:gd name="connsiteX3" fmla="*/ 45720 w 38100"/>
                  <a:gd name="connsiteY3" fmla="*/ 2857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71450">
                    <a:moveTo>
                      <a:pt x="33338" y="172403"/>
                    </a:moveTo>
                    <a:lnTo>
                      <a:pt x="0" y="170498"/>
                    </a:lnTo>
                    <a:lnTo>
                      <a:pt x="11430" y="0"/>
                    </a:lnTo>
                    <a:lnTo>
                      <a:pt x="45720" y="285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E16DC8E0-9EEE-DCAB-C0DE-C4ADFFB68EDC}"/>
                  </a:ext>
                </a:extLst>
              </p:cNvPr>
              <p:cNvSpPr/>
              <p:nvPr/>
            </p:nvSpPr>
            <p:spPr>
              <a:xfrm rot="21045352">
                <a:off x="1665117" y="5083768"/>
                <a:ext cx="7804" cy="35117"/>
              </a:xfrm>
              <a:custGeom>
                <a:avLst/>
                <a:gdLst>
                  <a:gd name="connsiteX0" fmla="*/ 34290 w 38100"/>
                  <a:gd name="connsiteY0" fmla="*/ 172403 h 171450"/>
                  <a:gd name="connsiteX1" fmla="*/ 0 w 38100"/>
                  <a:gd name="connsiteY1" fmla="*/ 170497 h 171450"/>
                  <a:gd name="connsiteX2" fmla="*/ 5715 w 38100"/>
                  <a:gd name="connsiteY2" fmla="*/ 0 h 171450"/>
                  <a:gd name="connsiteX3" fmla="*/ 40005 w 38100"/>
                  <a:gd name="connsiteY3" fmla="*/ 952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71450">
                    <a:moveTo>
                      <a:pt x="34290" y="172403"/>
                    </a:moveTo>
                    <a:lnTo>
                      <a:pt x="0" y="170497"/>
                    </a:lnTo>
                    <a:lnTo>
                      <a:pt x="5715" y="0"/>
                    </a:lnTo>
                    <a:lnTo>
                      <a:pt x="40005" y="95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315A276-FA85-041B-E1D9-B4F76E52FD2A}"/>
                </a:ext>
              </a:extLst>
            </p:cNvPr>
            <p:cNvGrpSpPr/>
            <p:nvPr/>
          </p:nvGrpSpPr>
          <p:grpSpPr>
            <a:xfrm>
              <a:off x="858977" y="4724350"/>
              <a:ext cx="1281415" cy="784019"/>
              <a:chOff x="1203621" y="5092157"/>
              <a:chExt cx="1074238" cy="657260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9B27F0F-6FAC-95F4-CEF7-BE366157928F}"/>
                  </a:ext>
                </a:extLst>
              </p:cNvPr>
              <p:cNvSpPr txBox="1"/>
              <p:nvPr/>
            </p:nvSpPr>
            <p:spPr>
              <a:xfrm>
                <a:off x="1594603" y="5092157"/>
                <a:ext cx="287402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800">
                    <a:solidFill>
                      <a:schemeClr val="bg1"/>
                    </a:solidFill>
                  </a:rPr>
                  <a:t>50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F177D72-068C-F33B-9015-E1179364B2F0}"/>
                  </a:ext>
                </a:extLst>
              </p:cNvPr>
              <p:cNvSpPr txBox="1"/>
              <p:nvPr/>
            </p:nvSpPr>
            <p:spPr>
              <a:xfrm>
                <a:off x="1970404" y="5411401"/>
                <a:ext cx="287402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800">
                    <a:solidFill>
                      <a:schemeClr val="bg1"/>
                    </a:solidFill>
                  </a:rPr>
                  <a:t>90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5336D64-CC17-35C1-4847-74C7883E08C8}"/>
                  </a:ext>
                </a:extLst>
              </p:cNvPr>
              <p:cNvSpPr txBox="1"/>
              <p:nvPr/>
            </p:nvSpPr>
            <p:spPr>
              <a:xfrm>
                <a:off x="1206894" y="5563297"/>
                <a:ext cx="223325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>
                    <a:solidFill>
                      <a:schemeClr val="bg1"/>
                    </a:solidFill>
                  </a:rPr>
                  <a:t>0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D408C9D-004D-B915-6647-7F6A5E209410}"/>
                  </a:ext>
                </a:extLst>
              </p:cNvPr>
              <p:cNvSpPr txBox="1"/>
              <p:nvPr/>
            </p:nvSpPr>
            <p:spPr>
              <a:xfrm>
                <a:off x="1203621" y="5403326"/>
                <a:ext cx="287402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>
                    <a:solidFill>
                      <a:schemeClr val="bg1"/>
                    </a:solidFill>
                  </a:rPr>
                  <a:t>10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4795786-4BE5-5A62-CC95-CF3F009763AA}"/>
                  </a:ext>
                </a:extLst>
              </p:cNvPr>
              <p:cNvSpPr txBox="1"/>
              <p:nvPr/>
            </p:nvSpPr>
            <p:spPr>
              <a:xfrm>
                <a:off x="1252947" y="5265139"/>
                <a:ext cx="287402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>
                    <a:solidFill>
                      <a:schemeClr val="bg1"/>
                    </a:solidFill>
                  </a:rPr>
                  <a:t>20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F5FA757-18F7-ABB9-8C71-8E416707EEA4}"/>
                  </a:ext>
                </a:extLst>
              </p:cNvPr>
              <p:cNvSpPr txBox="1"/>
              <p:nvPr/>
            </p:nvSpPr>
            <p:spPr>
              <a:xfrm>
                <a:off x="1341025" y="5169619"/>
                <a:ext cx="287402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>
                    <a:solidFill>
                      <a:schemeClr val="bg1"/>
                    </a:solidFill>
                  </a:rPr>
                  <a:t>30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E1E071B-7822-68B8-B165-FA035B10DDF6}"/>
                  </a:ext>
                </a:extLst>
              </p:cNvPr>
              <p:cNvSpPr txBox="1"/>
              <p:nvPr/>
            </p:nvSpPr>
            <p:spPr>
              <a:xfrm>
                <a:off x="1465307" y="5111584"/>
                <a:ext cx="287402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>
                    <a:solidFill>
                      <a:schemeClr val="bg1"/>
                    </a:solidFill>
                  </a:rPr>
                  <a:t>40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E102A13-81BC-FD93-07BC-9F9B8B35FC56}"/>
                  </a:ext>
                </a:extLst>
              </p:cNvPr>
              <p:cNvSpPr txBox="1"/>
              <p:nvPr/>
            </p:nvSpPr>
            <p:spPr>
              <a:xfrm>
                <a:off x="1730072" y="5109896"/>
                <a:ext cx="287402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800">
                    <a:solidFill>
                      <a:schemeClr val="bg1"/>
                    </a:solidFill>
                  </a:rPr>
                  <a:t>60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B0BF693-9F9F-29E8-3EF9-4E8B68D80428}"/>
                  </a:ext>
                </a:extLst>
              </p:cNvPr>
              <p:cNvSpPr txBox="1"/>
              <p:nvPr/>
            </p:nvSpPr>
            <p:spPr>
              <a:xfrm>
                <a:off x="1834872" y="5180500"/>
                <a:ext cx="287402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800">
                    <a:solidFill>
                      <a:schemeClr val="bg1"/>
                    </a:solidFill>
                  </a:rPr>
                  <a:t>70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B9F4BD6-EBA6-35AA-61C1-35F055435930}"/>
                  </a:ext>
                </a:extLst>
              </p:cNvPr>
              <p:cNvSpPr txBox="1"/>
              <p:nvPr/>
            </p:nvSpPr>
            <p:spPr>
              <a:xfrm>
                <a:off x="1916321" y="5288275"/>
                <a:ext cx="287402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800">
                    <a:solidFill>
                      <a:schemeClr val="bg1"/>
                    </a:solidFill>
                  </a:rPr>
                  <a:t>80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5251DAA-F7BA-2A68-E90B-95CA729CDE25}"/>
                  </a:ext>
                </a:extLst>
              </p:cNvPr>
              <p:cNvSpPr txBox="1"/>
              <p:nvPr/>
            </p:nvSpPr>
            <p:spPr>
              <a:xfrm>
                <a:off x="1942364" y="5568806"/>
                <a:ext cx="335495" cy="18061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800">
                    <a:solidFill>
                      <a:schemeClr val="bg1"/>
                    </a:solidFill>
                  </a:rPr>
                  <a:t>100</a:t>
                </a:r>
              </a:p>
            </p:txBody>
          </p:sp>
        </p:grp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F34D995A-89BC-4B68-354E-7A4FA87D5A45}"/>
              </a:ext>
            </a:extLst>
          </p:cNvPr>
          <p:cNvGrpSpPr/>
          <p:nvPr/>
        </p:nvGrpSpPr>
        <p:grpSpPr>
          <a:xfrm rot="2651781">
            <a:off x="1289762" y="5082698"/>
            <a:ext cx="436024" cy="903580"/>
            <a:chOff x="1549393" y="5208103"/>
            <a:chExt cx="365528" cy="757491"/>
          </a:xfrm>
        </p:grpSpPr>
        <p:pic>
          <p:nvPicPr>
            <p:cNvPr id="125" name="Graphic 124">
              <a:extLst>
                <a:ext uri="{FF2B5EF4-FFF2-40B4-BE49-F238E27FC236}">
                  <a16:creationId xmlns:a16="http://schemas.microsoft.com/office/drawing/2014/main" id="{66E8CF89-9855-210E-4D9E-CED305A24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67014" y="5208103"/>
              <a:ext cx="247907" cy="487314"/>
            </a:xfrm>
            <a:prstGeom prst="rect">
              <a:avLst/>
            </a:prstGeom>
          </p:spPr>
        </p:pic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7AF30D36-05E3-019A-D100-F31DD39A4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1549393" y="5478280"/>
              <a:ext cx="247907" cy="487314"/>
            </a:xfrm>
            <a:prstGeom prst="rect">
              <a:avLst/>
            </a:prstGeom>
          </p:spPr>
        </p:pic>
      </p:grpSp>
      <p:sp>
        <p:nvSpPr>
          <p:cNvPr id="127" name="Rectangle: Top Corners Rounded 126">
            <a:extLst>
              <a:ext uri="{FF2B5EF4-FFF2-40B4-BE49-F238E27FC236}">
                <a16:creationId xmlns:a16="http://schemas.microsoft.com/office/drawing/2014/main" id="{BAF2C891-76C2-FB12-E672-CF8C89ADCC25}"/>
              </a:ext>
            </a:extLst>
          </p:cNvPr>
          <p:cNvSpPr/>
          <p:nvPr/>
        </p:nvSpPr>
        <p:spPr>
          <a:xfrm rot="5400000">
            <a:off x="5930826" y="-1730759"/>
            <a:ext cx="2387041" cy="8987584"/>
          </a:xfrm>
          <a:prstGeom prst="round2SameRect">
            <a:avLst>
              <a:gd name="adj1" fmla="val 532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: Top Corners Rounded 127">
            <a:extLst>
              <a:ext uri="{FF2B5EF4-FFF2-40B4-BE49-F238E27FC236}">
                <a16:creationId xmlns:a16="http://schemas.microsoft.com/office/drawing/2014/main" id="{EF2EF1D0-3C1B-2150-0CAC-38CB4E9FCD94}"/>
              </a:ext>
            </a:extLst>
          </p:cNvPr>
          <p:cNvSpPr/>
          <p:nvPr/>
        </p:nvSpPr>
        <p:spPr>
          <a:xfrm rot="16200000">
            <a:off x="300709" y="1626705"/>
            <a:ext cx="2387040" cy="2272650"/>
          </a:xfrm>
          <a:prstGeom prst="round2SameRect">
            <a:avLst>
              <a:gd name="adj1" fmla="val 5588"/>
              <a:gd name="adj2" fmla="val 0"/>
            </a:avLst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BA757F41-47CD-DEDE-11AC-875938B72FD7}"/>
              </a:ext>
            </a:extLst>
          </p:cNvPr>
          <p:cNvCxnSpPr>
            <a:cxnSpLocks/>
          </p:cNvCxnSpPr>
          <p:nvPr/>
        </p:nvCxnSpPr>
        <p:spPr>
          <a:xfrm>
            <a:off x="2630556" y="4433083"/>
            <a:ext cx="0" cy="1983262"/>
          </a:xfrm>
          <a:prstGeom prst="line">
            <a:avLst/>
          </a:prstGeom>
          <a:ln w="12700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Chart 129">
            <a:extLst>
              <a:ext uri="{FF2B5EF4-FFF2-40B4-BE49-F238E27FC236}">
                <a16:creationId xmlns:a16="http://schemas.microsoft.com/office/drawing/2014/main" id="{F719C0FD-C2BE-C047-6E83-8726F43DE2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989386"/>
              </p:ext>
            </p:extLst>
          </p:nvPr>
        </p:nvGraphicFramePr>
        <p:xfrm>
          <a:off x="2909074" y="2138235"/>
          <a:ext cx="8430545" cy="1740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1" name="Chart 130">
            <a:extLst>
              <a:ext uri="{FF2B5EF4-FFF2-40B4-BE49-F238E27FC236}">
                <a16:creationId xmlns:a16="http://schemas.microsoft.com/office/drawing/2014/main" id="{C6DB10A7-55E9-2353-F7DB-287B085BF5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0305476"/>
              </p:ext>
            </p:extLst>
          </p:nvPr>
        </p:nvGraphicFramePr>
        <p:xfrm>
          <a:off x="2917675" y="4782892"/>
          <a:ext cx="8436492" cy="1706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2" name="TextBox 131">
            <a:extLst>
              <a:ext uri="{FF2B5EF4-FFF2-40B4-BE49-F238E27FC236}">
                <a16:creationId xmlns:a16="http://schemas.microsoft.com/office/drawing/2014/main" id="{7189A338-ECA6-B888-675B-35EDF6D68DE4}"/>
              </a:ext>
            </a:extLst>
          </p:cNvPr>
          <p:cNvSpPr txBox="1"/>
          <p:nvPr/>
        </p:nvSpPr>
        <p:spPr>
          <a:xfrm>
            <a:off x="2986991" y="1671574"/>
            <a:ext cx="1877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6FEA38D5-6CA0-826D-0E38-768B8A7F4E00}"/>
              </a:ext>
            </a:extLst>
          </p:cNvPr>
          <p:cNvSpPr txBox="1"/>
          <p:nvPr/>
        </p:nvSpPr>
        <p:spPr>
          <a:xfrm>
            <a:off x="650511" y="4417274"/>
            <a:ext cx="1877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5A7051C4-84CD-AAA6-4915-AF00E58E19A3}"/>
              </a:ext>
            </a:extLst>
          </p:cNvPr>
          <p:cNvSpPr txBox="1"/>
          <p:nvPr/>
        </p:nvSpPr>
        <p:spPr>
          <a:xfrm>
            <a:off x="2919551" y="4417274"/>
            <a:ext cx="16965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BBE876F5-9FA4-608A-A3C6-A90C4D94C05C}"/>
              </a:ext>
            </a:extLst>
          </p:cNvPr>
          <p:cNvSpPr txBox="1"/>
          <p:nvPr/>
        </p:nvSpPr>
        <p:spPr>
          <a:xfrm>
            <a:off x="353617" y="1754450"/>
            <a:ext cx="2276936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1122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3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31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1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31">
                                            <p:graphicEl>
                                              <a:chart seriesIdx="0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31">
                                            <p:graphicEl>
                                              <a:chart seriesIdx="1" categoryIdx="5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1">
                                            <p:graphicEl>
                                              <a:chart seriesIdx="0" categoryIdx="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6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31">
                                            <p:graphicEl>
                                              <a:chart seriesIdx="1" categoryIdx="6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31">
                                            <p:graphicEl>
                                              <a:chart seriesIdx="0" categoryIdx="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7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31">
                                            <p:graphicEl>
                                              <a:chart seriesIdx="1" categoryIdx="7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31">
                                            <p:graphicEl>
                                              <a:chart seriesIdx="0" categoryIdx="8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8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31">
                                            <p:graphicEl>
                                              <a:chart seriesIdx="1" categoryIdx="8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31">
                                            <p:graphicEl>
                                              <a:chart seriesIdx="0" categoryIdx="9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9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31">
                                            <p:graphicEl>
                                              <a:chart seriesIdx="1" categoryIdx="9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31">
                                            <p:graphicEl>
                                              <a:chart seriesIdx="0" categoryIdx="1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1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31">
                                            <p:graphicEl>
                                              <a:chart seriesIdx="1" categoryIdx="1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31">
                                            <p:graphicEl>
                                              <a:chart seriesIdx="0" categoryIdx="1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graphicEl>
                                              <a:chart seriesIdx="1" categoryIdx="1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31">
                                            <p:graphicEl>
                                              <a:chart seriesIdx="1" categoryIdx="1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Graphic spid="130" grpId="0">
        <p:bldSub>
          <a:bldChart bld="series"/>
        </p:bldSub>
      </p:bldGraphic>
      <p:bldGraphic spid="131" grpId="0">
        <p:bldSub>
          <a:bldChart bld="categoryEl"/>
        </p:bldSub>
      </p:bldGraphic>
      <p:bldP spid="132" grpId="0"/>
      <p:bldP spid="133" grpId="0"/>
      <p:bldP spid="134" grpId="0"/>
      <p:bldP spid="13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DC935BC-A63D-ED6D-15A8-A10F079877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0158066-8BBD-71AF-11B1-8141A028885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r="16683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BF79E0D-1BB3-6DEA-6321-04D3701FB20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E1F6E397-DA5F-276A-707C-DACACABFAC7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E6886BD-D593-413A-E2C3-3216A9BFBB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50DA3D7-E1AA-FF75-E9FF-0A302FE5B7F9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43A15DD-AE32-8F03-C869-18250E03EFDE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9721C41-D9F5-2D70-B65F-80FD558A7C27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8A74D1B-C431-DB14-9EE8-FF7864924465}"/>
              </a:ext>
            </a:extLst>
          </p:cNvPr>
          <p:cNvGrpSpPr/>
          <p:nvPr/>
        </p:nvGrpSpPr>
        <p:grpSpPr>
          <a:xfrm>
            <a:off x="8308228" y="5065354"/>
            <a:ext cx="3450767" cy="455986"/>
            <a:chOff x="8308228" y="5065354"/>
            <a:chExt cx="3450767" cy="455986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C42D2EB-983B-3C21-FDDD-8DC1F9C7642C}"/>
                </a:ext>
              </a:extLst>
            </p:cNvPr>
            <p:cNvGrpSpPr/>
            <p:nvPr/>
          </p:nvGrpSpPr>
          <p:grpSpPr>
            <a:xfrm>
              <a:off x="8308228" y="5065354"/>
              <a:ext cx="3414610" cy="455986"/>
              <a:chOff x="780471" y="6058214"/>
              <a:chExt cx="3414610" cy="455986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94D45A4-AC51-A59D-E17C-8C98401D19AD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C9B93B6-1CEE-FB4B-F045-06D9565B8041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4FAE9B7-F106-7206-CDF4-17CCBE1A8B77}"/>
                </a:ext>
              </a:extLst>
            </p:cNvPr>
            <p:cNvSpPr txBox="1"/>
            <p:nvPr/>
          </p:nvSpPr>
          <p:spPr>
            <a:xfrm>
              <a:off x="8784803" y="5124070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23A0D58-B4DC-EA19-BA3B-675CF21E5414}"/>
              </a:ext>
            </a:extLst>
          </p:cNvPr>
          <p:cNvGrpSpPr/>
          <p:nvPr/>
        </p:nvGrpSpPr>
        <p:grpSpPr>
          <a:xfrm>
            <a:off x="6555077" y="4374767"/>
            <a:ext cx="3414610" cy="455986"/>
            <a:chOff x="6555077" y="4374767"/>
            <a:chExt cx="3414610" cy="455986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8B8A7DE-2307-EDF0-2EE7-DBF2AEC1E4CA}"/>
                </a:ext>
              </a:extLst>
            </p:cNvPr>
            <p:cNvGrpSpPr/>
            <p:nvPr/>
          </p:nvGrpSpPr>
          <p:grpSpPr>
            <a:xfrm>
              <a:off x="6555077" y="4374767"/>
              <a:ext cx="3414610" cy="455986"/>
              <a:chOff x="780471" y="6058214"/>
              <a:chExt cx="3414610" cy="455986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4FD6F6C-C373-BD03-4467-D1E1F68A4001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06F256E-5A0D-F13E-68ED-967CF6EF4939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0E74969-2729-48B6-2544-237D4664617E}"/>
                </a:ext>
              </a:extLst>
            </p:cNvPr>
            <p:cNvSpPr txBox="1"/>
            <p:nvPr/>
          </p:nvSpPr>
          <p:spPr>
            <a:xfrm>
              <a:off x="6985751" y="4456621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2861226-4B68-33A9-D4C7-212C68685772}"/>
              </a:ext>
            </a:extLst>
          </p:cNvPr>
          <p:cNvGrpSpPr/>
          <p:nvPr/>
        </p:nvGrpSpPr>
        <p:grpSpPr>
          <a:xfrm>
            <a:off x="2866024" y="4996382"/>
            <a:ext cx="3441895" cy="455986"/>
            <a:chOff x="2866024" y="4996382"/>
            <a:chExt cx="3441895" cy="45598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BC6A9B7-8E73-B4DA-2EF1-A16325C9832A}"/>
                </a:ext>
              </a:extLst>
            </p:cNvPr>
            <p:cNvGrpSpPr/>
            <p:nvPr/>
          </p:nvGrpSpPr>
          <p:grpSpPr>
            <a:xfrm>
              <a:off x="2866024" y="4996382"/>
              <a:ext cx="3414610" cy="455986"/>
              <a:chOff x="780471" y="6058214"/>
              <a:chExt cx="3414610" cy="455986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ED4850B-A2E0-DA84-5EF9-7E48FE3D3124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4693BCE1-2D68-9819-F081-76206528BFDA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05C802A-C65C-0672-0821-20AC8C4813CC}"/>
                </a:ext>
              </a:extLst>
            </p:cNvPr>
            <p:cNvSpPr txBox="1"/>
            <p:nvPr/>
          </p:nvSpPr>
          <p:spPr>
            <a:xfrm>
              <a:off x="3333727" y="5055098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7FD02B3-B381-1E46-954D-4B6BCD0F7331}"/>
              </a:ext>
            </a:extLst>
          </p:cNvPr>
          <p:cNvGrpSpPr/>
          <p:nvPr/>
        </p:nvGrpSpPr>
        <p:grpSpPr>
          <a:xfrm>
            <a:off x="99733" y="4063333"/>
            <a:ext cx="3438931" cy="455986"/>
            <a:chOff x="99733" y="4063333"/>
            <a:chExt cx="3438931" cy="4559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9B3BC70-8484-A64E-7AC0-079739ABB757}"/>
                </a:ext>
              </a:extLst>
            </p:cNvPr>
            <p:cNvGrpSpPr/>
            <p:nvPr/>
          </p:nvGrpSpPr>
          <p:grpSpPr>
            <a:xfrm>
              <a:off x="99733" y="4063333"/>
              <a:ext cx="3414610" cy="455986"/>
              <a:chOff x="780471" y="6058214"/>
              <a:chExt cx="3414610" cy="455986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B20C2CF-DFBC-8D08-D9B2-91DB1BF1A55B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E07A2A5-6987-D9B1-E85F-B24C7028BB68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280F37F-6492-36E3-3C87-7B4DC9E13A34}"/>
                </a:ext>
              </a:extLst>
            </p:cNvPr>
            <p:cNvSpPr txBox="1"/>
            <p:nvPr/>
          </p:nvSpPr>
          <p:spPr>
            <a:xfrm>
              <a:off x="564472" y="4118067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0965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C4E3E55-3233-A7F8-A65D-5FF5394D6456}"/>
              </a:ext>
            </a:extLst>
          </p:cNvPr>
          <p:cNvSpPr/>
          <p:nvPr/>
        </p:nvSpPr>
        <p:spPr>
          <a:xfrm>
            <a:off x="4789640" y="3418408"/>
            <a:ext cx="219771" cy="219771"/>
          </a:xfrm>
          <a:prstGeom prst="ellipse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A11FA0-2875-027B-0ED8-56150953EFD5}"/>
              </a:ext>
            </a:extLst>
          </p:cNvPr>
          <p:cNvSpPr txBox="1"/>
          <p:nvPr/>
        </p:nvSpPr>
        <p:spPr>
          <a:xfrm>
            <a:off x="1470860" y="5465194"/>
            <a:ext cx="1136850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dirty="0">
                <a:latin typeface="Shabnam" panose="020B0603030804020204" pitchFamily="34" charset="-78"/>
                <a:ea typeface="Jost" pitchFamily="2" charset="0"/>
                <a:cs typeface="Shabnam" panose="020B0603030804020204" pitchFamily="34" charset="-78"/>
              </a:rPr>
              <a:t>$6.40M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BD723E-CD16-B897-810F-AF15C70AF076}"/>
              </a:ext>
            </a:extLst>
          </p:cNvPr>
          <p:cNvSpPr txBox="1"/>
          <p:nvPr/>
        </p:nvSpPr>
        <p:spPr>
          <a:xfrm>
            <a:off x="3338138" y="5465194"/>
            <a:ext cx="1136850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dirty="0">
                <a:latin typeface="Shabnam" panose="020B0603030804020204" pitchFamily="34" charset="-78"/>
                <a:ea typeface="Jost" pitchFamily="2" charset="0"/>
                <a:cs typeface="Shabnam" panose="020B0603030804020204" pitchFamily="34" charset="-78"/>
              </a:rPr>
              <a:t>$3.10B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14E5526-64A8-A080-9095-24BEE1DE04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2415476"/>
              </p:ext>
            </p:extLst>
          </p:nvPr>
        </p:nvGraphicFramePr>
        <p:xfrm>
          <a:off x="5565758" y="1925678"/>
          <a:ext cx="6484462" cy="4139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5325930-93C4-7233-66BD-0C10606705B8}"/>
              </a:ext>
            </a:extLst>
          </p:cNvPr>
          <p:cNvSpPr txBox="1"/>
          <p:nvPr/>
        </p:nvSpPr>
        <p:spPr>
          <a:xfrm>
            <a:off x="536893" y="1630990"/>
            <a:ext cx="4786100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62D3E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072ADD-E93E-3F1F-CF72-BBEA8CAE8995}"/>
              </a:ext>
            </a:extLst>
          </p:cNvPr>
          <p:cNvSpPr txBox="1"/>
          <p:nvPr/>
        </p:nvSpPr>
        <p:spPr>
          <a:xfrm>
            <a:off x="676555" y="3038898"/>
            <a:ext cx="4033689" cy="92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D2AC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D2AC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62D3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B16072-4393-AA6B-54C7-E278330ED585}"/>
              </a:ext>
            </a:extLst>
          </p:cNvPr>
          <p:cNvSpPr txBox="1"/>
          <p:nvPr/>
        </p:nvSpPr>
        <p:spPr>
          <a:xfrm>
            <a:off x="737246" y="3905994"/>
            <a:ext cx="4033689" cy="92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D2AC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D2AC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05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050" dirty="0">
              <a:solidFill>
                <a:srgbClr val="062D3E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AC6DF4-F6BF-7E67-3A5B-E2BB36FD1120}"/>
              </a:ext>
            </a:extLst>
          </p:cNvPr>
          <p:cNvSpPr txBox="1"/>
          <p:nvPr/>
        </p:nvSpPr>
        <p:spPr>
          <a:xfrm>
            <a:off x="3213539" y="5857217"/>
            <a:ext cx="12448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800" b="1" dirty="0">
                <a:solidFill>
                  <a:srgbClr val="D2AC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800" b="1" dirty="0">
              <a:solidFill>
                <a:srgbClr val="D2AC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2FADD6-2B3D-1E81-F02C-FC56C20C2398}"/>
              </a:ext>
            </a:extLst>
          </p:cNvPr>
          <p:cNvSpPr txBox="1"/>
          <p:nvPr/>
        </p:nvSpPr>
        <p:spPr>
          <a:xfrm>
            <a:off x="1416838" y="5880701"/>
            <a:ext cx="12448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800" b="1" dirty="0">
                <a:solidFill>
                  <a:srgbClr val="D2AC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1800" b="1" dirty="0">
              <a:solidFill>
                <a:srgbClr val="D2AC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F236722-73FD-C70C-783A-75AFB283E952}"/>
              </a:ext>
            </a:extLst>
          </p:cNvPr>
          <p:cNvSpPr/>
          <p:nvPr/>
        </p:nvSpPr>
        <p:spPr>
          <a:xfrm>
            <a:off x="4789640" y="4285504"/>
            <a:ext cx="219771" cy="219771"/>
          </a:xfrm>
          <a:prstGeom prst="ellipse">
            <a:avLst/>
          </a:prstGeom>
          <a:solidFill>
            <a:srgbClr val="017E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02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Graphic spid="6" grpId="0" uiExpand="1">
        <p:bldSub>
          <a:bldChart bld="seriesEl"/>
        </p:bldSub>
      </p:bldGraphic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B94341-60C4-B2FA-8B3A-D4BA7F91C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4C0A8E-56EE-8391-B50B-2FF6DA6467F7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7A4B1-508C-DBD3-A94B-86CED20D1154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C08B5-CA7F-505F-34FC-593AA0C52FEA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F81537-267C-2186-03F3-B9F4D180C884}"/>
              </a:ext>
            </a:extLst>
          </p:cNvPr>
          <p:cNvSpPr txBox="1"/>
          <p:nvPr/>
        </p:nvSpPr>
        <p:spPr>
          <a:xfrm>
            <a:off x="236693" y="1405034"/>
            <a:ext cx="1158611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1384506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D5280F-2BE7-65E8-E0F6-2B3F06AD6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111" y="977915"/>
            <a:ext cx="3606946" cy="38813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A5C996-8BD9-6981-8271-AD23599F3DE4}"/>
              </a:ext>
            </a:extLst>
          </p:cNvPr>
          <p:cNvSpPr txBox="1"/>
          <p:nvPr/>
        </p:nvSpPr>
        <p:spPr>
          <a:xfrm>
            <a:off x="84841" y="2787258"/>
            <a:ext cx="66836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800" b="1" i="0">
                <a:solidFill>
                  <a:schemeClr val="bg1"/>
                </a:solidFill>
                <a:effectLst/>
                <a:latin typeface="tahoma" panose="020B0604030504040204" pitchFamily="34" charset="0"/>
                <a:cs typeface="Shabnam" panose="020B0603030804020204" pitchFamily="34" charset="-78"/>
              </a:defRPr>
            </a:lvl1pPr>
          </a:lstStyle>
          <a:p>
            <a:r>
              <a:rPr lang="fa-IR" dirty="0"/>
              <a:t> فعاليت هاي فرهنگی و اداری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717824"/>
      </p:ext>
    </p:extLst>
  </p:cSld>
  <p:clrMapOvr>
    <a:masterClrMapping/>
  </p:clrMapOvr>
  <p:transition spd="slow">
    <p:cover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85467F-A81C-5C9C-FFDB-AE13E71F4B71}"/>
              </a:ext>
            </a:extLst>
          </p:cNvPr>
          <p:cNvSpPr txBox="1"/>
          <p:nvPr/>
        </p:nvSpPr>
        <p:spPr>
          <a:xfrm>
            <a:off x="236693" y="1405034"/>
            <a:ext cx="1158611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3383577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0B8DC57C-D3F9-0F06-B395-D64DD2449FA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" r="2231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7304E6D-7AD4-E853-60F8-AB880ED82FD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D2BDEFC1-3123-CD70-F7FD-88EB71EE919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1" b="11721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E1A01D9-A4F5-0BA5-7AD3-966914BC3E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5A7338A-ED01-FD70-026A-B2795522AC4A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368A21-E207-6F28-3540-C64A408BAE95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8AC2DA-FA01-403B-856F-7FF8832F12C1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05A97B2-9260-8B39-41AA-F942C3668DF3}"/>
              </a:ext>
            </a:extLst>
          </p:cNvPr>
          <p:cNvGrpSpPr/>
          <p:nvPr/>
        </p:nvGrpSpPr>
        <p:grpSpPr>
          <a:xfrm>
            <a:off x="769108" y="6058214"/>
            <a:ext cx="3472226" cy="455986"/>
            <a:chOff x="769108" y="6058214"/>
            <a:chExt cx="3472226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2BEA27A-A32A-1190-6D19-A0327FA26EC7}"/>
                </a:ext>
              </a:extLst>
            </p:cNvPr>
            <p:cNvGrpSpPr/>
            <p:nvPr/>
          </p:nvGrpSpPr>
          <p:grpSpPr>
            <a:xfrm>
              <a:off x="769108" y="6058214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F046348-F1B9-4EC5-AE56-BE406FCEEED6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9C23D34-115E-BDF6-78D5-903C8D9AEDA9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0071A3A-EE8D-2E33-EE21-81E0BEB92A01}"/>
                </a:ext>
              </a:extLst>
            </p:cNvPr>
            <p:cNvSpPr txBox="1"/>
            <p:nvPr/>
          </p:nvSpPr>
          <p:spPr>
            <a:xfrm>
              <a:off x="1267142" y="6130980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781AF62-1F89-6487-AA9F-875C66FE3C14}"/>
              </a:ext>
            </a:extLst>
          </p:cNvPr>
          <p:cNvGrpSpPr/>
          <p:nvPr/>
        </p:nvGrpSpPr>
        <p:grpSpPr>
          <a:xfrm>
            <a:off x="4380911" y="3376063"/>
            <a:ext cx="3423405" cy="455986"/>
            <a:chOff x="4380911" y="3376063"/>
            <a:chExt cx="3423405" cy="4559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D19F9DB-85BB-40DE-AE18-847575233F2B}"/>
                </a:ext>
              </a:extLst>
            </p:cNvPr>
            <p:cNvGrpSpPr/>
            <p:nvPr/>
          </p:nvGrpSpPr>
          <p:grpSpPr>
            <a:xfrm>
              <a:off x="4380911" y="3376063"/>
              <a:ext cx="3414610" cy="455986"/>
              <a:chOff x="780471" y="6058214"/>
              <a:chExt cx="3414610" cy="455986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50FDC08B-4743-DAD0-7EDD-39C4C651CEB6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FC5AA39-E0BC-9C36-4386-2A033DE0DD1D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03CEBB0-2F46-6DC1-7B01-667FE691E511}"/>
                </a:ext>
              </a:extLst>
            </p:cNvPr>
            <p:cNvSpPr txBox="1"/>
            <p:nvPr/>
          </p:nvSpPr>
          <p:spPr>
            <a:xfrm>
              <a:off x="4830124" y="3429000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0ED4906-6351-36ED-4BC0-1158A86F3139}"/>
              </a:ext>
            </a:extLst>
          </p:cNvPr>
          <p:cNvGrpSpPr/>
          <p:nvPr/>
        </p:nvGrpSpPr>
        <p:grpSpPr>
          <a:xfrm>
            <a:off x="6781332" y="6130980"/>
            <a:ext cx="3455395" cy="455986"/>
            <a:chOff x="6781332" y="6130980"/>
            <a:chExt cx="3455395" cy="45598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D47D766-71E1-BDFD-D0BC-6042AE287040}"/>
                </a:ext>
              </a:extLst>
            </p:cNvPr>
            <p:cNvGrpSpPr/>
            <p:nvPr/>
          </p:nvGrpSpPr>
          <p:grpSpPr>
            <a:xfrm>
              <a:off x="6781332" y="6130980"/>
              <a:ext cx="3414610" cy="455986"/>
              <a:chOff x="780471" y="6058214"/>
              <a:chExt cx="3414610" cy="455986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121DA0C-01F5-3D3A-F266-66F4CDF0511C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750217E-FB8F-EE55-F57F-0236A7B56F73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A970AE3-67AA-752E-8C6A-AD9181F9BFC0}"/>
                </a:ext>
              </a:extLst>
            </p:cNvPr>
            <p:cNvSpPr txBox="1"/>
            <p:nvPr/>
          </p:nvSpPr>
          <p:spPr>
            <a:xfrm>
              <a:off x="7262535" y="6175528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26348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B459E23-078B-596C-51B3-66D9A771F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195284-6F92-F98D-5BF3-68EDE82B9A87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D9A177-799E-05D8-6EFA-5C7952B8AF68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DA6782-7B25-6970-840A-6103EBC5DE6D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0D6EFC5-469D-F132-98E1-36680CA6A8CE}"/>
              </a:ext>
            </a:extLst>
          </p:cNvPr>
          <p:cNvGrpSpPr/>
          <p:nvPr/>
        </p:nvGrpSpPr>
        <p:grpSpPr>
          <a:xfrm>
            <a:off x="3033885" y="3093270"/>
            <a:ext cx="6241951" cy="5278392"/>
            <a:chOff x="2991413" y="3096883"/>
            <a:chExt cx="6241951" cy="5278392"/>
          </a:xfrm>
        </p:grpSpPr>
        <p:sp>
          <p:nvSpPr>
            <p:cNvPr id="3" name="Arc 2">
              <a:extLst>
                <a:ext uri="{FF2B5EF4-FFF2-40B4-BE49-F238E27FC236}">
                  <a16:creationId xmlns:a16="http://schemas.microsoft.com/office/drawing/2014/main" id="{DD365860-5DDF-325E-1DE5-DBFB7300AB30}"/>
                </a:ext>
              </a:extLst>
            </p:cNvPr>
            <p:cNvSpPr/>
            <p:nvPr/>
          </p:nvSpPr>
          <p:spPr>
            <a:xfrm flipH="1">
              <a:off x="3278860" y="3822357"/>
              <a:ext cx="5634279" cy="4552918"/>
            </a:xfrm>
            <a:prstGeom prst="arc">
              <a:avLst>
                <a:gd name="adj1" fmla="val 11292857"/>
                <a:gd name="adj2" fmla="val 21083185"/>
              </a:avLst>
            </a:prstGeom>
            <a:ln w="12700" cap="rnd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18000">
                    <a:srgbClr val="017E81"/>
                  </a:gs>
                  <a:gs pos="48000">
                    <a:schemeClr val="bg2"/>
                  </a:gs>
                </a:gsLst>
                <a:lin ang="5400000" scaled="1"/>
              </a:gradFill>
              <a:prstDash val="dash"/>
              <a:headEnd type="none" w="lg" len="lg"/>
              <a:tailEnd type="none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C1CC59B-7FEB-AE03-F633-1E8FC03FF170}"/>
                </a:ext>
              </a:extLst>
            </p:cNvPr>
            <p:cNvSpPr/>
            <p:nvPr/>
          </p:nvSpPr>
          <p:spPr>
            <a:xfrm rot="5400000">
              <a:off x="7225354" y="3584865"/>
              <a:ext cx="938200" cy="938196"/>
            </a:xfrm>
            <a:prstGeom prst="roundRect">
              <a:avLst>
                <a:gd name="adj" fmla="val 50000"/>
              </a:avLst>
            </a:prstGeom>
            <a:solidFill>
              <a:srgbClr val="D5BC7A"/>
            </a:solidFill>
            <a:ln>
              <a:noFill/>
            </a:ln>
            <a:effectLst>
              <a:outerShdw blurRad="114300" dist="38100" dir="2700000" sx="109000" sy="109000" algn="tl" rotWithShape="0">
                <a:schemeClr val="accent1">
                  <a:lumMod val="60000"/>
                  <a:lumOff val="4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80D6EBFE-C3EB-584D-24AD-9C9E331EF66E}"/>
                </a:ext>
              </a:extLst>
            </p:cNvPr>
            <p:cNvSpPr/>
            <p:nvPr/>
          </p:nvSpPr>
          <p:spPr>
            <a:xfrm rot="5400000">
              <a:off x="5659881" y="3096885"/>
              <a:ext cx="938200" cy="938196"/>
            </a:xfrm>
            <a:prstGeom prst="roundRect">
              <a:avLst>
                <a:gd name="adj" fmla="val 50000"/>
              </a:avLst>
            </a:prstGeom>
            <a:solidFill>
              <a:srgbClr val="017E81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C7F433C-0A81-996A-5701-28202D51D35E}"/>
                </a:ext>
              </a:extLst>
            </p:cNvPr>
            <p:cNvSpPr/>
            <p:nvPr/>
          </p:nvSpPr>
          <p:spPr>
            <a:xfrm>
              <a:off x="4004058" y="3545534"/>
              <a:ext cx="938200" cy="938196"/>
            </a:xfrm>
            <a:prstGeom prst="roundRect">
              <a:avLst>
                <a:gd name="adj" fmla="val 50000"/>
              </a:avLst>
            </a:prstGeom>
            <a:solidFill>
              <a:srgbClr val="D5BC7A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BD9C3D74-0487-AAD5-CE26-EC95FFC200C6}"/>
                </a:ext>
              </a:extLst>
            </p:cNvPr>
            <p:cNvSpPr/>
            <p:nvPr/>
          </p:nvSpPr>
          <p:spPr>
            <a:xfrm>
              <a:off x="2991413" y="5047067"/>
              <a:ext cx="938200" cy="938196"/>
            </a:xfrm>
            <a:prstGeom prst="roundRect">
              <a:avLst>
                <a:gd name="adj" fmla="val 50000"/>
              </a:avLst>
            </a:prstGeom>
            <a:solidFill>
              <a:srgbClr val="017E81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993F5890-2C55-C438-C93C-3C3ADFAA3727}"/>
                </a:ext>
              </a:extLst>
            </p:cNvPr>
            <p:cNvSpPr/>
            <p:nvPr/>
          </p:nvSpPr>
          <p:spPr>
            <a:xfrm>
              <a:off x="8295164" y="5047067"/>
              <a:ext cx="938200" cy="938196"/>
            </a:xfrm>
            <a:prstGeom prst="roundRect">
              <a:avLst>
                <a:gd name="adj" fmla="val 50000"/>
              </a:avLst>
            </a:prstGeom>
            <a:solidFill>
              <a:srgbClr val="017E81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A3D0926-56A9-3D04-49C2-61F43248F565}"/>
                </a:ext>
              </a:extLst>
            </p:cNvPr>
            <p:cNvSpPr/>
            <p:nvPr/>
          </p:nvSpPr>
          <p:spPr>
            <a:xfrm>
              <a:off x="5922027" y="3353678"/>
              <a:ext cx="424610" cy="424610"/>
            </a:xfrm>
            <a:prstGeom prst="rect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EE58F0E-80E3-C40D-07CD-9E6A54AC2E3C}"/>
                </a:ext>
              </a:extLst>
            </p:cNvPr>
            <p:cNvSpPr/>
            <p:nvPr/>
          </p:nvSpPr>
          <p:spPr>
            <a:xfrm>
              <a:off x="4273690" y="3802327"/>
              <a:ext cx="424610" cy="424610"/>
            </a:xfrm>
            <a:prstGeom prst="rect">
              <a:avLst/>
            </a:pr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4956A6D-BCBF-310A-5598-22810AA0781A}"/>
                </a:ext>
              </a:extLst>
            </p:cNvPr>
            <p:cNvSpPr/>
            <p:nvPr/>
          </p:nvSpPr>
          <p:spPr>
            <a:xfrm>
              <a:off x="7482036" y="3845281"/>
              <a:ext cx="417364" cy="417364"/>
            </a:xfrm>
            <a:prstGeom prst="rect">
              <a:avLst/>
            </a:pr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4F300FF3-BD7C-E75E-0096-2774A043C8D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241991" y="5332803"/>
              <a:ext cx="437044" cy="43704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2627DE8-DB31-33DB-F271-F21FD7A1D3C9}"/>
                </a:ext>
              </a:extLst>
            </p:cNvPr>
            <p:cNvSpPr/>
            <p:nvPr/>
          </p:nvSpPr>
          <p:spPr>
            <a:xfrm>
              <a:off x="8578162" y="5327354"/>
              <a:ext cx="380914" cy="380914"/>
            </a:xfrm>
            <a:prstGeom prst="rect">
              <a:avLst/>
            </a:pr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B689DCA8-21E3-2E04-F810-90DEED09108C}"/>
              </a:ext>
            </a:extLst>
          </p:cNvPr>
          <p:cNvSpPr/>
          <p:nvPr/>
        </p:nvSpPr>
        <p:spPr>
          <a:xfrm>
            <a:off x="4330264" y="4491090"/>
            <a:ext cx="3687147" cy="186204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000" b="1" dirty="0">
                <a:solidFill>
                  <a:srgbClr val="D5BC7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4000" b="1" dirty="0">
                <a:latin typeface="Shabnam" panose="020B0603030804020204" pitchFamily="34" charset="-78"/>
                <a:cs typeface="Shabnam" panose="020B0603030804020204" pitchFamily="34" charset="-78"/>
              </a:rPr>
              <a:t>اصلی را بنویسید</a:t>
            </a:r>
            <a:endParaRPr lang="en-US" sz="4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2C42AD-E7F8-B485-BC2B-5EDB021A462E}"/>
              </a:ext>
            </a:extLst>
          </p:cNvPr>
          <p:cNvSpPr txBox="1"/>
          <p:nvPr/>
        </p:nvSpPr>
        <p:spPr>
          <a:xfrm>
            <a:off x="8923649" y="3822788"/>
            <a:ext cx="248880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CF03C8-DAC0-184E-5658-9F032B5B1B21}"/>
              </a:ext>
            </a:extLst>
          </p:cNvPr>
          <p:cNvSpPr txBox="1"/>
          <p:nvPr/>
        </p:nvSpPr>
        <p:spPr>
          <a:xfrm>
            <a:off x="608150" y="3822788"/>
            <a:ext cx="248880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EBBE9C8-9432-2D98-A293-62853A9E40E5}"/>
              </a:ext>
            </a:extLst>
          </p:cNvPr>
          <p:cNvSpPr txBox="1"/>
          <p:nvPr/>
        </p:nvSpPr>
        <p:spPr>
          <a:xfrm>
            <a:off x="7846805" y="2391351"/>
            <a:ext cx="248880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9613E4B-14C5-B3D1-BB18-68A185F5BADE}"/>
              </a:ext>
            </a:extLst>
          </p:cNvPr>
          <p:cNvSpPr txBox="1"/>
          <p:nvPr/>
        </p:nvSpPr>
        <p:spPr>
          <a:xfrm>
            <a:off x="1656530" y="2342794"/>
            <a:ext cx="248880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467C63-0C1A-7862-1F9F-253EF1474094}"/>
              </a:ext>
            </a:extLst>
          </p:cNvPr>
          <p:cNvSpPr txBox="1"/>
          <p:nvPr/>
        </p:nvSpPr>
        <p:spPr>
          <a:xfrm>
            <a:off x="4984730" y="1535668"/>
            <a:ext cx="248880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47437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912ED26-6E26-5317-752C-E8DD173301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r="16675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E3B01DE4-75E2-A71B-09C7-68D9D3B6C8B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r="16675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2E1B0F6-E49D-B326-64B8-4F0F166488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79F6332A-A180-1F5F-2DD7-948B3C3FABE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r="16675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DCFD45CB-44DD-C9FD-B309-42764357E31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5" r="16725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6E9889B0-CD2F-B4BB-CE0D-C914455587F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6DD0DF5-64EA-91BC-0C67-11846C40C0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19BA050-05D3-FADA-E918-BBCA27244C96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F49BFC-59AB-9D4D-AACF-F7118C78D834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A75B491-CD4F-1480-57EF-42A57F046F2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7035A63-E3AC-CAA6-8FF0-5BB96EE1B6DF}"/>
              </a:ext>
            </a:extLst>
          </p:cNvPr>
          <p:cNvGrpSpPr/>
          <p:nvPr/>
        </p:nvGrpSpPr>
        <p:grpSpPr>
          <a:xfrm>
            <a:off x="3085079" y="2334157"/>
            <a:ext cx="624773" cy="624773"/>
            <a:chOff x="8485222" y="3019425"/>
            <a:chExt cx="624773" cy="62477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36E51DD-37E0-A66A-5F5F-CF3EF7D398A2}"/>
                </a:ext>
              </a:extLst>
            </p:cNvPr>
            <p:cNvSpPr/>
            <p:nvPr/>
          </p:nvSpPr>
          <p:spPr>
            <a:xfrm>
              <a:off x="8485222" y="3019425"/>
              <a:ext cx="624773" cy="624773"/>
            </a:xfrm>
            <a:prstGeom prst="rect">
              <a:avLst/>
            </a:prstGeom>
            <a:solidFill>
              <a:srgbClr val="D2A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5">
              <a:extLst>
                <a:ext uri="{FF2B5EF4-FFF2-40B4-BE49-F238E27FC236}">
                  <a16:creationId xmlns:a16="http://schemas.microsoft.com/office/drawing/2014/main" id="{C3991A73-EDE0-A2F6-D564-F5B34B69CD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11668" y="3150519"/>
              <a:ext cx="371881" cy="362585"/>
            </a:xfrm>
            <a:custGeom>
              <a:avLst/>
              <a:gdLst>
                <a:gd name="T0" fmla="*/ 15 w 160"/>
                <a:gd name="T1" fmla="*/ 15 h 156"/>
                <a:gd name="T2" fmla="*/ 48 w 160"/>
                <a:gd name="T3" fmla="*/ 20 h 156"/>
                <a:gd name="T4" fmla="*/ 48 w 160"/>
                <a:gd name="T5" fmla="*/ 25 h 156"/>
                <a:gd name="T6" fmla="*/ 15 w 160"/>
                <a:gd name="T7" fmla="*/ 31 h 156"/>
                <a:gd name="T8" fmla="*/ 48 w 160"/>
                <a:gd name="T9" fmla="*/ 25 h 156"/>
                <a:gd name="T10" fmla="*/ 15 w 160"/>
                <a:gd name="T11" fmla="*/ 36 h 156"/>
                <a:gd name="T12" fmla="*/ 39 w 160"/>
                <a:gd name="T13" fmla="*/ 41 h 156"/>
                <a:gd name="T14" fmla="*/ 39 w 160"/>
                <a:gd name="T15" fmla="*/ 47 h 156"/>
                <a:gd name="T16" fmla="*/ 15 w 160"/>
                <a:gd name="T17" fmla="*/ 52 h 156"/>
                <a:gd name="T18" fmla="*/ 39 w 160"/>
                <a:gd name="T19" fmla="*/ 47 h 156"/>
                <a:gd name="T20" fmla="*/ 0 w 160"/>
                <a:gd name="T21" fmla="*/ 156 h 156"/>
                <a:gd name="T22" fmla="*/ 160 w 160"/>
                <a:gd name="T23" fmla="*/ 152 h 156"/>
                <a:gd name="T24" fmla="*/ 138 w 160"/>
                <a:gd name="T25" fmla="*/ 20 h 156"/>
                <a:gd name="T26" fmla="*/ 150 w 160"/>
                <a:gd name="T27" fmla="*/ 23 h 156"/>
                <a:gd name="T28" fmla="*/ 155 w 160"/>
                <a:gd name="T29" fmla="*/ 22 h 156"/>
                <a:gd name="T30" fmla="*/ 141 w 160"/>
                <a:gd name="T31" fmla="*/ 0 h 156"/>
                <a:gd name="T32" fmla="*/ 119 w 160"/>
                <a:gd name="T33" fmla="*/ 14 h 156"/>
                <a:gd name="T34" fmla="*/ 138 w 160"/>
                <a:gd name="T35" fmla="*/ 7 h 156"/>
                <a:gd name="T36" fmla="*/ 12 w 160"/>
                <a:gd name="T37" fmla="*/ 112 h 156"/>
                <a:gd name="T38" fmla="*/ 138 w 160"/>
                <a:gd name="T39" fmla="*/ 20 h 156"/>
                <a:gd name="T40" fmla="*/ 32 w 160"/>
                <a:gd name="T41" fmla="*/ 147 h 156"/>
                <a:gd name="T42" fmla="*/ 35 w 160"/>
                <a:gd name="T43" fmla="*/ 127 h 156"/>
                <a:gd name="T44" fmla="*/ 15 w 160"/>
                <a:gd name="T45" fmla="*/ 126 h 156"/>
                <a:gd name="T46" fmla="*/ 12 w 160"/>
                <a:gd name="T47" fmla="*/ 144 h 156"/>
                <a:gd name="T48" fmla="*/ 17 w 160"/>
                <a:gd name="T49" fmla="*/ 131 h 156"/>
                <a:gd name="T50" fmla="*/ 30 w 160"/>
                <a:gd name="T51" fmla="*/ 142 h 156"/>
                <a:gd name="T52" fmla="*/ 17 w 160"/>
                <a:gd name="T53" fmla="*/ 131 h 156"/>
                <a:gd name="T54" fmla="*/ 40 w 160"/>
                <a:gd name="T55" fmla="*/ 120 h 156"/>
                <a:gd name="T56" fmla="*/ 43 w 160"/>
                <a:gd name="T57" fmla="*/ 147 h 156"/>
                <a:gd name="T58" fmla="*/ 64 w 160"/>
                <a:gd name="T59" fmla="*/ 144 h 156"/>
                <a:gd name="T60" fmla="*/ 63 w 160"/>
                <a:gd name="T61" fmla="*/ 118 h 156"/>
                <a:gd name="T62" fmla="*/ 59 w 160"/>
                <a:gd name="T63" fmla="*/ 142 h 156"/>
                <a:gd name="T64" fmla="*/ 46 w 160"/>
                <a:gd name="T65" fmla="*/ 123 h 156"/>
                <a:gd name="T66" fmla="*/ 59 w 160"/>
                <a:gd name="T67" fmla="*/ 142 h 156"/>
                <a:gd name="T68" fmla="*/ 70 w 160"/>
                <a:gd name="T69" fmla="*/ 107 h 156"/>
                <a:gd name="T70" fmla="*/ 72 w 160"/>
                <a:gd name="T71" fmla="*/ 147 h 156"/>
                <a:gd name="T72" fmla="*/ 94 w 160"/>
                <a:gd name="T73" fmla="*/ 144 h 156"/>
                <a:gd name="T74" fmla="*/ 91 w 160"/>
                <a:gd name="T75" fmla="*/ 104 h 156"/>
                <a:gd name="T76" fmla="*/ 88 w 160"/>
                <a:gd name="T77" fmla="*/ 142 h 156"/>
                <a:gd name="T78" fmla="*/ 75 w 160"/>
                <a:gd name="T79" fmla="*/ 110 h 156"/>
                <a:gd name="T80" fmla="*/ 88 w 160"/>
                <a:gd name="T81" fmla="*/ 142 h 156"/>
                <a:gd name="T82" fmla="*/ 100 w 160"/>
                <a:gd name="T83" fmla="*/ 89 h 156"/>
                <a:gd name="T84" fmla="*/ 103 w 160"/>
                <a:gd name="T85" fmla="*/ 147 h 156"/>
                <a:gd name="T86" fmla="*/ 122 w 160"/>
                <a:gd name="T87" fmla="*/ 144 h 156"/>
                <a:gd name="T88" fmla="*/ 119 w 160"/>
                <a:gd name="T89" fmla="*/ 87 h 156"/>
                <a:gd name="T90" fmla="*/ 118 w 160"/>
                <a:gd name="T91" fmla="*/ 142 h 156"/>
                <a:gd name="T92" fmla="*/ 104 w 160"/>
                <a:gd name="T93" fmla="*/ 92 h 156"/>
                <a:gd name="T94" fmla="*/ 118 w 160"/>
                <a:gd name="T95" fmla="*/ 142 h 156"/>
                <a:gd name="T96" fmla="*/ 127 w 160"/>
                <a:gd name="T97" fmla="*/ 52 h 156"/>
                <a:gd name="T98" fmla="*/ 131 w 160"/>
                <a:gd name="T99" fmla="*/ 147 h 156"/>
                <a:gd name="T100" fmla="*/ 152 w 160"/>
                <a:gd name="T101" fmla="*/ 144 h 156"/>
                <a:gd name="T102" fmla="*/ 150 w 160"/>
                <a:gd name="T103" fmla="*/ 48 h 156"/>
                <a:gd name="T104" fmla="*/ 147 w 160"/>
                <a:gd name="T105" fmla="*/ 142 h 156"/>
                <a:gd name="T106" fmla="*/ 134 w 160"/>
                <a:gd name="T107" fmla="*/ 55 h 156"/>
                <a:gd name="T108" fmla="*/ 147 w 160"/>
                <a:gd name="T109" fmla="*/ 1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0" h="156">
                  <a:moveTo>
                    <a:pt x="48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8" y="15"/>
                  </a:lnTo>
                  <a:close/>
                  <a:moveTo>
                    <a:pt x="48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5"/>
                  </a:lnTo>
                  <a:close/>
                  <a:moveTo>
                    <a:pt x="39" y="36"/>
                  </a:moveTo>
                  <a:cubicBezTo>
                    <a:pt x="15" y="36"/>
                    <a:pt x="15" y="36"/>
                    <a:pt x="15" y="36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39" y="41"/>
                    <a:pt x="39" y="41"/>
                    <a:pt x="39" y="41"/>
                  </a:cubicBezTo>
                  <a:lnTo>
                    <a:pt x="39" y="36"/>
                  </a:lnTo>
                  <a:close/>
                  <a:moveTo>
                    <a:pt x="3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39" y="52"/>
                    <a:pt x="39" y="52"/>
                    <a:pt x="39" y="52"/>
                  </a:cubicBezTo>
                  <a:lnTo>
                    <a:pt x="39" y="47"/>
                  </a:lnTo>
                  <a:close/>
                  <a:moveTo>
                    <a:pt x="0" y="152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60" y="152"/>
                    <a:pt x="160" y="152"/>
                    <a:pt x="160" y="152"/>
                  </a:cubicBezTo>
                  <a:lnTo>
                    <a:pt x="0" y="152"/>
                  </a:lnTo>
                  <a:close/>
                  <a:moveTo>
                    <a:pt x="138" y="20"/>
                  </a:moveTo>
                  <a:cubicBezTo>
                    <a:pt x="142" y="9"/>
                    <a:pt x="142" y="9"/>
                    <a:pt x="142" y="9"/>
                  </a:cubicBezTo>
                  <a:cubicBezTo>
                    <a:pt x="150" y="23"/>
                    <a:pt x="150" y="23"/>
                    <a:pt x="150" y="23"/>
                  </a:cubicBezTo>
                  <a:cubicBezTo>
                    <a:pt x="150" y="25"/>
                    <a:pt x="152" y="26"/>
                    <a:pt x="154" y="25"/>
                  </a:cubicBezTo>
                  <a:cubicBezTo>
                    <a:pt x="155" y="25"/>
                    <a:pt x="155" y="23"/>
                    <a:pt x="155" y="22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4" y="0"/>
                    <a:pt x="142" y="0"/>
                    <a:pt x="141" y="0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1"/>
                    <a:pt x="117" y="12"/>
                    <a:pt x="119" y="14"/>
                  </a:cubicBezTo>
                  <a:cubicBezTo>
                    <a:pt x="119" y="15"/>
                    <a:pt x="120" y="15"/>
                    <a:pt x="122" y="1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14" y="71"/>
                    <a:pt x="68" y="107"/>
                    <a:pt x="12" y="112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69" y="112"/>
                    <a:pt x="119" y="74"/>
                    <a:pt x="138" y="20"/>
                  </a:cubicBezTo>
                  <a:close/>
                  <a:moveTo>
                    <a:pt x="15" y="147"/>
                  </a:moveTo>
                  <a:cubicBezTo>
                    <a:pt x="32" y="147"/>
                    <a:pt x="32" y="147"/>
                    <a:pt x="32" y="147"/>
                  </a:cubicBezTo>
                  <a:cubicBezTo>
                    <a:pt x="33" y="147"/>
                    <a:pt x="35" y="145"/>
                    <a:pt x="35" y="144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35" y="126"/>
                    <a:pt x="33" y="126"/>
                    <a:pt x="32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3" y="126"/>
                    <a:pt x="12" y="126"/>
                    <a:pt x="12" y="127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3" y="147"/>
                    <a:pt x="15" y="147"/>
                  </a:cubicBezTo>
                  <a:close/>
                  <a:moveTo>
                    <a:pt x="17" y="131"/>
                  </a:moveTo>
                  <a:cubicBezTo>
                    <a:pt x="30" y="131"/>
                    <a:pt x="30" y="131"/>
                    <a:pt x="30" y="13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7" y="131"/>
                    <a:pt x="17" y="131"/>
                    <a:pt x="17" y="131"/>
                  </a:cubicBezTo>
                  <a:close/>
                  <a:moveTo>
                    <a:pt x="43" y="118"/>
                  </a:moveTo>
                  <a:cubicBezTo>
                    <a:pt x="41" y="118"/>
                    <a:pt x="40" y="118"/>
                    <a:pt x="40" y="120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0" y="145"/>
                    <a:pt x="41" y="147"/>
                    <a:pt x="4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7"/>
                    <a:pt x="64" y="145"/>
                    <a:pt x="64" y="144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4" y="118"/>
                    <a:pt x="64" y="118"/>
                    <a:pt x="63" y="118"/>
                  </a:cubicBezTo>
                  <a:cubicBezTo>
                    <a:pt x="43" y="118"/>
                    <a:pt x="43" y="118"/>
                    <a:pt x="43" y="118"/>
                  </a:cubicBezTo>
                  <a:close/>
                  <a:moveTo>
                    <a:pt x="59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59" y="123"/>
                    <a:pt x="59" y="123"/>
                    <a:pt x="59" y="123"/>
                  </a:cubicBezTo>
                  <a:lnTo>
                    <a:pt x="59" y="142"/>
                  </a:lnTo>
                  <a:close/>
                  <a:moveTo>
                    <a:pt x="72" y="104"/>
                  </a:moveTo>
                  <a:cubicBezTo>
                    <a:pt x="70" y="104"/>
                    <a:pt x="70" y="106"/>
                    <a:pt x="70" y="107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7"/>
                    <a:pt x="72" y="147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3" y="147"/>
                    <a:pt x="94" y="145"/>
                    <a:pt x="94" y="144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4" y="106"/>
                    <a:pt x="93" y="104"/>
                    <a:pt x="91" y="104"/>
                  </a:cubicBezTo>
                  <a:cubicBezTo>
                    <a:pt x="72" y="104"/>
                    <a:pt x="72" y="104"/>
                    <a:pt x="72" y="104"/>
                  </a:cubicBezTo>
                  <a:close/>
                  <a:moveTo>
                    <a:pt x="88" y="142"/>
                  </a:moveTo>
                  <a:cubicBezTo>
                    <a:pt x="75" y="142"/>
                    <a:pt x="75" y="142"/>
                    <a:pt x="75" y="142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88" y="110"/>
                    <a:pt x="88" y="110"/>
                    <a:pt x="88" y="110"/>
                  </a:cubicBezTo>
                  <a:lnTo>
                    <a:pt x="88" y="142"/>
                  </a:lnTo>
                  <a:close/>
                  <a:moveTo>
                    <a:pt x="103" y="87"/>
                  </a:moveTo>
                  <a:cubicBezTo>
                    <a:pt x="101" y="87"/>
                    <a:pt x="100" y="87"/>
                    <a:pt x="100" y="89"/>
                  </a:cubicBezTo>
                  <a:cubicBezTo>
                    <a:pt x="100" y="144"/>
                    <a:pt x="100" y="144"/>
                    <a:pt x="100" y="144"/>
                  </a:cubicBezTo>
                  <a:cubicBezTo>
                    <a:pt x="100" y="145"/>
                    <a:pt x="101" y="147"/>
                    <a:pt x="103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7"/>
                    <a:pt x="122" y="145"/>
                    <a:pt x="122" y="144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7"/>
                    <a:pt x="121" y="87"/>
                    <a:pt x="119" y="87"/>
                  </a:cubicBezTo>
                  <a:cubicBezTo>
                    <a:pt x="103" y="87"/>
                    <a:pt x="103" y="87"/>
                    <a:pt x="103" y="87"/>
                  </a:cubicBezTo>
                  <a:close/>
                  <a:moveTo>
                    <a:pt x="118" y="142"/>
                  </a:moveTo>
                  <a:cubicBezTo>
                    <a:pt x="104" y="142"/>
                    <a:pt x="104" y="142"/>
                    <a:pt x="104" y="14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18" y="92"/>
                    <a:pt x="118" y="92"/>
                    <a:pt x="118" y="92"/>
                  </a:cubicBezTo>
                  <a:lnTo>
                    <a:pt x="118" y="142"/>
                  </a:lnTo>
                  <a:close/>
                  <a:moveTo>
                    <a:pt x="131" y="48"/>
                  </a:moveTo>
                  <a:cubicBezTo>
                    <a:pt x="129" y="48"/>
                    <a:pt x="127" y="50"/>
                    <a:pt x="127" y="52"/>
                  </a:cubicBezTo>
                  <a:cubicBezTo>
                    <a:pt x="127" y="144"/>
                    <a:pt x="127" y="144"/>
                    <a:pt x="127" y="144"/>
                  </a:cubicBezTo>
                  <a:cubicBezTo>
                    <a:pt x="127" y="145"/>
                    <a:pt x="129" y="147"/>
                    <a:pt x="131" y="147"/>
                  </a:cubicBezTo>
                  <a:cubicBezTo>
                    <a:pt x="150" y="147"/>
                    <a:pt x="150" y="147"/>
                    <a:pt x="150" y="147"/>
                  </a:cubicBezTo>
                  <a:cubicBezTo>
                    <a:pt x="150" y="147"/>
                    <a:pt x="152" y="145"/>
                    <a:pt x="152" y="144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0"/>
                    <a:pt x="150" y="48"/>
                    <a:pt x="150" y="48"/>
                  </a:cubicBezTo>
                  <a:cubicBezTo>
                    <a:pt x="131" y="48"/>
                    <a:pt x="131" y="48"/>
                    <a:pt x="131" y="48"/>
                  </a:cubicBezTo>
                  <a:close/>
                  <a:moveTo>
                    <a:pt x="147" y="142"/>
                  </a:moveTo>
                  <a:cubicBezTo>
                    <a:pt x="134" y="142"/>
                    <a:pt x="134" y="142"/>
                    <a:pt x="134" y="142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47" y="55"/>
                    <a:pt x="147" y="55"/>
                    <a:pt x="147" y="55"/>
                  </a:cubicBezTo>
                  <a:lnTo>
                    <a:pt x="147" y="1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E29D5A7-02C1-6745-8C61-4475916437E0}"/>
              </a:ext>
            </a:extLst>
          </p:cNvPr>
          <p:cNvGrpSpPr/>
          <p:nvPr/>
        </p:nvGrpSpPr>
        <p:grpSpPr>
          <a:xfrm>
            <a:off x="3085079" y="4764375"/>
            <a:ext cx="624773" cy="624773"/>
            <a:chOff x="8485222" y="4717472"/>
            <a:chExt cx="624773" cy="62477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23B7AD4-771F-1E33-BD80-7D92128DEA53}"/>
                </a:ext>
              </a:extLst>
            </p:cNvPr>
            <p:cNvSpPr/>
            <p:nvPr/>
          </p:nvSpPr>
          <p:spPr>
            <a:xfrm>
              <a:off x="8485222" y="4717472"/>
              <a:ext cx="624773" cy="624773"/>
            </a:xfrm>
            <a:prstGeom prst="rect">
              <a:avLst/>
            </a:prstGeom>
            <a:solidFill>
              <a:srgbClr val="017E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Freeform 140">
              <a:extLst>
                <a:ext uri="{FF2B5EF4-FFF2-40B4-BE49-F238E27FC236}">
                  <a16:creationId xmlns:a16="http://schemas.microsoft.com/office/drawing/2014/main" id="{BA4D9C52-84AD-BF83-58A1-9E7FCA145C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10505" y="4843918"/>
              <a:ext cx="374207" cy="371881"/>
            </a:xfrm>
            <a:custGeom>
              <a:avLst/>
              <a:gdLst>
                <a:gd name="T0" fmla="*/ 68 w 162"/>
                <a:gd name="T1" fmla="*/ 105 h 160"/>
                <a:gd name="T2" fmla="*/ 73 w 162"/>
                <a:gd name="T3" fmla="*/ 109 h 160"/>
                <a:gd name="T4" fmla="*/ 91 w 162"/>
                <a:gd name="T5" fmla="*/ 69 h 160"/>
                <a:gd name="T6" fmla="*/ 91 w 162"/>
                <a:gd name="T7" fmla="*/ 0 h 160"/>
                <a:gd name="T8" fmla="*/ 91 w 162"/>
                <a:gd name="T9" fmla="*/ 69 h 160"/>
                <a:gd name="T10" fmla="*/ 121 w 162"/>
                <a:gd name="T11" fmla="*/ 35 h 160"/>
                <a:gd name="T12" fmla="*/ 64 w 162"/>
                <a:gd name="T13" fmla="*/ 35 h 160"/>
                <a:gd name="T14" fmla="*/ 156 w 162"/>
                <a:gd name="T15" fmla="*/ 68 h 160"/>
                <a:gd name="T16" fmla="*/ 119 w 162"/>
                <a:gd name="T17" fmla="*/ 90 h 160"/>
                <a:gd name="T18" fmla="*/ 75 w 162"/>
                <a:gd name="T19" fmla="*/ 85 h 160"/>
                <a:gd name="T20" fmla="*/ 23 w 162"/>
                <a:gd name="T21" fmla="*/ 102 h 160"/>
                <a:gd name="T22" fmla="*/ 0 w 162"/>
                <a:gd name="T23" fmla="*/ 120 h 160"/>
                <a:gd name="T24" fmla="*/ 36 w 162"/>
                <a:gd name="T25" fmla="*/ 160 h 160"/>
                <a:gd name="T26" fmla="*/ 55 w 162"/>
                <a:gd name="T27" fmla="*/ 145 h 160"/>
                <a:gd name="T28" fmla="*/ 60 w 162"/>
                <a:gd name="T29" fmla="*/ 132 h 160"/>
                <a:gd name="T30" fmla="*/ 109 w 162"/>
                <a:gd name="T31" fmla="*/ 128 h 160"/>
                <a:gd name="T32" fmla="*/ 156 w 162"/>
                <a:gd name="T33" fmla="*/ 87 h 160"/>
                <a:gd name="T34" fmla="*/ 51 w 162"/>
                <a:gd name="T35" fmla="*/ 141 h 160"/>
                <a:gd name="T36" fmla="*/ 6 w 162"/>
                <a:gd name="T37" fmla="*/ 122 h 160"/>
                <a:gd name="T38" fmla="*/ 23 w 162"/>
                <a:gd name="T39" fmla="*/ 109 h 160"/>
                <a:gd name="T40" fmla="*/ 51 w 162"/>
                <a:gd name="T41" fmla="*/ 141 h 160"/>
                <a:gd name="T42" fmla="*/ 124 w 162"/>
                <a:gd name="T43" fmla="*/ 117 h 160"/>
                <a:gd name="T44" fmla="*/ 66 w 162"/>
                <a:gd name="T45" fmla="*/ 122 h 160"/>
                <a:gd name="T46" fmla="*/ 53 w 162"/>
                <a:gd name="T47" fmla="*/ 130 h 160"/>
                <a:gd name="T48" fmla="*/ 60 w 162"/>
                <a:gd name="T49" fmla="*/ 87 h 160"/>
                <a:gd name="T50" fmla="*/ 75 w 162"/>
                <a:gd name="T51" fmla="*/ 92 h 160"/>
                <a:gd name="T52" fmla="*/ 115 w 162"/>
                <a:gd name="T53" fmla="*/ 98 h 160"/>
                <a:gd name="T54" fmla="*/ 83 w 162"/>
                <a:gd name="T55" fmla="*/ 105 h 160"/>
                <a:gd name="T56" fmla="*/ 83 w 162"/>
                <a:gd name="T57" fmla="*/ 111 h 160"/>
                <a:gd name="T58" fmla="*/ 122 w 162"/>
                <a:gd name="T59" fmla="*/ 98 h 160"/>
                <a:gd name="T60" fmla="*/ 143 w 162"/>
                <a:gd name="T61" fmla="*/ 75 h 160"/>
                <a:gd name="T62" fmla="*/ 151 w 162"/>
                <a:gd name="T63" fmla="*/ 83 h 160"/>
                <a:gd name="T64" fmla="*/ 89 w 162"/>
                <a:gd name="T65" fmla="*/ 54 h 160"/>
                <a:gd name="T66" fmla="*/ 96 w 162"/>
                <a:gd name="T67" fmla="*/ 54 h 160"/>
                <a:gd name="T68" fmla="*/ 102 w 162"/>
                <a:gd name="T69" fmla="*/ 41 h 160"/>
                <a:gd name="T70" fmla="*/ 89 w 162"/>
                <a:gd name="T71" fmla="*/ 28 h 160"/>
                <a:gd name="T72" fmla="*/ 96 w 162"/>
                <a:gd name="T73" fmla="*/ 28 h 160"/>
                <a:gd name="T74" fmla="*/ 100 w 162"/>
                <a:gd name="T75" fmla="*/ 22 h 160"/>
                <a:gd name="T76" fmla="*/ 96 w 162"/>
                <a:gd name="T77" fmla="*/ 15 h 160"/>
                <a:gd name="T78" fmla="*/ 89 w 162"/>
                <a:gd name="T79" fmla="*/ 15 h 160"/>
                <a:gd name="T80" fmla="*/ 83 w 162"/>
                <a:gd name="T81" fmla="*/ 28 h 160"/>
                <a:gd name="T82" fmla="*/ 96 w 162"/>
                <a:gd name="T83" fmla="*/ 41 h 160"/>
                <a:gd name="T84" fmla="*/ 87 w 162"/>
                <a:gd name="T85" fmla="*/ 41 h 160"/>
                <a:gd name="T86" fmla="*/ 83 w 162"/>
                <a:gd name="T87" fmla="*/ 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2" h="160">
                  <a:moveTo>
                    <a:pt x="73" y="105"/>
                  </a:moveTo>
                  <a:cubicBezTo>
                    <a:pt x="73" y="103"/>
                    <a:pt x="70" y="103"/>
                    <a:pt x="68" y="105"/>
                  </a:cubicBezTo>
                  <a:cubicBezTo>
                    <a:pt x="68" y="105"/>
                    <a:pt x="68" y="107"/>
                    <a:pt x="68" y="109"/>
                  </a:cubicBezTo>
                  <a:cubicBezTo>
                    <a:pt x="70" y="109"/>
                    <a:pt x="73" y="109"/>
                    <a:pt x="73" y="109"/>
                  </a:cubicBezTo>
                  <a:cubicBezTo>
                    <a:pt x="75" y="107"/>
                    <a:pt x="75" y="105"/>
                    <a:pt x="73" y="105"/>
                  </a:cubicBezTo>
                  <a:close/>
                  <a:moveTo>
                    <a:pt x="91" y="69"/>
                  </a:moveTo>
                  <a:cubicBezTo>
                    <a:pt x="111" y="69"/>
                    <a:pt x="128" y="54"/>
                    <a:pt x="128" y="35"/>
                  </a:cubicBezTo>
                  <a:cubicBezTo>
                    <a:pt x="128" y="15"/>
                    <a:pt x="111" y="0"/>
                    <a:pt x="91" y="0"/>
                  </a:cubicBezTo>
                  <a:cubicBezTo>
                    <a:pt x="74" y="0"/>
                    <a:pt x="57" y="15"/>
                    <a:pt x="57" y="35"/>
                  </a:cubicBezTo>
                  <a:cubicBezTo>
                    <a:pt x="57" y="54"/>
                    <a:pt x="74" y="69"/>
                    <a:pt x="91" y="69"/>
                  </a:cubicBezTo>
                  <a:close/>
                  <a:moveTo>
                    <a:pt x="91" y="7"/>
                  </a:moveTo>
                  <a:cubicBezTo>
                    <a:pt x="108" y="7"/>
                    <a:pt x="121" y="20"/>
                    <a:pt x="121" y="35"/>
                  </a:cubicBezTo>
                  <a:cubicBezTo>
                    <a:pt x="121" y="50"/>
                    <a:pt x="108" y="62"/>
                    <a:pt x="91" y="62"/>
                  </a:cubicBezTo>
                  <a:cubicBezTo>
                    <a:pt x="77" y="62"/>
                    <a:pt x="64" y="50"/>
                    <a:pt x="64" y="35"/>
                  </a:cubicBezTo>
                  <a:cubicBezTo>
                    <a:pt x="64" y="20"/>
                    <a:pt x="77" y="7"/>
                    <a:pt x="91" y="7"/>
                  </a:cubicBezTo>
                  <a:close/>
                  <a:moveTo>
                    <a:pt x="156" y="68"/>
                  </a:moveTo>
                  <a:cubicBezTo>
                    <a:pt x="149" y="64"/>
                    <a:pt x="143" y="66"/>
                    <a:pt x="139" y="70"/>
                  </a:cubicBezTo>
                  <a:cubicBezTo>
                    <a:pt x="119" y="90"/>
                    <a:pt x="119" y="90"/>
                    <a:pt x="119" y="90"/>
                  </a:cubicBezTo>
                  <a:cubicBezTo>
                    <a:pt x="117" y="87"/>
                    <a:pt x="113" y="85"/>
                    <a:pt x="109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0" y="83"/>
                    <a:pt x="64" y="81"/>
                    <a:pt x="60" y="81"/>
                  </a:cubicBezTo>
                  <a:cubicBezTo>
                    <a:pt x="45" y="81"/>
                    <a:pt x="30" y="90"/>
                    <a:pt x="23" y="102"/>
                  </a:cubicBezTo>
                  <a:cubicBezTo>
                    <a:pt x="21" y="100"/>
                    <a:pt x="17" y="102"/>
                    <a:pt x="15" y="10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0" y="122"/>
                    <a:pt x="0" y="124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6" y="160"/>
                    <a:pt x="38" y="160"/>
                    <a:pt x="40" y="160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7" y="141"/>
                    <a:pt x="57" y="139"/>
                    <a:pt x="57" y="135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62" y="130"/>
                    <a:pt x="64" y="128"/>
                    <a:pt x="66" y="12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15" y="128"/>
                    <a:pt x="124" y="126"/>
                    <a:pt x="128" y="122"/>
                  </a:cubicBezTo>
                  <a:cubicBezTo>
                    <a:pt x="128" y="122"/>
                    <a:pt x="128" y="121"/>
                    <a:pt x="156" y="87"/>
                  </a:cubicBezTo>
                  <a:cubicBezTo>
                    <a:pt x="162" y="81"/>
                    <a:pt x="160" y="75"/>
                    <a:pt x="156" y="68"/>
                  </a:cubicBezTo>
                  <a:close/>
                  <a:moveTo>
                    <a:pt x="51" y="141"/>
                  </a:moveTo>
                  <a:cubicBezTo>
                    <a:pt x="38" y="152"/>
                    <a:pt x="38" y="152"/>
                    <a:pt x="38" y="152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21" y="109"/>
                    <a:pt x="23" y="107"/>
                    <a:pt x="23" y="109"/>
                  </a:cubicBezTo>
                  <a:cubicBezTo>
                    <a:pt x="23" y="109"/>
                    <a:pt x="23" y="107"/>
                    <a:pt x="51" y="135"/>
                  </a:cubicBezTo>
                  <a:cubicBezTo>
                    <a:pt x="51" y="137"/>
                    <a:pt x="51" y="139"/>
                    <a:pt x="51" y="141"/>
                  </a:cubicBezTo>
                  <a:close/>
                  <a:moveTo>
                    <a:pt x="151" y="83"/>
                  </a:moveTo>
                  <a:cubicBezTo>
                    <a:pt x="124" y="117"/>
                    <a:pt x="124" y="117"/>
                    <a:pt x="124" y="117"/>
                  </a:cubicBezTo>
                  <a:cubicBezTo>
                    <a:pt x="119" y="120"/>
                    <a:pt x="115" y="122"/>
                    <a:pt x="109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4" y="122"/>
                    <a:pt x="60" y="124"/>
                    <a:pt x="55" y="126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4" y="94"/>
                    <a:pt x="45" y="87"/>
                    <a:pt x="60" y="87"/>
                  </a:cubicBezTo>
                  <a:cubicBezTo>
                    <a:pt x="64" y="87"/>
                    <a:pt x="68" y="90"/>
                    <a:pt x="72" y="92"/>
                  </a:cubicBezTo>
                  <a:cubicBezTo>
                    <a:pt x="72" y="92"/>
                    <a:pt x="72" y="92"/>
                    <a:pt x="75" y="92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3" y="92"/>
                    <a:pt x="115" y="94"/>
                    <a:pt x="115" y="98"/>
                  </a:cubicBezTo>
                  <a:cubicBezTo>
                    <a:pt x="115" y="100"/>
                    <a:pt x="113" y="105"/>
                    <a:pt x="109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3" y="105"/>
                    <a:pt x="81" y="105"/>
                    <a:pt x="81" y="107"/>
                  </a:cubicBezTo>
                  <a:cubicBezTo>
                    <a:pt x="81" y="109"/>
                    <a:pt x="83" y="111"/>
                    <a:pt x="83" y="111"/>
                  </a:cubicBezTo>
                  <a:cubicBezTo>
                    <a:pt x="109" y="111"/>
                    <a:pt x="109" y="111"/>
                    <a:pt x="109" y="111"/>
                  </a:cubicBezTo>
                  <a:cubicBezTo>
                    <a:pt x="117" y="111"/>
                    <a:pt x="122" y="105"/>
                    <a:pt x="122" y="98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39" y="77"/>
                    <a:pt x="143" y="75"/>
                    <a:pt x="143" y="75"/>
                  </a:cubicBezTo>
                  <a:cubicBezTo>
                    <a:pt x="145" y="72"/>
                    <a:pt x="149" y="72"/>
                    <a:pt x="151" y="75"/>
                  </a:cubicBezTo>
                  <a:cubicBezTo>
                    <a:pt x="154" y="77"/>
                    <a:pt x="154" y="81"/>
                    <a:pt x="151" y="83"/>
                  </a:cubicBezTo>
                  <a:close/>
                  <a:moveTo>
                    <a:pt x="89" y="50"/>
                  </a:moveTo>
                  <a:cubicBezTo>
                    <a:pt x="89" y="54"/>
                    <a:pt x="89" y="54"/>
                    <a:pt x="89" y="54"/>
                  </a:cubicBezTo>
                  <a:cubicBezTo>
                    <a:pt x="89" y="56"/>
                    <a:pt x="89" y="56"/>
                    <a:pt x="91" y="56"/>
                  </a:cubicBezTo>
                  <a:cubicBezTo>
                    <a:pt x="94" y="56"/>
                    <a:pt x="96" y="56"/>
                    <a:pt x="96" y="54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50"/>
                    <a:pt x="102" y="46"/>
                    <a:pt x="102" y="41"/>
                  </a:cubicBezTo>
                  <a:cubicBezTo>
                    <a:pt x="102" y="37"/>
                    <a:pt x="98" y="32"/>
                    <a:pt x="91" y="32"/>
                  </a:cubicBezTo>
                  <a:cubicBezTo>
                    <a:pt x="89" y="32"/>
                    <a:pt x="89" y="30"/>
                    <a:pt x="89" y="28"/>
                  </a:cubicBezTo>
                  <a:cubicBezTo>
                    <a:pt x="89" y="26"/>
                    <a:pt x="89" y="26"/>
                    <a:pt x="91" y="26"/>
                  </a:cubicBezTo>
                  <a:cubicBezTo>
                    <a:pt x="94" y="26"/>
                    <a:pt x="94" y="26"/>
                    <a:pt x="96" y="28"/>
                  </a:cubicBezTo>
                  <a:cubicBezTo>
                    <a:pt x="96" y="28"/>
                    <a:pt x="98" y="28"/>
                    <a:pt x="100" y="26"/>
                  </a:cubicBezTo>
                  <a:cubicBezTo>
                    <a:pt x="100" y="26"/>
                    <a:pt x="100" y="24"/>
                    <a:pt x="100" y="22"/>
                  </a:cubicBezTo>
                  <a:cubicBezTo>
                    <a:pt x="98" y="22"/>
                    <a:pt x="96" y="19"/>
                    <a:pt x="96" y="19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4" y="13"/>
                    <a:pt x="91" y="13"/>
                  </a:cubicBezTo>
                  <a:cubicBezTo>
                    <a:pt x="89" y="13"/>
                    <a:pt x="89" y="15"/>
                    <a:pt x="89" y="15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5" y="22"/>
                    <a:pt x="83" y="24"/>
                    <a:pt x="83" y="28"/>
                  </a:cubicBezTo>
                  <a:cubicBezTo>
                    <a:pt x="83" y="35"/>
                    <a:pt x="87" y="39"/>
                    <a:pt x="91" y="39"/>
                  </a:cubicBezTo>
                  <a:cubicBezTo>
                    <a:pt x="94" y="39"/>
                    <a:pt x="96" y="39"/>
                    <a:pt x="96" y="41"/>
                  </a:cubicBezTo>
                  <a:cubicBezTo>
                    <a:pt x="96" y="43"/>
                    <a:pt x="94" y="46"/>
                    <a:pt x="91" y="46"/>
                  </a:cubicBezTo>
                  <a:cubicBezTo>
                    <a:pt x="91" y="46"/>
                    <a:pt x="89" y="43"/>
                    <a:pt x="87" y="41"/>
                  </a:cubicBezTo>
                  <a:cubicBezTo>
                    <a:pt x="87" y="41"/>
                    <a:pt x="85" y="41"/>
                    <a:pt x="83" y="41"/>
                  </a:cubicBezTo>
                  <a:cubicBezTo>
                    <a:pt x="83" y="43"/>
                    <a:pt x="83" y="46"/>
                    <a:pt x="83" y="46"/>
                  </a:cubicBezTo>
                  <a:cubicBezTo>
                    <a:pt x="85" y="48"/>
                    <a:pt x="87" y="50"/>
                    <a:pt x="89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320C58E-9683-99B2-3C86-A1B8D12EC455}"/>
              </a:ext>
            </a:extLst>
          </p:cNvPr>
          <p:cNvSpPr txBox="1"/>
          <p:nvPr/>
        </p:nvSpPr>
        <p:spPr>
          <a:xfrm>
            <a:off x="556616" y="1829130"/>
            <a:ext cx="2424024" cy="1642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62D3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0D4E7E-9244-258E-E303-77BC50B7E3DE}"/>
              </a:ext>
            </a:extLst>
          </p:cNvPr>
          <p:cNvSpPr txBox="1"/>
          <p:nvPr/>
        </p:nvSpPr>
        <p:spPr>
          <a:xfrm>
            <a:off x="504769" y="4237451"/>
            <a:ext cx="2424024" cy="1642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982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ECA4C5A-F6FC-EC8B-83EF-ECAD0AD8743C}"/>
              </a:ext>
            </a:extLst>
          </p:cNvPr>
          <p:cNvGrpSpPr/>
          <p:nvPr/>
        </p:nvGrpSpPr>
        <p:grpSpPr>
          <a:xfrm>
            <a:off x="4947809" y="1550620"/>
            <a:ext cx="2847712" cy="1025876"/>
            <a:chOff x="939800" y="1557338"/>
            <a:chExt cx="3873501" cy="1395412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E243C3DA-E1DC-DF89-DF66-57C09E1A7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800" y="1671638"/>
              <a:ext cx="3727450" cy="116840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76DA7559-5A48-C390-CB3C-87F039CA5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8225" y="1768475"/>
              <a:ext cx="3530600" cy="973137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017E8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7">
              <a:extLst>
                <a:ext uri="{FF2B5EF4-FFF2-40B4-BE49-F238E27FC236}">
                  <a16:creationId xmlns:a16="http://schemas.microsoft.com/office/drawing/2014/main" id="{A2A2FB68-D4DC-101C-9BC5-E822F5F3E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588" y="1557338"/>
              <a:ext cx="1382713" cy="1395412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9E9C39D3-A3B8-364F-0206-779CF774A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0588" y="1557338"/>
              <a:ext cx="1382713" cy="1395412"/>
            </a:xfrm>
            <a:custGeom>
              <a:avLst/>
              <a:gdLst>
                <a:gd name="T0" fmla="*/ 184 w 368"/>
                <a:gd name="T1" fmla="*/ 52 h 369"/>
                <a:gd name="T2" fmla="*/ 316 w 368"/>
                <a:gd name="T3" fmla="*/ 184 h 369"/>
                <a:gd name="T4" fmla="*/ 184 w 368"/>
                <a:gd name="T5" fmla="*/ 316 h 369"/>
                <a:gd name="T6" fmla="*/ 52 w 368"/>
                <a:gd name="T7" fmla="*/ 184 h 369"/>
                <a:gd name="T8" fmla="*/ 184 w 368"/>
                <a:gd name="T9" fmla="*/ 52 h 369"/>
                <a:gd name="T10" fmla="*/ 184 w 368"/>
                <a:gd name="T11" fmla="*/ 0 h 369"/>
                <a:gd name="T12" fmla="*/ 0 w 368"/>
                <a:gd name="T13" fmla="*/ 184 h 369"/>
                <a:gd name="T14" fmla="*/ 184 w 368"/>
                <a:gd name="T15" fmla="*/ 369 h 369"/>
                <a:gd name="T16" fmla="*/ 368 w 368"/>
                <a:gd name="T17" fmla="*/ 184 h 369"/>
                <a:gd name="T18" fmla="*/ 184 w 368"/>
                <a:gd name="T1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9">
                  <a:moveTo>
                    <a:pt x="184" y="52"/>
                  </a:moveTo>
                  <a:cubicBezTo>
                    <a:pt x="257" y="52"/>
                    <a:pt x="316" y="112"/>
                    <a:pt x="316" y="184"/>
                  </a:cubicBezTo>
                  <a:cubicBezTo>
                    <a:pt x="316" y="257"/>
                    <a:pt x="257" y="316"/>
                    <a:pt x="184" y="316"/>
                  </a:cubicBezTo>
                  <a:cubicBezTo>
                    <a:pt x="112" y="316"/>
                    <a:pt x="52" y="257"/>
                    <a:pt x="52" y="184"/>
                  </a:cubicBezTo>
                  <a:cubicBezTo>
                    <a:pt x="52" y="112"/>
                    <a:pt x="112" y="52"/>
                    <a:pt x="184" y="52"/>
                  </a:cubicBezTo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6"/>
                    <a:pt x="83" y="369"/>
                    <a:pt x="184" y="369"/>
                  </a:cubicBezTo>
                  <a:cubicBezTo>
                    <a:pt x="286" y="369"/>
                    <a:pt x="368" y="286"/>
                    <a:pt x="368" y="184"/>
                  </a:cubicBezTo>
                  <a:cubicBezTo>
                    <a:pt x="368" y="83"/>
                    <a:pt x="286" y="0"/>
                    <a:pt x="184" y="0"/>
                  </a:cubicBez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35FECC3-5F09-DF17-5599-47CC008A34FF}"/>
              </a:ext>
            </a:extLst>
          </p:cNvPr>
          <p:cNvGrpSpPr/>
          <p:nvPr/>
        </p:nvGrpSpPr>
        <p:grpSpPr>
          <a:xfrm flipH="1">
            <a:off x="4894123" y="2729982"/>
            <a:ext cx="2847712" cy="1025876"/>
            <a:chOff x="939800" y="1557338"/>
            <a:chExt cx="3873501" cy="1395412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DF25B335-43BD-5A52-1140-236014058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800" y="1671638"/>
              <a:ext cx="3727450" cy="116840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A5DF2D8F-FAB9-987B-B8D4-154E3C90DE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8225" y="1768475"/>
              <a:ext cx="3530600" cy="973137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D2AC67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Oval 7">
              <a:extLst>
                <a:ext uri="{FF2B5EF4-FFF2-40B4-BE49-F238E27FC236}">
                  <a16:creationId xmlns:a16="http://schemas.microsoft.com/office/drawing/2014/main" id="{6F3D4651-B511-6D37-66F5-46F4D1346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588" y="1557338"/>
              <a:ext cx="1382713" cy="1395412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337EB56-7C5D-956A-05D4-EC2EAFE3AE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0588" y="1557338"/>
              <a:ext cx="1382713" cy="1395412"/>
            </a:xfrm>
            <a:custGeom>
              <a:avLst/>
              <a:gdLst>
                <a:gd name="T0" fmla="*/ 184 w 368"/>
                <a:gd name="T1" fmla="*/ 52 h 369"/>
                <a:gd name="T2" fmla="*/ 316 w 368"/>
                <a:gd name="T3" fmla="*/ 184 h 369"/>
                <a:gd name="T4" fmla="*/ 184 w 368"/>
                <a:gd name="T5" fmla="*/ 316 h 369"/>
                <a:gd name="T6" fmla="*/ 52 w 368"/>
                <a:gd name="T7" fmla="*/ 184 h 369"/>
                <a:gd name="T8" fmla="*/ 184 w 368"/>
                <a:gd name="T9" fmla="*/ 52 h 369"/>
                <a:gd name="T10" fmla="*/ 184 w 368"/>
                <a:gd name="T11" fmla="*/ 0 h 369"/>
                <a:gd name="T12" fmla="*/ 0 w 368"/>
                <a:gd name="T13" fmla="*/ 184 h 369"/>
                <a:gd name="T14" fmla="*/ 184 w 368"/>
                <a:gd name="T15" fmla="*/ 369 h 369"/>
                <a:gd name="T16" fmla="*/ 368 w 368"/>
                <a:gd name="T17" fmla="*/ 184 h 369"/>
                <a:gd name="T18" fmla="*/ 184 w 368"/>
                <a:gd name="T1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9">
                  <a:moveTo>
                    <a:pt x="184" y="52"/>
                  </a:moveTo>
                  <a:cubicBezTo>
                    <a:pt x="257" y="52"/>
                    <a:pt x="316" y="112"/>
                    <a:pt x="316" y="184"/>
                  </a:cubicBezTo>
                  <a:cubicBezTo>
                    <a:pt x="316" y="257"/>
                    <a:pt x="257" y="316"/>
                    <a:pt x="184" y="316"/>
                  </a:cubicBezTo>
                  <a:cubicBezTo>
                    <a:pt x="112" y="316"/>
                    <a:pt x="52" y="257"/>
                    <a:pt x="52" y="184"/>
                  </a:cubicBezTo>
                  <a:cubicBezTo>
                    <a:pt x="52" y="112"/>
                    <a:pt x="112" y="52"/>
                    <a:pt x="184" y="52"/>
                  </a:cubicBezTo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6"/>
                    <a:pt x="83" y="369"/>
                    <a:pt x="184" y="369"/>
                  </a:cubicBezTo>
                  <a:cubicBezTo>
                    <a:pt x="286" y="369"/>
                    <a:pt x="368" y="286"/>
                    <a:pt x="368" y="184"/>
                  </a:cubicBezTo>
                  <a:cubicBezTo>
                    <a:pt x="368" y="83"/>
                    <a:pt x="286" y="0"/>
                    <a:pt x="184" y="0"/>
                  </a:cubicBezTo>
                  <a:close/>
                </a:path>
              </a:pathLst>
            </a:custGeom>
            <a:solidFill>
              <a:srgbClr val="D2AC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D1D7B14-CE9A-1BE9-0A63-EC814C64D8EB}"/>
              </a:ext>
            </a:extLst>
          </p:cNvPr>
          <p:cNvGrpSpPr/>
          <p:nvPr/>
        </p:nvGrpSpPr>
        <p:grpSpPr>
          <a:xfrm>
            <a:off x="4894123" y="3853738"/>
            <a:ext cx="2847712" cy="1025876"/>
            <a:chOff x="939800" y="1557338"/>
            <a:chExt cx="3873501" cy="1395412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B870873-3229-102F-F28E-BB9A5C44E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800" y="1671638"/>
              <a:ext cx="3727450" cy="116840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16F55E43-41E3-B687-AA15-591FDB6367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8225" y="1768475"/>
              <a:ext cx="3530600" cy="973137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017E8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Oval 7">
              <a:extLst>
                <a:ext uri="{FF2B5EF4-FFF2-40B4-BE49-F238E27FC236}">
                  <a16:creationId xmlns:a16="http://schemas.microsoft.com/office/drawing/2014/main" id="{825D813C-5E16-1C09-938E-E2FE81FED0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588" y="1557338"/>
              <a:ext cx="1382713" cy="1395412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8852EC3-C004-7BFD-4ADB-C85770D77D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0588" y="1557338"/>
              <a:ext cx="1382713" cy="1395412"/>
            </a:xfrm>
            <a:custGeom>
              <a:avLst/>
              <a:gdLst>
                <a:gd name="T0" fmla="*/ 184 w 368"/>
                <a:gd name="T1" fmla="*/ 52 h 369"/>
                <a:gd name="T2" fmla="*/ 316 w 368"/>
                <a:gd name="T3" fmla="*/ 184 h 369"/>
                <a:gd name="T4" fmla="*/ 184 w 368"/>
                <a:gd name="T5" fmla="*/ 316 h 369"/>
                <a:gd name="T6" fmla="*/ 52 w 368"/>
                <a:gd name="T7" fmla="*/ 184 h 369"/>
                <a:gd name="T8" fmla="*/ 184 w 368"/>
                <a:gd name="T9" fmla="*/ 52 h 369"/>
                <a:gd name="T10" fmla="*/ 184 w 368"/>
                <a:gd name="T11" fmla="*/ 0 h 369"/>
                <a:gd name="T12" fmla="*/ 0 w 368"/>
                <a:gd name="T13" fmla="*/ 184 h 369"/>
                <a:gd name="T14" fmla="*/ 184 w 368"/>
                <a:gd name="T15" fmla="*/ 369 h 369"/>
                <a:gd name="T16" fmla="*/ 368 w 368"/>
                <a:gd name="T17" fmla="*/ 184 h 369"/>
                <a:gd name="T18" fmla="*/ 184 w 368"/>
                <a:gd name="T1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9">
                  <a:moveTo>
                    <a:pt x="184" y="52"/>
                  </a:moveTo>
                  <a:cubicBezTo>
                    <a:pt x="257" y="52"/>
                    <a:pt x="316" y="112"/>
                    <a:pt x="316" y="184"/>
                  </a:cubicBezTo>
                  <a:cubicBezTo>
                    <a:pt x="316" y="257"/>
                    <a:pt x="257" y="316"/>
                    <a:pt x="184" y="316"/>
                  </a:cubicBezTo>
                  <a:cubicBezTo>
                    <a:pt x="112" y="316"/>
                    <a:pt x="52" y="257"/>
                    <a:pt x="52" y="184"/>
                  </a:cubicBezTo>
                  <a:cubicBezTo>
                    <a:pt x="52" y="112"/>
                    <a:pt x="112" y="52"/>
                    <a:pt x="184" y="52"/>
                  </a:cubicBezTo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6"/>
                    <a:pt x="83" y="369"/>
                    <a:pt x="184" y="369"/>
                  </a:cubicBezTo>
                  <a:cubicBezTo>
                    <a:pt x="286" y="369"/>
                    <a:pt x="368" y="286"/>
                    <a:pt x="368" y="184"/>
                  </a:cubicBezTo>
                  <a:cubicBezTo>
                    <a:pt x="368" y="83"/>
                    <a:pt x="286" y="0"/>
                    <a:pt x="184" y="0"/>
                  </a:cubicBezTo>
                  <a:close/>
                </a:path>
              </a:pathLst>
            </a:custGeom>
            <a:solidFill>
              <a:srgbClr val="017E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548F5E1-8382-957F-4BCF-BB6EAEBCAA4C}"/>
              </a:ext>
            </a:extLst>
          </p:cNvPr>
          <p:cNvGrpSpPr/>
          <p:nvPr/>
        </p:nvGrpSpPr>
        <p:grpSpPr>
          <a:xfrm flipH="1">
            <a:off x="4894123" y="5057761"/>
            <a:ext cx="2847712" cy="1025876"/>
            <a:chOff x="939800" y="1557338"/>
            <a:chExt cx="3873501" cy="1395412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52E21DBA-5BBD-ADBB-EA10-7A2AE2C4C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800" y="1671638"/>
              <a:ext cx="3727450" cy="1168400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BA3B526C-9419-26C8-E0E6-296AB6968E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8225" y="1768475"/>
              <a:ext cx="3530600" cy="973137"/>
            </a:xfrm>
            <a:prstGeom prst="roundRect">
              <a:avLst>
                <a:gd name="adj" fmla="val 50000"/>
              </a:avLst>
            </a:prstGeom>
            <a:noFill/>
            <a:ln w="57150">
              <a:solidFill>
                <a:srgbClr val="D2AC67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Oval 7">
              <a:extLst>
                <a:ext uri="{FF2B5EF4-FFF2-40B4-BE49-F238E27FC236}">
                  <a16:creationId xmlns:a16="http://schemas.microsoft.com/office/drawing/2014/main" id="{92F2FE7B-E5F5-DF17-6782-B82FBAF73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588" y="1557338"/>
              <a:ext cx="1382713" cy="1395412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BEE1FE0F-7632-1329-DE21-4106CEFDB8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0588" y="1557338"/>
              <a:ext cx="1382713" cy="1395412"/>
            </a:xfrm>
            <a:custGeom>
              <a:avLst/>
              <a:gdLst>
                <a:gd name="T0" fmla="*/ 184 w 368"/>
                <a:gd name="T1" fmla="*/ 52 h 369"/>
                <a:gd name="T2" fmla="*/ 316 w 368"/>
                <a:gd name="T3" fmla="*/ 184 h 369"/>
                <a:gd name="T4" fmla="*/ 184 w 368"/>
                <a:gd name="T5" fmla="*/ 316 h 369"/>
                <a:gd name="T6" fmla="*/ 52 w 368"/>
                <a:gd name="T7" fmla="*/ 184 h 369"/>
                <a:gd name="T8" fmla="*/ 184 w 368"/>
                <a:gd name="T9" fmla="*/ 52 h 369"/>
                <a:gd name="T10" fmla="*/ 184 w 368"/>
                <a:gd name="T11" fmla="*/ 0 h 369"/>
                <a:gd name="T12" fmla="*/ 0 w 368"/>
                <a:gd name="T13" fmla="*/ 184 h 369"/>
                <a:gd name="T14" fmla="*/ 184 w 368"/>
                <a:gd name="T15" fmla="*/ 369 h 369"/>
                <a:gd name="T16" fmla="*/ 368 w 368"/>
                <a:gd name="T17" fmla="*/ 184 h 369"/>
                <a:gd name="T18" fmla="*/ 184 w 368"/>
                <a:gd name="T19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9">
                  <a:moveTo>
                    <a:pt x="184" y="52"/>
                  </a:moveTo>
                  <a:cubicBezTo>
                    <a:pt x="257" y="52"/>
                    <a:pt x="316" y="112"/>
                    <a:pt x="316" y="184"/>
                  </a:cubicBezTo>
                  <a:cubicBezTo>
                    <a:pt x="316" y="257"/>
                    <a:pt x="257" y="316"/>
                    <a:pt x="184" y="316"/>
                  </a:cubicBezTo>
                  <a:cubicBezTo>
                    <a:pt x="112" y="316"/>
                    <a:pt x="52" y="257"/>
                    <a:pt x="52" y="184"/>
                  </a:cubicBezTo>
                  <a:cubicBezTo>
                    <a:pt x="52" y="112"/>
                    <a:pt x="112" y="52"/>
                    <a:pt x="184" y="52"/>
                  </a:cubicBezTo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6"/>
                    <a:pt x="83" y="369"/>
                    <a:pt x="184" y="369"/>
                  </a:cubicBezTo>
                  <a:cubicBezTo>
                    <a:pt x="286" y="369"/>
                    <a:pt x="368" y="286"/>
                    <a:pt x="368" y="184"/>
                  </a:cubicBezTo>
                  <a:cubicBezTo>
                    <a:pt x="368" y="83"/>
                    <a:pt x="286" y="0"/>
                    <a:pt x="184" y="0"/>
                  </a:cubicBezTo>
                  <a:close/>
                </a:path>
              </a:pathLst>
            </a:custGeom>
            <a:solidFill>
              <a:srgbClr val="D2AC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3B0BA47-5DF2-9C79-6337-64055B8BD1C5}"/>
              </a:ext>
            </a:extLst>
          </p:cNvPr>
          <p:cNvGrpSpPr/>
          <p:nvPr/>
        </p:nvGrpSpPr>
        <p:grpSpPr>
          <a:xfrm>
            <a:off x="3848222" y="1976516"/>
            <a:ext cx="1572943" cy="174085"/>
            <a:chOff x="3037765" y="2380012"/>
            <a:chExt cx="1572943" cy="174085"/>
          </a:xfrm>
          <a:solidFill>
            <a:srgbClr val="017E81"/>
          </a:solidFill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F886AEC-3DD0-774F-8D4B-A8D381E4124A}"/>
                </a:ext>
              </a:extLst>
            </p:cNvPr>
            <p:cNvCxnSpPr/>
            <p:nvPr/>
          </p:nvCxnSpPr>
          <p:spPr>
            <a:xfrm flipH="1">
              <a:off x="3037765" y="2467054"/>
              <a:ext cx="1485900" cy="0"/>
            </a:xfrm>
            <a:prstGeom prst="line">
              <a:avLst/>
            </a:prstGeom>
            <a:grpFill/>
            <a:ln w="19050">
              <a:solidFill>
                <a:srgbClr val="062D3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7373251-2FE0-F51E-E390-B379DD2B4E2F}"/>
                </a:ext>
              </a:extLst>
            </p:cNvPr>
            <p:cNvSpPr/>
            <p:nvPr/>
          </p:nvSpPr>
          <p:spPr>
            <a:xfrm>
              <a:off x="4436623" y="2380012"/>
              <a:ext cx="174085" cy="1740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93D4328-76BE-07B8-97DB-4A3DAA50C48D}"/>
              </a:ext>
            </a:extLst>
          </p:cNvPr>
          <p:cNvGrpSpPr/>
          <p:nvPr/>
        </p:nvGrpSpPr>
        <p:grpSpPr>
          <a:xfrm>
            <a:off x="3848222" y="4279634"/>
            <a:ext cx="1572943" cy="174085"/>
            <a:chOff x="3037765" y="2380012"/>
            <a:chExt cx="1572943" cy="174085"/>
          </a:xfrm>
          <a:solidFill>
            <a:srgbClr val="017E81"/>
          </a:solidFill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4BC084B-FA16-09C6-9F63-FE879ADBA714}"/>
                </a:ext>
              </a:extLst>
            </p:cNvPr>
            <p:cNvCxnSpPr/>
            <p:nvPr/>
          </p:nvCxnSpPr>
          <p:spPr>
            <a:xfrm flipH="1">
              <a:off x="3037765" y="2467054"/>
              <a:ext cx="1485900" cy="0"/>
            </a:xfrm>
            <a:prstGeom prst="line">
              <a:avLst/>
            </a:prstGeom>
            <a:grpFill/>
            <a:ln w="19050">
              <a:solidFill>
                <a:srgbClr val="017E8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1F30D82-5B19-B4EB-3A10-5513CDB68F4E}"/>
                </a:ext>
              </a:extLst>
            </p:cNvPr>
            <p:cNvSpPr/>
            <p:nvPr/>
          </p:nvSpPr>
          <p:spPr>
            <a:xfrm>
              <a:off x="4436623" y="2380012"/>
              <a:ext cx="174085" cy="174085"/>
            </a:xfrm>
            <a:prstGeom prst="ellipse">
              <a:avLst/>
            </a:prstGeom>
            <a:grpFill/>
            <a:ln>
              <a:solidFill>
                <a:srgbClr val="017E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79DEE3A-6287-2DFA-F077-A2A27F73CFF5}"/>
              </a:ext>
            </a:extLst>
          </p:cNvPr>
          <p:cNvGrpSpPr/>
          <p:nvPr/>
        </p:nvGrpSpPr>
        <p:grpSpPr>
          <a:xfrm flipH="1">
            <a:off x="7285487" y="3155878"/>
            <a:ext cx="1572943" cy="174085"/>
            <a:chOff x="3037765" y="2380012"/>
            <a:chExt cx="1572943" cy="174085"/>
          </a:xfrm>
          <a:solidFill>
            <a:srgbClr val="D2AC67"/>
          </a:solidFill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810D11E-A7F7-F4E2-65B9-D525D52689BB}"/>
                </a:ext>
              </a:extLst>
            </p:cNvPr>
            <p:cNvCxnSpPr/>
            <p:nvPr/>
          </p:nvCxnSpPr>
          <p:spPr>
            <a:xfrm flipH="1">
              <a:off x="3037765" y="2467054"/>
              <a:ext cx="1485900" cy="0"/>
            </a:xfrm>
            <a:prstGeom prst="line">
              <a:avLst/>
            </a:prstGeom>
            <a:grpFill/>
            <a:ln w="19050">
              <a:solidFill>
                <a:srgbClr val="D2AC6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0546893-02A7-8EF1-6265-F4EBFC46AA31}"/>
                </a:ext>
              </a:extLst>
            </p:cNvPr>
            <p:cNvSpPr/>
            <p:nvPr/>
          </p:nvSpPr>
          <p:spPr>
            <a:xfrm>
              <a:off x="4436623" y="2380012"/>
              <a:ext cx="174085" cy="174085"/>
            </a:xfrm>
            <a:prstGeom prst="ellipse">
              <a:avLst/>
            </a:prstGeom>
            <a:grpFill/>
            <a:ln>
              <a:solidFill>
                <a:srgbClr val="D2AC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60EC436-466C-EBF3-58DD-C05E6231D185}"/>
              </a:ext>
            </a:extLst>
          </p:cNvPr>
          <p:cNvGrpSpPr/>
          <p:nvPr/>
        </p:nvGrpSpPr>
        <p:grpSpPr>
          <a:xfrm flipH="1">
            <a:off x="7285487" y="5483657"/>
            <a:ext cx="1572943" cy="174085"/>
            <a:chOff x="3037765" y="2380012"/>
            <a:chExt cx="1572943" cy="174085"/>
          </a:xfrm>
          <a:solidFill>
            <a:srgbClr val="D2AC67"/>
          </a:solidFill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C81F24D-C21D-BED7-083B-8B55331415E7}"/>
                </a:ext>
              </a:extLst>
            </p:cNvPr>
            <p:cNvCxnSpPr/>
            <p:nvPr/>
          </p:nvCxnSpPr>
          <p:spPr>
            <a:xfrm flipH="1">
              <a:off x="3037765" y="2467054"/>
              <a:ext cx="1485900" cy="0"/>
            </a:xfrm>
            <a:prstGeom prst="line">
              <a:avLst/>
            </a:prstGeom>
            <a:grpFill/>
            <a:ln w="19050">
              <a:solidFill>
                <a:srgbClr val="D2AC6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8549F6C-EC93-F7F7-C75B-DDCA269DE711}"/>
                </a:ext>
              </a:extLst>
            </p:cNvPr>
            <p:cNvSpPr/>
            <p:nvPr/>
          </p:nvSpPr>
          <p:spPr>
            <a:xfrm>
              <a:off x="4436623" y="2380012"/>
              <a:ext cx="174085" cy="174085"/>
            </a:xfrm>
            <a:prstGeom prst="ellipse">
              <a:avLst/>
            </a:prstGeom>
            <a:grpFill/>
            <a:ln>
              <a:solidFill>
                <a:srgbClr val="D2AC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1F7C629-E7E6-DB19-1A5D-E4BA5B2AAD3A}"/>
              </a:ext>
            </a:extLst>
          </p:cNvPr>
          <p:cNvGrpSpPr/>
          <p:nvPr/>
        </p:nvGrpSpPr>
        <p:grpSpPr>
          <a:xfrm>
            <a:off x="7021019" y="1788127"/>
            <a:ext cx="554038" cy="550862"/>
            <a:chOff x="7244017" y="1792685"/>
            <a:chExt cx="554038" cy="550862"/>
          </a:xfrm>
          <a:solidFill>
            <a:srgbClr val="D2AC67"/>
          </a:solidFill>
        </p:grpSpPr>
        <p:sp>
          <p:nvSpPr>
            <p:cNvPr id="39" name="Freeform 390">
              <a:extLst>
                <a:ext uri="{FF2B5EF4-FFF2-40B4-BE49-F238E27FC236}">
                  <a16:creationId xmlns:a16="http://schemas.microsoft.com/office/drawing/2014/main" id="{5BCDB506-CBC1-F789-8949-96B950788C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5167" y="1792685"/>
              <a:ext cx="242888" cy="242887"/>
            </a:xfrm>
            <a:custGeom>
              <a:avLst/>
              <a:gdLst>
                <a:gd name="T0" fmla="*/ 141 w 1531"/>
                <a:gd name="T1" fmla="*/ 1394 h 1534"/>
                <a:gd name="T2" fmla="*/ 1382 w 1531"/>
                <a:gd name="T3" fmla="*/ 1312 h 1534"/>
                <a:gd name="T4" fmla="*/ 1354 w 1531"/>
                <a:gd name="T5" fmla="*/ 1154 h 1534"/>
                <a:gd name="T6" fmla="*/ 1307 w 1531"/>
                <a:gd name="T7" fmla="*/ 1000 h 1534"/>
                <a:gd name="T8" fmla="*/ 1242 w 1531"/>
                <a:gd name="T9" fmla="*/ 854 h 1534"/>
                <a:gd name="T10" fmla="*/ 1160 w 1531"/>
                <a:gd name="T11" fmla="*/ 716 h 1534"/>
                <a:gd name="T12" fmla="*/ 1060 w 1531"/>
                <a:gd name="T13" fmla="*/ 588 h 1534"/>
                <a:gd name="T14" fmla="*/ 934 w 1531"/>
                <a:gd name="T15" fmla="*/ 464 h 1534"/>
                <a:gd name="T16" fmla="*/ 796 w 1531"/>
                <a:gd name="T17" fmla="*/ 359 h 1534"/>
                <a:gd name="T18" fmla="*/ 644 w 1531"/>
                <a:gd name="T19" fmla="*/ 273 h 1534"/>
                <a:gd name="T20" fmla="*/ 484 w 1531"/>
                <a:gd name="T21" fmla="*/ 207 h 1534"/>
                <a:gd name="T22" fmla="*/ 314 w 1531"/>
                <a:gd name="T23" fmla="*/ 164 h 1534"/>
                <a:gd name="T24" fmla="*/ 141 w 1531"/>
                <a:gd name="T25" fmla="*/ 142 h 1534"/>
                <a:gd name="T26" fmla="*/ 160 w 1531"/>
                <a:gd name="T27" fmla="*/ 2 h 1534"/>
                <a:gd name="T28" fmla="*/ 335 w 1531"/>
                <a:gd name="T29" fmla="*/ 25 h 1534"/>
                <a:gd name="T30" fmla="*/ 507 w 1531"/>
                <a:gd name="T31" fmla="*/ 67 h 1534"/>
                <a:gd name="T32" fmla="*/ 671 w 1531"/>
                <a:gd name="T33" fmla="*/ 130 h 1534"/>
                <a:gd name="T34" fmla="*/ 826 w 1531"/>
                <a:gd name="T35" fmla="*/ 211 h 1534"/>
                <a:gd name="T36" fmla="*/ 971 w 1531"/>
                <a:gd name="T37" fmla="*/ 311 h 1534"/>
                <a:gd name="T38" fmla="*/ 1103 w 1531"/>
                <a:gd name="T39" fmla="*/ 429 h 1534"/>
                <a:gd name="T40" fmla="*/ 1222 w 1531"/>
                <a:gd name="T41" fmla="*/ 563 h 1534"/>
                <a:gd name="T42" fmla="*/ 1321 w 1531"/>
                <a:gd name="T43" fmla="*/ 709 h 1534"/>
                <a:gd name="T44" fmla="*/ 1403 w 1531"/>
                <a:gd name="T45" fmla="*/ 865 h 1534"/>
                <a:gd name="T46" fmla="*/ 1464 w 1531"/>
                <a:gd name="T47" fmla="*/ 1028 h 1534"/>
                <a:gd name="T48" fmla="*/ 1506 w 1531"/>
                <a:gd name="T49" fmla="*/ 1199 h 1534"/>
                <a:gd name="T50" fmla="*/ 1528 w 1531"/>
                <a:gd name="T51" fmla="*/ 1375 h 1534"/>
                <a:gd name="T52" fmla="*/ 1528 w 1531"/>
                <a:gd name="T53" fmla="*/ 1483 h 1534"/>
                <a:gd name="T54" fmla="*/ 1510 w 1531"/>
                <a:gd name="T55" fmla="*/ 1514 h 1534"/>
                <a:gd name="T56" fmla="*/ 1479 w 1531"/>
                <a:gd name="T57" fmla="*/ 1532 h 1534"/>
                <a:gd name="T58" fmla="*/ 70 w 1531"/>
                <a:gd name="T59" fmla="*/ 1534 h 1534"/>
                <a:gd name="T60" fmla="*/ 35 w 1531"/>
                <a:gd name="T61" fmla="*/ 1524 h 1534"/>
                <a:gd name="T62" fmla="*/ 10 w 1531"/>
                <a:gd name="T63" fmla="*/ 1499 h 1534"/>
                <a:gd name="T64" fmla="*/ 0 w 1531"/>
                <a:gd name="T65" fmla="*/ 1464 h 1534"/>
                <a:gd name="T66" fmla="*/ 2 w 1531"/>
                <a:gd name="T67" fmla="*/ 51 h 1534"/>
                <a:gd name="T68" fmla="*/ 20 w 1531"/>
                <a:gd name="T69" fmla="*/ 20 h 1534"/>
                <a:gd name="T70" fmla="*/ 52 w 1531"/>
                <a:gd name="T71" fmla="*/ 2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1" h="1534">
                  <a:moveTo>
                    <a:pt x="141" y="142"/>
                  </a:moveTo>
                  <a:lnTo>
                    <a:pt x="141" y="1394"/>
                  </a:lnTo>
                  <a:lnTo>
                    <a:pt x="1389" y="1394"/>
                  </a:lnTo>
                  <a:lnTo>
                    <a:pt x="1382" y="1312"/>
                  </a:lnTo>
                  <a:lnTo>
                    <a:pt x="1370" y="1233"/>
                  </a:lnTo>
                  <a:lnTo>
                    <a:pt x="1354" y="1154"/>
                  </a:lnTo>
                  <a:lnTo>
                    <a:pt x="1333" y="1077"/>
                  </a:lnTo>
                  <a:lnTo>
                    <a:pt x="1307" y="1000"/>
                  </a:lnTo>
                  <a:lnTo>
                    <a:pt x="1277" y="926"/>
                  </a:lnTo>
                  <a:lnTo>
                    <a:pt x="1242" y="854"/>
                  </a:lnTo>
                  <a:lnTo>
                    <a:pt x="1203" y="784"/>
                  </a:lnTo>
                  <a:lnTo>
                    <a:pt x="1160" y="716"/>
                  </a:lnTo>
                  <a:lnTo>
                    <a:pt x="1112" y="650"/>
                  </a:lnTo>
                  <a:lnTo>
                    <a:pt x="1060" y="588"/>
                  </a:lnTo>
                  <a:lnTo>
                    <a:pt x="999" y="524"/>
                  </a:lnTo>
                  <a:lnTo>
                    <a:pt x="934" y="464"/>
                  </a:lnTo>
                  <a:lnTo>
                    <a:pt x="866" y="409"/>
                  </a:lnTo>
                  <a:lnTo>
                    <a:pt x="796" y="359"/>
                  </a:lnTo>
                  <a:lnTo>
                    <a:pt x="720" y="313"/>
                  </a:lnTo>
                  <a:lnTo>
                    <a:pt x="644" y="273"/>
                  </a:lnTo>
                  <a:lnTo>
                    <a:pt x="565" y="238"/>
                  </a:lnTo>
                  <a:lnTo>
                    <a:pt x="484" y="207"/>
                  </a:lnTo>
                  <a:lnTo>
                    <a:pt x="400" y="183"/>
                  </a:lnTo>
                  <a:lnTo>
                    <a:pt x="314" y="164"/>
                  </a:lnTo>
                  <a:lnTo>
                    <a:pt x="227" y="150"/>
                  </a:lnTo>
                  <a:lnTo>
                    <a:pt x="141" y="142"/>
                  </a:lnTo>
                  <a:close/>
                  <a:moveTo>
                    <a:pt x="70" y="0"/>
                  </a:moveTo>
                  <a:lnTo>
                    <a:pt x="160" y="2"/>
                  </a:lnTo>
                  <a:lnTo>
                    <a:pt x="248" y="11"/>
                  </a:lnTo>
                  <a:lnTo>
                    <a:pt x="335" y="25"/>
                  </a:lnTo>
                  <a:lnTo>
                    <a:pt x="422" y="43"/>
                  </a:lnTo>
                  <a:lnTo>
                    <a:pt x="507" y="67"/>
                  </a:lnTo>
                  <a:lnTo>
                    <a:pt x="589" y="96"/>
                  </a:lnTo>
                  <a:lnTo>
                    <a:pt x="671" y="130"/>
                  </a:lnTo>
                  <a:lnTo>
                    <a:pt x="749" y="168"/>
                  </a:lnTo>
                  <a:lnTo>
                    <a:pt x="826" y="211"/>
                  </a:lnTo>
                  <a:lnTo>
                    <a:pt x="899" y="259"/>
                  </a:lnTo>
                  <a:lnTo>
                    <a:pt x="971" y="311"/>
                  </a:lnTo>
                  <a:lnTo>
                    <a:pt x="1039" y="368"/>
                  </a:lnTo>
                  <a:lnTo>
                    <a:pt x="1103" y="429"/>
                  </a:lnTo>
                  <a:lnTo>
                    <a:pt x="1165" y="494"/>
                  </a:lnTo>
                  <a:lnTo>
                    <a:pt x="1222" y="563"/>
                  </a:lnTo>
                  <a:lnTo>
                    <a:pt x="1274" y="634"/>
                  </a:lnTo>
                  <a:lnTo>
                    <a:pt x="1321" y="709"/>
                  </a:lnTo>
                  <a:lnTo>
                    <a:pt x="1365" y="785"/>
                  </a:lnTo>
                  <a:lnTo>
                    <a:pt x="1403" y="865"/>
                  </a:lnTo>
                  <a:lnTo>
                    <a:pt x="1436" y="945"/>
                  </a:lnTo>
                  <a:lnTo>
                    <a:pt x="1464" y="1028"/>
                  </a:lnTo>
                  <a:lnTo>
                    <a:pt x="1489" y="1113"/>
                  </a:lnTo>
                  <a:lnTo>
                    <a:pt x="1506" y="1199"/>
                  </a:lnTo>
                  <a:lnTo>
                    <a:pt x="1520" y="1287"/>
                  </a:lnTo>
                  <a:lnTo>
                    <a:pt x="1528" y="1375"/>
                  </a:lnTo>
                  <a:lnTo>
                    <a:pt x="1531" y="1464"/>
                  </a:lnTo>
                  <a:lnTo>
                    <a:pt x="1528" y="1483"/>
                  </a:lnTo>
                  <a:lnTo>
                    <a:pt x="1521" y="1499"/>
                  </a:lnTo>
                  <a:lnTo>
                    <a:pt x="1510" y="1514"/>
                  </a:lnTo>
                  <a:lnTo>
                    <a:pt x="1496" y="1524"/>
                  </a:lnTo>
                  <a:lnTo>
                    <a:pt x="1479" y="1532"/>
                  </a:lnTo>
                  <a:lnTo>
                    <a:pt x="1460" y="1534"/>
                  </a:lnTo>
                  <a:lnTo>
                    <a:pt x="70" y="1534"/>
                  </a:lnTo>
                  <a:lnTo>
                    <a:pt x="52" y="1532"/>
                  </a:lnTo>
                  <a:lnTo>
                    <a:pt x="35" y="1524"/>
                  </a:lnTo>
                  <a:lnTo>
                    <a:pt x="20" y="1514"/>
                  </a:lnTo>
                  <a:lnTo>
                    <a:pt x="10" y="1499"/>
                  </a:lnTo>
                  <a:lnTo>
                    <a:pt x="2" y="1483"/>
                  </a:lnTo>
                  <a:lnTo>
                    <a:pt x="0" y="1464"/>
                  </a:lnTo>
                  <a:lnTo>
                    <a:pt x="0" y="70"/>
                  </a:lnTo>
                  <a:lnTo>
                    <a:pt x="2" y="51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1">
              <a:extLst>
                <a:ext uri="{FF2B5EF4-FFF2-40B4-BE49-F238E27FC236}">
                  <a16:creationId xmlns:a16="http://schemas.microsoft.com/office/drawing/2014/main" id="{34BC6631-77EF-8121-8401-4582F6102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4017" y="1843485"/>
              <a:ext cx="498475" cy="500062"/>
            </a:xfrm>
            <a:custGeom>
              <a:avLst/>
              <a:gdLst>
                <a:gd name="T0" fmla="*/ 1309 w 3145"/>
                <a:gd name="T1" fmla="*/ 164 h 3152"/>
                <a:gd name="T2" fmla="*/ 1035 w 3145"/>
                <a:gd name="T3" fmla="*/ 245 h 3152"/>
                <a:gd name="T4" fmla="*/ 787 w 3145"/>
                <a:gd name="T5" fmla="*/ 376 h 3152"/>
                <a:gd name="T6" fmla="*/ 570 w 3145"/>
                <a:gd name="T7" fmla="*/ 551 h 3152"/>
                <a:gd name="T8" fmla="*/ 391 w 3145"/>
                <a:gd name="T9" fmla="*/ 765 h 3152"/>
                <a:gd name="T10" fmla="*/ 256 w 3145"/>
                <a:gd name="T11" fmla="*/ 1011 h 3152"/>
                <a:gd name="T12" fmla="*/ 170 w 3145"/>
                <a:gd name="T13" fmla="*/ 1284 h 3152"/>
                <a:gd name="T14" fmla="*/ 141 w 3145"/>
                <a:gd name="T15" fmla="*/ 1577 h 3152"/>
                <a:gd name="T16" fmla="*/ 169 w 3145"/>
                <a:gd name="T17" fmla="*/ 1865 h 3152"/>
                <a:gd name="T18" fmla="*/ 253 w 3145"/>
                <a:gd name="T19" fmla="*/ 2134 h 3152"/>
                <a:gd name="T20" fmla="*/ 385 w 3145"/>
                <a:gd name="T21" fmla="*/ 2378 h 3152"/>
                <a:gd name="T22" fmla="*/ 561 w 3145"/>
                <a:gd name="T23" fmla="*/ 2591 h 3152"/>
                <a:gd name="T24" fmla="*/ 772 w 3145"/>
                <a:gd name="T25" fmla="*/ 2766 h 3152"/>
                <a:gd name="T26" fmla="*/ 1016 w 3145"/>
                <a:gd name="T27" fmla="*/ 2899 h 3152"/>
                <a:gd name="T28" fmla="*/ 1284 w 3145"/>
                <a:gd name="T29" fmla="*/ 2983 h 3152"/>
                <a:gd name="T30" fmla="*/ 1573 w 3145"/>
                <a:gd name="T31" fmla="*/ 3012 h 3152"/>
                <a:gd name="T32" fmla="*/ 1865 w 3145"/>
                <a:gd name="T33" fmla="*/ 2983 h 3152"/>
                <a:gd name="T34" fmla="*/ 2136 w 3145"/>
                <a:gd name="T35" fmla="*/ 2897 h 3152"/>
                <a:gd name="T36" fmla="*/ 2381 w 3145"/>
                <a:gd name="T37" fmla="*/ 2761 h 3152"/>
                <a:gd name="T38" fmla="*/ 2595 w 3145"/>
                <a:gd name="T39" fmla="*/ 2581 h 3152"/>
                <a:gd name="T40" fmla="*/ 2770 w 3145"/>
                <a:gd name="T41" fmla="*/ 2363 h 3152"/>
                <a:gd name="T42" fmla="*/ 2901 w 3145"/>
                <a:gd name="T43" fmla="*/ 2115 h 3152"/>
                <a:gd name="T44" fmla="*/ 2981 w 3145"/>
                <a:gd name="T45" fmla="*/ 1841 h 3152"/>
                <a:gd name="T46" fmla="*/ 1573 w 3145"/>
                <a:gd name="T47" fmla="*/ 1646 h 3152"/>
                <a:gd name="T48" fmla="*/ 1523 w 3145"/>
                <a:gd name="T49" fmla="*/ 1625 h 3152"/>
                <a:gd name="T50" fmla="*/ 1503 w 3145"/>
                <a:gd name="T51" fmla="*/ 1576 h 3152"/>
                <a:gd name="T52" fmla="*/ 1592 w 3145"/>
                <a:gd name="T53" fmla="*/ 2 h 3152"/>
                <a:gd name="T54" fmla="*/ 1633 w 3145"/>
                <a:gd name="T55" fmla="*/ 35 h 3152"/>
                <a:gd name="T56" fmla="*/ 1643 w 3145"/>
                <a:gd name="T57" fmla="*/ 1506 h 3152"/>
                <a:gd name="T58" fmla="*/ 3110 w 3145"/>
                <a:gd name="T59" fmla="*/ 1515 h 3152"/>
                <a:gd name="T60" fmla="*/ 3143 w 3145"/>
                <a:gd name="T61" fmla="*/ 1558 h 3152"/>
                <a:gd name="T62" fmla="*/ 3131 w 3145"/>
                <a:gd name="T63" fmla="*/ 1781 h 3152"/>
                <a:gd name="T64" fmla="*/ 3065 w 3145"/>
                <a:gd name="T65" fmla="*/ 2074 h 3152"/>
                <a:gd name="T66" fmla="*/ 2946 w 3145"/>
                <a:gd name="T67" fmla="*/ 2343 h 3152"/>
                <a:gd name="T68" fmla="*/ 2782 w 3145"/>
                <a:gd name="T69" fmla="*/ 2583 h 3152"/>
                <a:gd name="T70" fmla="*/ 2577 w 3145"/>
                <a:gd name="T71" fmla="*/ 2789 h 3152"/>
                <a:gd name="T72" fmla="*/ 2338 w 3145"/>
                <a:gd name="T73" fmla="*/ 2953 h 3152"/>
                <a:gd name="T74" fmla="*/ 2069 w 3145"/>
                <a:gd name="T75" fmla="*/ 3072 h 3152"/>
                <a:gd name="T76" fmla="*/ 1777 w 3145"/>
                <a:gd name="T77" fmla="*/ 3140 h 3152"/>
                <a:gd name="T78" fmla="*/ 1469 w 3145"/>
                <a:gd name="T79" fmla="*/ 3149 h 3152"/>
                <a:gd name="T80" fmla="*/ 1171 w 3145"/>
                <a:gd name="T81" fmla="*/ 3100 h 3152"/>
                <a:gd name="T82" fmla="*/ 894 w 3145"/>
                <a:gd name="T83" fmla="*/ 2999 h 3152"/>
                <a:gd name="T84" fmla="*/ 644 w 3145"/>
                <a:gd name="T85" fmla="*/ 2848 h 3152"/>
                <a:gd name="T86" fmla="*/ 427 w 3145"/>
                <a:gd name="T87" fmla="*/ 2656 h 3152"/>
                <a:gd name="T88" fmla="*/ 249 w 3145"/>
                <a:gd name="T89" fmla="*/ 2426 h 3152"/>
                <a:gd name="T90" fmla="*/ 114 w 3145"/>
                <a:gd name="T91" fmla="*/ 2166 h 3152"/>
                <a:gd name="T92" fmla="*/ 30 w 3145"/>
                <a:gd name="T93" fmla="*/ 1881 h 3152"/>
                <a:gd name="T94" fmla="*/ 0 w 3145"/>
                <a:gd name="T95" fmla="*/ 1577 h 3152"/>
                <a:gd name="T96" fmla="*/ 30 w 3145"/>
                <a:gd name="T97" fmla="*/ 1271 h 3152"/>
                <a:gd name="T98" fmla="*/ 114 w 3145"/>
                <a:gd name="T99" fmla="*/ 986 h 3152"/>
                <a:gd name="T100" fmla="*/ 249 w 3145"/>
                <a:gd name="T101" fmla="*/ 725 h 3152"/>
                <a:gd name="T102" fmla="*/ 427 w 3145"/>
                <a:gd name="T103" fmla="*/ 496 h 3152"/>
                <a:gd name="T104" fmla="*/ 644 w 3145"/>
                <a:gd name="T105" fmla="*/ 304 h 3152"/>
                <a:gd name="T106" fmla="*/ 894 w 3145"/>
                <a:gd name="T107" fmla="*/ 153 h 3152"/>
                <a:gd name="T108" fmla="*/ 1171 w 3145"/>
                <a:gd name="T109" fmla="*/ 52 h 3152"/>
                <a:gd name="T110" fmla="*/ 1469 w 3145"/>
                <a:gd name="T111" fmla="*/ 3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45" h="3152">
                  <a:moveTo>
                    <a:pt x="1503" y="142"/>
                  </a:moveTo>
                  <a:lnTo>
                    <a:pt x="1405" y="149"/>
                  </a:lnTo>
                  <a:lnTo>
                    <a:pt x="1309" y="164"/>
                  </a:lnTo>
                  <a:lnTo>
                    <a:pt x="1215" y="185"/>
                  </a:lnTo>
                  <a:lnTo>
                    <a:pt x="1123" y="212"/>
                  </a:lnTo>
                  <a:lnTo>
                    <a:pt x="1035" y="245"/>
                  </a:lnTo>
                  <a:lnTo>
                    <a:pt x="949" y="284"/>
                  </a:lnTo>
                  <a:lnTo>
                    <a:pt x="866" y="327"/>
                  </a:lnTo>
                  <a:lnTo>
                    <a:pt x="787" y="376"/>
                  </a:lnTo>
                  <a:lnTo>
                    <a:pt x="711" y="430"/>
                  </a:lnTo>
                  <a:lnTo>
                    <a:pt x="638" y="489"/>
                  </a:lnTo>
                  <a:lnTo>
                    <a:pt x="570" y="551"/>
                  </a:lnTo>
                  <a:lnTo>
                    <a:pt x="506" y="619"/>
                  </a:lnTo>
                  <a:lnTo>
                    <a:pt x="446" y="690"/>
                  </a:lnTo>
                  <a:lnTo>
                    <a:pt x="391" y="765"/>
                  </a:lnTo>
                  <a:lnTo>
                    <a:pt x="341" y="844"/>
                  </a:lnTo>
                  <a:lnTo>
                    <a:pt x="295" y="927"/>
                  </a:lnTo>
                  <a:lnTo>
                    <a:pt x="256" y="1011"/>
                  </a:lnTo>
                  <a:lnTo>
                    <a:pt x="221" y="1099"/>
                  </a:lnTo>
                  <a:lnTo>
                    <a:pt x="192" y="1191"/>
                  </a:lnTo>
                  <a:lnTo>
                    <a:pt x="170" y="1284"/>
                  </a:lnTo>
                  <a:lnTo>
                    <a:pt x="153" y="1379"/>
                  </a:lnTo>
                  <a:lnTo>
                    <a:pt x="144" y="1477"/>
                  </a:lnTo>
                  <a:lnTo>
                    <a:pt x="141" y="1577"/>
                  </a:lnTo>
                  <a:lnTo>
                    <a:pt x="144" y="1674"/>
                  </a:lnTo>
                  <a:lnTo>
                    <a:pt x="153" y="1771"/>
                  </a:lnTo>
                  <a:lnTo>
                    <a:pt x="169" y="1865"/>
                  </a:lnTo>
                  <a:lnTo>
                    <a:pt x="191" y="1957"/>
                  </a:lnTo>
                  <a:lnTo>
                    <a:pt x="220" y="2047"/>
                  </a:lnTo>
                  <a:lnTo>
                    <a:pt x="253" y="2134"/>
                  </a:lnTo>
                  <a:lnTo>
                    <a:pt x="292" y="2219"/>
                  </a:lnTo>
                  <a:lnTo>
                    <a:pt x="336" y="2300"/>
                  </a:lnTo>
                  <a:lnTo>
                    <a:pt x="385" y="2378"/>
                  </a:lnTo>
                  <a:lnTo>
                    <a:pt x="439" y="2453"/>
                  </a:lnTo>
                  <a:lnTo>
                    <a:pt x="498" y="2524"/>
                  </a:lnTo>
                  <a:lnTo>
                    <a:pt x="561" y="2591"/>
                  </a:lnTo>
                  <a:lnTo>
                    <a:pt x="627" y="2654"/>
                  </a:lnTo>
                  <a:lnTo>
                    <a:pt x="698" y="2712"/>
                  </a:lnTo>
                  <a:lnTo>
                    <a:pt x="772" y="2766"/>
                  </a:lnTo>
                  <a:lnTo>
                    <a:pt x="850" y="2816"/>
                  </a:lnTo>
                  <a:lnTo>
                    <a:pt x="932" y="2860"/>
                  </a:lnTo>
                  <a:lnTo>
                    <a:pt x="1016" y="2899"/>
                  </a:lnTo>
                  <a:lnTo>
                    <a:pt x="1103" y="2933"/>
                  </a:lnTo>
                  <a:lnTo>
                    <a:pt x="1192" y="2961"/>
                  </a:lnTo>
                  <a:lnTo>
                    <a:pt x="1284" y="2983"/>
                  </a:lnTo>
                  <a:lnTo>
                    <a:pt x="1378" y="2999"/>
                  </a:lnTo>
                  <a:lnTo>
                    <a:pt x="1475" y="3009"/>
                  </a:lnTo>
                  <a:lnTo>
                    <a:pt x="1573" y="3012"/>
                  </a:lnTo>
                  <a:lnTo>
                    <a:pt x="1672" y="3009"/>
                  </a:lnTo>
                  <a:lnTo>
                    <a:pt x="1770" y="2999"/>
                  </a:lnTo>
                  <a:lnTo>
                    <a:pt x="1865" y="2983"/>
                  </a:lnTo>
                  <a:lnTo>
                    <a:pt x="1958" y="2959"/>
                  </a:lnTo>
                  <a:lnTo>
                    <a:pt x="2048" y="2931"/>
                  </a:lnTo>
                  <a:lnTo>
                    <a:pt x="2136" y="2897"/>
                  </a:lnTo>
                  <a:lnTo>
                    <a:pt x="2222" y="2857"/>
                  </a:lnTo>
                  <a:lnTo>
                    <a:pt x="2303" y="2811"/>
                  </a:lnTo>
                  <a:lnTo>
                    <a:pt x="2381" y="2761"/>
                  </a:lnTo>
                  <a:lnTo>
                    <a:pt x="2456" y="2705"/>
                  </a:lnTo>
                  <a:lnTo>
                    <a:pt x="2527" y="2646"/>
                  </a:lnTo>
                  <a:lnTo>
                    <a:pt x="2595" y="2581"/>
                  </a:lnTo>
                  <a:lnTo>
                    <a:pt x="2657" y="2513"/>
                  </a:lnTo>
                  <a:lnTo>
                    <a:pt x="2716" y="2440"/>
                  </a:lnTo>
                  <a:lnTo>
                    <a:pt x="2770" y="2363"/>
                  </a:lnTo>
                  <a:lnTo>
                    <a:pt x="2818" y="2284"/>
                  </a:lnTo>
                  <a:lnTo>
                    <a:pt x="2862" y="2201"/>
                  </a:lnTo>
                  <a:lnTo>
                    <a:pt x="2901" y="2115"/>
                  </a:lnTo>
                  <a:lnTo>
                    <a:pt x="2932" y="2026"/>
                  </a:lnTo>
                  <a:lnTo>
                    <a:pt x="2960" y="1934"/>
                  </a:lnTo>
                  <a:lnTo>
                    <a:pt x="2981" y="1841"/>
                  </a:lnTo>
                  <a:lnTo>
                    <a:pt x="2995" y="1744"/>
                  </a:lnTo>
                  <a:lnTo>
                    <a:pt x="3003" y="1646"/>
                  </a:lnTo>
                  <a:lnTo>
                    <a:pt x="1573" y="1646"/>
                  </a:lnTo>
                  <a:lnTo>
                    <a:pt x="1554" y="1643"/>
                  </a:lnTo>
                  <a:lnTo>
                    <a:pt x="1537" y="1636"/>
                  </a:lnTo>
                  <a:lnTo>
                    <a:pt x="1523" y="1625"/>
                  </a:lnTo>
                  <a:lnTo>
                    <a:pt x="1513" y="1612"/>
                  </a:lnTo>
                  <a:lnTo>
                    <a:pt x="1505" y="1595"/>
                  </a:lnTo>
                  <a:lnTo>
                    <a:pt x="1503" y="1576"/>
                  </a:lnTo>
                  <a:lnTo>
                    <a:pt x="1503" y="142"/>
                  </a:lnTo>
                  <a:close/>
                  <a:moveTo>
                    <a:pt x="1573" y="0"/>
                  </a:moveTo>
                  <a:lnTo>
                    <a:pt x="1592" y="2"/>
                  </a:lnTo>
                  <a:lnTo>
                    <a:pt x="1608" y="9"/>
                  </a:lnTo>
                  <a:lnTo>
                    <a:pt x="1623" y="20"/>
                  </a:lnTo>
                  <a:lnTo>
                    <a:pt x="1633" y="35"/>
                  </a:lnTo>
                  <a:lnTo>
                    <a:pt x="1641" y="51"/>
                  </a:lnTo>
                  <a:lnTo>
                    <a:pt x="1643" y="70"/>
                  </a:lnTo>
                  <a:lnTo>
                    <a:pt x="1643" y="1506"/>
                  </a:lnTo>
                  <a:lnTo>
                    <a:pt x="3075" y="1506"/>
                  </a:lnTo>
                  <a:lnTo>
                    <a:pt x="3093" y="1509"/>
                  </a:lnTo>
                  <a:lnTo>
                    <a:pt x="3110" y="1515"/>
                  </a:lnTo>
                  <a:lnTo>
                    <a:pt x="3125" y="1527"/>
                  </a:lnTo>
                  <a:lnTo>
                    <a:pt x="3136" y="1541"/>
                  </a:lnTo>
                  <a:lnTo>
                    <a:pt x="3143" y="1558"/>
                  </a:lnTo>
                  <a:lnTo>
                    <a:pt x="3145" y="1577"/>
                  </a:lnTo>
                  <a:lnTo>
                    <a:pt x="3142" y="1679"/>
                  </a:lnTo>
                  <a:lnTo>
                    <a:pt x="3131" y="1781"/>
                  </a:lnTo>
                  <a:lnTo>
                    <a:pt x="3115" y="1881"/>
                  </a:lnTo>
                  <a:lnTo>
                    <a:pt x="3093" y="1979"/>
                  </a:lnTo>
                  <a:lnTo>
                    <a:pt x="3065" y="2074"/>
                  </a:lnTo>
                  <a:lnTo>
                    <a:pt x="3031" y="2166"/>
                  </a:lnTo>
                  <a:lnTo>
                    <a:pt x="2992" y="2256"/>
                  </a:lnTo>
                  <a:lnTo>
                    <a:pt x="2946" y="2343"/>
                  </a:lnTo>
                  <a:lnTo>
                    <a:pt x="2896" y="2426"/>
                  </a:lnTo>
                  <a:lnTo>
                    <a:pt x="2841" y="2507"/>
                  </a:lnTo>
                  <a:lnTo>
                    <a:pt x="2782" y="2583"/>
                  </a:lnTo>
                  <a:lnTo>
                    <a:pt x="2718" y="2656"/>
                  </a:lnTo>
                  <a:lnTo>
                    <a:pt x="2650" y="2724"/>
                  </a:lnTo>
                  <a:lnTo>
                    <a:pt x="2577" y="2789"/>
                  </a:lnTo>
                  <a:lnTo>
                    <a:pt x="2501" y="2848"/>
                  </a:lnTo>
                  <a:lnTo>
                    <a:pt x="2421" y="2903"/>
                  </a:lnTo>
                  <a:lnTo>
                    <a:pt x="2338" y="2953"/>
                  </a:lnTo>
                  <a:lnTo>
                    <a:pt x="2251" y="2999"/>
                  </a:lnTo>
                  <a:lnTo>
                    <a:pt x="2162" y="3038"/>
                  </a:lnTo>
                  <a:lnTo>
                    <a:pt x="2069" y="3072"/>
                  </a:lnTo>
                  <a:lnTo>
                    <a:pt x="1975" y="3100"/>
                  </a:lnTo>
                  <a:lnTo>
                    <a:pt x="1878" y="3123"/>
                  </a:lnTo>
                  <a:lnTo>
                    <a:pt x="1777" y="3140"/>
                  </a:lnTo>
                  <a:lnTo>
                    <a:pt x="1676" y="3149"/>
                  </a:lnTo>
                  <a:lnTo>
                    <a:pt x="1573" y="3152"/>
                  </a:lnTo>
                  <a:lnTo>
                    <a:pt x="1469" y="3149"/>
                  </a:lnTo>
                  <a:lnTo>
                    <a:pt x="1368" y="3140"/>
                  </a:lnTo>
                  <a:lnTo>
                    <a:pt x="1268" y="3123"/>
                  </a:lnTo>
                  <a:lnTo>
                    <a:pt x="1171" y="3100"/>
                  </a:lnTo>
                  <a:lnTo>
                    <a:pt x="1076" y="3072"/>
                  </a:lnTo>
                  <a:lnTo>
                    <a:pt x="984" y="3038"/>
                  </a:lnTo>
                  <a:lnTo>
                    <a:pt x="894" y="2999"/>
                  </a:lnTo>
                  <a:lnTo>
                    <a:pt x="807" y="2953"/>
                  </a:lnTo>
                  <a:lnTo>
                    <a:pt x="725" y="2903"/>
                  </a:lnTo>
                  <a:lnTo>
                    <a:pt x="644" y="2848"/>
                  </a:lnTo>
                  <a:lnTo>
                    <a:pt x="568" y="2789"/>
                  </a:lnTo>
                  <a:lnTo>
                    <a:pt x="496" y="2724"/>
                  </a:lnTo>
                  <a:lnTo>
                    <a:pt x="427" y="2656"/>
                  </a:lnTo>
                  <a:lnTo>
                    <a:pt x="364" y="2583"/>
                  </a:lnTo>
                  <a:lnTo>
                    <a:pt x="304" y="2507"/>
                  </a:lnTo>
                  <a:lnTo>
                    <a:pt x="249" y="2426"/>
                  </a:lnTo>
                  <a:lnTo>
                    <a:pt x="199" y="2343"/>
                  </a:lnTo>
                  <a:lnTo>
                    <a:pt x="154" y="2256"/>
                  </a:lnTo>
                  <a:lnTo>
                    <a:pt x="114" y="2166"/>
                  </a:lnTo>
                  <a:lnTo>
                    <a:pt x="80" y="2074"/>
                  </a:lnTo>
                  <a:lnTo>
                    <a:pt x="52" y="1979"/>
                  </a:lnTo>
                  <a:lnTo>
                    <a:pt x="30" y="1881"/>
                  </a:lnTo>
                  <a:lnTo>
                    <a:pt x="14" y="1781"/>
                  </a:lnTo>
                  <a:lnTo>
                    <a:pt x="3" y="1679"/>
                  </a:lnTo>
                  <a:lnTo>
                    <a:pt x="0" y="1577"/>
                  </a:lnTo>
                  <a:lnTo>
                    <a:pt x="3" y="1473"/>
                  </a:lnTo>
                  <a:lnTo>
                    <a:pt x="14" y="1371"/>
                  </a:lnTo>
                  <a:lnTo>
                    <a:pt x="30" y="1271"/>
                  </a:lnTo>
                  <a:lnTo>
                    <a:pt x="52" y="1174"/>
                  </a:lnTo>
                  <a:lnTo>
                    <a:pt x="80" y="1078"/>
                  </a:lnTo>
                  <a:lnTo>
                    <a:pt x="114" y="986"/>
                  </a:lnTo>
                  <a:lnTo>
                    <a:pt x="154" y="896"/>
                  </a:lnTo>
                  <a:lnTo>
                    <a:pt x="199" y="809"/>
                  </a:lnTo>
                  <a:lnTo>
                    <a:pt x="249" y="725"/>
                  </a:lnTo>
                  <a:lnTo>
                    <a:pt x="304" y="646"/>
                  </a:lnTo>
                  <a:lnTo>
                    <a:pt x="364" y="569"/>
                  </a:lnTo>
                  <a:lnTo>
                    <a:pt x="427" y="496"/>
                  </a:lnTo>
                  <a:lnTo>
                    <a:pt x="496" y="428"/>
                  </a:lnTo>
                  <a:lnTo>
                    <a:pt x="568" y="363"/>
                  </a:lnTo>
                  <a:lnTo>
                    <a:pt x="644" y="304"/>
                  </a:lnTo>
                  <a:lnTo>
                    <a:pt x="725" y="249"/>
                  </a:lnTo>
                  <a:lnTo>
                    <a:pt x="807" y="199"/>
                  </a:lnTo>
                  <a:lnTo>
                    <a:pt x="894" y="153"/>
                  </a:lnTo>
                  <a:lnTo>
                    <a:pt x="984" y="114"/>
                  </a:lnTo>
                  <a:lnTo>
                    <a:pt x="1076" y="80"/>
                  </a:lnTo>
                  <a:lnTo>
                    <a:pt x="1171" y="52"/>
                  </a:lnTo>
                  <a:lnTo>
                    <a:pt x="1268" y="29"/>
                  </a:lnTo>
                  <a:lnTo>
                    <a:pt x="1368" y="12"/>
                  </a:lnTo>
                  <a:lnTo>
                    <a:pt x="1469" y="3"/>
                  </a:lnTo>
                  <a:lnTo>
                    <a:pt x="15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B35D2DB-31EF-4ABB-1F78-8F86DAD69EB1}"/>
              </a:ext>
            </a:extLst>
          </p:cNvPr>
          <p:cNvGrpSpPr/>
          <p:nvPr/>
        </p:nvGrpSpPr>
        <p:grpSpPr>
          <a:xfrm>
            <a:off x="5194430" y="5276218"/>
            <a:ext cx="415925" cy="550863"/>
            <a:chOff x="5422900" y="5006975"/>
            <a:chExt cx="415925" cy="550863"/>
          </a:xfrm>
          <a:solidFill>
            <a:srgbClr val="017E81"/>
          </a:solidFill>
        </p:grpSpPr>
        <p:sp>
          <p:nvSpPr>
            <p:cNvPr id="42" name="Freeform 438">
              <a:extLst>
                <a:ext uri="{FF2B5EF4-FFF2-40B4-BE49-F238E27FC236}">
                  <a16:creationId xmlns:a16="http://schemas.microsoft.com/office/drawing/2014/main" id="{59FFCDDF-72C9-A1C5-EC15-DB8B56334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450" y="5006975"/>
              <a:ext cx="22225" cy="111125"/>
            </a:xfrm>
            <a:custGeom>
              <a:avLst/>
              <a:gdLst>
                <a:gd name="T0" fmla="*/ 71 w 140"/>
                <a:gd name="T1" fmla="*/ 0 h 700"/>
                <a:gd name="T2" fmla="*/ 89 w 140"/>
                <a:gd name="T3" fmla="*/ 3 h 700"/>
                <a:gd name="T4" fmla="*/ 106 w 140"/>
                <a:gd name="T5" fmla="*/ 10 h 700"/>
                <a:gd name="T6" fmla="*/ 120 w 140"/>
                <a:gd name="T7" fmla="*/ 21 h 700"/>
                <a:gd name="T8" fmla="*/ 131 w 140"/>
                <a:gd name="T9" fmla="*/ 35 h 700"/>
                <a:gd name="T10" fmla="*/ 138 w 140"/>
                <a:gd name="T11" fmla="*/ 52 h 700"/>
                <a:gd name="T12" fmla="*/ 140 w 140"/>
                <a:gd name="T13" fmla="*/ 70 h 700"/>
                <a:gd name="T14" fmla="*/ 140 w 140"/>
                <a:gd name="T15" fmla="*/ 629 h 700"/>
                <a:gd name="T16" fmla="*/ 138 w 140"/>
                <a:gd name="T17" fmla="*/ 647 h 700"/>
                <a:gd name="T18" fmla="*/ 131 w 140"/>
                <a:gd name="T19" fmla="*/ 664 h 700"/>
                <a:gd name="T20" fmla="*/ 120 w 140"/>
                <a:gd name="T21" fmla="*/ 679 h 700"/>
                <a:gd name="T22" fmla="*/ 106 w 140"/>
                <a:gd name="T23" fmla="*/ 689 h 700"/>
                <a:gd name="T24" fmla="*/ 89 w 140"/>
                <a:gd name="T25" fmla="*/ 697 h 700"/>
                <a:gd name="T26" fmla="*/ 71 w 140"/>
                <a:gd name="T27" fmla="*/ 700 h 700"/>
                <a:gd name="T28" fmla="*/ 52 w 140"/>
                <a:gd name="T29" fmla="*/ 697 h 700"/>
                <a:gd name="T30" fmla="*/ 35 w 140"/>
                <a:gd name="T31" fmla="*/ 690 h 700"/>
                <a:gd name="T32" fmla="*/ 21 w 140"/>
                <a:gd name="T33" fmla="*/ 679 h 700"/>
                <a:gd name="T34" fmla="*/ 9 w 140"/>
                <a:gd name="T35" fmla="*/ 665 h 700"/>
                <a:gd name="T36" fmla="*/ 3 w 140"/>
                <a:gd name="T37" fmla="*/ 648 h 700"/>
                <a:gd name="T38" fmla="*/ 0 w 140"/>
                <a:gd name="T39" fmla="*/ 629 h 700"/>
                <a:gd name="T40" fmla="*/ 0 w 140"/>
                <a:gd name="T41" fmla="*/ 70 h 700"/>
                <a:gd name="T42" fmla="*/ 3 w 140"/>
                <a:gd name="T43" fmla="*/ 52 h 700"/>
                <a:gd name="T44" fmla="*/ 9 w 140"/>
                <a:gd name="T45" fmla="*/ 35 h 700"/>
                <a:gd name="T46" fmla="*/ 21 w 140"/>
                <a:gd name="T47" fmla="*/ 21 h 700"/>
                <a:gd name="T48" fmla="*/ 35 w 140"/>
                <a:gd name="T49" fmla="*/ 10 h 700"/>
                <a:gd name="T50" fmla="*/ 52 w 140"/>
                <a:gd name="T51" fmla="*/ 3 h 700"/>
                <a:gd name="T52" fmla="*/ 71 w 140"/>
                <a:gd name="T5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700">
                  <a:moveTo>
                    <a:pt x="71" y="0"/>
                  </a:moveTo>
                  <a:lnTo>
                    <a:pt x="89" y="3"/>
                  </a:lnTo>
                  <a:lnTo>
                    <a:pt x="106" y="10"/>
                  </a:lnTo>
                  <a:lnTo>
                    <a:pt x="120" y="21"/>
                  </a:lnTo>
                  <a:lnTo>
                    <a:pt x="131" y="35"/>
                  </a:lnTo>
                  <a:lnTo>
                    <a:pt x="138" y="52"/>
                  </a:lnTo>
                  <a:lnTo>
                    <a:pt x="140" y="70"/>
                  </a:lnTo>
                  <a:lnTo>
                    <a:pt x="140" y="629"/>
                  </a:lnTo>
                  <a:lnTo>
                    <a:pt x="138" y="647"/>
                  </a:lnTo>
                  <a:lnTo>
                    <a:pt x="131" y="664"/>
                  </a:lnTo>
                  <a:lnTo>
                    <a:pt x="120" y="679"/>
                  </a:lnTo>
                  <a:lnTo>
                    <a:pt x="106" y="689"/>
                  </a:lnTo>
                  <a:lnTo>
                    <a:pt x="89" y="697"/>
                  </a:lnTo>
                  <a:lnTo>
                    <a:pt x="71" y="700"/>
                  </a:lnTo>
                  <a:lnTo>
                    <a:pt x="52" y="697"/>
                  </a:lnTo>
                  <a:lnTo>
                    <a:pt x="35" y="690"/>
                  </a:lnTo>
                  <a:lnTo>
                    <a:pt x="21" y="679"/>
                  </a:lnTo>
                  <a:lnTo>
                    <a:pt x="9" y="665"/>
                  </a:lnTo>
                  <a:lnTo>
                    <a:pt x="3" y="648"/>
                  </a:lnTo>
                  <a:lnTo>
                    <a:pt x="0" y="62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9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solidFill>
                <a:srgbClr val="017E8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9">
              <a:extLst>
                <a:ext uri="{FF2B5EF4-FFF2-40B4-BE49-F238E27FC236}">
                  <a16:creationId xmlns:a16="http://schemas.microsoft.com/office/drawing/2014/main" id="{464E8510-0E90-BC8F-F743-C1938317A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6400" y="5057775"/>
              <a:ext cx="84138" cy="84137"/>
            </a:xfrm>
            <a:custGeom>
              <a:avLst/>
              <a:gdLst>
                <a:gd name="T0" fmla="*/ 70 w 535"/>
                <a:gd name="T1" fmla="*/ 0 h 535"/>
                <a:gd name="T2" fmla="*/ 88 w 535"/>
                <a:gd name="T3" fmla="*/ 2 h 535"/>
                <a:gd name="T4" fmla="*/ 105 w 535"/>
                <a:gd name="T5" fmla="*/ 8 h 535"/>
                <a:gd name="T6" fmla="*/ 120 w 535"/>
                <a:gd name="T7" fmla="*/ 20 h 535"/>
                <a:gd name="T8" fmla="*/ 514 w 535"/>
                <a:gd name="T9" fmla="*/ 416 h 535"/>
                <a:gd name="T10" fmla="*/ 526 w 535"/>
                <a:gd name="T11" fmla="*/ 431 h 535"/>
                <a:gd name="T12" fmla="*/ 533 w 535"/>
                <a:gd name="T13" fmla="*/ 447 h 535"/>
                <a:gd name="T14" fmla="*/ 535 w 535"/>
                <a:gd name="T15" fmla="*/ 464 h 535"/>
                <a:gd name="T16" fmla="*/ 533 w 535"/>
                <a:gd name="T17" fmla="*/ 482 h 535"/>
                <a:gd name="T18" fmla="*/ 526 w 535"/>
                <a:gd name="T19" fmla="*/ 499 h 535"/>
                <a:gd name="T20" fmla="*/ 514 w 535"/>
                <a:gd name="T21" fmla="*/ 514 h 535"/>
                <a:gd name="T22" fmla="*/ 499 w 535"/>
                <a:gd name="T23" fmla="*/ 526 h 535"/>
                <a:gd name="T24" fmla="*/ 482 w 535"/>
                <a:gd name="T25" fmla="*/ 533 h 535"/>
                <a:gd name="T26" fmla="*/ 465 w 535"/>
                <a:gd name="T27" fmla="*/ 535 h 535"/>
                <a:gd name="T28" fmla="*/ 447 w 535"/>
                <a:gd name="T29" fmla="*/ 533 h 535"/>
                <a:gd name="T30" fmla="*/ 430 w 535"/>
                <a:gd name="T31" fmla="*/ 526 h 535"/>
                <a:gd name="T32" fmla="*/ 416 w 535"/>
                <a:gd name="T33" fmla="*/ 514 h 535"/>
                <a:gd name="T34" fmla="*/ 20 w 535"/>
                <a:gd name="T35" fmla="*/ 119 h 535"/>
                <a:gd name="T36" fmla="*/ 10 w 535"/>
                <a:gd name="T37" fmla="*/ 105 h 535"/>
                <a:gd name="T38" fmla="*/ 2 w 535"/>
                <a:gd name="T39" fmla="*/ 88 h 535"/>
                <a:gd name="T40" fmla="*/ 0 w 535"/>
                <a:gd name="T41" fmla="*/ 70 h 535"/>
                <a:gd name="T42" fmla="*/ 2 w 535"/>
                <a:gd name="T43" fmla="*/ 52 h 535"/>
                <a:gd name="T44" fmla="*/ 10 w 535"/>
                <a:gd name="T45" fmla="*/ 36 h 535"/>
                <a:gd name="T46" fmla="*/ 20 w 535"/>
                <a:gd name="T47" fmla="*/ 20 h 535"/>
                <a:gd name="T48" fmla="*/ 36 w 535"/>
                <a:gd name="T49" fmla="*/ 8 h 535"/>
                <a:gd name="T50" fmla="*/ 53 w 535"/>
                <a:gd name="T51" fmla="*/ 2 h 535"/>
                <a:gd name="T52" fmla="*/ 70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70" y="0"/>
                  </a:moveTo>
                  <a:lnTo>
                    <a:pt x="88" y="2"/>
                  </a:lnTo>
                  <a:lnTo>
                    <a:pt x="105" y="8"/>
                  </a:lnTo>
                  <a:lnTo>
                    <a:pt x="120" y="20"/>
                  </a:lnTo>
                  <a:lnTo>
                    <a:pt x="514" y="416"/>
                  </a:lnTo>
                  <a:lnTo>
                    <a:pt x="526" y="431"/>
                  </a:lnTo>
                  <a:lnTo>
                    <a:pt x="533" y="447"/>
                  </a:lnTo>
                  <a:lnTo>
                    <a:pt x="535" y="464"/>
                  </a:lnTo>
                  <a:lnTo>
                    <a:pt x="533" y="482"/>
                  </a:lnTo>
                  <a:lnTo>
                    <a:pt x="526" y="499"/>
                  </a:lnTo>
                  <a:lnTo>
                    <a:pt x="514" y="514"/>
                  </a:lnTo>
                  <a:lnTo>
                    <a:pt x="499" y="526"/>
                  </a:lnTo>
                  <a:lnTo>
                    <a:pt x="482" y="533"/>
                  </a:lnTo>
                  <a:lnTo>
                    <a:pt x="465" y="535"/>
                  </a:lnTo>
                  <a:lnTo>
                    <a:pt x="447" y="533"/>
                  </a:lnTo>
                  <a:lnTo>
                    <a:pt x="430" y="526"/>
                  </a:lnTo>
                  <a:lnTo>
                    <a:pt x="416" y="514"/>
                  </a:lnTo>
                  <a:lnTo>
                    <a:pt x="20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10" y="36"/>
                  </a:lnTo>
                  <a:lnTo>
                    <a:pt x="20" y="20"/>
                  </a:lnTo>
                  <a:lnTo>
                    <a:pt x="36" y="8"/>
                  </a:lnTo>
                  <a:lnTo>
                    <a:pt x="53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solidFill>
                <a:srgbClr val="017E8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0">
              <a:extLst>
                <a:ext uri="{FF2B5EF4-FFF2-40B4-BE49-F238E27FC236}">
                  <a16:creationId xmlns:a16="http://schemas.microsoft.com/office/drawing/2014/main" id="{BEFE241D-57D9-5676-2777-9A9398CC5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7700" y="5205413"/>
              <a:ext cx="111125" cy="22225"/>
            </a:xfrm>
            <a:custGeom>
              <a:avLst/>
              <a:gdLst>
                <a:gd name="T0" fmla="*/ 71 w 699"/>
                <a:gd name="T1" fmla="*/ 0 h 141"/>
                <a:gd name="T2" fmla="*/ 629 w 699"/>
                <a:gd name="T3" fmla="*/ 0 h 141"/>
                <a:gd name="T4" fmla="*/ 647 w 699"/>
                <a:gd name="T5" fmla="*/ 2 h 141"/>
                <a:gd name="T6" fmla="*/ 664 w 699"/>
                <a:gd name="T7" fmla="*/ 10 h 141"/>
                <a:gd name="T8" fmla="*/ 679 w 699"/>
                <a:gd name="T9" fmla="*/ 20 h 141"/>
                <a:gd name="T10" fmla="*/ 689 w 699"/>
                <a:gd name="T11" fmla="*/ 35 h 141"/>
                <a:gd name="T12" fmla="*/ 697 w 699"/>
                <a:gd name="T13" fmla="*/ 52 h 141"/>
                <a:gd name="T14" fmla="*/ 699 w 699"/>
                <a:gd name="T15" fmla="*/ 70 h 141"/>
                <a:gd name="T16" fmla="*/ 697 w 699"/>
                <a:gd name="T17" fmla="*/ 89 h 141"/>
                <a:gd name="T18" fmla="*/ 689 w 699"/>
                <a:gd name="T19" fmla="*/ 106 h 141"/>
                <a:gd name="T20" fmla="*/ 679 w 699"/>
                <a:gd name="T21" fmla="*/ 120 h 141"/>
                <a:gd name="T22" fmla="*/ 664 w 699"/>
                <a:gd name="T23" fmla="*/ 131 h 141"/>
                <a:gd name="T24" fmla="*/ 647 w 699"/>
                <a:gd name="T25" fmla="*/ 138 h 141"/>
                <a:gd name="T26" fmla="*/ 629 w 699"/>
                <a:gd name="T27" fmla="*/ 141 h 141"/>
                <a:gd name="T28" fmla="*/ 71 w 699"/>
                <a:gd name="T29" fmla="*/ 141 h 141"/>
                <a:gd name="T30" fmla="*/ 52 w 699"/>
                <a:gd name="T31" fmla="*/ 138 h 141"/>
                <a:gd name="T32" fmla="*/ 35 w 699"/>
                <a:gd name="T33" fmla="*/ 131 h 141"/>
                <a:gd name="T34" fmla="*/ 21 w 699"/>
                <a:gd name="T35" fmla="*/ 120 h 141"/>
                <a:gd name="T36" fmla="*/ 10 w 699"/>
                <a:gd name="T37" fmla="*/ 106 h 141"/>
                <a:gd name="T38" fmla="*/ 3 w 699"/>
                <a:gd name="T39" fmla="*/ 89 h 141"/>
                <a:gd name="T40" fmla="*/ 0 w 699"/>
                <a:gd name="T41" fmla="*/ 70 h 141"/>
                <a:gd name="T42" fmla="*/ 3 w 699"/>
                <a:gd name="T43" fmla="*/ 52 h 141"/>
                <a:gd name="T44" fmla="*/ 10 w 699"/>
                <a:gd name="T45" fmla="*/ 35 h 141"/>
                <a:gd name="T46" fmla="*/ 21 w 699"/>
                <a:gd name="T47" fmla="*/ 20 h 141"/>
                <a:gd name="T48" fmla="*/ 35 w 699"/>
                <a:gd name="T49" fmla="*/ 10 h 141"/>
                <a:gd name="T50" fmla="*/ 52 w 699"/>
                <a:gd name="T51" fmla="*/ 2 h 141"/>
                <a:gd name="T52" fmla="*/ 71 w 699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9" h="141">
                  <a:moveTo>
                    <a:pt x="71" y="0"/>
                  </a:moveTo>
                  <a:lnTo>
                    <a:pt x="629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9" y="20"/>
                  </a:lnTo>
                  <a:lnTo>
                    <a:pt x="689" y="35"/>
                  </a:lnTo>
                  <a:lnTo>
                    <a:pt x="697" y="52"/>
                  </a:lnTo>
                  <a:lnTo>
                    <a:pt x="699" y="70"/>
                  </a:lnTo>
                  <a:lnTo>
                    <a:pt x="697" y="89"/>
                  </a:lnTo>
                  <a:lnTo>
                    <a:pt x="689" y="106"/>
                  </a:lnTo>
                  <a:lnTo>
                    <a:pt x="679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9" y="141"/>
                  </a:lnTo>
                  <a:lnTo>
                    <a:pt x="71" y="141"/>
                  </a:lnTo>
                  <a:lnTo>
                    <a:pt x="52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0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solidFill>
                <a:srgbClr val="017E8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1">
              <a:extLst>
                <a:ext uri="{FF2B5EF4-FFF2-40B4-BE49-F238E27FC236}">
                  <a16:creationId xmlns:a16="http://schemas.microsoft.com/office/drawing/2014/main" id="{0698A5C7-EB1E-744B-88DD-9BB130434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300" y="5205413"/>
              <a:ext cx="111125" cy="22225"/>
            </a:xfrm>
            <a:custGeom>
              <a:avLst/>
              <a:gdLst>
                <a:gd name="T0" fmla="*/ 70 w 698"/>
                <a:gd name="T1" fmla="*/ 0 h 141"/>
                <a:gd name="T2" fmla="*/ 628 w 698"/>
                <a:gd name="T3" fmla="*/ 0 h 141"/>
                <a:gd name="T4" fmla="*/ 647 w 698"/>
                <a:gd name="T5" fmla="*/ 2 h 141"/>
                <a:gd name="T6" fmla="*/ 664 w 698"/>
                <a:gd name="T7" fmla="*/ 10 h 141"/>
                <a:gd name="T8" fmla="*/ 678 w 698"/>
                <a:gd name="T9" fmla="*/ 20 h 141"/>
                <a:gd name="T10" fmla="*/ 689 w 698"/>
                <a:gd name="T11" fmla="*/ 35 h 141"/>
                <a:gd name="T12" fmla="*/ 696 w 698"/>
                <a:gd name="T13" fmla="*/ 52 h 141"/>
                <a:gd name="T14" fmla="*/ 698 w 698"/>
                <a:gd name="T15" fmla="*/ 70 h 141"/>
                <a:gd name="T16" fmla="*/ 696 w 698"/>
                <a:gd name="T17" fmla="*/ 89 h 141"/>
                <a:gd name="T18" fmla="*/ 689 w 698"/>
                <a:gd name="T19" fmla="*/ 106 h 141"/>
                <a:gd name="T20" fmla="*/ 678 w 698"/>
                <a:gd name="T21" fmla="*/ 120 h 141"/>
                <a:gd name="T22" fmla="*/ 664 w 698"/>
                <a:gd name="T23" fmla="*/ 131 h 141"/>
                <a:gd name="T24" fmla="*/ 647 w 698"/>
                <a:gd name="T25" fmla="*/ 138 h 141"/>
                <a:gd name="T26" fmla="*/ 628 w 698"/>
                <a:gd name="T27" fmla="*/ 141 h 141"/>
                <a:gd name="T28" fmla="*/ 70 w 698"/>
                <a:gd name="T29" fmla="*/ 141 h 141"/>
                <a:gd name="T30" fmla="*/ 51 w 698"/>
                <a:gd name="T31" fmla="*/ 138 h 141"/>
                <a:gd name="T32" fmla="*/ 35 w 698"/>
                <a:gd name="T33" fmla="*/ 131 h 141"/>
                <a:gd name="T34" fmla="*/ 21 w 698"/>
                <a:gd name="T35" fmla="*/ 120 h 141"/>
                <a:gd name="T36" fmla="*/ 10 w 698"/>
                <a:gd name="T37" fmla="*/ 106 h 141"/>
                <a:gd name="T38" fmla="*/ 3 w 698"/>
                <a:gd name="T39" fmla="*/ 89 h 141"/>
                <a:gd name="T40" fmla="*/ 0 w 698"/>
                <a:gd name="T41" fmla="*/ 70 h 141"/>
                <a:gd name="T42" fmla="*/ 3 w 698"/>
                <a:gd name="T43" fmla="*/ 52 h 141"/>
                <a:gd name="T44" fmla="*/ 10 w 698"/>
                <a:gd name="T45" fmla="*/ 35 h 141"/>
                <a:gd name="T46" fmla="*/ 21 w 698"/>
                <a:gd name="T47" fmla="*/ 21 h 141"/>
                <a:gd name="T48" fmla="*/ 35 w 698"/>
                <a:gd name="T49" fmla="*/ 10 h 141"/>
                <a:gd name="T50" fmla="*/ 52 w 698"/>
                <a:gd name="T51" fmla="*/ 2 h 141"/>
                <a:gd name="T52" fmla="*/ 70 w 698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8" h="141">
                  <a:moveTo>
                    <a:pt x="70" y="0"/>
                  </a:moveTo>
                  <a:lnTo>
                    <a:pt x="628" y="0"/>
                  </a:lnTo>
                  <a:lnTo>
                    <a:pt x="647" y="2"/>
                  </a:lnTo>
                  <a:lnTo>
                    <a:pt x="664" y="10"/>
                  </a:lnTo>
                  <a:lnTo>
                    <a:pt x="678" y="20"/>
                  </a:lnTo>
                  <a:lnTo>
                    <a:pt x="689" y="35"/>
                  </a:lnTo>
                  <a:lnTo>
                    <a:pt x="696" y="52"/>
                  </a:lnTo>
                  <a:lnTo>
                    <a:pt x="698" y="70"/>
                  </a:lnTo>
                  <a:lnTo>
                    <a:pt x="696" y="89"/>
                  </a:lnTo>
                  <a:lnTo>
                    <a:pt x="689" y="106"/>
                  </a:lnTo>
                  <a:lnTo>
                    <a:pt x="678" y="120"/>
                  </a:lnTo>
                  <a:lnTo>
                    <a:pt x="664" y="131"/>
                  </a:lnTo>
                  <a:lnTo>
                    <a:pt x="647" y="138"/>
                  </a:lnTo>
                  <a:lnTo>
                    <a:pt x="628" y="141"/>
                  </a:lnTo>
                  <a:lnTo>
                    <a:pt x="70" y="141"/>
                  </a:lnTo>
                  <a:lnTo>
                    <a:pt x="51" y="138"/>
                  </a:lnTo>
                  <a:lnTo>
                    <a:pt x="35" y="131"/>
                  </a:lnTo>
                  <a:lnTo>
                    <a:pt x="21" y="120"/>
                  </a:lnTo>
                  <a:lnTo>
                    <a:pt x="10" y="106"/>
                  </a:lnTo>
                  <a:lnTo>
                    <a:pt x="3" y="89"/>
                  </a:lnTo>
                  <a:lnTo>
                    <a:pt x="0" y="70"/>
                  </a:lnTo>
                  <a:lnTo>
                    <a:pt x="3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5" y="10"/>
                  </a:lnTo>
                  <a:lnTo>
                    <a:pt x="52" y="2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solidFill>
                <a:srgbClr val="017E8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2">
              <a:extLst>
                <a:ext uri="{FF2B5EF4-FFF2-40B4-BE49-F238E27FC236}">
                  <a16:creationId xmlns:a16="http://schemas.microsoft.com/office/drawing/2014/main" id="{E9BF2C9C-16BB-9451-2045-F17F398ED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7063" y="5064125"/>
              <a:ext cx="84138" cy="84137"/>
            </a:xfrm>
            <a:custGeom>
              <a:avLst/>
              <a:gdLst>
                <a:gd name="T0" fmla="*/ 465 w 535"/>
                <a:gd name="T1" fmla="*/ 0 h 535"/>
                <a:gd name="T2" fmla="*/ 483 w 535"/>
                <a:gd name="T3" fmla="*/ 2 h 535"/>
                <a:gd name="T4" fmla="*/ 500 w 535"/>
                <a:gd name="T5" fmla="*/ 10 h 535"/>
                <a:gd name="T6" fmla="*/ 515 w 535"/>
                <a:gd name="T7" fmla="*/ 21 h 535"/>
                <a:gd name="T8" fmla="*/ 526 w 535"/>
                <a:gd name="T9" fmla="*/ 36 h 535"/>
                <a:gd name="T10" fmla="*/ 533 w 535"/>
                <a:gd name="T11" fmla="*/ 53 h 535"/>
                <a:gd name="T12" fmla="*/ 535 w 535"/>
                <a:gd name="T13" fmla="*/ 70 h 535"/>
                <a:gd name="T14" fmla="*/ 533 w 535"/>
                <a:gd name="T15" fmla="*/ 88 h 535"/>
                <a:gd name="T16" fmla="*/ 526 w 535"/>
                <a:gd name="T17" fmla="*/ 105 h 535"/>
                <a:gd name="T18" fmla="*/ 515 w 535"/>
                <a:gd name="T19" fmla="*/ 120 h 535"/>
                <a:gd name="T20" fmla="*/ 121 w 535"/>
                <a:gd name="T21" fmla="*/ 515 h 535"/>
                <a:gd name="T22" fmla="*/ 105 w 535"/>
                <a:gd name="T23" fmla="*/ 526 h 535"/>
                <a:gd name="T24" fmla="*/ 88 w 535"/>
                <a:gd name="T25" fmla="*/ 533 h 535"/>
                <a:gd name="T26" fmla="*/ 71 w 535"/>
                <a:gd name="T27" fmla="*/ 535 h 535"/>
                <a:gd name="T28" fmla="*/ 53 w 535"/>
                <a:gd name="T29" fmla="*/ 533 h 535"/>
                <a:gd name="T30" fmla="*/ 36 w 535"/>
                <a:gd name="T31" fmla="*/ 526 h 535"/>
                <a:gd name="T32" fmla="*/ 21 w 535"/>
                <a:gd name="T33" fmla="*/ 515 h 535"/>
                <a:gd name="T34" fmla="*/ 10 w 535"/>
                <a:gd name="T35" fmla="*/ 499 h 535"/>
                <a:gd name="T36" fmla="*/ 2 w 535"/>
                <a:gd name="T37" fmla="*/ 483 h 535"/>
                <a:gd name="T38" fmla="*/ 0 w 535"/>
                <a:gd name="T39" fmla="*/ 466 h 535"/>
                <a:gd name="T40" fmla="*/ 2 w 535"/>
                <a:gd name="T41" fmla="*/ 448 h 535"/>
                <a:gd name="T42" fmla="*/ 10 w 535"/>
                <a:gd name="T43" fmla="*/ 431 h 535"/>
                <a:gd name="T44" fmla="*/ 21 w 535"/>
                <a:gd name="T45" fmla="*/ 416 h 535"/>
                <a:gd name="T46" fmla="*/ 415 w 535"/>
                <a:gd name="T47" fmla="*/ 21 h 535"/>
                <a:gd name="T48" fmla="*/ 430 w 535"/>
                <a:gd name="T49" fmla="*/ 10 h 535"/>
                <a:gd name="T50" fmla="*/ 447 w 535"/>
                <a:gd name="T51" fmla="*/ 2 h 535"/>
                <a:gd name="T52" fmla="*/ 465 w 535"/>
                <a:gd name="T5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5" h="535">
                  <a:moveTo>
                    <a:pt x="465" y="0"/>
                  </a:moveTo>
                  <a:lnTo>
                    <a:pt x="483" y="2"/>
                  </a:lnTo>
                  <a:lnTo>
                    <a:pt x="500" y="10"/>
                  </a:lnTo>
                  <a:lnTo>
                    <a:pt x="515" y="21"/>
                  </a:lnTo>
                  <a:lnTo>
                    <a:pt x="526" y="36"/>
                  </a:lnTo>
                  <a:lnTo>
                    <a:pt x="533" y="53"/>
                  </a:lnTo>
                  <a:lnTo>
                    <a:pt x="535" y="70"/>
                  </a:lnTo>
                  <a:lnTo>
                    <a:pt x="533" y="88"/>
                  </a:lnTo>
                  <a:lnTo>
                    <a:pt x="526" y="105"/>
                  </a:lnTo>
                  <a:lnTo>
                    <a:pt x="515" y="120"/>
                  </a:lnTo>
                  <a:lnTo>
                    <a:pt x="121" y="515"/>
                  </a:lnTo>
                  <a:lnTo>
                    <a:pt x="105" y="526"/>
                  </a:lnTo>
                  <a:lnTo>
                    <a:pt x="88" y="533"/>
                  </a:lnTo>
                  <a:lnTo>
                    <a:pt x="71" y="535"/>
                  </a:lnTo>
                  <a:lnTo>
                    <a:pt x="53" y="533"/>
                  </a:lnTo>
                  <a:lnTo>
                    <a:pt x="36" y="526"/>
                  </a:lnTo>
                  <a:lnTo>
                    <a:pt x="21" y="515"/>
                  </a:lnTo>
                  <a:lnTo>
                    <a:pt x="10" y="499"/>
                  </a:lnTo>
                  <a:lnTo>
                    <a:pt x="2" y="483"/>
                  </a:lnTo>
                  <a:lnTo>
                    <a:pt x="0" y="466"/>
                  </a:lnTo>
                  <a:lnTo>
                    <a:pt x="2" y="448"/>
                  </a:lnTo>
                  <a:lnTo>
                    <a:pt x="10" y="431"/>
                  </a:lnTo>
                  <a:lnTo>
                    <a:pt x="21" y="416"/>
                  </a:lnTo>
                  <a:lnTo>
                    <a:pt x="415" y="21"/>
                  </a:lnTo>
                  <a:lnTo>
                    <a:pt x="430" y="10"/>
                  </a:lnTo>
                  <a:lnTo>
                    <a:pt x="447" y="2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solidFill>
                <a:srgbClr val="017E8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3">
              <a:extLst>
                <a:ext uri="{FF2B5EF4-FFF2-40B4-BE49-F238E27FC236}">
                  <a16:creationId xmlns:a16="http://schemas.microsoft.com/office/drawing/2014/main" id="{61DA7F52-2DFD-F54B-9E74-BE542B06D8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2900" y="5157788"/>
              <a:ext cx="414338" cy="400050"/>
            </a:xfrm>
            <a:custGeom>
              <a:avLst/>
              <a:gdLst>
                <a:gd name="T0" fmla="*/ 550 w 2606"/>
                <a:gd name="T1" fmla="*/ 1124 h 2518"/>
                <a:gd name="T2" fmla="*/ 1266 w 2606"/>
                <a:gd name="T3" fmla="*/ 142 h 2518"/>
                <a:gd name="T4" fmla="*/ 1235 w 2606"/>
                <a:gd name="T5" fmla="*/ 645 h 2518"/>
                <a:gd name="T6" fmla="*/ 1171 w 2606"/>
                <a:gd name="T7" fmla="*/ 820 h 2518"/>
                <a:gd name="T8" fmla="*/ 1064 w 2606"/>
                <a:gd name="T9" fmla="*/ 953 h 2518"/>
                <a:gd name="T10" fmla="*/ 942 w 2606"/>
                <a:gd name="T11" fmla="*/ 1049 h 2518"/>
                <a:gd name="T12" fmla="*/ 826 w 2606"/>
                <a:gd name="T13" fmla="*/ 1112 h 2518"/>
                <a:gd name="T14" fmla="*/ 743 w 2606"/>
                <a:gd name="T15" fmla="*/ 1144 h 2518"/>
                <a:gd name="T16" fmla="*/ 703 w 2606"/>
                <a:gd name="T17" fmla="*/ 1155 h 2518"/>
                <a:gd name="T18" fmla="*/ 702 w 2606"/>
                <a:gd name="T19" fmla="*/ 2220 h 2518"/>
                <a:gd name="T20" fmla="*/ 783 w 2606"/>
                <a:gd name="T21" fmla="*/ 2331 h 2518"/>
                <a:gd name="T22" fmla="*/ 916 w 2606"/>
                <a:gd name="T23" fmla="*/ 2376 h 2518"/>
                <a:gd name="T24" fmla="*/ 2150 w 2606"/>
                <a:gd name="T25" fmla="*/ 2358 h 2518"/>
                <a:gd name="T26" fmla="*/ 2265 w 2606"/>
                <a:gd name="T27" fmla="*/ 2281 h 2518"/>
                <a:gd name="T28" fmla="*/ 2318 w 2606"/>
                <a:gd name="T29" fmla="*/ 2141 h 2518"/>
                <a:gd name="T30" fmla="*/ 2453 w 2606"/>
                <a:gd name="T31" fmla="*/ 1126 h 2518"/>
                <a:gd name="T32" fmla="*/ 2372 w 2606"/>
                <a:gd name="T33" fmla="*/ 1017 h 2518"/>
                <a:gd name="T34" fmla="*/ 2239 w 2606"/>
                <a:gd name="T35" fmla="*/ 975 h 2518"/>
                <a:gd name="T36" fmla="*/ 1566 w 2606"/>
                <a:gd name="T37" fmla="*/ 955 h 2518"/>
                <a:gd name="T38" fmla="*/ 1546 w 2606"/>
                <a:gd name="T39" fmla="*/ 438 h 2518"/>
                <a:gd name="T40" fmla="*/ 1523 w 2606"/>
                <a:gd name="T41" fmla="*/ 280 h 2518"/>
                <a:gd name="T42" fmla="*/ 1453 w 2606"/>
                <a:gd name="T43" fmla="*/ 182 h 2518"/>
                <a:gd name="T44" fmla="*/ 1345 w 2606"/>
                <a:gd name="T45" fmla="*/ 142 h 2518"/>
                <a:gd name="T46" fmla="*/ 1393 w 2606"/>
                <a:gd name="T47" fmla="*/ 8 h 2518"/>
                <a:gd name="T48" fmla="*/ 1537 w 2606"/>
                <a:gd name="T49" fmla="*/ 69 h 2518"/>
                <a:gd name="T50" fmla="*/ 1640 w 2606"/>
                <a:gd name="T51" fmla="*/ 197 h 2518"/>
                <a:gd name="T52" fmla="*/ 1685 w 2606"/>
                <a:gd name="T53" fmla="*/ 383 h 2518"/>
                <a:gd name="T54" fmla="*/ 2289 w 2606"/>
                <a:gd name="T55" fmla="*/ 839 h 2518"/>
                <a:gd name="T56" fmla="*/ 2464 w 2606"/>
                <a:gd name="T57" fmla="*/ 913 h 2518"/>
                <a:gd name="T58" fmla="*/ 2577 w 2606"/>
                <a:gd name="T59" fmla="*/ 1060 h 2518"/>
                <a:gd name="T60" fmla="*/ 2605 w 2606"/>
                <a:gd name="T61" fmla="*/ 1208 h 2518"/>
                <a:gd name="T62" fmla="*/ 2434 w 2606"/>
                <a:gd name="T63" fmla="*/ 2257 h 2518"/>
                <a:gd name="T64" fmla="*/ 2338 w 2606"/>
                <a:gd name="T65" fmla="*/ 2409 h 2518"/>
                <a:gd name="T66" fmla="*/ 2179 w 2606"/>
                <a:gd name="T67" fmla="*/ 2496 h 2518"/>
                <a:gd name="T68" fmla="*/ 916 w 2606"/>
                <a:gd name="T69" fmla="*/ 2518 h 2518"/>
                <a:gd name="T70" fmla="*/ 738 w 2606"/>
                <a:gd name="T71" fmla="*/ 2471 h 2518"/>
                <a:gd name="T72" fmla="*/ 628 w 2606"/>
                <a:gd name="T73" fmla="*/ 2454 h 2518"/>
                <a:gd name="T74" fmla="*/ 138 w 2606"/>
                <a:gd name="T75" fmla="*/ 2476 h 2518"/>
                <a:gd name="T76" fmla="*/ 41 w 2606"/>
                <a:gd name="T77" fmla="*/ 2436 h 2518"/>
                <a:gd name="T78" fmla="*/ 0 w 2606"/>
                <a:gd name="T79" fmla="*/ 2339 h 2518"/>
                <a:gd name="T80" fmla="*/ 24 w 2606"/>
                <a:gd name="T81" fmla="*/ 1045 h 2518"/>
                <a:gd name="T82" fmla="*/ 111 w 2606"/>
                <a:gd name="T83" fmla="*/ 987 h 2518"/>
                <a:gd name="T84" fmla="*/ 609 w 2606"/>
                <a:gd name="T85" fmla="*/ 996 h 2518"/>
                <a:gd name="T86" fmla="*/ 678 w 2606"/>
                <a:gd name="T87" fmla="*/ 1017 h 2518"/>
                <a:gd name="T88" fmla="*/ 722 w 2606"/>
                <a:gd name="T89" fmla="*/ 1003 h 2518"/>
                <a:gd name="T90" fmla="*/ 814 w 2606"/>
                <a:gd name="T91" fmla="*/ 961 h 2518"/>
                <a:gd name="T92" fmla="*/ 926 w 2606"/>
                <a:gd name="T93" fmla="*/ 887 h 2518"/>
                <a:gd name="T94" fmla="*/ 1029 w 2606"/>
                <a:gd name="T95" fmla="*/ 779 h 2518"/>
                <a:gd name="T96" fmla="*/ 1095 w 2606"/>
                <a:gd name="T97" fmla="*/ 630 h 2518"/>
                <a:gd name="T98" fmla="*/ 1106 w 2606"/>
                <a:gd name="T99" fmla="*/ 71 h 2518"/>
                <a:gd name="T100" fmla="*/ 1153 w 2606"/>
                <a:gd name="T101" fmla="*/ 21 h 2518"/>
                <a:gd name="T102" fmla="*/ 1206 w 2606"/>
                <a:gd name="T103" fmla="*/ 9 h 2518"/>
                <a:gd name="T104" fmla="*/ 1322 w 2606"/>
                <a:gd name="T105" fmla="*/ 0 h 2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6" h="2518">
                  <a:moveTo>
                    <a:pt x="141" y="1124"/>
                  </a:moveTo>
                  <a:lnTo>
                    <a:pt x="141" y="2337"/>
                  </a:lnTo>
                  <a:lnTo>
                    <a:pt x="550" y="2337"/>
                  </a:lnTo>
                  <a:lnTo>
                    <a:pt x="550" y="1124"/>
                  </a:lnTo>
                  <a:lnTo>
                    <a:pt x="141" y="1124"/>
                  </a:lnTo>
                  <a:close/>
                  <a:moveTo>
                    <a:pt x="1318" y="139"/>
                  </a:moveTo>
                  <a:lnTo>
                    <a:pt x="1291" y="141"/>
                  </a:lnTo>
                  <a:lnTo>
                    <a:pt x="1266" y="142"/>
                  </a:lnTo>
                  <a:lnTo>
                    <a:pt x="1245" y="145"/>
                  </a:lnTo>
                  <a:lnTo>
                    <a:pt x="1245" y="541"/>
                  </a:lnTo>
                  <a:lnTo>
                    <a:pt x="1242" y="594"/>
                  </a:lnTo>
                  <a:lnTo>
                    <a:pt x="1235" y="645"/>
                  </a:lnTo>
                  <a:lnTo>
                    <a:pt x="1225" y="693"/>
                  </a:lnTo>
                  <a:lnTo>
                    <a:pt x="1210" y="738"/>
                  </a:lnTo>
                  <a:lnTo>
                    <a:pt x="1192" y="779"/>
                  </a:lnTo>
                  <a:lnTo>
                    <a:pt x="1171" y="820"/>
                  </a:lnTo>
                  <a:lnTo>
                    <a:pt x="1147" y="857"/>
                  </a:lnTo>
                  <a:lnTo>
                    <a:pt x="1121" y="892"/>
                  </a:lnTo>
                  <a:lnTo>
                    <a:pt x="1094" y="923"/>
                  </a:lnTo>
                  <a:lnTo>
                    <a:pt x="1064" y="953"/>
                  </a:lnTo>
                  <a:lnTo>
                    <a:pt x="1035" y="980"/>
                  </a:lnTo>
                  <a:lnTo>
                    <a:pt x="1004" y="1006"/>
                  </a:lnTo>
                  <a:lnTo>
                    <a:pt x="973" y="1028"/>
                  </a:lnTo>
                  <a:lnTo>
                    <a:pt x="942" y="1049"/>
                  </a:lnTo>
                  <a:lnTo>
                    <a:pt x="911" y="1067"/>
                  </a:lnTo>
                  <a:lnTo>
                    <a:pt x="881" y="1084"/>
                  </a:lnTo>
                  <a:lnTo>
                    <a:pt x="853" y="1099"/>
                  </a:lnTo>
                  <a:lnTo>
                    <a:pt x="826" y="1112"/>
                  </a:lnTo>
                  <a:lnTo>
                    <a:pt x="801" y="1122"/>
                  </a:lnTo>
                  <a:lnTo>
                    <a:pt x="779" y="1132"/>
                  </a:lnTo>
                  <a:lnTo>
                    <a:pt x="760" y="1139"/>
                  </a:lnTo>
                  <a:lnTo>
                    <a:pt x="743" y="1144"/>
                  </a:lnTo>
                  <a:lnTo>
                    <a:pt x="729" y="1149"/>
                  </a:lnTo>
                  <a:lnTo>
                    <a:pt x="721" y="1152"/>
                  </a:lnTo>
                  <a:lnTo>
                    <a:pt x="715" y="1153"/>
                  </a:lnTo>
                  <a:lnTo>
                    <a:pt x="703" y="1155"/>
                  </a:lnTo>
                  <a:lnTo>
                    <a:pt x="690" y="1155"/>
                  </a:lnTo>
                  <a:lnTo>
                    <a:pt x="690" y="2149"/>
                  </a:lnTo>
                  <a:lnTo>
                    <a:pt x="693" y="2186"/>
                  </a:lnTo>
                  <a:lnTo>
                    <a:pt x="702" y="2220"/>
                  </a:lnTo>
                  <a:lnTo>
                    <a:pt x="715" y="2253"/>
                  </a:lnTo>
                  <a:lnTo>
                    <a:pt x="733" y="2283"/>
                  </a:lnTo>
                  <a:lnTo>
                    <a:pt x="757" y="2309"/>
                  </a:lnTo>
                  <a:lnTo>
                    <a:pt x="783" y="2331"/>
                  </a:lnTo>
                  <a:lnTo>
                    <a:pt x="813" y="2350"/>
                  </a:lnTo>
                  <a:lnTo>
                    <a:pt x="844" y="2364"/>
                  </a:lnTo>
                  <a:lnTo>
                    <a:pt x="879" y="2373"/>
                  </a:lnTo>
                  <a:lnTo>
                    <a:pt x="916" y="2376"/>
                  </a:lnTo>
                  <a:lnTo>
                    <a:pt x="2022" y="2376"/>
                  </a:lnTo>
                  <a:lnTo>
                    <a:pt x="2068" y="2374"/>
                  </a:lnTo>
                  <a:lnTo>
                    <a:pt x="2111" y="2367"/>
                  </a:lnTo>
                  <a:lnTo>
                    <a:pt x="2150" y="2358"/>
                  </a:lnTo>
                  <a:lnTo>
                    <a:pt x="2185" y="2344"/>
                  </a:lnTo>
                  <a:lnTo>
                    <a:pt x="2215" y="2327"/>
                  </a:lnTo>
                  <a:lnTo>
                    <a:pt x="2242" y="2305"/>
                  </a:lnTo>
                  <a:lnTo>
                    <a:pt x="2265" y="2281"/>
                  </a:lnTo>
                  <a:lnTo>
                    <a:pt x="2284" y="2251"/>
                  </a:lnTo>
                  <a:lnTo>
                    <a:pt x="2299" y="2218"/>
                  </a:lnTo>
                  <a:lnTo>
                    <a:pt x="2310" y="2181"/>
                  </a:lnTo>
                  <a:lnTo>
                    <a:pt x="2318" y="2141"/>
                  </a:lnTo>
                  <a:lnTo>
                    <a:pt x="2318" y="2139"/>
                  </a:lnTo>
                  <a:lnTo>
                    <a:pt x="2466" y="1196"/>
                  </a:lnTo>
                  <a:lnTo>
                    <a:pt x="2461" y="1160"/>
                  </a:lnTo>
                  <a:lnTo>
                    <a:pt x="2453" y="1126"/>
                  </a:lnTo>
                  <a:lnTo>
                    <a:pt x="2439" y="1095"/>
                  </a:lnTo>
                  <a:lnTo>
                    <a:pt x="2420" y="1066"/>
                  </a:lnTo>
                  <a:lnTo>
                    <a:pt x="2398" y="1040"/>
                  </a:lnTo>
                  <a:lnTo>
                    <a:pt x="2372" y="1017"/>
                  </a:lnTo>
                  <a:lnTo>
                    <a:pt x="2342" y="1001"/>
                  </a:lnTo>
                  <a:lnTo>
                    <a:pt x="2310" y="987"/>
                  </a:lnTo>
                  <a:lnTo>
                    <a:pt x="2275" y="978"/>
                  </a:lnTo>
                  <a:lnTo>
                    <a:pt x="2239" y="975"/>
                  </a:lnTo>
                  <a:lnTo>
                    <a:pt x="1616" y="975"/>
                  </a:lnTo>
                  <a:lnTo>
                    <a:pt x="1598" y="973"/>
                  </a:lnTo>
                  <a:lnTo>
                    <a:pt x="1581" y="966"/>
                  </a:lnTo>
                  <a:lnTo>
                    <a:pt x="1566" y="955"/>
                  </a:lnTo>
                  <a:lnTo>
                    <a:pt x="1556" y="941"/>
                  </a:lnTo>
                  <a:lnTo>
                    <a:pt x="1548" y="924"/>
                  </a:lnTo>
                  <a:lnTo>
                    <a:pt x="1546" y="905"/>
                  </a:lnTo>
                  <a:lnTo>
                    <a:pt x="1546" y="438"/>
                  </a:lnTo>
                  <a:lnTo>
                    <a:pt x="1545" y="392"/>
                  </a:lnTo>
                  <a:lnTo>
                    <a:pt x="1541" y="351"/>
                  </a:lnTo>
                  <a:lnTo>
                    <a:pt x="1533" y="314"/>
                  </a:lnTo>
                  <a:lnTo>
                    <a:pt x="1523" y="280"/>
                  </a:lnTo>
                  <a:lnTo>
                    <a:pt x="1510" y="249"/>
                  </a:lnTo>
                  <a:lnTo>
                    <a:pt x="1494" y="223"/>
                  </a:lnTo>
                  <a:lnTo>
                    <a:pt x="1475" y="201"/>
                  </a:lnTo>
                  <a:lnTo>
                    <a:pt x="1453" y="182"/>
                  </a:lnTo>
                  <a:lnTo>
                    <a:pt x="1428" y="166"/>
                  </a:lnTo>
                  <a:lnTo>
                    <a:pt x="1401" y="154"/>
                  </a:lnTo>
                  <a:lnTo>
                    <a:pt x="1374" y="147"/>
                  </a:lnTo>
                  <a:lnTo>
                    <a:pt x="1345" y="142"/>
                  </a:lnTo>
                  <a:lnTo>
                    <a:pt x="1318" y="139"/>
                  </a:lnTo>
                  <a:close/>
                  <a:moveTo>
                    <a:pt x="1322" y="0"/>
                  </a:moveTo>
                  <a:lnTo>
                    <a:pt x="1357" y="3"/>
                  </a:lnTo>
                  <a:lnTo>
                    <a:pt x="1393" y="8"/>
                  </a:lnTo>
                  <a:lnTo>
                    <a:pt x="1430" y="17"/>
                  </a:lnTo>
                  <a:lnTo>
                    <a:pt x="1466" y="29"/>
                  </a:lnTo>
                  <a:lnTo>
                    <a:pt x="1502" y="46"/>
                  </a:lnTo>
                  <a:lnTo>
                    <a:pt x="1537" y="69"/>
                  </a:lnTo>
                  <a:lnTo>
                    <a:pt x="1568" y="95"/>
                  </a:lnTo>
                  <a:lnTo>
                    <a:pt x="1596" y="125"/>
                  </a:lnTo>
                  <a:lnTo>
                    <a:pt x="1620" y="158"/>
                  </a:lnTo>
                  <a:lnTo>
                    <a:pt x="1640" y="197"/>
                  </a:lnTo>
                  <a:lnTo>
                    <a:pt x="1657" y="237"/>
                  </a:lnTo>
                  <a:lnTo>
                    <a:pt x="1670" y="282"/>
                  </a:lnTo>
                  <a:lnTo>
                    <a:pt x="1679" y="331"/>
                  </a:lnTo>
                  <a:lnTo>
                    <a:pt x="1685" y="383"/>
                  </a:lnTo>
                  <a:lnTo>
                    <a:pt x="1687" y="438"/>
                  </a:lnTo>
                  <a:lnTo>
                    <a:pt x="1687" y="836"/>
                  </a:lnTo>
                  <a:lnTo>
                    <a:pt x="2239" y="836"/>
                  </a:lnTo>
                  <a:lnTo>
                    <a:pt x="2289" y="839"/>
                  </a:lnTo>
                  <a:lnTo>
                    <a:pt x="2337" y="849"/>
                  </a:lnTo>
                  <a:lnTo>
                    <a:pt x="2382" y="865"/>
                  </a:lnTo>
                  <a:lnTo>
                    <a:pt x="2424" y="886"/>
                  </a:lnTo>
                  <a:lnTo>
                    <a:pt x="2464" y="913"/>
                  </a:lnTo>
                  <a:lnTo>
                    <a:pt x="2498" y="943"/>
                  </a:lnTo>
                  <a:lnTo>
                    <a:pt x="2529" y="978"/>
                  </a:lnTo>
                  <a:lnTo>
                    <a:pt x="2555" y="1017"/>
                  </a:lnTo>
                  <a:lnTo>
                    <a:pt x="2577" y="1060"/>
                  </a:lnTo>
                  <a:lnTo>
                    <a:pt x="2592" y="1105"/>
                  </a:lnTo>
                  <a:lnTo>
                    <a:pt x="2602" y="1153"/>
                  </a:lnTo>
                  <a:lnTo>
                    <a:pt x="2606" y="1203"/>
                  </a:lnTo>
                  <a:lnTo>
                    <a:pt x="2605" y="1208"/>
                  </a:lnTo>
                  <a:lnTo>
                    <a:pt x="2605" y="1213"/>
                  </a:lnTo>
                  <a:lnTo>
                    <a:pt x="2456" y="2160"/>
                  </a:lnTo>
                  <a:lnTo>
                    <a:pt x="2448" y="2211"/>
                  </a:lnTo>
                  <a:lnTo>
                    <a:pt x="2434" y="2257"/>
                  </a:lnTo>
                  <a:lnTo>
                    <a:pt x="2416" y="2301"/>
                  </a:lnTo>
                  <a:lnTo>
                    <a:pt x="2395" y="2341"/>
                  </a:lnTo>
                  <a:lnTo>
                    <a:pt x="2368" y="2377"/>
                  </a:lnTo>
                  <a:lnTo>
                    <a:pt x="2338" y="2409"/>
                  </a:lnTo>
                  <a:lnTo>
                    <a:pt x="2304" y="2437"/>
                  </a:lnTo>
                  <a:lnTo>
                    <a:pt x="2266" y="2462"/>
                  </a:lnTo>
                  <a:lnTo>
                    <a:pt x="2225" y="2482"/>
                  </a:lnTo>
                  <a:lnTo>
                    <a:pt x="2179" y="2496"/>
                  </a:lnTo>
                  <a:lnTo>
                    <a:pt x="2130" y="2508"/>
                  </a:lnTo>
                  <a:lnTo>
                    <a:pt x="2078" y="2514"/>
                  </a:lnTo>
                  <a:lnTo>
                    <a:pt x="2022" y="2518"/>
                  </a:lnTo>
                  <a:lnTo>
                    <a:pt x="916" y="2518"/>
                  </a:lnTo>
                  <a:lnTo>
                    <a:pt x="869" y="2514"/>
                  </a:lnTo>
                  <a:lnTo>
                    <a:pt x="822" y="2505"/>
                  </a:lnTo>
                  <a:lnTo>
                    <a:pt x="779" y="2490"/>
                  </a:lnTo>
                  <a:lnTo>
                    <a:pt x="738" y="2471"/>
                  </a:lnTo>
                  <a:lnTo>
                    <a:pt x="700" y="2446"/>
                  </a:lnTo>
                  <a:lnTo>
                    <a:pt x="666" y="2417"/>
                  </a:lnTo>
                  <a:lnTo>
                    <a:pt x="648" y="2437"/>
                  </a:lnTo>
                  <a:lnTo>
                    <a:pt x="628" y="2454"/>
                  </a:lnTo>
                  <a:lnTo>
                    <a:pt x="604" y="2466"/>
                  </a:lnTo>
                  <a:lnTo>
                    <a:pt x="579" y="2474"/>
                  </a:lnTo>
                  <a:lnTo>
                    <a:pt x="552" y="2476"/>
                  </a:lnTo>
                  <a:lnTo>
                    <a:pt x="138" y="2476"/>
                  </a:lnTo>
                  <a:lnTo>
                    <a:pt x="111" y="2474"/>
                  </a:lnTo>
                  <a:lnTo>
                    <a:pt x="84" y="2466"/>
                  </a:lnTo>
                  <a:lnTo>
                    <a:pt x="61" y="2453"/>
                  </a:lnTo>
                  <a:lnTo>
                    <a:pt x="41" y="2436"/>
                  </a:lnTo>
                  <a:lnTo>
                    <a:pt x="24" y="2416"/>
                  </a:lnTo>
                  <a:lnTo>
                    <a:pt x="12" y="2393"/>
                  </a:lnTo>
                  <a:lnTo>
                    <a:pt x="3" y="2366"/>
                  </a:lnTo>
                  <a:lnTo>
                    <a:pt x="0" y="2339"/>
                  </a:lnTo>
                  <a:lnTo>
                    <a:pt x="0" y="1123"/>
                  </a:lnTo>
                  <a:lnTo>
                    <a:pt x="3" y="1095"/>
                  </a:lnTo>
                  <a:lnTo>
                    <a:pt x="12" y="1069"/>
                  </a:lnTo>
                  <a:lnTo>
                    <a:pt x="24" y="1045"/>
                  </a:lnTo>
                  <a:lnTo>
                    <a:pt x="41" y="1025"/>
                  </a:lnTo>
                  <a:lnTo>
                    <a:pt x="61" y="1008"/>
                  </a:lnTo>
                  <a:lnTo>
                    <a:pt x="84" y="995"/>
                  </a:lnTo>
                  <a:lnTo>
                    <a:pt x="111" y="987"/>
                  </a:lnTo>
                  <a:lnTo>
                    <a:pt x="138" y="984"/>
                  </a:lnTo>
                  <a:lnTo>
                    <a:pt x="552" y="984"/>
                  </a:lnTo>
                  <a:lnTo>
                    <a:pt x="581" y="987"/>
                  </a:lnTo>
                  <a:lnTo>
                    <a:pt x="609" y="996"/>
                  </a:lnTo>
                  <a:lnTo>
                    <a:pt x="634" y="1011"/>
                  </a:lnTo>
                  <a:lnTo>
                    <a:pt x="655" y="1030"/>
                  </a:lnTo>
                  <a:lnTo>
                    <a:pt x="666" y="1023"/>
                  </a:lnTo>
                  <a:lnTo>
                    <a:pt x="678" y="1017"/>
                  </a:lnTo>
                  <a:lnTo>
                    <a:pt x="683" y="1016"/>
                  </a:lnTo>
                  <a:lnTo>
                    <a:pt x="692" y="1013"/>
                  </a:lnTo>
                  <a:lnTo>
                    <a:pt x="705" y="1009"/>
                  </a:lnTo>
                  <a:lnTo>
                    <a:pt x="722" y="1003"/>
                  </a:lnTo>
                  <a:lnTo>
                    <a:pt x="741" y="995"/>
                  </a:lnTo>
                  <a:lnTo>
                    <a:pt x="763" y="986"/>
                  </a:lnTo>
                  <a:lnTo>
                    <a:pt x="787" y="974"/>
                  </a:lnTo>
                  <a:lnTo>
                    <a:pt x="814" y="961"/>
                  </a:lnTo>
                  <a:lnTo>
                    <a:pt x="841" y="946"/>
                  </a:lnTo>
                  <a:lnTo>
                    <a:pt x="869" y="929"/>
                  </a:lnTo>
                  <a:lnTo>
                    <a:pt x="897" y="910"/>
                  </a:lnTo>
                  <a:lnTo>
                    <a:pt x="926" y="887"/>
                  </a:lnTo>
                  <a:lnTo>
                    <a:pt x="953" y="864"/>
                  </a:lnTo>
                  <a:lnTo>
                    <a:pt x="981" y="839"/>
                  </a:lnTo>
                  <a:lnTo>
                    <a:pt x="1006" y="810"/>
                  </a:lnTo>
                  <a:lnTo>
                    <a:pt x="1029" y="779"/>
                  </a:lnTo>
                  <a:lnTo>
                    <a:pt x="1050" y="746"/>
                  </a:lnTo>
                  <a:lnTo>
                    <a:pt x="1068" y="710"/>
                  </a:lnTo>
                  <a:lnTo>
                    <a:pt x="1083" y="672"/>
                  </a:lnTo>
                  <a:lnTo>
                    <a:pt x="1095" y="630"/>
                  </a:lnTo>
                  <a:lnTo>
                    <a:pt x="1102" y="587"/>
                  </a:lnTo>
                  <a:lnTo>
                    <a:pt x="1104" y="540"/>
                  </a:lnTo>
                  <a:lnTo>
                    <a:pt x="1104" y="88"/>
                  </a:lnTo>
                  <a:lnTo>
                    <a:pt x="1106" y="71"/>
                  </a:lnTo>
                  <a:lnTo>
                    <a:pt x="1113" y="54"/>
                  </a:lnTo>
                  <a:lnTo>
                    <a:pt x="1123" y="40"/>
                  </a:lnTo>
                  <a:lnTo>
                    <a:pt x="1137" y="29"/>
                  </a:lnTo>
                  <a:lnTo>
                    <a:pt x="1153" y="21"/>
                  </a:lnTo>
                  <a:lnTo>
                    <a:pt x="1158" y="20"/>
                  </a:lnTo>
                  <a:lnTo>
                    <a:pt x="1169" y="17"/>
                  </a:lnTo>
                  <a:lnTo>
                    <a:pt x="1185" y="14"/>
                  </a:lnTo>
                  <a:lnTo>
                    <a:pt x="1206" y="9"/>
                  </a:lnTo>
                  <a:lnTo>
                    <a:pt x="1230" y="5"/>
                  </a:lnTo>
                  <a:lnTo>
                    <a:pt x="1259" y="2"/>
                  </a:lnTo>
                  <a:lnTo>
                    <a:pt x="1289" y="1"/>
                  </a:lnTo>
                  <a:lnTo>
                    <a:pt x="1322" y="0"/>
                  </a:lnTo>
                  <a:close/>
                </a:path>
              </a:pathLst>
            </a:custGeom>
            <a:grpFill/>
            <a:ln w="0">
              <a:solidFill>
                <a:srgbClr val="017E8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B4104AF-3F04-72E0-BA29-A3081EC4AB9E}"/>
              </a:ext>
            </a:extLst>
          </p:cNvPr>
          <p:cNvGrpSpPr/>
          <p:nvPr/>
        </p:nvGrpSpPr>
        <p:grpSpPr>
          <a:xfrm>
            <a:off x="5119642" y="3050280"/>
            <a:ext cx="590344" cy="385280"/>
            <a:chOff x="685800" y="5899150"/>
            <a:chExt cx="550863" cy="311150"/>
          </a:xfrm>
          <a:solidFill>
            <a:srgbClr val="017E81"/>
          </a:solidFill>
        </p:grpSpPr>
        <p:sp>
          <p:nvSpPr>
            <p:cNvPr id="49" name="Freeform 572">
              <a:extLst>
                <a:ext uri="{FF2B5EF4-FFF2-40B4-BE49-F238E27FC236}">
                  <a16:creationId xmlns:a16="http://schemas.microsoft.com/office/drawing/2014/main" id="{433C2C47-D5E3-3B34-A803-58CDAF1DF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388" y="5965825"/>
              <a:ext cx="168275" cy="244475"/>
            </a:xfrm>
            <a:custGeom>
              <a:avLst/>
              <a:gdLst>
                <a:gd name="T0" fmla="*/ 409 w 1059"/>
                <a:gd name="T1" fmla="*/ 2 h 1545"/>
                <a:gd name="T2" fmla="*/ 524 w 1059"/>
                <a:gd name="T3" fmla="*/ 43 h 1545"/>
                <a:gd name="T4" fmla="*/ 613 w 1059"/>
                <a:gd name="T5" fmla="*/ 121 h 1545"/>
                <a:gd name="T6" fmla="*/ 666 w 1059"/>
                <a:gd name="T7" fmla="*/ 229 h 1545"/>
                <a:gd name="T8" fmla="*/ 678 w 1059"/>
                <a:gd name="T9" fmla="*/ 578 h 1545"/>
                <a:gd name="T10" fmla="*/ 658 w 1059"/>
                <a:gd name="T11" fmla="*/ 664 h 1545"/>
                <a:gd name="T12" fmla="*/ 624 w 1059"/>
                <a:gd name="T13" fmla="*/ 901 h 1545"/>
                <a:gd name="T14" fmla="*/ 706 w 1059"/>
                <a:gd name="T15" fmla="*/ 946 h 1545"/>
                <a:gd name="T16" fmla="*/ 817 w 1059"/>
                <a:gd name="T17" fmla="*/ 1014 h 1545"/>
                <a:gd name="T18" fmla="*/ 943 w 1059"/>
                <a:gd name="T19" fmla="*/ 1104 h 1545"/>
                <a:gd name="T20" fmla="*/ 1025 w 1059"/>
                <a:gd name="T21" fmla="*/ 1181 h 1545"/>
                <a:gd name="T22" fmla="*/ 1057 w 1059"/>
                <a:gd name="T23" fmla="*/ 1262 h 1545"/>
                <a:gd name="T24" fmla="*/ 1056 w 1059"/>
                <a:gd name="T25" fmla="*/ 1494 h 1545"/>
                <a:gd name="T26" fmla="*/ 1024 w 1059"/>
                <a:gd name="T27" fmla="*/ 1536 h 1545"/>
                <a:gd name="T28" fmla="*/ 969 w 1059"/>
                <a:gd name="T29" fmla="*/ 1543 h 1545"/>
                <a:gd name="T30" fmla="*/ 928 w 1059"/>
                <a:gd name="T31" fmla="*/ 1511 h 1545"/>
                <a:gd name="T32" fmla="*/ 918 w 1059"/>
                <a:gd name="T33" fmla="*/ 1292 h 1545"/>
                <a:gd name="T34" fmla="*/ 896 w 1059"/>
                <a:gd name="T35" fmla="*/ 1246 h 1545"/>
                <a:gd name="T36" fmla="*/ 786 w 1059"/>
                <a:gd name="T37" fmla="*/ 1162 h 1545"/>
                <a:gd name="T38" fmla="*/ 682 w 1059"/>
                <a:gd name="T39" fmla="*/ 1094 h 1545"/>
                <a:gd name="T40" fmla="*/ 597 w 1059"/>
                <a:gd name="T41" fmla="*/ 1045 h 1545"/>
                <a:gd name="T42" fmla="*/ 541 w 1059"/>
                <a:gd name="T43" fmla="*/ 1015 h 1545"/>
                <a:gd name="T44" fmla="*/ 502 w 1059"/>
                <a:gd name="T45" fmla="*/ 987 h 1545"/>
                <a:gd name="T46" fmla="*/ 485 w 1059"/>
                <a:gd name="T47" fmla="*/ 937 h 1545"/>
                <a:gd name="T48" fmla="*/ 492 w 1059"/>
                <a:gd name="T49" fmla="*/ 645 h 1545"/>
                <a:gd name="T50" fmla="*/ 528 w 1059"/>
                <a:gd name="T51" fmla="*/ 609 h 1545"/>
                <a:gd name="T52" fmla="*/ 539 w 1059"/>
                <a:gd name="T53" fmla="*/ 311 h 1545"/>
                <a:gd name="T54" fmla="*/ 516 w 1059"/>
                <a:gd name="T55" fmla="*/ 225 h 1545"/>
                <a:gd name="T56" fmla="*/ 454 w 1059"/>
                <a:gd name="T57" fmla="*/ 164 h 1545"/>
                <a:gd name="T58" fmla="*/ 368 w 1059"/>
                <a:gd name="T59" fmla="*/ 141 h 1545"/>
                <a:gd name="T60" fmla="*/ 251 w 1059"/>
                <a:gd name="T61" fmla="*/ 151 h 1545"/>
                <a:gd name="T62" fmla="*/ 180 w 1059"/>
                <a:gd name="T63" fmla="*/ 201 h 1545"/>
                <a:gd name="T64" fmla="*/ 143 w 1059"/>
                <a:gd name="T65" fmla="*/ 280 h 1545"/>
                <a:gd name="T66" fmla="*/ 143 w 1059"/>
                <a:gd name="T67" fmla="*/ 595 h 1545"/>
                <a:gd name="T68" fmla="*/ 176 w 1059"/>
                <a:gd name="T69" fmla="*/ 632 h 1545"/>
                <a:gd name="T70" fmla="*/ 194 w 1059"/>
                <a:gd name="T71" fmla="*/ 679 h 1545"/>
                <a:gd name="T72" fmla="*/ 184 w 1059"/>
                <a:gd name="T73" fmla="*/ 838 h 1545"/>
                <a:gd name="T74" fmla="*/ 142 w 1059"/>
                <a:gd name="T75" fmla="*/ 870 h 1545"/>
                <a:gd name="T76" fmla="*/ 88 w 1059"/>
                <a:gd name="T77" fmla="*/ 864 h 1545"/>
                <a:gd name="T78" fmla="*/ 56 w 1059"/>
                <a:gd name="T79" fmla="*/ 822 h 1545"/>
                <a:gd name="T80" fmla="*/ 35 w 1059"/>
                <a:gd name="T81" fmla="*/ 688 h 1545"/>
                <a:gd name="T82" fmla="*/ 2 w 1059"/>
                <a:gd name="T83" fmla="*/ 608 h 1545"/>
                <a:gd name="T84" fmla="*/ 3 w 1059"/>
                <a:gd name="T85" fmla="*/ 269 h 1545"/>
                <a:gd name="T86" fmla="*/ 42 w 1059"/>
                <a:gd name="T87" fmla="*/ 155 h 1545"/>
                <a:gd name="T88" fmla="*/ 120 w 1059"/>
                <a:gd name="T89" fmla="*/ 65 h 1545"/>
                <a:gd name="T90" fmla="*/ 228 w 1059"/>
                <a:gd name="T91" fmla="*/ 11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9" h="1545">
                  <a:moveTo>
                    <a:pt x="310" y="0"/>
                  </a:moveTo>
                  <a:lnTo>
                    <a:pt x="368" y="0"/>
                  </a:lnTo>
                  <a:lnTo>
                    <a:pt x="409" y="2"/>
                  </a:lnTo>
                  <a:lnTo>
                    <a:pt x="450" y="11"/>
                  </a:lnTo>
                  <a:lnTo>
                    <a:pt x="488" y="25"/>
                  </a:lnTo>
                  <a:lnTo>
                    <a:pt x="524" y="43"/>
                  </a:lnTo>
                  <a:lnTo>
                    <a:pt x="557" y="65"/>
                  </a:lnTo>
                  <a:lnTo>
                    <a:pt x="586" y="91"/>
                  </a:lnTo>
                  <a:lnTo>
                    <a:pt x="613" y="121"/>
                  </a:lnTo>
                  <a:lnTo>
                    <a:pt x="636" y="154"/>
                  </a:lnTo>
                  <a:lnTo>
                    <a:pt x="654" y="190"/>
                  </a:lnTo>
                  <a:lnTo>
                    <a:pt x="666" y="229"/>
                  </a:lnTo>
                  <a:lnTo>
                    <a:pt x="675" y="269"/>
                  </a:lnTo>
                  <a:lnTo>
                    <a:pt x="678" y="311"/>
                  </a:lnTo>
                  <a:lnTo>
                    <a:pt x="678" y="578"/>
                  </a:lnTo>
                  <a:lnTo>
                    <a:pt x="676" y="608"/>
                  </a:lnTo>
                  <a:lnTo>
                    <a:pt x="668" y="637"/>
                  </a:lnTo>
                  <a:lnTo>
                    <a:pt x="658" y="664"/>
                  </a:lnTo>
                  <a:lnTo>
                    <a:pt x="643" y="688"/>
                  </a:lnTo>
                  <a:lnTo>
                    <a:pt x="624" y="712"/>
                  </a:lnTo>
                  <a:lnTo>
                    <a:pt x="624" y="901"/>
                  </a:lnTo>
                  <a:lnTo>
                    <a:pt x="647" y="913"/>
                  </a:lnTo>
                  <a:lnTo>
                    <a:pt x="675" y="928"/>
                  </a:lnTo>
                  <a:lnTo>
                    <a:pt x="706" y="946"/>
                  </a:lnTo>
                  <a:lnTo>
                    <a:pt x="740" y="966"/>
                  </a:lnTo>
                  <a:lnTo>
                    <a:pt x="778" y="989"/>
                  </a:lnTo>
                  <a:lnTo>
                    <a:pt x="817" y="1014"/>
                  </a:lnTo>
                  <a:lnTo>
                    <a:pt x="858" y="1041"/>
                  </a:lnTo>
                  <a:lnTo>
                    <a:pt x="900" y="1071"/>
                  </a:lnTo>
                  <a:lnTo>
                    <a:pt x="943" y="1104"/>
                  </a:lnTo>
                  <a:lnTo>
                    <a:pt x="985" y="1138"/>
                  </a:lnTo>
                  <a:lnTo>
                    <a:pt x="1007" y="1158"/>
                  </a:lnTo>
                  <a:lnTo>
                    <a:pt x="1025" y="1181"/>
                  </a:lnTo>
                  <a:lnTo>
                    <a:pt x="1040" y="1206"/>
                  </a:lnTo>
                  <a:lnTo>
                    <a:pt x="1050" y="1234"/>
                  </a:lnTo>
                  <a:lnTo>
                    <a:pt x="1057" y="1262"/>
                  </a:lnTo>
                  <a:lnTo>
                    <a:pt x="1059" y="1292"/>
                  </a:lnTo>
                  <a:lnTo>
                    <a:pt x="1059" y="1475"/>
                  </a:lnTo>
                  <a:lnTo>
                    <a:pt x="1056" y="1494"/>
                  </a:lnTo>
                  <a:lnTo>
                    <a:pt x="1049" y="1511"/>
                  </a:lnTo>
                  <a:lnTo>
                    <a:pt x="1038" y="1525"/>
                  </a:lnTo>
                  <a:lnTo>
                    <a:pt x="1024" y="1536"/>
                  </a:lnTo>
                  <a:lnTo>
                    <a:pt x="1007" y="1543"/>
                  </a:lnTo>
                  <a:lnTo>
                    <a:pt x="988" y="1545"/>
                  </a:lnTo>
                  <a:lnTo>
                    <a:pt x="969" y="1543"/>
                  </a:lnTo>
                  <a:lnTo>
                    <a:pt x="952" y="1536"/>
                  </a:lnTo>
                  <a:lnTo>
                    <a:pt x="938" y="1525"/>
                  </a:lnTo>
                  <a:lnTo>
                    <a:pt x="928" y="1511"/>
                  </a:lnTo>
                  <a:lnTo>
                    <a:pt x="921" y="1494"/>
                  </a:lnTo>
                  <a:lnTo>
                    <a:pt x="918" y="1475"/>
                  </a:lnTo>
                  <a:lnTo>
                    <a:pt x="918" y="1292"/>
                  </a:lnTo>
                  <a:lnTo>
                    <a:pt x="915" y="1274"/>
                  </a:lnTo>
                  <a:lnTo>
                    <a:pt x="908" y="1259"/>
                  </a:lnTo>
                  <a:lnTo>
                    <a:pt x="896" y="1246"/>
                  </a:lnTo>
                  <a:lnTo>
                    <a:pt x="859" y="1216"/>
                  </a:lnTo>
                  <a:lnTo>
                    <a:pt x="822" y="1188"/>
                  </a:lnTo>
                  <a:lnTo>
                    <a:pt x="786" y="1162"/>
                  </a:lnTo>
                  <a:lnTo>
                    <a:pt x="750" y="1138"/>
                  </a:lnTo>
                  <a:lnTo>
                    <a:pt x="715" y="1115"/>
                  </a:lnTo>
                  <a:lnTo>
                    <a:pt x="682" y="1094"/>
                  </a:lnTo>
                  <a:lnTo>
                    <a:pt x="651" y="1075"/>
                  </a:lnTo>
                  <a:lnTo>
                    <a:pt x="622" y="1059"/>
                  </a:lnTo>
                  <a:lnTo>
                    <a:pt x="597" y="1045"/>
                  </a:lnTo>
                  <a:lnTo>
                    <a:pt x="574" y="1033"/>
                  </a:lnTo>
                  <a:lnTo>
                    <a:pt x="556" y="1022"/>
                  </a:lnTo>
                  <a:lnTo>
                    <a:pt x="541" y="1015"/>
                  </a:lnTo>
                  <a:lnTo>
                    <a:pt x="530" y="1010"/>
                  </a:lnTo>
                  <a:lnTo>
                    <a:pt x="515" y="1000"/>
                  </a:lnTo>
                  <a:lnTo>
                    <a:pt x="502" y="987"/>
                  </a:lnTo>
                  <a:lnTo>
                    <a:pt x="492" y="972"/>
                  </a:lnTo>
                  <a:lnTo>
                    <a:pt x="486" y="955"/>
                  </a:lnTo>
                  <a:lnTo>
                    <a:pt x="485" y="937"/>
                  </a:lnTo>
                  <a:lnTo>
                    <a:pt x="485" y="679"/>
                  </a:lnTo>
                  <a:lnTo>
                    <a:pt x="486" y="662"/>
                  </a:lnTo>
                  <a:lnTo>
                    <a:pt x="492" y="645"/>
                  </a:lnTo>
                  <a:lnTo>
                    <a:pt x="503" y="631"/>
                  </a:lnTo>
                  <a:lnTo>
                    <a:pt x="516" y="621"/>
                  </a:lnTo>
                  <a:lnTo>
                    <a:pt x="528" y="609"/>
                  </a:lnTo>
                  <a:lnTo>
                    <a:pt x="536" y="595"/>
                  </a:lnTo>
                  <a:lnTo>
                    <a:pt x="539" y="578"/>
                  </a:lnTo>
                  <a:lnTo>
                    <a:pt x="539" y="311"/>
                  </a:lnTo>
                  <a:lnTo>
                    <a:pt x="536" y="280"/>
                  </a:lnTo>
                  <a:lnTo>
                    <a:pt x="527" y="252"/>
                  </a:lnTo>
                  <a:lnTo>
                    <a:pt x="516" y="225"/>
                  </a:lnTo>
                  <a:lnTo>
                    <a:pt x="499" y="201"/>
                  </a:lnTo>
                  <a:lnTo>
                    <a:pt x="478" y="181"/>
                  </a:lnTo>
                  <a:lnTo>
                    <a:pt x="454" y="164"/>
                  </a:lnTo>
                  <a:lnTo>
                    <a:pt x="428" y="151"/>
                  </a:lnTo>
                  <a:lnTo>
                    <a:pt x="399" y="143"/>
                  </a:lnTo>
                  <a:lnTo>
                    <a:pt x="368" y="141"/>
                  </a:lnTo>
                  <a:lnTo>
                    <a:pt x="311" y="141"/>
                  </a:lnTo>
                  <a:lnTo>
                    <a:pt x="280" y="143"/>
                  </a:lnTo>
                  <a:lnTo>
                    <a:pt x="251" y="151"/>
                  </a:lnTo>
                  <a:lnTo>
                    <a:pt x="225" y="164"/>
                  </a:lnTo>
                  <a:lnTo>
                    <a:pt x="201" y="181"/>
                  </a:lnTo>
                  <a:lnTo>
                    <a:pt x="180" y="201"/>
                  </a:lnTo>
                  <a:lnTo>
                    <a:pt x="163" y="225"/>
                  </a:lnTo>
                  <a:lnTo>
                    <a:pt x="151" y="252"/>
                  </a:lnTo>
                  <a:lnTo>
                    <a:pt x="143" y="280"/>
                  </a:lnTo>
                  <a:lnTo>
                    <a:pt x="140" y="311"/>
                  </a:lnTo>
                  <a:lnTo>
                    <a:pt x="140" y="580"/>
                  </a:lnTo>
                  <a:lnTo>
                    <a:pt x="143" y="595"/>
                  </a:lnTo>
                  <a:lnTo>
                    <a:pt x="151" y="610"/>
                  </a:lnTo>
                  <a:lnTo>
                    <a:pt x="163" y="621"/>
                  </a:lnTo>
                  <a:lnTo>
                    <a:pt x="176" y="632"/>
                  </a:lnTo>
                  <a:lnTo>
                    <a:pt x="186" y="646"/>
                  </a:lnTo>
                  <a:lnTo>
                    <a:pt x="192" y="662"/>
                  </a:lnTo>
                  <a:lnTo>
                    <a:pt x="194" y="679"/>
                  </a:lnTo>
                  <a:lnTo>
                    <a:pt x="194" y="803"/>
                  </a:lnTo>
                  <a:lnTo>
                    <a:pt x="192" y="822"/>
                  </a:lnTo>
                  <a:lnTo>
                    <a:pt x="184" y="838"/>
                  </a:lnTo>
                  <a:lnTo>
                    <a:pt x="174" y="852"/>
                  </a:lnTo>
                  <a:lnTo>
                    <a:pt x="159" y="864"/>
                  </a:lnTo>
                  <a:lnTo>
                    <a:pt x="142" y="870"/>
                  </a:lnTo>
                  <a:lnTo>
                    <a:pt x="124" y="873"/>
                  </a:lnTo>
                  <a:lnTo>
                    <a:pt x="105" y="870"/>
                  </a:lnTo>
                  <a:lnTo>
                    <a:pt x="88" y="864"/>
                  </a:lnTo>
                  <a:lnTo>
                    <a:pt x="74" y="852"/>
                  </a:lnTo>
                  <a:lnTo>
                    <a:pt x="63" y="838"/>
                  </a:lnTo>
                  <a:lnTo>
                    <a:pt x="56" y="822"/>
                  </a:lnTo>
                  <a:lnTo>
                    <a:pt x="54" y="803"/>
                  </a:lnTo>
                  <a:lnTo>
                    <a:pt x="54" y="712"/>
                  </a:lnTo>
                  <a:lnTo>
                    <a:pt x="35" y="688"/>
                  </a:lnTo>
                  <a:lnTo>
                    <a:pt x="20" y="664"/>
                  </a:lnTo>
                  <a:lnTo>
                    <a:pt x="9" y="637"/>
                  </a:lnTo>
                  <a:lnTo>
                    <a:pt x="2" y="608"/>
                  </a:lnTo>
                  <a:lnTo>
                    <a:pt x="0" y="578"/>
                  </a:lnTo>
                  <a:lnTo>
                    <a:pt x="0" y="311"/>
                  </a:lnTo>
                  <a:lnTo>
                    <a:pt x="3" y="269"/>
                  </a:lnTo>
                  <a:lnTo>
                    <a:pt x="12" y="229"/>
                  </a:lnTo>
                  <a:lnTo>
                    <a:pt x="24" y="191"/>
                  </a:lnTo>
                  <a:lnTo>
                    <a:pt x="42" y="155"/>
                  </a:lnTo>
                  <a:lnTo>
                    <a:pt x="64" y="121"/>
                  </a:lnTo>
                  <a:lnTo>
                    <a:pt x="91" y="91"/>
                  </a:lnTo>
                  <a:lnTo>
                    <a:pt x="120" y="65"/>
                  </a:lnTo>
                  <a:lnTo>
                    <a:pt x="154" y="43"/>
                  </a:lnTo>
                  <a:lnTo>
                    <a:pt x="190" y="25"/>
                  </a:lnTo>
                  <a:lnTo>
                    <a:pt x="228" y="11"/>
                  </a:lnTo>
                  <a:lnTo>
                    <a:pt x="268" y="2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solidFill>
                <a:srgbClr val="017E8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73">
              <a:extLst>
                <a:ext uri="{FF2B5EF4-FFF2-40B4-BE49-F238E27FC236}">
                  <a16:creationId xmlns:a16="http://schemas.microsoft.com/office/drawing/2014/main" id="{7EBB6FA2-28BB-F047-0DCC-348F9EC8D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" y="5965825"/>
              <a:ext cx="168275" cy="244475"/>
            </a:xfrm>
            <a:custGeom>
              <a:avLst/>
              <a:gdLst>
                <a:gd name="T0" fmla="*/ 789 w 1058"/>
                <a:gd name="T1" fmla="*/ 4 h 1547"/>
                <a:gd name="T2" fmla="*/ 904 w 1058"/>
                <a:gd name="T3" fmla="*/ 43 h 1547"/>
                <a:gd name="T4" fmla="*/ 992 w 1058"/>
                <a:gd name="T5" fmla="*/ 122 h 1547"/>
                <a:gd name="T6" fmla="*/ 1046 w 1058"/>
                <a:gd name="T7" fmla="*/ 229 h 1547"/>
                <a:gd name="T8" fmla="*/ 1058 w 1058"/>
                <a:gd name="T9" fmla="*/ 580 h 1547"/>
                <a:gd name="T10" fmla="*/ 1038 w 1058"/>
                <a:gd name="T11" fmla="*/ 664 h 1547"/>
                <a:gd name="T12" fmla="*/ 1004 w 1058"/>
                <a:gd name="T13" fmla="*/ 809 h 1547"/>
                <a:gd name="T14" fmla="*/ 983 w 1058"/>
                <a:gd name="T15" fmla="*/ 859 h 1547"/>
                <a:gd name="T16" fmla="*/ 933 w 1058"/>
                <a:gd name="T17" fmla="*/ 879 h 1547"/>
                <a:gd name="T18" fmla="*/ 884 w 1058"/>
                <a:gd name="T19" fmla="*/ 859 h 1547"/>
                <a:gd name="T20" fmla="*/ 864 w 1058"/>
                <a:gd name="T21" fmla="*/ 809 h 1547"/>
                <a:gd name="T22" fmla="*/ 872 w 1058"/>
                <a:gd name="T23" fmla="*/ 646 h 1547"/>
                <a:gd name="T24" fmla="*/ 907 w 1058"/>
                <a:gd name="T25" fmla="*/ 610 h 1547"/>
                <a:gd name="T26" fmla="*/ 917 w 1058"/>
                <a:gd name="T27" fmla="*/ 311 h 1547"/>
                <a:gd name="T28" fmla="*/ 894 w 1058"/>
                <a:gd name="T29" fmla="*/ 225 h 1547"/>
                <a:gd name="T30" fmla="*/ 833 w 1058"/>
                <a:gd name="T31" fmla="*/ 164 h 1547"/>
                <a:gd name="T32" fmla="*/ 748 w 1058"/>
                <a:gd name="T33" fmla="*/ 141 h 1547"/>
                <a:gd name="T34" fmla="*/ 631 w 1058"/>
                <a:gd name="T35" fmla="*/ 151 h 1547"/>
                <a:gd name="T36" fmla="*/ 560 w 1058"/>
                <a:gd name="T37" fmla="*/ 201 h 1547"/>
                <a:gd name="T38" fmla="*/ 523 w 1058"/>
                <a:gd name="T39" fmla="*/ 280 h 1547"/>
                <a:gd name="T40" fmla="*/ 523 w 1058"/>
                <a:gd name="T41" fmla="*/ 595 h 1547"/>
                <a:gd name="T42" fmla="*/ 556 w 1058"/>
                <a:gd name="T43" fmla="*/ 632 h 1547"/>
                <a:gd name="T44" fmla="*/ 574 w 1058"/>
                <a:gd name="T45" fmla="*/ 679 h 1547"/>
                <a:gd name="T46" fmla="*/ 565 w 1058"/>
                <a:gd name="T47" fmla="*/ 973 h 1547"/>
                <a:gd name="T48" fmla="*/ 527 w 1058"/>
                <a:gd name="T49" fmla="*/ 1011 h 1547"/>
                <a:gd name="T50" fmla="*/ 484 w 1058"/>
                <a:gd name="T51" fmla="*/ 1033 h 1547"/>
                <a:gd name="T52" fmla="*/ 407 w 1058"/>
                <a:gd name="T53" fmla="*/ 1076 h 1547"/>
                <a:gd name="T54" fmla="*/ 309 w 1058"/>
                <a:gd name="T55" fmla="*/ 1139 h 1547"/>
                <a:gd name="T56" fmla="*/ 198 w 1058"/>
                <a:gd name="T57" fmla="*/ 1217 h 1547"/>
                <a:gd name="T58" fmla="*/ 142 w 1058"/>
                <a:gd name="T59" fmla="*/ 1275 h 1547"/>
                <a:gd name="T60" fmla="*/ 138 w 1058"/>
                <a:gd name="T61" fmla="*/ 1495 h 1547"/>
                <a:gd name="T62" fmla="*/ 105 w 1058"/>
                <a:gd name="T63" fmla="*/ 1537 h 1547"/>
                <a:gd name="T64" fmla="*/ 52 w 1058"/>
                <a:gd name="T65" fmla="*/ 1543 h 1547"/>
                <a:gd name="T66" fmla="*/ 9 w 1058"/>
                <a:gd name="T67" fmla="*/ 1512 h 1547"/>
                <a:gd name="T68" fmla="*/ 0 w 1058"/>
                <a:gd name="T69" fmla="*/ 1293 h 1547"/>
                <a:gd name="T70" fmla="*/ 19 w 1058"/>
                <a:gd name="T71" fmla="*/ 1207 h 1547"/>
                <a:gd name="T72" fmla="*/ 73 w 1058"/>
                <a:gd name="T73" fmla="*/ 1138 h 1547"/>
                <a:gd name="T74" fmla="*/ 200 w 1058"/>
                <a:gd name="T75" fmla="*/ 1042 h 1547"/>
                <a:gd name="T76" fmla="*/ 317 w 1058"/>
                <a:gd name="T77" fmla="*/ 967 h 1547"/>
                <a:gd name="T78" fmla="*/ 410 w 1058"/>
                <a:gd name="T79" fmla="*/ 913 h 1547"/>
                <a:gd name="T80" fmla="*/ 414 w 1058"/>
                <a:gd name="T81" fmla="*/ 689 h 1547"/>
                <a:gd name="T82" fmla="*/ 382 w 1058"/>
                <a:gd name="T83" fmla="*/ 609 h 1547"/>
                <a:gd name="T84" fmla="*/ 383 w 1058"/>
                <a:gd name="T85" fmla="*/ 270 h 1547"/>
                <a:gd name="T86" fmla="*/ 422 w 1058"/>
                <a:gd name="T87" fmla="*/ 155 h 1547"/>
                <a:gd name="T88" fmla="*/ 500 w 1058"/>
                <a:gd name="T89" fmla="*/ 66 h 1547"/>
                <a:gd name="T90" fmla="*/ 607 w 1058"/>
                <a:gd name="T91" fmla="*/ 12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58" h="1547">
                  <a:moveTo>
                    <a:pt x="690" y="0"/>
                  </a:moveTo>
                  <a:lnTo>
                    <a:pt x="748" y="0"/>
                  </a:lnTo>
                  <a:lnTo>
                    <a:pt x="789" y="4"/>
                  </a:lnTo>
                  <a:lnTo>
                    <a:pt x="830" y="12"/>
                  </a:lnTo>
                  <a:lnTo>
                    <a:pt x="868" y="25"/>
                  </a:lnTo>
                  <a:lnTo>
                    <a:pt x="904" y="43"/>
                  </a:lnTo>
                  <a:lnTo>
                    <a:pt x="936" y="66"/>
                  </a:lnTo>
                  <a:lnTo>
                    <a:pt x="967" y="91"/>
                  </a:lnTo>
                  <a:lnTo>
                    <a:pt x="992" y="122"/>
                  </a:lnTo>
                  <a:lnTo>
                    <a:pt x="1016" y="155"/>
                  </a:lnTo>
                  <a:lnTo>
                    <a:pt x="1033" y="191"/>
                  </a:lnTo>
                  <a:lnTo>
                    <a:pt x="1046" y="229"/>
                  </a:lnTo>
                  <a:lnTo>
                    <a:pt x="1055" y="270"/>
                  </a:lnTo>
                  <a:lnTo>
                    <a:pt x="1058" y="311"/>
                  </a:lnTo>
                  <a:lnTo>
                    <a:pt x="1058" y="580"/>
                  </a:lnTo>
                  <a:lnTo>
                    <a:pt x="1056" y="609"/>
                  </a:lnTo>
                  <a:lnTo>
                    <a:pt x="1048" y="638"/>
                  </a:lnTo>
                  <a:lnTo>
                    <a:pt x="1038" y="664"/>
                  </a:lnTo>
                  <a:lnTo>
                    <a:pt x="1023" y="689"/>
                  </a:lnTo>
                  <a:lnTo>
                    <a:pt x="1004" y="712"/>
                  </a:lnTo>
                  <a:lnTo>
                    <a:pt x="1004" y="809"/>
                  </a:lnTo>
                  <a:lnTo>
                    <a:pt x="1002" y="827"/>
                  </a:lnTo>
                  <a:lnTo>
                    <a:pt x="994" y="844"/>
                  </a:lnTo>
                  <a:lnTo>
                    <a:pt x="983" y="859"/>
                  </a:lnTo>
                  <a:lnTo>
                    <a:pt x="969" y="869"/>
                  </a:lnTo>
                  <a:lnTo>
                    <a:pt x="952" y="876"/>
                  </a:lnTo>
                  <a:lnTo>
                    <a:pt x="933" y="879"/>
                  </a:lnTo>
                  <a:lnTo>
                    <a:pt x="915" y="876"/>
                  </a:lnTo>
                  <a:lnTo>
                    <a:pt x="898" y="869"/>
                  </a:lnTo>
                  <a:lnTo>
                    <a:pt x="884" y="859"/>
                  </a:lnTo>
                  <a:lnTo>
                    <a:pt x="873" y="844"/>
                  </a:lnTo>
                  <a:lnTo>
                    <a:pt x="866" y="827"/>
                  </a:lnTo>
                  <a:lnTo>
                    <a:pt x="864" y="809"/>
                  </a:lnTo>
                  <a:lnTo>
                    <a:pt x="864" y="679"/>
                  </a:lnTo>
                  <a:lnTo>
                    <a:pt x="866" y="662"/>
                  </a:lnTo>
                  <a:lnTo>
                    <a:pt x="872" y="646"/>
                  </a:lnTo>
                  <a:lnTo>
                    <a:pt x="882" y="632"/>
                  </a:lnTo>
                  <a:lnTo>
                    <a:pt x="894" y="621"/>
                  </a:lnTo>
                  <a:lnTo>
                    <a:pt x="907" y="610"/>
                  </a:lnTo>
                  <a:lnTo>
                    <a:pt x="914" y="595"/>
                  </a:lnTo>
                  <a:lnTo>
                    <a:pt x="917" y="580"/>
                  </a:lnTo>
                  <a:lnTo>
                    <a:pt x="917" y="311"/>
                  </a:lnTo>
                  <a:lnTo>
                    <a:pt x="914" y="281"/>
                  </a:lnTo>
                  <a:lnTo>
                    <a:pt x="907" y="252"/>
                  </a:lnTo>
                  <a:lnTo>
                    <a:pt x="894" y="225"/>
                  </a:lnTo>
                  <a:lnTo>
                    <a:pt x="877" y="202"/>
                  </a:lnTo>
                  <a:lnTo>
                    <a:pt x="857" y="181"/>
                  </a:lnTo>
                  <a:lnTo>
                    <a:pt x="833" y="164"/>
                  </a:lnTo>
                  <a:lnTo>
                    <a:pt x="807" y="151"/>
                  </a:lnTo>
                  <a:lnTo>
                    <a:pt x="778" y="144"/>
                  </a:lnTo>
                  <a:lnTo>
                    <a:pt x="748" y="141"/>
                  </a:lnTo>
                  <a:lnTo>
                    <a:pt x="690" y="141"/>
                  </a:lnTo>
                  <a:lnTo>
                    <a:pt x="659" y="144"/>
                  </a:lnTo>
                  <a:lnTo>
                    <a:pt x="631" y="151"/>
                  </a:lnTo>
                  <a:lnTo>
                    <a:pt x="604" y="164"/>
                  </a:lnTo>
                  <a:lnTo>
                    <a:pt x="581" y="181"/>
                  </a:lnTo>
                  <a:lnTo>
                    <a:pt x="560" y="201"/>
                  </a:lnTo>
                  <a:lnTo>
                    <a:pt x="543" y="225"/>
                  </a:lnTo>
                  <a:lnTo>
                    <a:pt x="530" y="252"/>
                  </a:lnTo>
                  <a:lnTo>
                    <a:pt x="523" y="280"/>
                  </a:lnTo>
                  <a:lnTo>
                    <a:pt x="520" y="311"/>
                  </a:lnTo>
                  <a:lnTo>
                    <a:pt x="520" y="580"/>
                  </a:lnTo>
                  <a:lnTo>
                    <a:pt x="523" y="595"/>
                  </a:lnTo>
                  <a:lnTo>
                    <a:pt x="530" y="610"/>
                  </a:lnTo>
                  <a:lnTo>
                    <a:pt x="543" y="621"/>
                  </a:lnTo>
                  <a:lnTo>
                    <a:pt x="556" y="632"/>
                  </a:lnTo>
                  <a:lnTo>
                    <a:pt x="565" y="646"/>
                  </a:lnTo>
                  <a:lnTo>
                    <a:pt x="572" y="662"/>
                  </a:lnTo>
                  <a:lnTo>
                    <a:pt x="574" y="679"/>
                  </a:lnTo>
                  <a:lnTo>
                    <a:pt x="574" y="937"/>
                  </a:lnTo>
                  <a:lnTo>
                    <a:pt x="572" y="956"/>
                  </a:lnTo>
                  <a:lnTo>
                    <a:pt x="565" y="973"/>
                  </a:lnTo>
                  <a:lnTo>
                    <a:pt x="556" y="987"/>
                  </a:lnTo>
                  <a:lnTo>
                    <a:pt x="543" y="1001"/>
                  </a:lnTo>
                  <a:lnTo>
                    <a:pt x="527" y="1011"/>
                  </a:lnTo>
                  <a:lnTo>
                    <a:pt x="518" y="1016"/>
                  </a:lnTo>
                  <a:lnTo>
                    <a:pt x="503" y="1023"/>
                  </a:lnTo>
                  <a:lnTo>
                    <a:pt x="484" y="1033"/>
                  </a:lnTo>
                  <a:lnTo>
                    <a:pt x="462" y="1046"/>
                  </a:lnTo>
                  <a:lnTo>
                    <a:pt x="437" y="1060"/>
                  </a:lnTo>
                  <a:lnTo>
                    <a:pt x="407" y="1076"/>
                  </a:lnTo>
                  <a:lnTo>
                    <a:pt x="376" y="1095"/>
                  </a:lnTo>
                  <a:lnTo>
                    <a:pt x="343" y="1115"/>
                  </a:lnTo>
                  <a:lnTo>
                    <a:pt x="309" y="1139"/>
                  </a:lnTo>
                  <a:lnTo>
                    <a:pt x="272" y="1163"/>
                  </a:lnTo>
                  <a:lnTo>
                    <a:pt x="236" y="1189"/>
                  </a:lnTo>
                  <a:lnTo>
                    <a:pt x="198" y="1217"/>
                  </a:lnTo>
                  <a:lnTo>
                    <a:pt x="161" y="1246"/>
                  </a:lnTo>
                  <a:lnTo>
                    <a:pt x="150" y="1260"/>
                  </a:lnTo>
                  <a:lnTo>
                    <a:pt x="142" y="1275"/>
                  </a:lnTo>
                  <a:lnTo>
                    <a:pt x="140" y="1293"/>
                  </a:lnTo>
                  <a:lnTo>
                    <a:pt x="140" y="1476"/>
                  </a:lnTo>
                  <a:lnTo>
                    <a:pt x="138" y="1495"/>
                  </a:lnTo>
                  <a:lnTo>
                    <a:pt x="131" y="1512"/>
                  </a:lnTo>
                  <a:lnTo>
                    <a:pt x="120" y="1525"/>
                  </a:lnTo>
                  <a:lnTo>
                    <a:pt x="105" y="1537"/>
                  </a:lnTo>
                  <a:lnTo>
                    <a:pt x="89" y="1543"/>
                  </a:lnTo>
                  <a:lnTo>
                    <a:pt x="71" y="1547"/>
                  </a:lnTo>
                  <a:lnTo>
                    <a:pt x="52" y="1543"/>
                  </a:lnTo>
                  <a:lnTo>
                    <a:pt x="35" y="1537"/>
                  </a:lnTo>
                  <a:lnTo>
                    <a:pt x="20" y="1525"/>
                  </a:lnTo>
                  <a:lnTo>
                    <a:pt x="9" y="1512"/>
                  </a:lnTo>
                  <a:lnTo>
                    <a:pt x="2" y="1495"/>
                  </a:lnTo>
                  <a:lnTo>
                    <a:pt x="0" y="1476"/>
                  </a:lnTo>
                  <a:lnTo>
                    <a:pt x="0" y="1293"/>
                  </a:lnTo>
                  <a:lnTo>
                    <a:pt x="2" y="1263"/>
                  </a:lnTo>
                  <a:lnTo>
                    <a:pt x="8" y="1235"/>
                  </a:lnTo>
                  <a:lnTo>
                    <a:pt x="19" y="1207"/>
                  </a:lnTo>
                  <a:lnTo>
                    <a:pt x="34" y="1182"/>
                  </a:lnTo>
                  <a:lnTo>
                    <a:pt x="52" y="1159"/>
                  </a:lnTo>
                  <a:lnTo>
                    <a:pt x="73" y="1138"/>
                  </a:lnTo>
                  <a:lnTo>
                    <a:pt x="115" y="1104"/>
                  </a:lnTo>
                  <a:lnTo>
                    <a:pt x="158" y="1072"/>
                  </a:lnTo>
                  <a:lnTo>
                    <a:pt x="200" y="1042"/>
                  </a:lnTo>
                  <a:lnTo>
                    <a:pt x="241" y="1015"/>
                  </a:lnTo>
                  <a:lnTo>
                    <a:pt x="281" y="990"/>
                  </a:lnTo>
                  <a:lnTo>
                    <a:pt x="317" y="967"/>
                  </a:lnTo>
                  <a:lnTo>
                    <a:pt x="352" y="946"/>
                  </a:lnTo>
                  <a:lnTo>
                    <a:pt x="383" y="929"/>
                  </a:lnTo>
                  <a:lnTo>
                    <a:pt x="410" y="913"/>
                  </a:lnTo>
                  <a:lnTo>
                    <a:pt x="433" y="902"/>
                  </a:lnTo>
                  <a:lnTo>
                    <a:pt x="433" y="712"/>
                  </a:lnTo>
                  <a:lnTo>
                    <a:pt x="414" y="689"/>
                  </a:lnTo>
                  <a:lnTo>
                    <a:pt x="400" y="664"/>
                  </a:lnTo>
                  <a:lnTo>
                    <a:pt x="389" y="638"/>
                  </a:lnTo>
                  <a:lnTo>
                    <a:pt x="382" y="609"/>
                  </a:lnTo>
                  <a:lnTo>
                    <a:pt x="380" y="580"/>
                  </a:lnTo>
                  <a:lnTo>
                    <a:pt x="380" y="311"/>
                  </a:lnTo>
                  <a:lnTo>
                    <a:pt x="383" y="270"/>
                  </a:lnTo>
                  <a:lnTo>
                    <a:pt x="391" y="229"/>
                  </a:lnTo>
                  <a:lnTo>
                    <a:pt x="404" y="191"/>
                  </a:lnTo>
                  <a:lnTo>
                    <a:pt x="422" y="155"/>
                  </a:lnTo>
                  <a:lnTo>
                    <a:pt x="444" y="122"/>
                  </a:lnTo>
                  <a:lnTo>
                    <a:pt x="470" y="92"/>
                  </a:lnTo>
                  <a:lnTo>
                    <a:pt x="500" y="66"/>
                  </a:lnTo>
                  <a:lnTo>
                    <a:pt x="534" y="44"/>
                  </a:lnTo>
                  <a:lnTo>
                    <a:pt x="569" y="25"/>
                  </a:lnTo>
                  <a:lnTo>
                    <a:pt x="607" y="12"/>
                  </a:lnTo>
                  <a:lnTo>
                    <a:pt x="647" y="4"/>
                  </a:lnTo>
                  <a:lnTo>
                    <a:pt x="690" y="0"/>
                  </a:lnTo>
                  <a:close/>
                </a:path>
              </a:pathLst>
            </a:custGeom>
            <a:grpFill/>
            <a:ln w="0">
              <a:solidFill>
                <a:srgbClr val="017E8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74">
              <a:extLst>
                <a:ext uri="{FF2B5EF4-FFF2-40B4-BE49-F238E27FC236}">
                  <a16:creationId xmlns:a16="http://schemas.microsoft.com/office/drawing/2014/main" id="{36BF5CDA-3059-B4D5-5EE0-4B71D6C9C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563" y="5899150"/>
              <a:ext cx="288925" cy="311150"/>
            </a:xfrm>
            <a:custGeom>
              <a:avLst/>
              <a:gdLst>
                <a:gd name="T0" fmla="*/ 1041 w 1820"/>
                <a:gd name="T1" fmla="*/ 12 h 1960"/>
                <a:gd name="T2" fmla="*/ 1200 w 1820"/>
                <a:gd name="T3" fmla="*/ 96 h 1960"/>
                <a:gd name="T4" fmla="*/ 1302 w 1820"/>
                <a:gd name="T5" fmla="*/ 243 h 1960"/>
                <a:gd name="T6" fmla="*/ 1329 w 1820"/>
                <a:gd name="T7" fmla="*/ 728 h 1960"/>
                <a:gd name="T8" fmla="*/ 1283 w 1820"/>
                <a:gd name="T9" fmla="*/ 864 h 1960"/>
                <a:gd name="T10" fmla="*/ 1310 w 1820"/>
                <a:gd name="T11" fmla="*/ 1185 h 1960"/>
                <a:gd name="T12" fmla="*/ 1456 w 1820"/>
                <a:gd name="T13" fmla="*/ 1270 h 1960"/>
                <a:gd name="T14" fmla="*/ 1639 w 1820"/>
                <a:gd name="T15" fmla="*/ 1394 h 1960"/>
                <a:gd name="T16" fmla="*/ 1781 w 1820"/>
                <a:gd name="T17" fmla="*/ 1520 h 1960"/>
                <a:gd name="T18" fmla="*/ 1820 w 1820"/>
                <a:gd name="T19" fmla="*/ 1652 h 1960"/>
                <a:gd name="T20" fmla="*/ 1800 w 1820"/>
                <a:gd name="T21" fmla="*/ 1938 h 1960"/>
                <a:gd name="T22" fmla="*/ 1731 w 1820"/>
                <a:gd name="T23" fmla="*/ 1956 h 1960"/>
                <a:gd name="T24" fmla="*/ 1683 w 1820"/>
                <a:gd name="T25" fmla="*/ 1908 h 1960"/>
                <a:gd name="T26" fmla="*/ 1672 w 1820"/>
                <a:gd name="T27" fmla="*/ 1611 h 1960"/>
                <a:gd name="T28" fmla="*/ 1555 w 1820"/>
                <a:gd name="T29" fmla="*/ 1507 h 1960"/>
                <a:gd name="T30" fmla="*/ 1383 w 1820"/>
                <a:gd name="T31" fmla="*/ 1391 h 1960"/>
                <a:gd name="T32" fmla="*/ 1245 w 1820"/>
                <a:gd name="T33" fmla="*/ 1310 h 1960"/>
                <a:gd name="T34" fmla="*/ 1167 w 1820"/>
                <a:gd name="T35" fmla="*/ 1269 h 1960"/>
                <a:gd name="T36" fmla="*/ 1122 w 1820"/>
                <a:gd name="T37" fmla="*/ 1211 h 1960"/>
                <a:gd name="T38" fmla="*/ 1127 w 1820"/>
                <a:gd name="T39" fmla="*/ 826 h 1960"/>
                <a:gd name="T40" fmla="*/ 1179 w 1820"/>
                <a:gd name="T41" fmla="*/ 770 h 1960"/>
                <a:gd name="T42" fmla="*/ 1186 w 1820"/>
                <a:gd name="T43" fmla="*/ 344 h 1960"/>
                <a:gd name="T44" fmla="*/ 1119 w 1820"/>
                <a:gd name="T45" fmla="*/ 211 h 1960"/>
                <a:gd name="T46" fmla="*/ 987 w 1820"/>
                <a:gd name="T47" fmla="*/ 144 h 1960"/>
                <a:gd name="T48" fmla="*/ 798 w 1820"/>
                <a:gd name="T49" fmla="*/ 153 h 1960"/>
                <a:gd name="T50" fmla="*/ 679 w 1820"/>
                <a:gd name="T51" fmla="*/ 240 h 1960"/>
                <a:gd name="T52" fmla="*/ 633 w 1820"/>
                <a:gd name="T53" fmla="*/ 383 h 1960"/>
                <a:gd name="T54" fmla="*/ 655 w 1820"/>
                <a:gd name="T55" fmla="*/ 786 h 1960"/>
                <a:gd name="T56" fmla="*/ 700 w 1820"/>
                <a:gd name="T57" fmla="*/ 841 h 1960"/>
                <a:gd name="T58" fmla="*/ 694 w 1820"/>
                <a:gd name="T59" fmla="*/ 1229 h 1960"/>
                <a:gd name="T60" fmla="*/ 642 w 1820"/>
                <a:gd name="T61" fmla="*/ 1275 h 1960"/>
                <a:gd name="T62" fmla="*/ 547 w 1820"/>
                <a:gd name="T63" fmla="*/ 1325 h 1960"/>
                <a:gd name="T64" fmla="*/ 397 w 1820"/>
                <a:gd name="T65" fmla="*/ 1416 h 1960"/>
                <a:gd name="T66" fmla="*/ 221 w 1820"/>
                <a:gd name="T67" fmla="*/ 1541 h 1960"/>
                <a:gd name="T68" fmla="*/ 143 w 1820"/>
                <a:gd name="T69" fmla="*/ 1631 h 1960"/>
                <a:gd name="T70" fmla="*/ 131 w 1820"/>
                <a:gd name="T71" fmla="*/ 1925 h 1960"/>
                <a:gd name="T72" fmla="*/ 71 w 1820"/>
                <a:gd name="T73" fmla="*/ 1960 h 1960"/>
                <a:gd name="T74" fmla="*/ 9 w 1820"/>
                <a:gd name="T75" fmla="*/ 1925 h 1960"/>
                <a:gd name="T76" fmla="*/ 3 w 1820"/>
                <a:gd name="T77" fmla="*/ 1616 h 1960"/>
                <a:gd name="T78" fmla="*/ 61 w 1820"/>
                <a:gd name="T79" fmla="*/ 1492 h 1960"/>
                <a:gd name="T80" fmla="*/ 229 w 1820"/>
                <a:gd name="T81" fmla="*/ 1359 h 1960"/>
                <a:gd name="T82" fmla="*/ 405 w 1820"/>
                <a:gd name="T83" fmla="*/ 1245 h 1960"/>
                <a:gd name="T84" fmla="*/ 538 w 1820"/>
                <a:gd name="T85" fmla="*/ 1170 h 1960"/>
                <a:gd name="T86" fmla="*/ 518 w 1820"/>
                <a:gd name="T87" fmla="*/ 834 h 1960"/>
                <a:gd name="T88" fmla="*/ 492 w 1820"/>
                <a:gd name="T89" fmla="*/ 382 h 1960"/>
                <a:gd name="T90" fmla="*/ 537 w 1820"/>
                <a:gd name="T91" fmla="*/ 202 h 1960"/>
                <a:gd name="T92" fmla="*/ 655 w 1820"/>
                <a:gd name="T93" fmla="*/ 69 h 1960"/>
                <a:gd name="T94" fmla="*/ 826 w 1820"/>
                <a:gd name="T95" fmla="*/ 2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20" h="1960">
                  <a:moveTo>
                    <a:pt x="873" y="0"/>
                  </a:moveTo>
                  <a:lnTo>
                    <a:pt x="947" y="0"/>
                  </a:lnTo>
                  <a:lnTo>
                    <a:pt x="995" y="2"/>
                  </a:lnTo>
                  <a:lnTo>
                    <a:pt x="1041" y="12"/>
                  </a:lnTo>
                  <a:lnTo>
                    <a:pt x="1085" y="25"/>
                  </a:lnTo>
                  <a:lnTo>
                    <a:pt x="1126" y="45"/>
                  </a:lnTo>
                  <a:lnTo>
                    <a:pt x="1165" y="68"/>
                  </a:lnTo>
                  <a:lnTo>
                    <a:pt x="1200" y="96"/>
                  </a:lnTo>
                  <a:lnTo>
                    <a:pt x="1232" y="128"/>
                  </a:lnTo>
                  <a:lnTo>
                    <a:pt x="1260" y="164"/>
                  </a:lnTo>
                  <a:lnTo>
                    <a:pt x="1283" y="202"/>
                  </a:lnTo>
                  <a:lnTo>
                    <a:pt x="1302" y="243"/>
                  </a:lnTo>
                  <a:lnTo>
                    <a:pt x="1317" y="288"/>
                  </a:lnTo>
                  <a:lnTo>
                    <a:pt x="1325" y="334"/>
                  </a:lnTo>
                  <a:lnTo>
                    <a:pt x="1329" y="382"/>
                  </a:lnTo>
                  <a:lnTo>
                    <a:pt x="1329" y="728"/>
                  </a:lnTo>
                  <a:lnTo>
                    <a:pt x="1325" y="765"/>
                  </a:lnTo>
                  <a:lnTo>
                    <a:pt x="1317" y="800"/>
                  </a:lnTo>
                  <a:lnTo>
                    <a:pt x="1302" y="834"/>
                  </a:lnTo>
                  <a:lnTo>
                    <a:pt x="1283" y="864"/>
                  </a:lnTo>
                  <a:lnTo>
                    <a:pt x="1259" y="891"/>
                  </a:lnTo>
                  <a:lnTo>
                    <a:pt x="1259" y="1158"/>
                  </a:lnTo>
                  <a:lnTo>
                    <a:pt x="1282" y="1170"/>
                  </a:lnTo>
                  <a:lnTo>
                    <a:pt x="1310" y="1185"/>
                  </a:lnTo>
                  <a:lnTo>
                    <a:pt x="1341" y="1203"/>
                  </a:lnTo>
                  <a:lnTo>
                    <a:pt x="1377" y="1223"/>
                  </a:lnTo>
                  <a:lnTo>
                    <a:pt x="1415" y="1245"/>
                  </a:lnTo>
                  <a:lnTo>
                    <a:pt x="1456" y="1270"/>
                  </a:lnTo>
                  <a:lnTo>
                    <a:pt x="1499" y="1298"/>
                  </a:lnTo>
                  <a:lnTo>
                    <a:pt x="1545" y="1328"/>
                  </a:lnTo>
                  <a:lnTo>
                    <a:pt x="1591" y="1359"/>
                  </a:lnTo>
                  <a:lnTo>
                    <a:pt x="1639" y="1394"/>
                  </a:lnTo>
                  <a:lnTo>
                    <a:pt x="1686" y="1430"/>
                  </a:lnTo>
                  <a:lnTo>
                    <a:pt x="1734" y="1468"/>
                  </a:lnTo>
                  <a:lnTo>
                    <a:pt x="1759" y="1492"/>
                  </a:lnTo>
                  <a:lnTo>
                    <a:pt x="1781" y="1520"/>
                  </a:lnTo>
                  <a:lnTo>
                    <a:pt x="1798" y="1549"/>
                  </a:lnTo>
                  <a:lnTo>
                    <a:pt x="1810" y="1582"/>
                  </a:lnTo>
                  <a:lnTo>
                    <a:pt x="1818" y="1616"/>
                  </a:lnTo>
                  <a:lnTo>
                    <a:pt x="1820" y="1652"/>
                  </a:lnTo>
                  <a:lnTo>
                    <a:pt x="1820" y="1889"/>
                  </a:lnTo>
                  <a:lnTo>
                    <a:pt x="1818" y="1908"/>
                  </a:lnTo>
                  <a:lnTo>
                    <a:pt x="1811" y="1925"/>
                  </a:lnTo>
                  <a:lnTo>
                    <a:pt x="1800" y="1938"/>
                  </a:lnTo>
                  <a:lnTo>
                    <a:pt x="1785" y="1950"/>
                  </a:lnTo>
                  <a:lnTo>
                    <a:pt x="1768" y="1956"/>
                  </a:lnTo>
                  <a:lnTo>
                    <a:pt x="1750" y="1960"/>
                  </a:lnTo>
                  <a:lnTo>
                    <a:pt x="1731" y="1956"/>
                  </a:lnTo>
                  <a:lnTo>
                    <a:pt x="1715" y="1950"/>
                  </a:lnTo>
                  <a:lnTo>
                    <a:pt x="1701" y="1938"/>
                  </a:lnTo>
                  <a:lnTo>
                    <a:pt x="1689" y="1925"/>
                  </a:lnTo>
                  <a:lnTo>
                    <a:pt x="1683" y="1908"/>
                  </a:lnTo>
                  <a:lnTo>
                    <a:pt x="1681" y="1890"/>
                  </a:lnTo>
                  <a:lnTo>
                    <a:pt x="1681" y="1652"/>
                  </a:lnTo>
                  <a:lnTo>
                    <a:pt x="1679" y="1631"/>
                  </a:lnTo>
                  <a:lnTo>
                    <a:pt x="1672" y="1611"/>
                  </a:lnTo>
                  <a:lnTo>
                    <a:pt x="1661" y="1593"/>
                  </a:lnTo>
                  <a:lnTo>
                    <a:pt x="1646" y="1577"/>
                  </a:lnTo>
                  <a:lnTo>
                    <a:pt x="1601" y="1541"/>
                  </a:lnTo>
                  <a:lnTo>
                    <a:pt x="1555" y="1507"/>
                  </a:lnTo>
                  <a:lnTo>
                    <a:pt x="1511" y="1476"/>
                  </a:lnTo>
                  <a:lnTo>
                    <a:pt x="1467" y="1445"/>
                  </a:lnTo>
                  <a:lnTo>
                    <a:pt x="1425" y="1416"/>
                  </a:lnTo>
                  <a:lnTo>
                    <a:pt x="1383" y="1391"/>
                  </a:lnTo>
                  <a:lnTo>
                    <a:pt x="1344" y="1367"/>
                  </a:lnTo>
                  <a:lnTo>
                    <a:pt x="1309" y="1346"/>
                  </a:lnTo>
                  <a:lnTo>
                    <a:pt x="1275" y="1326"/>
                  </a:lnTo>
                  <a:lnTo>
                    <a:pt x="1245" y="1310"/>
                  </a:lnTo>
                  <a:lnTo>
                    <a:pt x="1219" y="1296"/>
                  </a:lnTo>
                  <a:lnTo>
                    <a:pt x="1197" y="1284"/>
                  </a:lnTo>
                  <a:lnTo>
                    <a:pt x="1180" y="1276"/>
                  </a:lnTo>
                  <a:lnTo>
                    <a:pt x="1167" y="1269"/>
                  </a:lnTo>
                  <a:lnTo>
                    <a:pt x="1151" y="1259"/>
                  </a:lnTo>
                  <a:lnTo>
                    <a:pt x="1138" y="1245"/>
                  </a:lnTo>
                  <a:lnTo>
                    <a:pt x="1128" y="1229"/>
                  </a:lnTo>
                  <a:lnTo>
                    <a:pt x="1122" y="1211"/>
                  </a:lnTo>
                  <a:lnTo>
                    <a:pt x="1120" y="1192"/>
                  </a:lnTo>
                  <a:lnTo>
                    <a:pt x="1120" y="858"/>
                  </a:lnTo>
                  <a:lnTo>
                    <a:pt x="1122" y="841"/>
                  </a:lnTo>
                  <a:lnTo>
                    <a:pt x="1127" y="826"/>
                  </a:lnTo>
                  <a:lnTo>
                    <a:pt x="1138" y="812"/>
                  </a:lnTo>
                  <a:lnTo>
                    <a:pt x="1150" y="800"/>
                  </a:lnTo>
                  <a:lnTo>
                    <a:pt x="1167" y="786"/>
                  </a:lnTo>
                  <a:lnTo>
                    <a:pt x="1179" y="770"/>
                  </a:lnTo>
                  <a:lnTo>
                    <a:pt x="1186" y="749"/>
                  </a:lnTo>
                  <a:lnTo>
                    <a:pt x="1189" y="729"/>
                  </a:lnTo>
                  <a:lnTo>
                    <a:pt x="1189" y="383"/>
                  </a:lnTo>
                  <a:lnTo>
                    <a:pt x="1186" y="344"/>
                  </a:lnTo>
                  <a:lnTo>
                    <a:pt x="1177" y="307"/>
                  </a:lnTo>
                  <a:lnTo>
                    <a:pt x="1162" y="272"/>
                  </a:lnTo>
                  <a:lnTo>
                    <a:pt x="1142" y="240"/>
                  </a:lnTo>
                  <a:lnTo>
                    <a:pt x="1119" y="211"/>
                  </a:lnTo>
                  <a:lnTo>
                    <a:pt x="1090" y="188"/>
                  </a:lnTo>
                  <a:lnTo>
                    <a:pt x="1059" y="168"/>
                  </a:lnTo>
                  <a:lnTo>
                    <a:pt x="1024" y="153"/>
                  </a:lnTo>
                  <a:lnTo>
                    <a:pt x="987" y="144"/>
                  </a:lnTo>
                  <a:lnTo>
                    <a:pt x="948" y="141"/>
                  </a:lnTo>
                  <a:lnTo>
                    <a:pt x="874" y="141"/>
                  </a:lnTo>
                  <a:lnTo>
                    <a:pt x="835" y="144"/>
                  </a:lnTo>
                  <a:lnTo>
                    <a:pt x="798" y="153"/>
                  </a:lnTo>
                  <a:lnTo>
                    <a:pt x="763" y="168"/>
                  </a:lnTo>
                  <a:lnTo>
                    <a:pt x="732" y="187"/>
                  </a:lnTo>
                  <a:lnTo>
                    <a:pt x="703" y="211"/>
                  </a:lnTo>
                  <a:lnTo>
                    <a:pt x="679" y="240"/>
                  </a:lnTo>
                  <a:lnTo>
                    <a:pt x="660" y="272"/>
                  </a:lnTo>
                  <a:lnTo>
                    <a:pt x="645" y="306"/>
                  </a:lnTo>
                  <a:lnTo>
                    <a:pt x="636" y="344"/>
                  </a:lnTo>
                  <a:lnTo>
                    <a:pt x="633" y="383"/>
                  </a:lnTo>
                  <a:lnTo>
                    <a:pt x="633" y="729"/>
                  </a:lnTo>
                  <a:lnTo>
                    <a:pt x="636" y="750"/>
                  </a:lnTo>
                  <a:lnTo>
                    <a:pt x="643" y="770"/>
                  </a:lnTo>
                  <a:lnTo>
                    <a:pt x="655" y="786"/>
                  </a:lnTo>
                  <a:lnTo>
                    <a:pt x="671" y="800"/>
                  </a:lnTo>
                  <a:lnTo>
                    <a:pt x="684" y="812"/>
                  </a:lnTo>
                  <a:lnTo>
                    <a:pt x="694" y="826"/>
                  </a:lnTo>
                  <a:lnTo>
                    <a:pt x="700" y="841"/>
                  </a:lnTo>
                  <a:lnTo>
                    <a:pt x="702" y="858"/>
                  </a:lnTo>
                  <a:lnTo>
                    <a:pt x="702" y="1192"/>
                  </a:lnTo>
                  <a:lnTo>
                    <a:pt x="700" y="1211"/>
                  </a:lnTo>
                  <a:lnTo>
                    <a:pt x="694" y="1229"/>
                  </a:lnTo>
                  <a:lnTo>
                    <a:pt x="684" y="1245"/>
                  </a:lnTo>
                  <a:lnTo>
                    <a:pt x="671" y="1259"/>
                  </a:lnTo>
                  <a:lnTo>
                    <a:pt x="654" y="1269"/>
                  </a:lnTo>
                  <a:lnTo>
                    <a:pt x="642" y="1275"/>
                  </a:lnTo>
                  <a:lnTo>
                    <a:pt x="625" y="1284"/>
                  </a:lnTo>
                  <a:lnTo>
                    <a:pt x="603" y="1295"/>
                  </a:lnTo>
                  <a:lnTo>
                    <a:pt x="577" y="1310"/>
                  </a:lnTo>
                  <a:lnTo>
                    <a:pt x="547" y="1325"/>
                  </a:lnTo>
                  <a:lnTo>
                    <a:pt x="513" y="1344"/>
                  </a:lnTo>
                  <a:lnTo>
                    <a:pt x="478" y="1367"/>
                  </a:lnTo>
                  <a:lnTo>
                    <a:pt x="439" y="1390"/>
                  </a:lnTo>
                  <a:lnTo>
                    <a:pt x="397" y="1416"/>
                  </a:lnTo>
                  <a:lnTo>
                    <a:pt x="354" y="1444"/>
                  </a:lnTo>
                  <a:lnTo>
                    <a:pt x="311" y="1474"/>
                  </a:lnTo>
                  <a:lnTo>
                    <a:pt x="266" y="1506"/>
                  </a:lnTo>
                  <a:lnTo>
                    <a:pt x="221" y="1541"/>
                  </a:lnTo>
                  <a:lnTo>
                    <a:pt x="176" y="1577"/>
                  </a:lnTo>
                  <a:lnTo>
                    <a:pt x="161" y="1592"/>
                  </a:lnTo>
                  <a:lnTo>
                    <a:pt x="150" y="1610"/>
                  </a:lnTo>
                  <a:lnTo>
                    <a:pt x="143" y="1631"/>
                  </a:lnTo>
                  <a:lnTo>
                    <a:pt x="140" y="1652"/>
                  </a:lnTo>
                  <a:lnTo>
                    <a:pt x="140" y="1889"/>
                  </a:lnTo>
                  <a:lnTo>
                    <a:pt x="138" y="1908"/>
                  </a:lnTo>
                  <a:lnTo>
                    <a:pt x="131" y="1925"/>
                  </a:lnTo>
                  <a:lnTo>
                    <a:pt x="120" y="1938"/>
                  </a:lnTo>
                  <a:lnTo>
                    <a:pt x="105" y="1950"/>
                  </a:lnTo>
                  <a:lnTo>
                    <a:pt x="90" y="1956"/>
                  </a:lnTo>
                  <a:lnTo>
                    <a:pt x="71" y="1960"/>
                  </a:lnTo>
                  <a:lnTo>
                    <a:pt x="52" y="1956"/>
                  </a:lnTo>
                  <a:lnTo>
                    <a:pt x="35" y="1950"/>
                  </a:lnTo>
                  <a:lnTo>
                    <a:pt x="21" y="1938"/>
                  </a:lnTo>
                  <a:lnTo>
                    <a:pt x="9" y="1925"/>
                  </a:lnTo>
                  <a:lnTo>
                    <a:pt x="3" y="1908"/>
                  </a:lnTo>
                  <a:lnTo>
                    <a:pt x="0" y="1889"/>
                  </a:lnTo>
                  <a:lnTo>
                    <a:pt x="0" y="1652"/>
                  </a:lnTo>
                  <a:lnTo>
                    <a:pt x="3" y="1616"/>
                  </a:lnTo>
                  <a:lnTo>
                    <a:pt x="10" y="1582"/>
                  </a:lnTo>
                  <a:lnTo>
                    <a:pt x="23" y="1549"/>
                  </a:lnTo>
                  <a:lnTo>
                    <a:pt x="40" y="1520"/>
                  </a:lnTo>
                  <a:lnTo>
                    <a:pt x="61" y="1492"/>
                  </a:lnTo>
                  <a:lnTo>
                    <a:pt x="86" y="1468"/>
                  </a:lnTo>
                  <a:lnTo>
                    <a:pt x="134" y="1430"/>
                  </a:lnTo>
                  <a:lnTo>
                    <a:pt x="181" y="1394"/>
                  </a:lnTo>
                  <a:lnTo>
                    <a:pt x="229" y="1359"/>
                  </a:lnTo>
                  <a:lnTo>
                    <a:pt x="275" y="1328"/>
                  </a:lnTo>
                  <a:lnTo>
                    <a:pt x="321" y="1298"/>
                  </a:lnTo>
                  <a:lnTo>
                    <a:pt x="364" y="1270"/>
                  </a:lnTo>
                  <a:lnTo>
                    <a:pt x="405" y="1245"/>
                  </a:lnTo>
                  <a:lnTo>
                    <a:pt x="444" y="1223"/>
                  </a:lnTo>
                  <a:lnTo>
                    <a:pt x="479" y="1203"/>
                  </a:lnTo>
                  <a:lnTo>
                    <a:pt x="510" y="1185"/>
                  </a:lnTo>
                  <a:lnTo>
                    <a:pt x="538" y="1170"/>
                  </a:lnTo>
                  <a:lnTo>
                    <a:pt x="561" y="1158"/>
                  </a:lnTo>
                  <a:lnTo>
                    <a:pt x="561" y="891"/>
                  </a:lnTo>
                  <a:lnTo>
                    <a:pt x="537" y="864"/>
                  </a:lnTo>
                  <a:lnTo>
                    <a:pt x="518" y="834"/>
                  </a:lnTo>
                  <a:lnTo>
                    <a:pt x="504" y="800"/>
                  </a:lnTo>
                  <a:lnTo>
                    <a:pt x="495" y="765"/>
                  </a:lnTo>
                  <a:lnTo>
                    <a:pt x="492" y="728"/>
                  </a:lnTo>
                  <a:lnTo>
                    <a:pt x="492" y="382"/>
                  </a:lnTo>
                  <a:lnTo>
                    <a:pt x="495" y="334"/>
                  </a:lnTo>
                  <a:lnTo>
                    <a:pt x="504" y="288"/>
                  </a:lnTo>
                  <a:lnTo>
                    <a:pt x="518" y="244"/>
                  </a:lnTo>
                  <a:lnTo>
                    <a:pt x="537" y="202"/>
                  </a:lnTo>
                  <a:lnTo>
                    <a:pt x="560" y="164"/>
                  </a:lnTo>
                  <a:lnTo>
                    <a:pt x="588" y="128"/>
                  </a:lnTo>
                  <a:lnTo>
                    <a:pt x="620" y="96"/>
                  </a:lnTo>
                  <a:lnTo>
                    <a:pt x="655" y="69"/>
                  </a:lnTo>
                  <a:lnTo>
                    <a:pt x="694" y="45"/>
                  </a:lnTo>
                  <a:lnTo>
                    <a:pt x="735" y="25"/>
                  </a:lnTo>
                  <a:lnTo>
                    <a:pt x="779" y="12"/>
                  </a:lnTo>
                  <a:lnTo>
                    <a:pt x="826" y="2"/>
                  </a:lnTo>
                  <a:lnTo>
                    <a:pt x="873" y="0"/>
                  </a:lnTo>
                  <a:close/>
                </a:path>
              </a:pathLst>
            </a:custGeom>
            <a:grpFill/>
            <a:ln w="0">
              <a:solidFill>
                <a:srgbClr val="017E8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8143ACB8-4C4C-2A67-72E4-CAD4FD3E2163}"/>
              </a:ext>
            </a:extLst>
          </p:cNvPr>
          <p:cNvGrpSpPr/>
          <p:nvPr/>
        </p:nvGrpSpPr>
        <p:grpSpPr>
          <a:xfrm>
            <a:off x="6975509" y="4107883"/>
            <a:ext cx="516112" cy="517586"/>
            <a:chOff x="7216775" y="2687638"/>
            <a:chExt cx="555625" cy="557212"/>
          </a:xfrm>
          <a:solidFill>
            <a:srgbClr val="D2AC67"/>
          </a:solidFill>
        </p:grpSpPr>
        <p:sp>
          <p:nvSpPr>
            <p:cNvPr id="53" name="Freeform 123">
              <a:extLst>
                <a:ext uri="{FF2B5EF4-FFF2-40B4-BE49-F238E27FC236}">
                  <a16:creationId xmlns:a16="http://schemas.microsoft.com/office/drawing/2014/main" id="{CD422BFD-5807-3457-3AF3-851365D72E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24">
              <a:extLst>
                <a:ext uri="{FF2B5EF4-FFF2-40B4-BE49-F238E27FC236}">
                  <a16:creationId xmlns:a16="http://schemas.microsoft.com/office/drawing/2014/main" id="{3038E811-A869-585B-2E52-C782BBCA57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Inhaltsplatzhalter 4">
            <a:extLst>
              <a:ext uri="{FF2B5EF4-FFF2-40B4-BE49-F238E27FC236}">
                <a16:creationId xmlns:a16="http://schemas.microsoft.com/office/drawing/2014/main" id="{5F691A90-588F-3DC3-3EFB-671B3F2FC3D5}"/>
              </a:ext>
            </a:extLst>
          </p:cNvPr>
          <p:cNvSpPr txBox="1">
            <a:spLocks/>
          </p:cNvSpPr>
          <p:nvPr/>
        </p:nvSpPr>
        <p:spPr>
          <a:xfrm>
            <a:off x="5677075" y="1848115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40%</a:t>
            </a:r>
            <a:endParaRPr lang="en-US" sz="2000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Inhaltsplatzhalter 4">
            <a:extLst>
              <a:ext uri="{FF2B5EF4-FFF2-40B4-BE49-F238E27FC236}">
                <a16:creationId xmlns:a16="http://schemas.microsoft.com/office/drawing/2014/main" id="{A13B4B42-CF30-0489-03DF-39C267DC6707}"/>
              </a:ext>
            </a:extLst>
          </p:cNvPr>
          <p:cNvSpPr txBox="1">
            <a:spLocks/>
          </p:cNvSpPr>
          <p:nvPr/>
        </p:nvSpPr>
        <p:spPr>
          <a:xfrm>
            <a:off x="6090267" y="3027477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50%</a:t>
            </a:r>
            <a:endParaRPr lang="en-US" sz="2000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Inhaltsplatzhalter 4">
            <a:extLst>
              <a:ext uri="{FF2B5EF4-FFF2-40B4-BE49-F238E27FC236}">
                <a16:creationId xmlns:a16="http://schemas.microsoft.com/office/drawing/2014/main" id="{A4EB3A06-26FF-D66B-3D05-EEF1B4211D3A}"/>
              </a:ext>
            </a:extLst>
          </p:cNvPr>
          <p:cNvSpPr txBox="1">
            <a:spLocks/>
          </p:cNvSpPr>
          <p:nvPr/>
        </p:nvSpPr>
        <p:spPr>
          <a:xfrm>
            <a:off x="5669783" y="4151233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70%</a:t>
            </a:r>
            <a:endParaRPr lang="en-US" sz="2000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Inhaltsplatzhalter 4">
            <a:extLst>
              <a:ext uri="{FF2B5EF4-FFF2-40B4-BE49-F238E27FC236}">
                <a16:creationId xmlns:a16="http://schemas.microsoft.com/office/drawing/2014/main" id="{A8ED48B9-A777-2FE1-617A-16ECEBADEADA}"/>
              </a:ext>
            </a:extLst>
          </p:cNvPr>
          <p:cNvSpPr txBox="1">
            <a:spLocks/>
          </p:cNvSpPr>
          <p:nvPr/>
        </p:nvSpPr>
        <p:spPr>
          <a:xfrm>
            <a:off x="6104122" y="5355256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60%</a:t>
            </a:r>
            <a:endParaRPr lang="en-US" sz="2000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58D41F4-8886-DEB9-4875-1978F027E8FA}"/>
              </a:ext>
            </a:extLst>
          </p:cNvPr>
          <p:cNvSpPr txBox="1"/>
          <p:nvPr/>
        </p:nvSpPr>
        <p:spPr>
          <a:xfrm>
            <a:off x="7808980" y="2722352"/>
            <a:ext cx="330671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4AC24B6-D770-8184-E58E-E728117A5B76}"/>
              </a:ext>
            </a:extLst>
          </p:cNvPr>
          <p:cNvSpPr txBox="1"/>
          <p:nvPr/>
        </p:nvSpPr>
        <p:spPr>
          <a:xfrm>
            <a:off x="490171" y="1324918"/>
            <a:ext cx="330671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CF44051-DB61-6873-98D3-6E15E0DE0B98}"/>
              </a:ext>
            </a:extLst>
          </p:cNvPr>
          <p:cNvSpPr txBox="1"/>
          <p:nvPr/>
        </p:nvSpPr>
        <p:spPr>
          <a:xfrm>
            <a:off x="529185" y="3623648"/>
            <a:ext cx="330671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F8220BD-B261-EE7F-E114-8218030DD515}"/>
              </a:ext>
            </a:extLst>
          </p:cNvPr>
          <p:cNvSpPr txBox="1"/>
          <p:nvPr/>
        </p:nvSpPr>
        <p:spPr>
          <a:xfrm>
            <a:off x="7935358" y="5088368"/>
            <a:ext cx="330671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9717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E776370-7055-DB03-3F0D-0E4AAE067F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7" r="18817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1EE12BC8-6E94-19C6-55F5-CCBECAC2ECF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7" r="18817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70F759D-68D1-6396-6485-4407EF579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3D8E28-7F07-A0EF-1FE4-6C263FDDC48F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D885C6-20AB-4DBE-816B-315B14084C89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DF2D7C-76DE-0808-4754-E4343E0EBD9B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A631FFA-3A55-1780-D9A0-7CA6384BD165}"/>
              </a:ext>
            </a:extLst>
          </p:cNvPr>
          <p:cNvGrpSpPr/>
          <p:nvPr/>
        </p:nvGrpSpPr>
        <p:grpSpPr>
          <a:xfrm>
            <a:off x="3966330" y="4669451"/>
            <a:ext cx="3496240" cy="455986"/>
            <a:chOff x="3966330" y="4669451"/>
            <a:chExt cx="3496240" cy="45598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BF48931-4EB2-634D-D8B6-BB8BAC721E25}"/>
                </a:ext>
              </a:extLst>
            </p:cNvPr>
            <p:cNvGrpSpPr/>
            <p:nvPr/>
          </p:nvGrpSpPr>
          <p:grpSpPr>
            <a:xfrm>
              <a:off x="3966330" y="4669451"/>
              <a:ext cx="3414610" cy="455986"/>
              <a:chOff x="780471" y="6058214"/>
              <a:chExt cx="3414610" cy="455986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71674E42-E1DC-2072-62FF-EE095045E08B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BD1ACBBA-DB29-4BE6-2543-D130CD8D3F56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10E2550-BDE0-10B3-0E6C-C0F5D9D23C31}"/>
                </a:ext>
              </a:extLst>
            </p:cNvPr>
            <p:cNvSpPr txBox="1"/>
            <p:nvPr/>
          </p:nvSpPr>
          <p:spPr>
            <a:xfrm>
              <a:off x="4488378" y="4761366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9CB9427-0C65-4CDF-1F97-B05073618899}"/>
              </a:ext>
            </a:extLst>
          </p:cNvPr>
          <p:cNvGrpSpPr/>
          <p:nvPr/>
        </p:nvGrpSpPr>
        <p:grpSpPr>
          <a:xfrm>
            <a:off x="7795521" y="6063907"/>
            <a:ext cx="3486285" cy="455986"/>
            <a:chOff x="7795521" y="6063907"/>
            <a:chExt cx="3486285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D13FA01-29FB-6E2B-480F-A9CA2EE68FAD}"/>
                </a:ext>
              </a:extLst>
            </p:cNvPr>
            <p:cNvGrpSpPr/>
            <p:nvPr/>
          </p:nvGrpSpPr>
          <p:grpSpPr>
            <a:xfrm>
              <a:off x="7795521" y="6063907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39E60F8-7100-C24B-F4DB-CF31789F9668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B6CFA32D-7C2E-A83B-7487-BF6ED71F053E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9D8DB52-882E-B425-5A96-4E078643708B}"/>
                </a:ext>
              </a:extLst>
            </p:cNvPr>
            <p:cNvSpPr txBox="1"/>
            <p:nvPr/>
          </p:nvSpPr>
          <p:spPr>
            <a:xfrm>
              <a:off x="8307614" y="6122682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CB236D-9E61-526B-0CD7-948C6DCCA4E0}"/>
              </a:ext>
            </a:extLst>
          </p:cNvPr>
          <p:cNvSpPr txBox="1"/>
          <p:nvPr/>
        </p:nvSpPr>
        <p:spPr>
          <a:xfrm>
            <a:off x="236693" y="1813810"/>
            <a:ext cx="3605603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</a:t>
            </a:r>
            <a:endParaRPr lang="en-US" sz="16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764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177A87-D8C6-1679-2284-8E8B4A03B65B}"/>
              </a:ext>
            </a:extLst>
          </p:cNvPr>
          <p:cNvSpPr/>
          <p:nvPr/>
        </p:nvSpPr>
        <p:spPr>
          <a:xfrm>
            <a:off x="547782" y="4506309"/>
            <a:ext cx="11206874" cy="2093596"/>
          </a:xfrm>
          <a:prstGeom prst="roundRect">
            <a:avLst>
              <a:gd name="adj" fmla="val 60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2088A34-BDBF-9FC1-CD94-18CB2E00861B}"/>
              </a:ext>
            </a:extLst>
          </p:cNvPr>
          <p:cNvSpPr/>
          <p:nvPr/>
        </p:nvSpPr>
        <p:spPr>
          <a:xfrm>
            <a:off x="547782" y="1564283"/>
            <a:ext cx="5439131" cy="2601670"/>
          </a:xfrm>
          <a:prstGeom prst="roundRect">
            <a:avLst>
              <a:gd name="adj" fmla="val 48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B1F0F6C-5194-2FBB-BDEA-DC94CDE74A69}"/>
              </a:ext>
            </a:extLst>
          </p:cNvPr>
          <p:cNvSpPr/>
          <p:nvPr/>
        </p:nvSpPr>
        <p:spPr>
          <a:xfrm>
            <a:off x="6324974" y="1564283"/>
            <a:ext cx="5429682" cy="2601670"/>
          </a:xfrm>
          <a:prstGeom prst="roundRect">
            <a:avLst>
              <a:gd name="adj" fmla="val 48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7B34717-4260-8AE2-93FE-2F763F75C911}"/>
              </a:ext>
            </a:extLst>
          </p:cNvPr>
          <p:cNvCxnSpPr/>
          <p:nvPr/>
        </p:nvCxnSpPr>
        <p:spPr>
          <a:xfrm>
            <a:off x="5937085" y="4739687"/>
            <a:ext cx="0" cy="1626840"/>
          </a:xfrm>
          <a:prstGeom prst="line">
            <a:avLst/>
          </a:prstGeom>
          <a:ln w="15875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2EE8BBB-9319-4FC4-F421-4912137BF0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7467441"/>
              </p:ext>
            </p:extLst>
          </p:nvPr>
        </p:nvGraphicFramePr>
        <p:xfrm>
          <a:off x="690828" y="2054261"/>
          <a:ext cx="5152130" cy="1995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1B429EA9-4560-0543-8C73-450941C252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0565439"/>
              </p:ext>
            </p:extLst>
          </p:nvPr>
        </p:nvGraphicFramePr>
        <p:xfrm>
          <a:off x="6474924" y="2060384"/>
          <a:ext cx="5136254" cy="1995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A68C4380-DEE9-B590-66AA-324A8C3C8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379801"/>
              </p:ext>
            </p:extLst>
          </p:nvPr>
        </p:nvGraphicFramePr>
        <p:xfrm>
          <a:off x="6226298" y="4916685"/>
          <a:ext cx="5384875" cy="1505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E4E91AC2-443D-1E79-9DF5-0BFF849FC945}"/>
              </a:ext>
            </a:extLst>
          </p:cNvPr>
          <p:cNvSpPr txBox="1"/>
          <p:nvPr/>
        </p:nvSpPr>
        <p:spPr>
          <a:xfrm>
            <a:off x="679398" y="1678537"/>
            <a:ext cx="5152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368413-7FA9-32EA-C3CB-25BEB0F15681}"/>
              </a:ext>
            </a:extLst>
          </p:cNvPr>
          <p:cNvSpPr txBox="1"/>
          <p:nvPr/>
        </p:nvSpPr>
        <p:spPr>
          <a:xfrm>
            <a:off x="6461552" y="1678537"/>
            <a:ext cx="5042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4552BE-95F1-3B06-7BBD-4B299EF3671D}"/>
              </a:ext>
            </a:extLst>
          </p:cNvPr>
          <p:cNvSpPr txBox="1"/>
          <p:nvPr/>
        </p:nvSpPr>
        <p:spPr>
          <a:xfrm>
            <a:off x="946298" y="4642968"/>
            <a:ext cx="4990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3E714E-9D65-EF3A-69C6-4E9A796CE54B}"/>
              </a:ext>
            </a:extLst>
          </p:cNvPr>
          <p:cNvSpPr txBox="1"/>
          <p:nvPr/>
        </p:nvSpPr>
        <p:spPr>
          <a:xfrm>
            <a:off x="6228542" y="4642968"/>
            <a:ext cx="53826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4B89854-9201-8BAB-67C9-2CD4E26AD858}"/>
              </a:ext>
            </a:extLst>
          </p:cNvPr>
          <p:cNvGrpSpPr/>
          <p:nvPr/>
        </p:nvGrpSpPr>
        <p:grpSpPr>
          <a:xfrm>
            <a:off x="977877" y="5132234"/>
            <a:ext cx="4724723" cy="1320895"/>
            <a:chOff x="931695" y="4605761"/>
            <a:chExt cx="4724723" cy="1320895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108C238-5DB7-E134-F7F3-97CE18D18C57}"/>
                </a:ext>
              </a:extLst>
            </p:cNvPr>
            <p:cNvGrpSpPr/>
            <p:nvPr/>
          </p:nvGrpSpPr>
          <p:grpSpPr>
            <a:xfrm>
              <a:off x="1104682" y="4605761"/>
              <a:ext cx="1033334" cy="1033334"/>
              <a:chOff x="2487215" y="4908946"/>
              <a:chExt cx="1380744" cy="1380744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BA9B3163-0E65-AF0D-41BE-3E707B99D769}"/>
                  </a:ext>
                </a:extLst>
              </p:cNvPr>
              <p:cNvSpPr/>
              <p:nvPr/>
            </p:nvSpPr>
            <p:spPr>
              <a:xfrm>
                <a:off x="2487215" y="4908946"/>
                <a:ext cx="1380744" cy="13807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Partial Circle 33">
                <a:extLst>
                  <a:ext uri="{FF2B5EF4-FFF2-40B4-BE49-F238E27FC236}">
                    <a16:creationId xmlns:a16="http://schemas.microsoft.com/office/drawing/2014/main" id="{BF0A880F-0E1C-CC36-C2CE-CCFCA912FAAD}"/>
                  </a:ext>
                </a:extLst>
              </p:cNvPr>
              <p:cNvSpPr/>
              <p:nvPr/>
            </p:nvSpPr>
            <p:spPr>
              <a:xfrm>
                <a:off x="2489406" y="4911137"/>
                <a:ext cx="1376363" cy="1376363"/>
              </a:xfrm>
              <a:prstGeom prst="pie">
                <a:avLst>
                  <a:gd name="adj1" fmla="val 14490212"/>
                  <a:gd name="adj2" fmla="val 12378657"/>
                </a:avLst>
              </a:pr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B23D490F-EEF5-9729-2D9D-FF2112541409}"/>
                  </a:ext>
                </a:extLst>
              </p:cNvPr>
              <p:cNvSpPr/>
              <p:nvPr/>
            </p:nvSpPr>
            <p:spPr>
              <a:xfrm>
                <a:off x="2647950" y="5069681"/>
                <a:ext cx="1054894" cy="105489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0395A3-60E6-DD2B-EA02-27347B4B100F}"/>
                </a:ext>
              </a:extLst>
            </p:cNvPr>
            <p:cNvSpPr txBox="1"/>
            <p:nvPr/>
          </p:nvSpPr>
          <p:spPr>
            <a:xfrm>
              <a:off x="1214958" y="4983929"/>
              <a:ext cx="8127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tx2"/>
                  </a:solidFill>
                  <a:latin typeface="Montserrat" panose="00000500000000000000" pitchFamily="2" charset="0"/>
                </a:rPr>
                <a:t>%85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580E6F1-CC4C-8905-FF3B-ED9310A31EA7}"/>
                </a:ext>
              </a:extLst>
            </p:cNvPr>
            <p:cNvSpPr txBox="1"/>
            <p:nvPr/>
          </p:nvSpPr>
          <p:spPr>
            <a:xfrm>
              <a:off x="931695" y="5665046"/>
              <a:ext cx="13753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2"/>
                  </a:solidFill>
                  <a:latin typeface="Montserrat" panose="00000500000000000000" pitchFamily="2" charset="0"/>
                </a:rPr>
                <a:t>Lorem </a:t>
              </a:r>
              <a:r>
                <a:rPr lang="en-US" sz="1100" dirty="0" err="1">
                  <a:solidFill>
                    <a:schemeClr val="tx2"/>
                  </a:solidFill>
                  <a:latin typeface="Montserrat" panose="00000500000000000000" pitchFamily="2" charset="0"/>
                </a:rPr>
                <a:t>Ipsam</a:t>
              </a:r>
              <a:endParaRPr lang="en-US" sz="1100" dirty="0">
                <a:solidFill>
                  <a:schemeClr val="tx2"/>
                </a:solidFill>
                <a:latin typeface="Montserrat" panose="00000500000000000000" pitchFamily="2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097F381-B2B7-EFDC-C1C3-4A08270012BB}"/>
                </a:ext>
              </a:extLst>
            </p:cNvPr>
            <p:cNvGrpSpPr/>
            <p:nvPr/>
          </p:nvGrpSpPr>
          <p:grpSpPr>
            <a:xfrm>
              <a:off x="2799399" y="4605761"/>
              <a:ext cx="1033334" cy="1033334"/>
              <a:chOff x="2487215" y="4908946"/>
              <a:chExt cx="1380744" cy="1380744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389ABF86-0FC4-6071-E2F8-18331D33975C}"/>
                  </a:ext>
                </a:extLst>
              </p:cNvPr>
              <p:cNvSpPr/>
              <p:nvPr/>
            </p:nvSpPr>
            <p:spPr>
              <a:xfrm>
                <a:off x="2487215" y="4908946"/>
                <a:ext cx="1380744" cy="13807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Partial Circle 30">
                <a:extLst>
                  <a:ext uri="{FF2B5EF4-FFF2-40B4-BE49-F238E27FC236}">
                    <a16:creationId xmlns:a16="http://schemas.microsoft.com/office/drawing/2014/main" id="{C36583AA-D913-1943-E448-6C4432F2C335}"/>
                  </a:ext>
                </a:extLst>
              </p:cNvPr>
              <p:cNvSpPr/>
              <p:nvPr/>
            </p:nvSpPr>
            <p:spPr>
              <a:xfrm>
                <a:off x="2489406" y="4911137"/>
                <a:ext cx="1376363" cy="1376363"/>
              </a:xfrm>
              <a:prstGeom prst="pie">
                <a:avLst>
                  <a:gd name="adj1" fmla="val 14262360"/>
                  <a:gd name="adj2" fmla="val 6606577"/>
                </a:avLst>
              </a:pr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E3ED0C7-3B41-B450-C367-855C168EADB8}"/>
                  </a:ext>
                </a:extLst>
              </p:cNvPr>
              <p:cNvSpPr/>
              <p:nvPr/>
            </p:nvSpPr>
            <p:spPr>
              <a:xfrm>
                <a:off x="2647950" y="5069681"/>
                <a:ext cx="1054894" cy="105489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BDB953A-A4BB-F56B-85B7-0535D36759F1}"/>
                </a:ext>
              </a:extLst>
            </p:cNvPr>
            <p:cNvSpPr txBox="1"/>
            <p:nvPr/>
          </p:nvSpPr>
          <p:spPr>
            <a:xfrm>
              <a:off x="2887666" y="4983929"/>
              <a:ext cx="8127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tx2"/>
                  </a:solidFill>
                  <a:latin typeface="Montserrat" panose="00000500000000000000" pitchFamily="2" charset="0"/>
                </a:rPr>
                <a:t>%66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DA9E7C2-598F-52AC-2654-8BE957244801}"/>
                </a:ext>
              </a:extLst>
            </p:cNvPr>
            <p:cNvSpPr txBox="1"/>
            <p:nvPr/>
          </p:nvSpPr>
          <p:spPr>
            <a:xfrm>
              <a:off x="2606405" y="5665046"/>
              <a:ext cx="13753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tx2"/>
                  </a:solidFill>
                  <a:latin typeface="Montserrat" panose="00000500000000000000" pitchFamily="2" charset="0"/>
                </a:rPr>
                <a:t>Lorem Ipsam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B299186-A75B-A264-9AAD-A358825B7FCE}"/>
                </a:ext>
              </a:extLst>
            </p:cNvPr>
            <p:cNvGrpSpPr/>
            <p:nvPr/>
          </p:nvGrpSpPr>
          <p:grpSpPr>
            <a:xfrm>
              <a:off x="4454101" y="4605761"/>
              <a:ext cx="1033334" cy="1033334"/>
              <a:chOff x="2487215" y="4908946"/>
              <a:chExt cx="1380744" cy="1380744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6833B63B-2CE3-B636-85C8-15DAA3A67AC9}"/>
                  </a:ext>
                </a:extLst>
              </p:cNvPr>
              <p:cNvSpPr/>
              <p:nvPr/>
            </p:nvSpPr>
            <p:spPr>
              <a:xfrm>
                <a:off x="2487215" y="4908946"/>
                <a:ext cx="1380744" cy="13807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Partial Circle 27">
                <a:extLst>
                  <a:ext uri="{FF2B5EF4-FFF2-40B4-BE49-F238E27FC236}">
                    <a16:creationId xmlns:a16="http://schemas.microsoft.com/office/drawing/2014/main" id="{7E9AF794-BBF9-819E-1D2E-990D50795140}"/>
                  </a:ext>
                </a:extLst>
              </p:cNvPr>
              <p:cNvSpPr/>
              <p:nvPr/>
            </p:nvSpPr>
            <p:spPr>
              <a:xfrm>
                <a:off x="2489406" y="4911137"/>
                <a:ext cx="1376363" cy="1376363"/>
              </a:xfrm>
              <a:prstGeom prst="pie">
                <a:avLst>
                  <a:gd name="adj1" fmla="val 18193501"/>
                  <a:gd name="adj2" fmla="val 340461"/>
                </a:avLst>
              </a:prstGeom>
              <a:gradFill>
                <a:gsLst>
                  <a:gs pos="0">
                    <a:schemeClr val="accent3"/>
                  </a:gs>
                  <a:gs pos="98230">
                    <a:srgbClr val="D2AC67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A2132516-49DF-703A-76C8-C5045D81BD5D}"/>
                  </a:ext>
                </a:extLst>
              </p:cNvPr>
              <p:cNvSpPr/>
              <p:nvPr/>
            </p:nvSpPr>
            <p:spPr>
              <a:xfrm>
                <a:off x="2647950" y="5069681"/>
                <a:ext cx="1054894" cy="105489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CA6CAF4-8FA4-7AB7-5FAE-8AE487C003CC}"/>
                </a:ext>
              </a:extLst>
            </p:cNvPr>
            <p:cNvSpPr txBox="1"/>
            <p:nvPr/>
          </p:nvSpPr>
          <p:spPr>
            <a:xfrm>
              <a:off x="4551686" y="4983929"/>
              <a:ext cx="8127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tx2"/>
                  </a:solidFill>
                  <a:latin typeface="Montserrat" panose="00000500000000000000" pitchFamily="2" charset="0"/>
                </a:rPr>
                <a:t>%30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4E142F8-827D-79B1-0332-3CC1548A7C11}"/>
                </a:ext>
              </a:extLst>
            </p:cNvPr>
            <p:cNvSpPr txBox="1"/>
            <p:nvPr/>
          </p:nvSpPr>
          <p:spPr>
            <a:xfrm>
              <a:off x="4281114" y="5665046"/>
              <a:ext cx="13753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tx2"/>
                  </a:solidFill>
                  <a:latin typeface="Montserrat" panose="00000500000000000000" pitchFamily="2" charset="0"/>
                </a:rPr>
                <a:t>Lorem Ipsam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023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2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2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2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2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category"/>
        </p:bldSub>
      </p:bldGraphic>
      <p:bldGraphic spid="11" grpId="0">
        <p:bldSub>
          <a:bldChart bld="series"/>
        </p:bldSub>
      </p:bldGraphic>
      <p:bldGraphic spid="12" grpId="0">
        <p:bldSub>
          <a:bldChart bld="category"/>
        </p:bldSub>
      </p:bldGraphic>
      <p:bldP spid="13" grpId="0"/>
      <p:bldP spid="14" grpId="0"/>
      <p:bldP spid="15" grpId="0"/>
      <p:bldP spid="1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CFF22372-6659-1513-6870-7105463A7B6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D681AA9-5E66-9B93-232B-ACB08DBD14E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xfrm>
            <a:off x="5394582" y="3788027"/>
            <a:ext cx="2360633" cy="2360132"/>
          </a:xfrm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D43DE61-F87A-7800-BD39-6D60AE61843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xfrm>
            <a:off x="6289896" y="1286037"/>
            <a:ext cx="2298337" cy="2298335"/>
          </a:xfrm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3678813-C06C-214E-071C-7AEBD18EF3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61592BE-49D4-C232-76A3-F362F5FF2F3C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1C347D-C03E-ED94-6D61-F29C8357410D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BF9022-65E0-2C2B-4D6D-E83A3E92F891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20CE628-3331-F6F2-EB3E-E352B7AA384E}"/>
              </a:ext>
            </a:extLst>
          </p:cNvPr>
          <p:cNvGrpSpPr/>
          <p:nvPr/>
        </p:nvGrpSpPr>
        <p:grpSpPr>
          <a:xfrm>
            <a:off x="4291648" y="6047020"/>
            <a:ext cx="3503873" cy="455986"/>
            <a:chOff x="4291648" y="6047020"/>
            <a:chExt cx="3503873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335E117-8630-67DF-398E-E593A9C646A5}"/>
                </a:ext>
              </a:extLst>
            </p:cNvPr>
            <p:cNvGrpSpPr/>
            <p:nvPr/>
          </p:nvGrpSpPr>
          <p:grpSpPr>
            <a:xfrm>
              <a:off x="4291648" y="6047020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8EAE859-58B2-5431-DDE3-BC9B8EEFEDCB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0CD79E4-6F7F-1491-AF6F-E2C7EE1CD214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B02E98-B16A-3AEC-97D4-53F1054691A1}"/>
                </a:ext>
              </a:extLst>
            </p:cNvPr>
            <p:cNvSpPr txBox="1"/>
            <p:nvPr/>
          </p:nvSpPr>
          <p:spPr>
            <a:xfrm>
              <a:off x="4821329" y="6105736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6332A0-7D99-D7DE-39DA-AED5AB010F95}"/>
              </a:ext>
            </a:extLst>
          </p:cNvPr>
          <p:cNvSpPr txBox="1"/>
          <p:nvPr/>
        </p:nvSpPr>
        <p:spPr>
          <a:xfrm>
            <a:off x="279096" y="1383769"/>
            <a:ext cx="456401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496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8DA4BB8-67B4-7D49-5065-02F646AB3D4F}"/>
              </a:ext>
            </a:extLst>
          </p:cNvPr>
          <p:cNvGrpSpPr/>
          <p:nvPr/>
        </p:nvGrpSpPr>
        <p:grpSpPr>
          <a:xfrm>
            <a:off x="4904816" y="1655533"/>
            <a:ext cx="2142223" cy="2142222"/>
            <a:chOff x="5024888" y="1880376"/>
            <a:chExt cx="2142223" cy="2142222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C9EE1C8-F617-F72E-45D7-D2C37C926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4888" y="1880376"/>
              <a:ext cx="2142223" cy="2142222"/>
            </a:xfrm>
            <a:custGeom>
              <a:avLst/>
              <a:gdLst>
                <a:gd name="T0" fmla="*/ 170 w 1404"/>
                <a:gd name="T1" fmla="*/ 1009 h 1404"/>
                <a:gd name="T2" fmla="*/ 395 w 1404"/>
                <a:gd name="T3" fmla="*/ 169 h 1404"/>
                <a:gd name="T4" fmla="*/ 1234 w 1404"/>
                <a:gd name="T5" fmla="*/ 394 h 1404"/>
                <a:gd name="T6" fmla="*/ 1009 w 1404"/>
                <a:gd name="T7" fmla="*/ 1234 h 1404"/>
                <a:gd name="T8" fmla="*/ 170 w 1404"/>
                <a:gd name="T9" fmla="*/ 1009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404">
                  <a:moveTo>
                    <a:pt x="170" y="1009"/>
                  </a:moveTo>
                  <a:cubicBezTo>
                    <a:pt x="0" y="715"/>
                    <a:pt x="101" y="339"/>
                    <a:pt x="395" y="169"/>
                  </a:cubicBezTo>
                  <a:cubicBezTo>
                    <a:pt x="689" y="0"/>
                    <a:pt x="1065" y="100"/>
                    <a:pt x="1234" y="394"/>
                  </a:cubicBezTo>
                  <a:cubicBezTo>
                    <a:pt x="1404" y="688"/>
                    <a:pt x="1303" y="1064"/>
                    <a:pt x="1009" y="1234"/>
                  </a:cubicBezTo>
                  <a:cubicBezTo>
                    <a:pt x="715" y="1404"/>
                    <a:pt x="339" y="1303"/>
                    <a:pt x="170" y="1009"/>
                  </a:cubicBezTo>
                  <a:close/>
                </a:path>
              </a:pathLst>
            </a:custGeom>
            <a:solidFill>
              <a:srgbClr val="C620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C06094D9-25E7-9023-9707-64BEBC4018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355" y="2321880"/>
              <a:ext cx="1260253" cy="1260253"/>
            </a:xfrm>
            <a:custGeom>
              <a:avLst/>
              <a:gdLst>
                <a:gd name="T0" fmla="*/ 100 w 826"/>
                <a:gd name="T1" fmla="*/ 594 h 826"/>
                <a:gd name="T2" fmla="*/ 232 w 826"/>
                <a:gd name="T3" fmla="*/ 99 h 826"/>
                <a:gd name="T4" fmla="*/ 726 w 826"/>
                <a:gd name="T5" fmla="*/ 232 h 826"/>
                <a:gd name="T6" fmla="*/ 594 w 826"/>
                <a:gd name="T7" fmla="*/ 726 h 826"/>
                <a:gd name="T8" fmla="*/ 100 w 826"/>
                <a:gd name="T9" fmla="*/ 59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826">
                  <a:moveTo>
                    <a:pt x="100" y="594"/>
                  </a:moveTo>
                  <a:cubicBezTo>
                    <a:pt x="0" y="421"/>
                    <a:pt x="59" y="199"/>
                    <a:pt x="232" y="99"/>
                  </a:cubicBezTo>
                  <a:cubicBezTo>
                    <a:pt x="405" y="0"/>
                    <a:pt x="626" y="59"/>
                    <a:pt x="726" y="232"/>
                  </a:cubicBezTo>
                  <a:cubicBezTo>
                    <a:pt x="826" y="405"/>
                    <a:pt x="767" y="626"/>
                    <a:pt x="594" y="726"/>
                  </a:cubicBezTo>
                  <a:cubicBezTo>
                    <a:pt x="421" y="826"/>
                    <a:pt x="200" y="767"/>
                    <a:pt x="100" y="5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53032F1-6486-D7B4-B4EB-38E152E45635}"/>
              </a:ext>
            </a:extLst>
          </p:cNvPr>
          <p:cNvGrpSpPr/>
          <p:nvPr/>
        </p:nvGrpSpPr>
        <p:grpSpPr>
          <a:xfrm>
            <a:off x="6271818" y="2653579"/>
            <a:ext cx="2012674" cy="2042729"/>
            <a:chOff x="6391890" y="2878422"/>
            <a:chExt cx="2012674" cy="2042729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4E258B2-4D51-EE8F-D953-58B5DE66F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1890" y="2878422"/>
              <a:ext cx="2012674" cy="2042729"/>
            </a:xfrm>
            <a:custGeom>
              <a:avLst/>
              <a:gdLst>
                <a:gd name="T0" fmla="*/ 924 w 1319"/>
                <a:gd name="T1" fmla="*/ 105 h 1339"/>
                <a:gd name="T2" fmla="*/ 421 w 1319"/>
                <a:gd name="T3" fmla="*/ 55 h 1339"/>
                <a:gd name="T4" fmla="*/ 113 w 1319"/>
                <a:gd name="T5" fmla="*/ 580 h 1339"/>
                <a:gd name="T6" fmla="*/ 2 w 1319"/>
                <a:gd name="T7" fmla="*/ 630 h 1339"/>
                <a:gd name="T8" fmla="*/ 310 w 1319"/>
                <a:gd name="T9" fmla="*/ 1169 h 1339"/>
                <a:gd name="T10" fmla="*/ 1149 w 1319"/>
                <a:gd name="T11" fmla="*/ 944 h 1339"/>
                <a:gd name="T12" fmla="*/ 924 w 1319"/>
                <a:gd name="T13" fmla="*/ 105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9" h="1339">
                  <a:moveTo>
                    <a:pt x="924" y="105"/>
                  </a:moveTo>
                  <a:cubicBezTo>
                    <a:pt x="765" y="13"/>
                    <a:pt x="582" y="0"/>
                    <a:pt x="421" y="55"/>
                  </a:cubicBezTo>
                  <a:cubicBezTo>
                    <a:pt x="418" y="264"/>
                    <a:pt x="308" y="467"/>
                    <a:pt x="113" y="580"/>
                  </a:cubicBezTo>
                  <a:cubicBezTo>
                    <a:pt x="77" y="601"/>
                    <a:pt x="40" y="617"/>
                    <a:pt x="2" y="630"/>
                  </a:cubicBezTo>
                  <a:cubicBezTo>
                    <a:pt x="0" y="845"/>
                    <a:pt x="111" y="1054"/>
                    <a:pt x="310" y="1169"/>
                  </a:cubicBezTo>
                  <a:cubicBezTo>
                    <a:pt x="604" y="1339"/>
                    <a:pt x="980" y="1238"/>
                    <a:pt x="1149" y="944"/>
                  </a:cubicBezTo>
                  <a:cubicBezTo>
                    <a:pt x="1319" y="650"/>
                    <a:pt x="1218" y="274"/>
                    <a:pt x="924" y="105"/>
                  </a:cubicBezTo>
                  <a:close/>
                </a:path>
              </a:pathLst>
            </a:custGeom>
            <a:solidFill>
              <a:srgbClr val="017E81"/>
            </a:solidFill>
            <a:ln>
              <a:solidFill>
                <a:srgbClr val="017E8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CB4AEEB1-43AF-9AFF-0A19-950310112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808" y="3220431"/>
              <a:ext cx="1260253" cy="1259217"/>
            </a:xfrm>
            <a:custGeom>
              <a:avLst/>
              <a:gdLst>
                <a:gd name="T0" fmla="*/ 100 w 826"/>
                <a:gd name="T1" fmla="*/ 232 h 826"/>
                <a:gd name="T2" fmla="*/ 594 w 826"/>
                <a:gd name="T3" fmla="*/ 100 h 826"/>
                <a:gd name="T4" fmla="*/ 726 w 826"/>
                <a:gd name="T5" fmla="*/ 594 h 826"/>
                <a:gd name="T6" fmla="*/ 232 w 826"/>
                <a:gd name="T7" fmla="*/ 726 h 826"/>
                <a:gd name="T8" fmla="*/ 100 w 826"/>
                <a:gd name="T9" fmla="*/ 23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826">
                  <a:moveTo>
                    <a:pt x="100" y="232"/>
                  </a:moveTo>
                  <a:cubicBezTo>
                    <a:pt x="200" y="59"/>
                    <a:pt x="421" y="0"/>
                    <a:pt x="594" y="100"/>
                  </a:cubicBezTo>
                  <a:cubicBezTo>
                    <a:pt x="767" y="200"/>
                    <a:pt x="826" y="421"/>
                    <a:pt x="726" y="594"/>
                  </a:cubicBezTo>
                  <a:cubicBezTo>
                    <a:pt x="626" y="767"/>
                    <a:pt x="405" y="826"/>
                    <a:pt x="232" y="726"/>
                  </a:cubicBezTo>
                  <a:cubicBezTo>
                    <a:pt x="59" y="626"/>
                    <a:pt x="0" y="405"/>
                    <a:pt x="100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17E8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E86C04B-CED7-26B2-5860-1A40A5C00A7D}"/>
              </a:ext>
            </a:extLst>
          </p:cNvPr>
          <p:cNvGrpSpPr/>
          <p:nvPr/>
        </p:nvGrpSpPr>
        <p:grpSpPr>
          <a:xfrm>
            <a:off x="3667364" y="2554085"/>
            <a:ext cx="2142223" cy="2142222"/>
            <a:chOff x="3787436" y="2778928"/>
            <a:chExt cx="2142223" cy="2142222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ACD6E140-9356-B7C5-398E-E52097E8B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436" y="2778928"/>
              <a:ext cx="2142223" cy="2142222"/>
            </a:xfrm>
            <a:custGeom>
              <a:avLst/>
              <a:gdLst>
                <a:gd name="T0" fmla="*/ 170 w 1404"/>
                <a:gd name="T1" fmla="*/ 395 h 1404"/>
                <a:gd name="T2" fmla="*/ 1009 w 1404"/>
                <a:gd name="T3" fmla="*/ 170 h 1404"/>
                <a:gd name="T4" fmla="*/ 1234 w 1404"/>
                <a:gd name="T5" fmla="*/ 1009 h 1404"/>
                <a:gd name="T6" fmla="*/ 395 w 1404"/>
                <a:gd name="T7" fmla="*/ 1234 h 1404"/>
                <a:gd name="T8" fmla="*/ 170 w 1404"/>
                <a:gd name="T9" fmla="*/ 395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404">
                  <a:moveTo>
                    <a:pt x="170" y="395"/>
                  </a:moveTo>
                  <a:cubicBezTo>
                    <a:pt x="339" y="101"/>
                    <a:pt x="715" y="0"/>
                    <a:pt x="1009" y="170"/>
                  </a:cubicBezTo>
                  <a:cubicBezTo>
                    <a:pt x="1303" y="339"/>
                    <a:pt x="1404" y="715"/>
                    <a:pt x="1234" y="1009"/>
                  </a:cubicBezTo>
                  <a:cubicBezTo>
                    <a:pt x="1065" y="1303"/>
                    <a:pt x="689" y="1404"/>
                    <a:pt x="395" y="1234"/>
                  </a:cubicBezTo>
                  <a:cubicBezTo>
                    <a:pt x="101" y="1064"/>
                    <a:pt x="0" y="689"/>
                    <a:pt x="170" y="395"/>
                  </a:cubicBezTo>
                  <a:close/>
                </a:path>
              </a:pathLst>
            </a:custGeom>
            <a:solidFill>
              <a:srgbClr val="D5BC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12D27E3-8811-4EB0-4B8D-E08D5ED3B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7903" y="3220431"/>
              <a:ext cx="1260253" cy="1259217"/>
            </a:xfrm>
            <a:custGeom>
              <a:avLst/>
              <a:gdLst>
                <a:gd name="T0" fmla="*/ 100 w 826"/>
                <a:gd name="T1" fmla="*/ 232 h 826"/>
                <a:gd name="T2" fmla="*/ 594 w 826"/>
                <a:gd name="T3" fmla="*/ 100 h 826"/>
                <a:gd name="T4" fmla="*/ 726 w 826"/>
                <a:gd name="T5" fmla="*/ 594 h 826"/>
                <a:gd name="T6" fmla="*/ 232 w 826"/>
                <a:gd name="T7" fmla="*/ 726 h 826"/>
                <a:gd name="T8" fmla="*/ 100 w 826"/>
                <a:gd name="T9" fmla="*/ 23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826">
                  <a:moveTo>
                    <a:pt x="100" y="232"/>
                  </a:moveTo>
                  <a:cubicBezTo>
                    <a:pt x="200" y="59"/>
                    <a:pt x="421" y="0"/>
                    <a:pt x="594" y="100"/>
                  </a:cubicBezTo>
                  <a:cubicBezTo>
                    <a:pt x="767" y="200"/>
                    <a:pt x="826" y="421"/>
                    <a:pt x="726" y="594"/>
                  </a:cubicBezTo>
                  <a:cubicBezTo>
                    <a:pt x="626" y="767"/>
                    <a:pt x="405" y="826"/>
                    <a:pt x="232" y="726"/>
                  </a:cubicBezTo>
                  <a:cubicBezTo>
                    <a:pt x="59" y="626"/>
                    <a:pt x="0" y="405"/>
                    <a:pt x="100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1187953-CA51-4B24-A3ED-F62E16ACDA08}"/>
              </a:ext>
            </a:extLst>
          </p:cNvPr>
          <p:cNvGrpSpPr/>
          <p:nvPr/>
        </p:nvGrpSpPr>
        <p:grpSpPr>
          <a:xfrm>
            <a:off x="4139959" y="4008143"/>
            <a:ext cx="2142223" cy="2141186"/>
            <a:chOff x="4260031" y="4232986"/>
            <a:chExt cx="2142223" cy="2141186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5E576EC1-EB86-8E4D-8004-649179906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031" y="4232986"/>
              <a:ext cx="2142223" cy="2141186"/>
            </a:xfrm>
            <a:custGeom>
              <a:avLst/>
              <a:gdLst>
                <a:gd name="T0" fmla="*/ 169 w 1404"/>
                <a:gd name="T1" fmla="*/ 1010 h 1404"/>
                <a:gd name="T2" fmla="*/ 394 w 1404"/>
                <a:gd name="T3" fmla="*/ 170 h 1404"/>
                <a:gd name="T4" fmla="*/ 1234 w 1404"/>
                <a:gd name="T5" fmla="*/ 395 h 1404"/>
                <a:gd name="T6" fmla="*/ 1009 w 1404"/>
                <a:gd name="T7" fmla="*/ 1235 h 1404"/>
                <a:gd name="T8" fmla="*/ 169 w 1404"/>
                <a:gd name="T9" fmla="*/ 1010 h 1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404">
                  <a:moveTo>
                    <a:pt x="169" y="1010"/>
                  </a:moveTo>
                  <a:cubicBezTo>
                    <a:pt x="0" y="716"/>
                    <a:pt x="100" y="340"/>
                    <a:pt x="394" y="170"/>
                  </a:cubicBezTo>
                  <a:cubicBezTo>
                    <a:pt x="688" y="0"/>
                    <a:pt x="1064" y="101"/>
                    <a:pt x="1234" y="395"/>
                  </a:cubicBezTo>
                  <a:cubicBezTo>
                    <a:pt x="1404" y="689"/>
                    <a:pt x="1303" y="1065"/>
                    <a:pt x="1009" y="1235"/>
                  </a:cubicBezTo>
                  <a:cubicBezTo>
                    <a:pt x="715" y="1404"/>
                    <a:pt x="339" y="1304"/>
                    <a:pt x="169" y="1010"/>
                  </a:cubicBezTo>
                  <a:close/>
                </a:path>
              </a:pathLst>
            </a:custGeom>
            <a:solidFill>
              <a:srgbClr val="017E81"/>
            </a:solidFill>
            <a:ln>
              <a:solidFill>
                <a:srgbClr val="017E8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73C80D9B-0E9C-32BC-BFEB-4F686A0FE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1534" y="4673453"/>
              <a:ext cx="1260253" cy="1260253"/>
            </a:xfrm>
            <a:custGeom>
              <a:avLst/>
              <a:gdLst>
                <a:gd name="T0" fmla="*/ 100 w 826"/>
                <a:gd name="T1" fmla="*/ 594 h 826"/>
                <a:gd name="T2" fmla="*/ 232 w 826"/>
                <a:gd name="T3" fmla="*/ 100 h 826"/>
                <a:gd name="T4" fmla="*/ 726 w 826"/>
                <a:gd name="T5" fmla="*/ 232 h 826"/>
                <a:gd name="T6" fmla="*/ 594 w 826"/>
                <a:gd name="T7" fmla="*/ 727 h 826"/>
                <a:gd name="T8" fmla="*/ 100 w 826"/>
                <a:gd name="T9" fmla="*/ 594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826">
                  <a:moveTo>
                    <a:pt x="100" y="594"/>
                  </a:moveTo>
                  <a:cubicBezTo>
                    <a:pt x="0" y="421"/>
                    <a:pt x="59" y="200"/>
                    <a:pt x="232" y="100"/>
                  </a:cubicBezTo>
                  <a:cubicBezTo>
                    <a:pt x="405" y="0"/>
                    <a:pt x="626" y="59"/>
                    <a:pt x="726" y="232"/>
                  </a:cubicBezTo>
                  <a:cubicBezTo>
                    <a:pt x="826" y="405"/>
                    <a:pt x="767" y="627"/>
                    <a:pt x="594" y="727"/>
                  </a:cubicBezTo>
                  <a:cubicBezTo>
                    <a:pt x="421" y="826"/>
                    <a:pt x="199" y="767"/>
                    <a:pt x="100" y="59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17E8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A26AE25-07B7-5D10-19C0-651186C282B2}"/>
              </a:ext>
            </a:extLst>
          </p:cNvPr>
          <p:cNvGrpSpPr/>
          <p:nvPr/>
        </p:nvGrpSpPr>
        <p:grpSpPr>
          <a:xfrm>
            <a:off x="5803369" y="4142874"/>
            <a:ext cx="1874834" cy="1873797"/>
            <a:chOff x="5923441" y="4367717"/>
            <a:chExt cx="1874834" cy="1873797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A5085E2-07B8-CDCF-17EA-439BA1A9C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3441" y="4367717"/>
              <a:ext cx="1874834" cy="1873797"/>
            </a:xfrm>
            <a:prstGeom prst="ellipse">
              <a:avLst/>
            </a:prstGeom>
            <a:solidFill>
              <a:srgbClr val="D5BC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5C8D3BF-DF00-C2CF-D8F3-F214478EC3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8979" y="4753255"/>
              <a:ext cx="1103758" cy="11027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 20">
            <a:extLst>
              <a:ext uri="{FF2B5EF4-FFF2-40B4-BE49-F238E27FC236}">
                <a16:creationId xmlns:a16="http://schemas.microsoft.com/office/drawing/2014/main" id="{DD4BC6B6-6A40-AC29-8211-A860B11610CE}"/>
              </a:ext>
            </a:extLst>
          </p:cNvPr>
          <p:cNvSpPr>
            <a:spLocks/>
          </p:cNvSpPr>
          <p:nvPr/>
        </p:nvSpPr>
        <p:spPr bwMode="auto">
          <a:xfrm>
            <a:off x="4685101" y="2611087"/>
            <a:ext cx="2581654" cy="2455213"/>
          </a:xfrm>
          <a:custGeom>
            <a:avLst/>
            <a:gdLst>
              <a:gd name="T0" fmla="*/ 475 w 2491"/>
              <a:gd name="T1" fmla="*/ 2369 h 2369"/>
              <a:gd name="T2" fmla="*/ 0 w 2491"/>
              <a:gd name="T3" fmla="*/ 905 h 2369"/>
              <a:gd name="T4" fmla="*/ 1245 w 2491"/>
              <a:gd name="T5" fmla="*/ 0 h 2369"/>
              <a:gd name="T6" fmla="*/ 2491 w 2491"/>
              <a:gd name="T7" fmla="*/ 905 h 2369"/>
              <a:gd name="T8" fmla="*/ 2015 w 2491"/>
              <a:gd name="T9" fmla="*/ 2369 h 2369"/>
              <a:gd name="T10" fmla="*/ 475 w 2491"/>
              <a:gd name="T11" fmla="*/ 2369 h 2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91" h="2369">
                <a:moveTo>
                  <a:pt x="475" y="2369"/>
                </a:moveTo>
                <a:lnTo>
                  <a:pt x="0" y="905"/>
                </a:lnTo>
                <a:lnTo>
                  <a:pt x="1245" y="0"/>
                </a:lnTo>
                <a:lnTo>
                  <a:pt x="2491" y="905"/>
                </a:lnTo>
                <a:lnTo>
                  <a:pt x="2015" y="2369"/>
                </a:lnTo>
                <a:lnTo>
                  <a:pt x="475" y="23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367CA8E-F89C-B83C-7BDA-2597C0DC2BCB}"/>
              </a:ext>
            </a:extLst>
          </p:cNvPr>
          <p:cNvGrpSpPr/>
          <p:nvPr/>
        </p:nvGrpSpPr>
        <p:grpSpPr>
          <a:xfrm>
            <a:off x="4408997" y="3335598"/>
            <a:ext cx="635120" cy="529618"/>
            <a:chOff x="10987088" y="1993900"/>
            <a:chExt cx="477837" cy="398463"/>
          </a:xfrm>
          <a:solidFill>
            <a:srgbClr val="017E81"/>
          </a:solidFill>
        </p:grpSpPr>
        <p:sp>
          <p:nvSpPr>
            <p:cNvPr id="23" name="Freeform 107">
              <a:extLst>
                <a:ext uri="{FF2B5EF4-FFF2-40B4-BE49-F238E27FC236}">
                  <a16:creationId xmlns:a16="http://schemas.microsoft.com/office/drawing/2014/main" id="{F2AF43BB-EFA7-E716-4D21-FA2BCF642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08">
              <a:extLst>
                <a:ext uri="{FF2B5EF4-FFF2-40B4-BE49-F238E27FC236}">
                  <a16:creationId xmlns:a16="http://schemas.microsoft.com/office/drawing/2014/main" id="{A686BA69-AEB9-4EB6-7064-D5DD25518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EBA1BE8-242C-2CC8-35B7-94341B9421FC}"/>
              </a:ext>
            </a:extLst>
          </p:cNvPr>
          <p:cNvGrpSpPr/>
          <p:nvPr/>
        </p:nvGrpSpPr>
        <p:grpSpPr>
          <a:xfrm>
            <a:off x="4904887" y="4799164"/>
            <a:ext cx="616130" cy="542280"/>
            <a:chOff x="10059988" y="2759075"/>
            <a:chExt cx="463550" cy="407988"/>
          </a:xfrm>
          <a:solidFill>
            <a:srgbClr val="017E81"/>
          </a:solidFill>
        </p:grpSpPr>
        <p:sp>
          <p:nvSpPr>
            <p:cNvPr id="26" name="Freeform 182">
              <a:extLst>
                <a:ext uri="{FF2B5EF4-FFF2-40B4-BE49-F238E27FC236}">
                  <a16:creationId xmlns:a16="http://schemas.microsoft.com/office/drawing/2014/main" id="{43524593-8A6F-BD7D-8CD6-D8E15E667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3">
              <a:extLst>
                <a:ext uri="{FF2B5EF4-FFF2-40B4-BE49-F238E27FC236}">
                  <a16:creationId xmlns:a16="http://schemas.microsoft.com/office/drawing/2014/main" id="{AD65DB62-3D6B-D9BB-C9D1-021A8F1BB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84">
              <a:extLst>
                <a:ext uri="{FF2B5EF4-FFF2-40B4-BE49-F238E27FC236}">
                  <a16:creationId xmlns:a16="http://schemas.microsoft.com/office/drawing/2014/main" id="{4AFC04C1-4F8E-FAB7-A74D-FC0039291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85">
              <a:extLst>
                <a:ext uri="{FF2B5EF4-FFF2-40B4-BE49-F238E27FC236}">
                  <a16:creationId xmlns:a16="http://schemas.microsoft.com/office/drawing/2014/main" id="{6EC20117-C7D9-509B-E162-3BCEB8BD8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8EC45CE-0399-49CE-119F-572A4BC0F77E}"/>
              </a:ext>
            </a:extLst>
          </p:cNvPr>
          <p:cNvGrpSpPr/>
          <p:nvPr/>
        </p:nvGrpSpPr>
        <p:grpSpPr>
          <a:xfrm>
            <a:off x="5751707" y="2353988"/>
            <a:ext cx="477900" cy="702942"/>
            <a:chOff x="9209088" y="5059363"/>
            <a:chExt cx="300038" cy="441324"/>
          </a:xfrm>
          <a:solidFill>
            <a:srgbClr val="017E81"/>
          </a:solidFill>
        </p:grpSpPr>
        <p:sp>
          <p:nvSpPr>
            <p:cNvPr id="31" name="Freeform 412">
              <a:extLst>
                <a:ext uri="{FF2B5EF4-FFF2-40B4-BE49-F238E27FC236}">
                  <a16:creationId xmlns:a16="http://schemas.microsoft.com/office/drawing/2014/main" id="{30262189-F37B-D896-C731-CB3F6A39D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13">
              <a:extLst>
                <a:ext uri="{FF2B5EF4-FFF2-40B4-BE49-F238E27FC236}">
                  <a16:creationId xmlns:a16="http://schemas.microsoft.com/office/drawing/2014/main" id="{BBB44385-F74A-6B3B-8333-042DE9D72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414">
              <a:extLst>
                <a:ext uri="{FF2B5EF4-FFF2-40B4-BE49-F238E27FC236}">
                  <a16:creationId xmlns:a16="http://schemas.microsoft.com/office/drawing/2014/main" id="{2342BCFD-7932-F31E-E57E-648CA452C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415">
              <a:extLst>
                <a:ext uri="{FF2B5EF4-FFF2-40B4-BE49-F238E27FC236}">
                  <a16:creationId xmlns:a16="http://schemas.microsoft.com/office/drawing/2014/main" id="{76093F17-C5CD-24A8-9D22-BA2D971B2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416">
              <a:extLst>
                <a:ext uri="{FF2B5EF4-FFF2-40B4-BE49-F238E27FC236}">
                  <a16:creationId xmlns:a16="http://schemas.microsoft.com/office/drawing/2014/main" id="{F19B0287-46A8-51E3-21B9-2D452ECDC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17">
              <a:extLst>
                <a:ext uri="{FF2B5EF4-FFF2-40B4-BE49-F238E27FC236}">
                  <a16:creationId xmlns:a16="http://schemas.microsoft.com/office/drawing/2014/main" id="{2550A9F4-A477-B97A-9849-44855D664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Freeform 66">
            <a:extLst>
              <a:ext uri="{FF2B5EF4-FFF2-40B4-BE49-F238E27FC236}">
                <a16:creationId xmlns:a16="http://schemas.microsoft.com/office/drawing/2014/main" id="{42B253DE-4410-F85B-A619-A173ED6CA960}"/>
              </a:ext>
            </a:extLst>
          </p:cNvPr>
          <p:cNvSpPr>
            <a:spLocks noEditPoints="1"/>
          </p:cNvSpPr>
          <p:nvPr/>
        </p:nvSpPr>
        <p:spPr bwMode="auto">
          <a:xfrm>
            <a:off x="6908292" y="3256358"/>
            <a:ext cx="646580" cy="644254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rgbClr val="017E8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7ECDD78-6ADE-5D82-2CF4-C41EC63AFC88}"/>
              </a:ext>
            </a:extLst>
          </p:cNvPr>
          <p:cNvGrpSpPr/>
          <p:nvPr/>
        </p:nvGrpSpPr>
        <p:grpSpPr>
          <a:xfrm>
            <a:off x="6422594" y="4704954"/>
            <a:ext cx="648526" cy="753464"/>
            <a:chOff x="2593975" y="4225925"/>
            <a:chExt cx="490538" cy="569912"/>
          </a:xfrm>
          <a:solidFill>
            <a:srgbClr val="017E81"/>
          </a:solidFill>
        </p:grpSpPr>
        <p:sp>
          <p:nvSpPr>
            <p:cNvPr id="39" name="Freeform 18">
              <a:extLst>
                <a:ext uri="{FF2B5EF4-FFF2-40B4-BE49-F238E27FC236}">
                  <a16:creationId xmlns:a16="http://schemas.microsoft.com/office/drawing/2014/main" id="{D113CA86-31B8-33F8-B63D-AD8686D04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7D5C8C72-EA5B-25E3-8A0B-B3B9C922A3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A0BB58E-9390-0D4D-B3F9-7B07DDB0756D}"/>
              </a:ext>
            </a:extLst>
          </p:cNvPr>
          <p:cNvGrpSpPr/>
          <p:nvPr/>
        </p:nvGrpSpPr>
        <p:grpSpPr>
          <a:xfrm>
            <a:off x="5379368" y="3369257"/>
            <a:ext cx="1193120" cy="1196526"/>
            <a:chOff x="7216775" y="2687638"/>
            <a:chExt cx="555625" cy="557212"/>
          </a:xfrm>
          <a:solidFill>
            <a:srgbClr val="017E81"/>
          </a:solidFill>
        </p:grpSpPr>
        <p:sp>
          <p:nvSpPr>
            <p:cNvPr id="42" name="Freeform 123">
              <a:extLst>
                <a:ext uri="{FF2B5EF4-FFF2-40B4-BE49-F238E27FC236}">
                  <a16:creationId xmlns:a16="http://schemas.microsoft.com/office/drawing/2014/main" id="{B0A13754-3FA0-DE05-8CF3-7EC033B99D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24">
              <a:extLst>
                <a:ext uri="{FF2B5EF4-FFF2-40B4-BE49-F238E27FC236}">
                  <a16:creationId xmlns:a16="http://schemas.microsoft.com/office/drawing/2014/main" id="{1F2DCCBC-95DC-1E3C-5B25-79FD2B8992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7AC41CDA-8765-DE2A-4F3A-02A1507CFFDD}"/>
              </a:ext>
            </a:extLst>
          </p:cNvPr>
          <p:cNvSpPr txBox="1"/>
          <p:nvPr/>
        </p:nvSpPr>
        <p:spPr>
          <a:xfrm>
            <a:off x="7146364" y="1077920"/>
            <a:ext cx="3344484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A60C38D-3086-8842-FC2E-975E15A4EE83}"/>
              </a:ext>
            </a:extLst>
          </p:cNvPr>
          <p:cNvSpPr txBox="1"/>
          <p:nvPr/>
        </p:nvSpPr>
        <p:spPr>
          <a:xfrm>
            <a:off x="8389633" y="3095554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C4E9B9B-0F88-40FC-0ED8-E1D695EF30A8}"/>
              </a:ext>
            </a:extLst>
          </p:cNvPr>
          <p:cNvSpPr txBox="1"/>
          <p:nvPr/>
        </p:nvSpPr>
        <p:spPr>
          <a:xfrm>
            <a:off x="428891" y="2748445"/>
            <a:ext cx="3232151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C0F60DA-7403-044A-60D1-D042FC566D97}"/>
              </a:ext>
            </a:extLst>
          </p:cNvPr>
          <p:cNvSpPr txBox="1"/>
          <p:nvPr/>
        </p:nvSpPr>
        <p:spPr>
          <a:xfrm>
            <a:off x="708955" y="4622016"/>
            <a:ext cx="3232151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FEE35B3-448A-A525-7C88-C9FF0B897F60}"/>
              </a:ext>
            </a:extLst>
          </p:cNvPr>
          <p:cNvSpPr txBox="1"/>
          <p:nvPr/>
        </p:nvSpPr>
        <p:spPr>
          <a:xfrm>
            <a:off x="6798750" y="5295840"/>
            <a:ext cx="4444151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99386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/>
      <p:bldP spid="45" grpId="0"/>
      <p:bldP spid="4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3F9C2CA-997F-BC90-B065-6D28753B2D0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DC3162E-C19B-A4F3-CD8B-CD8BC66444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F879450-0CF7-9FD2-5F26-3F5DB26FD3F4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A6BF72-A30D-3084-7008-CE072BF43429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F414FB-11CF-9CB6-3AC6-BB6FA6722585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B0EF641-8B83-ACD9-5820-C87B08BE482A}"/>
              </a:ext>
            </a:extLst>
          </p:cNvPr>
          <p:cNvGrpSpPr/>
          <p:nvPr/>
        </p:nvGrpSpPr>
        <p:grpSpPr>
          <a:xfrm>
            <a:off x="737518" y="6171533"/>
            <a:ext cx="3442318" cy="460531"/>
            <a:chOff x="737518" y="6171533"/>
            <a:chExt cx="3442318" cy="460531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2B36AF1-EC3E-FAE4-EEA1-2E68928FDBA5}"/>
                </a:ext>
              </a:extLst>
            </p:cNvPr>
            <p:cNvGrpSpPr/>
            <p:nvPr/>
          </p:nvGrpSpPr>
          <p:grpSpPr>
            <a:xfrm>
              <a:off x="737518" y="6171533"/>
              <a:ext cx="3414610" cy="460531"/>
              <a:chOff x="737518" y="6171533"/>
              <a:chExt cx="3414610" cy="460531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6C04304-D19C-E8BA-A5EB-3F5ECEEBDEC9}"/>
                  </a:ext>
                </a:extLst>
              </p:cNvPr>
              <p:cNvSpPr/>
              <p:nvPr/>
            </p:nvSpPr>
            <p:spPr>
              <a:xfrm>
                <a:off x="737518" y="6176078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13E6D15-871A-9EC7-86BB-DFFA063836AA}"/>
                  </a:ext>
                </a:extLst>
              </p:cNvPr>
              <p:cNvSpPr/>
              <p:nvPr/>
            </p:nvSpPr>
            <p:spPr>
              <a:xfrm>
                <a:off x="921540" y="61715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B13387B-50AF-31D1-8EB9-0FE836143ECB}"/>
                </a:ext>
              </a:extLst>
            </p:cNvPr>
            <p:cNvSpPr txBox="1"/>
            <p:nvPr/>
          </p:nvSpPr>
          <p:spPr>
            <a:xfrm>
              <a:off x="1205644" y="6233137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185D43F-8E76-B881-61E6-30194529D466}"/>
              </a:ext>
            </a:extLst>
          </p:cNvPr>
          <p:cNvGrpSpPr/>
          <p:nvPr/>
        </p:nvGrpSpPr>
        <p:grpSpPr>
          <a:xfrm>
            <a:off x="7106368" y="2044348"/>
            <a:ext cx="531050" cy="531050"/>
            <a:chOff x="1732651" y="1813120"/>
            <a:chExt cx="531050" cy="53105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EED2686-AA6C-A916-AF18-9A1D4A7B82F3}"/>
                </a:ext>
              </a:extLst>
            </p:cNvPr>
            <p:cNvSpPr/>
            <p:nvPr/>
          </p:nvSpPr>
          <p:spPr>
            <a:xfrm>
              <a:off x="1732651" y="1813120"/>
              <a:ext cx="531050" cy="531050"/>
            </a:xfrm>
            <a:prstGeom prst="ellipse">
              <a:avLst/>
            </a:prstGeom>
            <a:solidFill>
              <a:srgbClr val="017E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Freeform 198">
              <a:extLst>
                <a:ext uri="{FF2B5EF4-FFF2-40B4-BE49-F238E27FC236}">
                  <a16:creationId xmlns:a16="http://schemas.microsoft.com/office/drawing/2014/main" id="{A645BF8E-99F1-8669-A4EB-2EDAA00FFC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7603" y="1938945"/>
              <a:ext cx="281147" cy="279400"/>
            </a:xfrm>
            <a:custGeom>
              <a:avLst/>
              <a:gdLst>
                <a:gd name="T0" fmla="*/ 65 w 161"/>
                <a:gd name="T1" fmla="*/ 20 h 160"/>
                <a:gd name="T2" fmla="*/ 21 w 161"/>
                <a:gd name="T3" fmla="*/ 65 h 160"/>
                <a:gd name="T4" fmla="*/ 65 w 161"/>
                <a:gd name="T5" fmla="*/ 110 h 160"/>
                <a:gd name="T6" fmla="*/ 110 w 161"/>
                <a:gd name="T7" fmla="*/ 65 h 160"/>
                <a:gd name="T8" fmla="*/ 65 w 161"/>
                <a:gd name="T9" fmla="*/ 20 h 160"/>
                <a:gd name="T10" fmla="*/ 65 w 161"/>
                <a:gd name="T11" fmla="*/ 107 h 160"/>
                <a:gd name="T12" fmla="*/ 23 w 161"/>
                <a:gd name="T13" fmla="*/ 65 h 160"/>
                <a:gd name="T14" fmla="*/ 65 w 161"/>
                <a:gd name="T15" fmla="*/ 23 h 160"/>
                <a:gd name="T16" fmla="*/ 107 w 161"/>
                <a:gd name="T17" fmla="*/ 65 h 160"/>
                <a:gd name="T18" fmla="*/ 65 w 161"/>
                <a:gd name="T19" fmla="*/ 107 h 160"/>
                <a:gd name="T20" fmla="*/ 155 w 161"/>
                <a:gd name="T21" fmla="*/ 130 h 160"/>
                <a:gd name="T22" fmla="*/ 138 w 161"/>
                <a:gd name="T23" fmla="*/ 113 h 160"/>
                <a:gd name="T24" fmla="*/ 124 w 161"/>
                <a:gd name="T25" fmla="*/ 108 h 160"/>
                <a:gd name="T26" fmla="*/ 119 w 161"/>
                <a:gd name="T27" fmla="*/ 103 h 160"/>
                <a:gd name="T28" fmla="*/ 131 w 161"/>
                <a:gd name="T29" fmla="*/ 65 h 160"/>
                <a:gd name="T30" fmla="*/ 65 w 161"/>
                <a:gd name="T31" fmla="*/ 0 h 160"/>
                <a:gd name="T32" fmla="*/ 0 w 161"/>
                <a:gd name="T33" fmla="*/ 65 h 160"/>
                <a:gd name="T34" fmla="*/ 65 w 161"/>
                <a:gd name="T35" fmla="*/ 131 h 160"/>
                <a:gd name="T36" fmla="*/ 103 w 161"/>
                <a:gd name="T37" fmla="*/ 119 h 160"/>
                <a:gd name="T38" fmla="*/ 109 w 161"/>
                <a:gd name="T39" fmla="*/ 124 h 160"/>
                <a:gd name="T40" fmla="*/ 114 w 161"/>
                <a:gd name="T41" fmla="*/ 138 h 160"/>
                <a:gd name="T42" fmla="*/ 130 w 161"/>
                <a:gd name="T43" fmla="*/ 155 h 160"/>
                <a:gd name="T44" fmla="*/ 142 w 161"/>
                <a:gd name="T45" fmla="*/ 160 h 160"/>
                <a:gd name="T46" fmla="*/ 155 w 161"/>
                <a:gd name="T47" fmla="*/ 155 h 160"/>
                <a:gd name="T48" fmla="*/ 155 w 161"/>
                <a:gd name="T49" fmla="*/ 130 h 160"/>
                <a:gd name="T50" fmla="*/ 151 w 161"/>
                <a:gd name="T51" fmla="*/ 151 h 160"/>
                <a:gd name="T52" fmla="*/ 142 w 161"/>
                <a:gd name="T53" fmla="*/ 155 h 160"/>
                <a:gd name="T54" fmla="*/ 134 w 161"/>
                <a:gd name="T55" fmla="*/ 151 h 160"/>
                <a:gd name="T56" fmla="*/ 117 w 161"/>
                <a:gd name="T57" fmla="*/ 134 h 160"/>
                <a:gd name="T58" fmla="*/ 114 w 161"/>
                <a:gd name="T59" fmla="*/ 124 h 160"/>
                <a:gd name="T60" fmla="*/ 114 w 161"/>
                <a:gd name="T61" fmla="*/ 122 h 160"/>
                <a:gd name="T62" fmla="*/ 106 w 161"/>
                <a:gd name="T63" fmla="*/ 114 h 160"/>
                <a:gd name="T64" fmla="*/ 104 w 161"/>
                <a:gd name="T65" fmla="*/ 112 h 160"/>
                <a:gd name="T66" fmla="*/ 102 w 161"/>
                <a:gd name="T67" fmla="*/ 113 h 160"/>
                <a:gd name="T68" fmla="*/ 65 w 161"/>
                <a:gd name="T69" fmla="*/ 126 h 160"/>
                <a:gd name="T70" fmla="*/ 5 w 161"/>
                <a:gd name="T71" fmla="*/ 65 h 160"/>
                <a:gd name="T72" fmla="*/ 65 w 161"/>
                <a:gd name="T73" fmla="*/ 5 h 160"/>
                <a:gd name="T74" fmla="*/ 126 w 161"/>
                <a:gd name="T75" fmla="*/ 65 h 160"/>
                <a:gd name="T76" fmla="*/ 113 w 161"/>
                <a:gd name="T77" fmla="*/ 102 h 160"/>
                <a:gd name="T78" fmla="*/ 112 w 161"/>
                <a:gd name="T79" fmla="*/ 104 h 160"/>
                <a:gd name="T80" fmla="*/ 113 w 161"/>
                <a:gd name="T81" fmla="*/ 105 h 160"/>
                <a:gd name="T82" fmla="*/ 114 w 161"/>
                <a:gd name="T83" fmla="*/ 105 h 160"/>
                <a:gd name="T84" fmla="*/ 122 w 161"/>
                <a:gd name="T85" fmla="*/ 114 h 160"/>
                <a:gd name="T86" fmla="*/ 123 w 161"/>
                <a:gd name="T87" fmla="*/ 114 h 160"/>
                <a:gd name="T88" fmla="*/ 134 w 161"/>
                <a:gd name="T89" fmla="*/ 117 h 160"/>
                <a:gd name="T90" fmla="*/ 151 w 161"/>
                <a:gd name="T91" fmla="*/ 134 h 160"/>
                <a:gd name="T92" fmla="*/ 155 w 161"/>
                <a:gd name="T93" fmla="*/ 142 h 160"/>
                <a:gd name="T94" fmla="*/ 151 w 161"/>
                <a:gd name="T95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1" h="160">
                  <a:moveTo>
                    <a:pt x="65" y="20"/>
                  </a:moveTo>
                  <a:cubicBezTo>
                    <a:pt x="41" y="20"/>
                    <a:pt x="21" y="41"/>
                    <a:pt x="21" y="65"/>
                  </a:cubicBezTo>
                  <a:cubicBezTo>
                    <a:pt x="21" y="90"/>
                    <a:pt x="41" y="110"/>
                    <a:pt x="65" y="110"/>
                  </a:cubicBezTo>
                  <a:cubicBezTo>
                    <a:pt x="90" y="110"/>
                    <a:pt x="110" y="90"/>
                    <a:pt x="110" y="65"/>
                  </a:cubicBezTo>
                  <a:cubicBezTo>
                    <a:pt x="110" y="41"/>
                    <a:pt x="90" y="20"/>
                    <a:pt x="65" y="20"/>
                  </a:cubicBezTo>
                  <a:close/>
                  <a:moveTo>
                    <a:pt x="65" y="107"/>
                  </a:moveTo>
                  <a:cubicBezTo>
                    <a:pt x="42" y="107"/>
                    <a:pt x="23" y="88"/>
                    <a:pt x="23" y="65"/>
                  </a:cubicBezTo>
                  <a:cubicBezTo>
                    <a:pt x="23" y="42"/>
                    <a:pt x="42" y="23"/>
                    <a:pt x="65" y="23"/>
                  </a:cubicBezTo>
                  <a:cubicBezTo>
                    <a:pt x="88" y="23"/>
                    <a:pt x="107" y="42"/>
                    <a:pt x="107" y="65"/>
                  </a:cubicBezTo>
                  <a:cubicBezTo>
                    <a:pt x="107" y="88"/>
                    <a:pt x="88" y="107"/>
                    <a:pt x="65" y="107"/>
                  </a:cubicBezTo>
                  <a:close/>
                  <a:moveTo>
                    <a:pt x="155" y="130"/>
                  </a:moveTo>
                  <a:cubicBezTo>
                    <a:pt x="138" y="113"/>
                    <a:pt x="138" y="113"/>
                    <a:pt x="138" y="113"/>
                  </a:cubicBezTo>
                  <a:cubicBezTo>
                    <a:pt x="134" y="110"/>
                    <a:pt x="129" y="108"/>
                    <a:pt x="124" y="108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27" y="92"/>
                    <a:pt x="131" y="79"/>
                    <a:pt x="131" y="65"/>
                  </a:cubicBezTo>
                  <a:cubicBezTo>
                    <a:pt x="131" y="29"/>
                    <a:pt x="101" y="0"/>
                    <a:pt x="65" y="0"/>
                  </a:cubicBez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79" y="131"/>
                    <a:pt x="92" y="126"/>
                    <a:pt x="103" y="119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8" y="129"/>
                    <a:pt x="110" y="134"/>
                    <a:pt x="114" y="138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33" y="158"/>
                    <a:pt x="138" y="160"/>
                    <a:pt x="142" y="160"/>
                  </a:cubicBezTo>
                  <a:cubicBezTo>
                    <a:pt x="147" y="160"/>
                    <a:pt x="151" y="158"/>
                    <a:pt x="155" y="155"/>
                  </a:cubicBezTo>
                  <a:cubicBezTo>
                    <a:pt x="161" y="148"/>
                    <a:pt x="161" y="137"/>
                    <a:pt x="155" y="130"/>
                  </a:cubicBezTo>
                  <a:close/>
                  <a:moveTo>
                    <a:pt x="151" y="151"/>
                  </a:moveTo>
                  <a:cubicBezTo>
                    <a:pt x="149" y="153"/>
                    <a:pt x="146" y="155"/>
                    <a:pt x="142" y="155"/>
                  </a:cubicBezTo>
                  <a:cubicBezTo>
                    <a:pt x="139" y="155"/>
                    <a:pt x="136" y="153"/>
                    <a:pt x="134" y="151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4" y="132"/>
                    <a:pt x="113" y="127"/>
                    <a:pt x="114" y="124"/>
                  </a:cubicBezTo>
                  <a:cubicBezTo>
                    <a:pt x="114" y="122"/>
                    <a:pt x="114" y="122"/>
                    <a:pt x="114" y="122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91" y="121"/>
                    <a:pt x="79" y="126"/>
                    <a:pt x="65" y="126"/>
                  </a:cubicBezTo>
                  <a:cubicBezTo>
                    <a:pt x="32" y="126"/>
                    <a:pt x="5" y="98"/>
                    <a:pt x="5" y="65"/>
                  </a:cubicBezTo>
                  <a:cubicBezTo>
                    <a:pt x="5" y="32"/>
                    <a:pt x="32" y="5"/>
                    <a:pt x="65" y="5"/>
                  </a:cubicBezTo>
                  <a:cubicBezTo>
                    <a:pt x="99" y="5"/>
                    <a:pt x="126" y="32"/>
                    <a:pt x="126" y="65"/>
                  </a:cubicBezTo>
                  <a:cubicBezTo>
                    <a:pt x="126" y="79"/>
                    <a:pt x="121" y="91"/>
                    <a:pt x="113" y="102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22" y="114"/>
                    <a:pt x="122" y="114"/>
                    <a:pt x="122" y="114"/>
                  </a:cubicBezTo>
                  <a:cubicBezTo>
                    <a:pt x="123" y="114"/>
                    <a:pt x="123" y="114"/>
                    <a:pt x="123" y="114"/>
                  </a:cubicBezTo>
                  <a:cubicBezTo>
                    <a:pt x="127" y="113"/>
                    <a:pt x="132" y="114"/>
                    <a:pt x="134" y="117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3" y="136"/>
                    <a:pt x="155" y="139"/>
                    <a:pt x="155" y="142"/>
                  </a:cubicBezTo>
                  <a:cubicBezTo>
                    <a:pt x="155" y="146"/>
                    <a:pt x="153" y="149"/>
                    <a:pt x="151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A193F5F-C812-31C3-F4DC-7A6510EF0969}"/>
              </a:ext>
            </a:extLst>
          </p:cNvPr>
          <p:cNvGrpSpPr/>
          <p:nvPr/>
        </p:nvGrpSpPr>
        <p:grpSpPr>
          <a:xfrm>
            <a:off x="10219996" y="2044348"/>
            <a:ext cx="531050" cy="531050"/>
            <a:chOff x="4846279" y="1813120"/>
            <a:chExt cx="531050" cy="53105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05916B9-5BB1-1B4E-48EB-D4318D5D0669}"/>
                </a:ext>
              </a:extLst>
            </p:cNvPr>
            <p:cNvSpPr/>
            <p:nvPr/>
          </p:nvSpPr>
          <p:spPr>
            <a:xfrm>
              <a:off x="4846279" y="1813120"/>
              <a:ext cx="531050" cy="531050"/>
            </a:xfrm>
            <a:prstGeom prst="ellipse">
              <a:avLst/>
            </a:prstGeom>
            <a:solidFill>
              <a:srgbClr val="017E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28">
              <a:extLst>
                <a:ext uri="{FF2B5EF4-FFF2-40B4-BE49-F238E27FC236}">
                  <a16:creationId xmlns:a16="http://schemas.microsoft.com/office/drawing/2014/main" id="{DBF8F74F-416F-A52A-0C61-F6A2A987F56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70072" y="1936913"/>
              <a:ext cx="283464" cy="283464"/>
            </a:xfrm>
            <a:custGeom>
              <a:avLst/>
              <a:gdLst>
                <a:gd name="T0" fmla="*/ 80 w 160"/>
                <a:gd name="T1" fmla="*/ 0 h 160"/>
                <a:gd name="T2" fmla="*/ 80 w 160"/>
                <a:gd name="T3" fmla="*/ 6 h 160"/>
                <a:gd name="T4" fmla="*/ 69 w 160"/>
                <a:gd name="T5" fmla="*/ 16 h 160"/>
                <a:gd name="T6" fmla="*/ 64 w 160"/>
                <a:gd name="T7" fmla="*/ 72 h 160"/>
                <a:gd name="T8" fmla="*/ 103 w 160"/>
                <a:gd name="T9" fmla="*/ 49 h 160"/>
                <a:gd name="T10" fmla="*/ 70 w 160"/>
                <a:gd name="T11" fmla="*/ 36 h 160"/>
                <a:gd name="T12" fmla="*/ 56 w 160"/>
                <a:gd name="T13" fmla="*/ 65 h 160"/>
                <a:gd name="T14" fmla="*/ 91 w 160"/>
                <a:gd name="T15" fmla="*/ 41 h 160"/>
                <a:gd name="T16" fmla="*/ 96 w 160"/>
                <a:gd name="T17" fmla="*/ 67 h 160"/>
                <a:gd name="T18" fmla="*/ 61 w 160"/>
                <a:gd name="T19" fmla="*/ 49 h 160"/>
                <a:gd name="T20" fmla="*/ 135 w 160"/>
                <a:gd name="T21" fmla="*/ 121 h 160"/>
                <a:gd name="T22" fmla="*/ 135 w 160"/>
                <a:gd name="T23" fmla="*/ 116 h 160"/>
                <a:gd name="T24" fmla="*/ 146 w 160"/>
                <a:gd name="T25" fmla="*/ 105 h 160"/>
                <a:gd name="T26" fmla="*/ 146 w 160"/>
                <a:gd name="T27" fmla="*/ 123 h 160"/>
                <a:gd name="T28" fmla="*/ 126 w 160"/>
                <a:gd name="T29" fmla="*/ 123 h 160"/>
                <a:gd name="T30" fmla="*/ 120 w 160"/>
                <a:gd name="T31" fmla="*/ 160 h 160"/>
                <a:gd name="T32" fmla="*/ 160 w 160"/>
                <a:gd name="T33" fmla="*/ 136 h 160"/>
                <a:gd name="T34" fmla="*/ 151 w 160"/>
                <a:gd name="T35" fmla="*/ 155 h 160"/>
                <a:gd name="T36" fmla="*/ 117 w 160"/>
                <a:gd name="T37" fmla="*/ 136 h 160"/>
                <a:gd name="T38" fmla="*/ 155 w 160"/>
                <a:gd name="T39" fmla="*/ 136 h 160"/>
                <a:gd name="T40" fmla="*/ 40 w 160"/>
                <a:gd name="T41" fmla="*/ 105 h 160"/>
                <a:gd name="T42" fmla="*/ 24 w 160"/>
                <a:gd name="T43" fmla="*/ 121 h 160"/>
                <a:gd name="T44" fmla="*/ 24 w 160"/>
                <a:gd name="T45" fmla="*/ 116 h 160"/>
                <a:gd name="T46" fmla="*/ 35 w 160"/>
                <a:gd name="T47" fmla="*/ 123 h 160"/>
                <a:gd name="T48" fmla="*/ 15 w 160"/>
                <a:gd name="T49" fmla="*/ 124 h 160"/>
                <a:gd name="T50" fmla="*/ 0 w 160"/>
                <a:gd name="T51" fmla="*/ 136 h 160"/>
                <a:gd name="T52" fmla="*/ 40 w 160"/>
                <a:gd name="T53" fmla="*/ 160 h 160"/>
                <a:gd name="T54" fmla="*/ 35 w 160"/>
                <a:gd name="T55" fmla="*/ 123 h 160"/>
                <a:gd name="T56" fmla="*/ 8 w 160"/>
                <a:gd name="T57" fmla="*/ 155 h 160"/>
                <a:gd name="T58" fmla="*/ 13 w 160"/>
                <a:gd name="T59" fmla="*/ 129 h 160"/>
                <a:gd name="T60" fmla="*/ 43 w 160"/>
                <a:gd name="T61" fmla="*/ 152 h 160"/>
                <a:gd name="T62" fmla="*/ 67 w 160"/>
                <a:gd name="T63" fmla="*/ 137 h 160"/>
                <a:gd name="T64" fmla="*/ 55 w 160"/>
                <a:gd name="T65" fmla="*/ 135 h 160"/>
                <a:gd name="T66" fmla="*/ 53 w 160"/>
                <a:gd name="T67" fmla="*/ 137 h 160"/>
                <a:gd name="T68" fmla="*/ 62 w 160"/>
                <a:gd name="T69" fmla="*/ 150 h 160"/>
                <a:gd name="T70" fmla="*/ 105 w 160"/>
                <a:gd name="T71" fmla="*/ 140 h 160"/>
                <a:gd name="T72" fmla="*/ 103 w 160"/>
                <a:gd name="T73" fmla="*/ 26 h 160"/>
                <a:gd name="T74" fmla="*/ 131 w 160"/>
                <a:gd name="T75" fmla="*/ 71 h 160"/>
                <a:gd name="T76" fmla="*/ 143 w 160"/>
                <a:gd name="T77" fmla="*/ 83 h 160"/>
                <a:gd name="T78" fmla="*/ 147 w 160"/>
                <a:gd name="T79" fmla="*/ 71 h 160"/>
                <a:gd name="T80" fmla="*/ 101 w 160"/>
                <a:gd name="T81" fmla="*/ 23 h 160"/>
                <a:gd name="T82" fmla="*/ 58 w 160"/>
                <a:gd name="T83" fmla="*/ 25 h 160"/>
                <a:gd name="T84" fmla="*/ 57 w 160"/>
                <a:gd name="T85" fmla="*/ 22 h 160"/>
                <a:gd name="T86" fmla="*/ 43 w 160"/>
                <a:gd name="T87" fmla="*/ 19 h 160"/>
                <a:gd name="T88" fmla="*/ 17 w 160"/>
                <a:gd name="T89" fmla="*/ 81 h 160"/>
                <a:gd name="T90" fmla="*/ 50 w 160"/>
                <a:gd name="T91" fmla="*/ 31 h 160"/>
                <a:gd name="T92" fmla="*/ 51 w 160"/>
                <a:gd name="T93" fmla="*/ 3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60">
                  <a:moveTo>
                    <a:pt x="80" y="33"/>
                  </a:moveTo>
                  <a:cubicBezTo>
                    <a:pt x="89" y="33"/>
                    <a:pt x="96" y="26"/>
                    <a:pt x="96" y="16"/>
                  </a:cubicBezTo>
                  <a:cubicBezTo>
                    <a:pt x="96" y="8"/>
                    <a:pt x="89" y="0"/>
                    <a:pt x="80" y="0"/>
                  </a:cubicBezTo>
                  <a:cubicBezTo>
                    <a:pt x="71" y="0"/>
                    <a:pt x="64" y="8"/>
                    <a:pt x="64" y="16"/>
                  </a:cubicBezTo>
                  <a:cubicBezTo>
                    <a:pt x="64" y="26"/>
                    <a:pt x="71" y="33"/>
                    <a:pt x="80" y="33"/>
                  </a:cubicBezTo>
                  <a:close/>
                  <a:moveTo>
                    <a:pt x="80" y="6"/>
                  </a:moveTo>
                  <a:cubicBezTo>
                    <a:pt x="86" y="6"/>
                    <a:pt x="90" y="11"/>
                    <a:pt x="90" y="16"/>
                  </a:cubicBezTo>
                  <a:cubicBezTo>
                    <a:pt x="90" y="22"/>
                    <a:pt x="86" y="27"/>
                    <a:pt x="80" y="27"/>
                  </a:cubicBezTo>
                  <a:cubicBezTo>
                    <a:pt x="74" y="27"/>
                    <a:pt x="69" y="22"/>
                    <a:pt x="69" y="16"/>
                  </a:cubicBezTo>
                  <a:cubicBezTo>
                    <a:pt x="69" y="11"/>
                    <a:pt x="74" y="6"/>
                    <a:pt x="80" y="6"/>
                  </a:cubicBezTo>
                  <a:close/>
                  <a:moveTo>
                    <a:pt x="56" y="65"/>
                  </a:moveTo>
                  <a:cubicBezTo>
                    <a:pt x="56" y="69"/>
                    <a:pt x="59" y="72"/>
                    <a:pt x="64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100" y="72"/>
                    <a:pt x="103" y="69"/>
                    <a:pt x="103" y="65"/>
                  </a:cubicBezTo>
                  <a:cubicBezTo>
                    <a:pt x="103" y="49"/>
                    <a:pt x="103" y="49"/>
                    <a:pt x="103" y="49"/>
                  </a:cubicBezTo>
                  <a:cubicBezTo>
                    <a:pt x="103" y="42"/>
                    <a:pt x="97" y="36"/>
                    <a:pt x="90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3" y="39"/>
                    <a:pt x="77" y="39"/>
                    <a:pt x="70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2" y="36"/>
                    <a:pt x="56" y="42"/>
                    <a:pt x="56" y="49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61" y="49"/>
                  </a:moveTo>
                  <a:cubicBezTo>
                    <a:pt x="61" y="45"/>
                    <a:pt x="64" y="41"/>
                    <a:pt x="68" y="41"/>
                  </a:cubicBezTo>
                  <a:cubicBezTo>
                    <a:pt x="76" y="44"/>
                    <a:pt x="84" y="44"/>
                    <a:pt x="91" y="41"/>
                  </a:cubicBezTo>
                  <a:cubicBezTo>
                    <a:pt x="95" y="41"/>
                    <a:pt x="98" y="45"/>
                    <a:pt x="98" y="49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6"/>
                    <a:pt x="97" y="67"/>
                    <a:pt x="96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67"/>
                    <a:pt x="61" y="66"/>
                    <a:pt x="61" y="65"/>
                  </a:cubicBezTo>
                  <a:cubicBezTo>
                    <a:pt x="61" y="49"/>
                    <a:pt x="61" y="49"/>
                    <a:pt x="61" y="49"/>
                  </a:cubicBezTo>
                  <a:close/>
                  <a:moveTo>
                    <a:pt x="135" y="88"/>
                  </a:moveTo>
                  <a:cubicBezTo>
                    <a:pt x="127" y="88"/>
                    <a:pt x="119" y="96"/>
                    <a:pt x="119" y="105"/>
                  </a:cubicBezTo>
                  <a:cubicBezTo>
                    <a:pt x="119" y="114"/>
                    <a:pt x="127" y="121"/>
                    <a:pt x="135" y="121"/>
                  </a:cubicBezTo>
                  <a:cubicBezTo>
                    <a:pt x="145" y="121"/>
                    <a:pt x="151" y="114"/>
                    <a:pt x="151" y="105"/>
                  </a:cubicBezTo>
                  <a:cubicBezTo>
                    <a:pt x="151" y="96"/>
                    <a:pt x="145" y="88"/>
                    <a:pt x="135" y="88"/>
                  </a:cubicBezTo>
                  <a:close/>
                  <a:moveTo>
                    <a:pt x="135" y="116"/>
                  </a:moveTo>
                  <a:cubicBezTo>
                    <a:pt x="129" y="116"/>
                    <a:pt x="125" y="110"/>
                    <a:pt x="125" y="105"/>
                  </a:cubicBezTo>
                  <a:cubicBezTo>
                    <a:pt x="125" y="99"/>
                    <a:pt x="129" y="94"/>
                    <a:pt x="135" y="94"/>
                  </a:cubicBezTo>
                  <a:cubicBezTo>
                    <a:pt x="141" y="94"/>
                    <a:pt x="146" y="99"/>
                    <a:pt x="146" y="105"/>
                  </a:cubicBezTo>
                  <a:cubicBezTo>
                    <a:pt x="146" y="110"/>
                    <a:pt x="141" y="116"/>
                    <a:pt x="135" y="116"/>
                  </a:cubicBezTo>
                  <a:close/>
                  <a:moveTo>
                    <a:pt x="146" y="123"/>
                  </a:move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39" y="127"/>
                    <a:pt x="132" y="127"/>
                    <a:pt x="126" y="124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18" y="123"/>
                    <a:pt x="112" y="130"/>
                    <a:pt x="112" y="136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7"/>
                    <a:pt x="116" y="160"/>
                    <a:pt x="120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6" y="160"/>
                    <a:pt x="160" y="157"/>
                    <a:pt x="160" y="152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0" y="130"/>
                    <a:pt x="154" y="123"/>
                    <a:pt x="146" y="123"/>
                  </a:cubicBezTo>
                  <a:close/>
                  <a:moveTo>
                    <a:pt x="155" y="152"/>
                  </a:moveTo>
                  <a:cubicBezTo>
                    <a:pt x="155" y="154"/>
                    <a:pt x="153" y="155"/>
                    <a:pt x="151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19" y="155"/>
                    <a:pt x="117" y="154"/>
                    <a:pt x="117" y="152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2"/>
                    <a:pt x="121" y="129"/>
                    <a:pt x="125" y="129"/>
                  </a:cubicBezTo>
                  <a:cubicBezTo>
                    <a:pt x="131" y="132"/>
                    <a:pt x="140" y="132"/>
                    <a:pt x="147" y="129"/>
                  </a:cubicBezTo>
                  <a:cubicBezTo>
                    <a:pt x="151" y="129"/>
                    <a:pt x="155" y="132"/>
                    <a:pt x="155" y="136"/>
                  </a:cubicBezTo>
                  <a:lnTo>
                    <a:pt x="155" y="152"/>
                  </a:lnTo>
                  <a:close/>
                  <a:moveTo>
                    <a:pt x="24" y="121"/>
                  </a:moveTo>
                  <a:cubicBezTo>
                    <a:pt x="33" y="121"/>
                    <a:pt x="40" y="114"/>
                    <a:pt x="40" y="105"/>
                  </a:cubicBezTo>
                  <a:cubicBezTo>
                    <a:pt x="40" y="96"/>
                    <a:pt x="33" y="88"/>
                    <a:pt x="24" y="88"/>
                  </a:cubicBezTo>
                  <a:cubicBezTo>
                    <a:pt x="16" y="88"/>
                    <a:pt x="8" y="96"/>
                    <a:pt x="8" y="105"/>
                  </a:cubicBezTo>
                  <a:cubicBezTo>
                    <a:pt x="8" y="114"/>
                    <a:pt x="16" y="121"/>
                    <a:pt x="24" y="121"/>
                  </a:cubicBezTo>
                  <a:close/>
                  <a:moveTo>
                    <a:pt x="24" y="94"/>
                  </a:moveTo>
                  <a:cubicBezTo>
                    <a:pt x="30" y="94"/>
                    <a:pt x="35" y="99"/>
                    <a:pt x="35" y="105"/>
                  </a:cubicBezTo>
                  <a:cubicBezTo>
                    <a:pt x="35" y="110"/>
                    <a:pt x="30" y="116"/>
                    <a:pt x="24" y="116"/>
                  </a:cubicBezTo>
                  <a:cubicBezTo>
                    <a:pt x="18" y="116"/>
                    <a:pt x="13" y="110"/>
                    <a:pt x="13" y="105"/>
                  </a:cubicBezTo>
                  <a:cubicBezTo>
                    <a:pt x="13" y="99"/>
                    <a:pt x="18" y="94"/>
                    <a:pt x="24" y="94"/>
                  </a:cubicBezTo>
                  <a:close/>
                  <a:moveTo>
                    <a:pt x="35" y="123"/>
                  </a:moveTo>
                  <a:cubicBezTo>
                    <a:pt x="34" y="123"/>
                    <a:pt x="34" y="123"/>
                    <a:pt x="34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28" y="127"/>
                    <a:pt x="21" y="127"/>
                    <a:pt x="15" y="124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7" y="123"/>
                    <a:pt x="1" y="130"/>
                    <a:pt x="0" y="13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0"/>
                    <a:pt x="8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4" y="160"/>
                    <a:pt x="49" y="157"/>
                    <a:pt x="49" y="152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9" y="130"/>
                    <a:pt x="43" y="123"/>
                    <a:pt x="35" y="123"/>
                  </a:cubicBezTo>
                  <a:close/>
                  <a:moveTo>
                    <a:pt x="43" y="152"/>
                  </a:moveTo>
                  <a:cubicBezTo>
                    <a:pt x="43" y="154"/>
                    <a:pt x="42" y="155"/>
                    <a:pt x="40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7" y="155"/>
                    <a:pt x="6" y="154"/>
                    <a:pt x="6" y="152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32"/>
                    <a:pt x="9" y="129"/>
                    <a:pt x="13" y="129"/>
                  </a:cubicBezTo>
                  <a:cubicBezTo>
                    <a:pt x="20" y="132"/>
                    <a:pt x="28" y="132"/>
                    <a:pt x="35" y="129"/>
                  </a:cubicBezTo>
                  <a:cubicBezTo>
                    <a:pt x="39" y="129"/>
                    <a:pt x="43" y="132"/>
                    <a:pt x="43" y="136"/>
                  </a:cubicBezTo>
                  <a:lnTo>
                    <a:pt x="43" y="152"/>
                  </a:lnTo>
                  <a:close/>
                  <a:moveTo>
                    <a:pt x="103" y="135"/>
                  </a:moveTo>
                  <a:cubicBezTo>
                    <a:pt x="91" y="140"/>
                    <a:pt x="78" y="141"/>
                    <a:pt x="65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8" y="137"/>
                    <a:pt x="69" y="135"/>
                    <a:pt x="69" y="133"/>
                  </a:cubicBezTo>
                  <a:cubicBezTo>
                    <a:pt x="68" y="132"/>
                    <a:pt x="67" y="132"/>
                    <a:pt x="66" y="132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4" y="135"/>
                  </a:cubicBezTo>
                  <a:cubicBezTo>
                    <a:pt x="54" y="136"/>
                    <a:pt x="53" y="136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9" y="150"/>
                    <a:pt x="61" y="151"/>
                    <a:pt x="62" y="150"/>
                  </a:cubicBezTo>
                  <a:cubicBezTo>
                    <a:pt x="63" y="149"/>
                    <a:pt x="64" y="147"/>
                    <a:pt x="63" y="146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76" y="147"/>
                    <a:pt x="91" y="146"/>
                    <a:pt x="105" y="140"/>
                  </a:cubicBezTo>
                  <a:cubicBezTo>
                    <a:pt x="106" y="139"/>
                    <a:pt x="107" y="137"/>
                    <a:pt x="106" y="137"/>
                  </a:cubicBezTo>
                  <a:cubicBezTo>
                    <a:pt x="105" y="135"/>
                    <a:pt x="105" y="134"/>
                    <a:pt x="103" y="135"/>
                  </a:cubicBezTo>
                  <a:close/>
                  <a:moveTo>
                    <a:pt x="103" y="26"/>
                  </a:moveTo>
                  <a:cubicBezTo>
                    <a:pt x="122" y="34"/>
                    <a:pt x="135" y="53"/>
                    <a:pt x="138" y="73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4" y="70"/>
                    <a:pt x="132" y="70"/>
                    <a:pt x="131" y="71"/>
                  </a:cubicBezTo>
                  <a:cubicBezTo>
                    <a:pt x="130" y="72"/>
                    <a:pt x="130" y="73"/>
                    <a:pt x="131" y="74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40" y="83"/>
                    <a:pt x="142" y="83"/>
                    <a:pt x="143" y="83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2" y="73"/>
                    <a:pt x="152" y="72"/>
                    <a:pt x="150" y="71"/>
                  </a:cubicBezTo>
                  <a:cubicBezTo>
                    <a:pt x="150" y="70"/>
                    <a:pt x="148" y="70"/>
                    <a:pt x="147" y="71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1" y="51"/>
                    <a:pt x="126" y="30"/>
                    <a:pt x="105" y="22"/>
                  </a:cubicBezTo>
                  <a:cubicBezTo>
                    <a:pt x="104" y="21"/>
                    <a:pt x="102" y="22"/>
                    <a:pt x="101" y="23"/>
                  </a:cubicBezTo>
                  <a:cubicBezTo>
                    <a:pt x="101" y="24"/>
                    <a:pt x="101" y="26"/>
                    <a:pt x="103" y="26"/>
                  </a:cubicBezTo>
                  <a:close/>
                  <a:moveTo>
                    <a:pt x="58" y="26"/>
                  </a:moveTo>
                  <a:cubicBezTo>
                    <a:pt x="58" y="25"/>
                    <a:pt x="58" y="25"/>
                    <a:pt x="58" y="25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8" y="23"/>
                    <a:pt x="58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7"/>
                    <a:pt x="43" y="17"/>
                    <a:pt x="43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29" y="36"/>
                    <a:pt x="17" y="57"/>
                    <a:pt x="17" y="81"/>
                  </a:cubicBezTo>
                  <a:cubicBezTo>
                    <a:pt x="17" y="82"/>
                    <a:pt x="17" y="83"/>
                    <a:pt x="19" y="83"/>
                  </a:cubicBezTo>
                  <a:cubicBezTo>
                    <a:pt x="20" y="83"/>
                    <a:pt x="22" y="82"/>
                    <a:pt x="22" y="81"/>
                  </a:cubicBezTo>
                  <a:cubicBezTo>
                    <a:pt x="22" y="60"/>
                    <a:pt x="32" y="41"/>
                    <a:pt x="50" y="31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6"/>
                    <a:pt x="48" y="37"/>
                    <a:pt x="49" y="38"/>
                  </a:cubicBezTo>
                  <a:cubicBezTo>
                    <a:pt x="50" y="38"/>
                    <a:pt x="50" y="38"/>
                    <a:pt x="51" y="38"/>
                  </a:cubicBezTo>
                  <a:cubicBezTo>
                    <a:pt x="52" y="38"/>
                    <a:pt x="52" y="37"/>
                    <a:pt x="53" y="37"/>
                  </a:cubicBezTo>
                  <a:cubicBezTo>
                    <a:pt x="58" y="26"/>
                    <a:pt x="58" y="26"/>
                    <a:pt x="58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5FFAE20-279C-969D-E894-7E9CAEEC7CA9}"/>
              </a:ext>
            </a:extLst>
          </p:cNvPr>
          <p:cNvGrpSpPr/>
          <p:nvPr/>
        </p:nvGrpSpPr>
        <p:grpSpPr>
          <a:xfrm>
            <a:off x="10219996" y="4082372"/>
            <a:ext cx="531050" cy="531050"/>
            <a:chOff x="4846279" y="3851144"/>
            <a:chExt cx="531050" cy="53105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F2AFA53-0842-8BC9-50A0-6C5339DBCEE2}"/>
                </a:ext>
              </a:extLst>
            </p:cNvPr>
            <p:cNvSpPr/>
            <p:nvPr/>
          </p:nvSpPr>
          <p:spPr>
            <a:xfrm>
              <a:off x="4846279" y="3851144"/>
              <a:ext cx="531050" cy="531050"/>
            </a:xfrm>
            <a:prstGeom prst="ellipse">
              <a:avLst/>
            </a:prstGeom>
            <a:solidFill>
              <a:srgbClr val="D2A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48">
              <a:extLst>
                <a:ext uri="{FF2B5EF4-FFF2-40B4-BE49-F238E27FC236}">
                  <a16:creationId xmlns:a16="http://schemas.microsoft.com/office/drawing/2014/main" id="{8AB55C9B-EFCA-135A-A10F-B18369DD90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70072" y="3938110"/>
              <a:ext cx="283464" cy="357119"/>
            </a:xfrm>
            <a:custGeom>
              <a:avLst/>
              <a:gdLst>
                <a:gd name="T0" fmla="*/ 4 w 127"/>
                <a:gd name="T1" fmla="*/ 61 h 160"/>
                <a:gd name="T2" fmla="*/ 4 w 127"/>
                <a:gd name="T3" fmla="*/ 68 h 160"/>
                <a:gd name="T4" fmla="*/ 15 w 127"/>
                <a:gd name="T5" fmla="*/ 64 h 160"/>
                <a:gd name="T6" fmla="*/ 65 w 127"/>
                <a:gd name="T7" fmla="*/ 20 h 160"/>
                <a:gd name="T8" fmla="*/ 26 w 127"/>
                <a:gd name="T9" fmla="*/ 54 h 160"/>
                <a:gd name="T10" fmla="*/ 65 w 127"/>
                <a:gd name="T11" fmla="*/ 27 h 160"/>
                <a:gd name="T12" fmla="*/ 89 w 127"/>
                <a:gd name="T13" fmla="*/ 95 h 160"/>
                <a:gd name="T14" fmla="*/ 81 w 127"/>
                <a:gd name="T15" fmla="*/ 112 h 160"/>
                <a:gd name="T16" fmla="*/ 68 w 127"/>
                <a:gd name="T17" fmla="*/ 104 h 160"/>
                <a:gd name="T18" fmla="*/ 62 w 127"/>
                <a:gd name="T19" fmla="*/ 104 h 160"/>
                <a:gd name="T20" fmla="*/ 49 w 127"/>
                <a:gd name="T21" fmla="*/ 112 h 160"/>
                <a:gd name="T22" fmla="*/ 41 w 127"/>
                <a:gd name="T23" fmla="*/ 95 h 160"/>
                <a:gd name="T24" fmla="*/ 26 w 127"/>
                <a:gd name="T25" fmla="*/ 72 h 160"/>
                <a:gd name="T26" fmla="*/ 36 w 127"/>
                <a:gd name="T27" fmla="*/ 98 h 160"/>
                <a:gd name="T28" fmla="*/ 42 w 127"/>
                <a:gd name="T29" fmla="*/ 115 h 160"/>
                <a:gd name="T30" fmla="*/ 42 w 127"/>
                <a:gd name="T31" fmla="*/ 142 h 160"/>
                <a:gd name="T32" fmla="*/ 51 w 127"/>
                <a:gd name="T33" fmla="*/ 155 h 160"/>
                <a:gd name="T34" fmla="*/ 79 w 127"/>
                <a:gd name="T35" fmla="*/ 155 h 160"/>
                <a:gd name="T36" fmla="*/ 87 w 127"/>
                <a:gd name="T37" fmla="*/ 141 h 160"/>
                <a:gd name="T38" fmla="*/ 88 w 127"/>
                <a:gd name="T39" fmla="*/ 111 h 160"/>
                <a:gd name="T40" fmla="*/ 107 w 127"/>
                <a:gd name="T41" fmla="*/ 63 h 160"/>
                <a:gd name="T42" fmla="*/ 65 w 127"/>
                <a:gd name="T43" fmla="*/ 154 h 160"/>
                <a:gd name="T44" fmla="*/ 80 w 127"/>
                <a:gd name="T45" fmla="*/ 145 h 160"/>
                <a:gd name="T46" fmla="*/ 81 w 127"/>
                <a:gd name="T47" fmla="*/ 139 h 160"/>
                <a:gd name="T48" fmla="*/ 49 w 127"/>
                <a:gd name="T49" fmla="*/ 131 h 160"/>
                <a:gd name="T50" fmla="*/ 81 w 127"/>
                <a:gd name="T51" fmla="*/ 139 h 160"/>
                <a:gd name="T52" fmla="*/ 49 w 127"/>
                <a:gd name="T53" fmla="*/ 125 h 160"/>
                <a:gd name="T54" fmla="*/ 81 w 127"/>
                <a:gd name="T55" fmla="*/ 118 h 160"/>
                <a:gd name="T56" fmla="*/ 65 w 127"/>
                <a:gd name="T57" fmla="*/ 16 h 160"/>
                <a:gd name="T58" fmla="*/ 68 w 127"/>
                <a:gd name="T59" fmla="*/ 4 h 160"/>
                <a:gd name="T60" fmla="*/ 61 w 127"/>
                <a:gd name="T61" fmla="*/ 4 h 160"/>
                <a:gd name="T62" fmla="*/ 65 w 127"/>
                <a:gd name="T63" fmla="*/ 16 h 160"/>
                <a:gd name="T64" fmla="*/ 76 w 127"/>
                <a:gd name="T65" fmla="*/ 73 h 160"/>
                <a:gd name="T66" fmla="*/ 76 w 127"/>
                <a:gd name="T67" fmla="*/ 67 h 160"/>
                <a:gd name="T68" fmla="*/ 51 w 127"/>
                <a:gd name="T69" fmla="*/ 69 h 160"/>
                <a:gd name="T70" fmla="*/ 62 w 127"/>
                <a:gd name="T71" fmla="*/ 73 h 160"/>
                <a:gd name="T72" fmla="*/ 65 w 127"/>
                <a:gd name="T73" fmla="*/ 83 h 160"/>
                <a:gd name="T74" fmla="*/ 68 w 127"/>
                <a:gd name="T75" fmla="*/ 73 h 160"/>
                <a:gd name="T76" fmla="*/ 29 w 127"/>
                <a:gd name="T77" fmla="*/ 31 h 160"/>
                <a:gd name="T78" fmla="*/ 32 w 127"/>
                <a:gd name="T79" fmla="*/ 25 h 160"/>
                <a:gd name="T80" fmla="*/ 21 w 127"/>
                <a:gd name="T81" fmla="*/ 19 h 160"/>
                <a:gd name="T82" fmla="*/ 27 w 127"/>
                <a:gd name="T83" fmla="*/ 30 h 160"/>
                <a:gd name="T84" fmla="*/ 19 w 127"/>
                <a:gd name="T85" fmla="*/ 105 h 160"/>
                <a:gd name="T86" fmla="*/ 21 w 127"/>
                <a:gd name="T87" fmla="*/ 110 h 160"/>
                <a:gd name="T88" fmla="*/ 29 w 127"/>
                <a:gd name="T89" fmla="*/ 103 h 160"/>
                <a:gd name="T90" fmla="*/ 25 w 127"/>
                <a:gd name="T91" fmla="*/ 99 h 160"/>
                <a:gd name="T92" fmla="*/ 103 w 127"/>
                <a:gd name="T93" fmla="*/ 30 h 160"/>
                <a:gd name="T94" fmla="*/ 109 w 127"/>
                <a:gd name="T95" fmla="*/ 19 h 160"/>
                <a:gd name="T96" fmla="*/ 98 w 127"/>
                <a:gd name="T97" fmla="*/ 25 h 160"/>
                <a:gd name="T98" fmla="*/ 101 w 127"/>
                <a:gd name="T99" fmla="*/ 31 h 160"/>
                <a:gd name="T100" fmla="*/ 105 w 127"/>
                <a:gd name="T101" fmla="*/ 99 h 160"/>
                <a:gd name="T102" fmla="*/ 101 w 127"/>
                <a:gd name="T103" fmla="*/ 103 h 160"/>
                <a:gd name="T104" fmla="*/ 109 w 127"/>
                <a:gd name="T105" fmla="*/ 110 h 160"/>
                <a:gd name="T106" fmla="*/ 111 w 127"/>
                <a:gd name="T107" fmla="*/ 105 h 160"/>
                <a:gd name="T108" fmla="*/ 116 w 127"/>
                <a:gd name="T109" fmla="*/ 60 h 160"/>
                <a:gd name="T110" fmla="*/ 116 w 127"/>
                <a:gd name="T111" fmla="*/ 67 h 160"/>
                <a:gd name="T112" fmla="*/ 127 w 127"/>
                <a:gd name="T113" fmla="*/ 63 h 160"/>
                <a:gd name="T114" fmla="*/ 65 w 127"/>
                <a:gd name="T115" fmla="*/ 90 h 160"/>
                <a:gd name="T116" fmla="*/ 65 w 127"/>
                <a:gd name="T117" fmla="*/ 96 h 160"/>
                <a:gd name="T118" fmla="*/ 65 w 127"/>
                <a:gd name="T119" fmla="*/ 90 h 160"/>
                <a:gd name="T120" fmla="*/ 29 w 127"/>
                <a:gd name="T121" fmla="*/ 63 h 160"/>
                <a:gd name="T122" fmla="*/ 22 w 127"/>
                <a:gd name="T123" fmla="*/ 6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60">
                  <a:moveTo>
                    <a:pt x="12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2" y="61"/>
                    <a:pt x="0" y="63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4" y="68"/>
                    <a:pt x="15" y="66"/>
                    <a:pt x="15" y="64"/>
                  </a:cubicBezTo>
                  <a:cubicBezTo>
                    <a:pt x="15" y="63"/>
                    <a:pt x="14" y="61"/>
                    <a:pt x="12" y="61"/>
                  </a:cubicBezTo>
                  <a:close/>
                  <a:moveTo>
                    <a:pt x="65" y="20"/>
                  </a:moveTo>
                  <a:cubicBezTo>
                    <a:pt x="46" y="20"/>
                    <a:pt x="30" y="32"/>
                    <a:pt x="24" y="50"/>
                  </a:cubicBezTo>
                  <a:cubicBezTo>
                    <a:pt x="24" y="51"/>
                    <a:pt x="24" y="53"/>
                    <a:pt x="26" y="54"/>
                  </a:cubicBezTo>
                  <a:cubicBezTo>
                    <a:pt x="28" y="54"/>
                    <a:pt x="29" y="53"/>
                    <a:pt x="30" y="51"/>
                  </a:cubicBezTo>
                  <a:cubicBezTo>
                    <a:pt x="35" y="37"/>
                    <a:pt x="49" y="27"/>
                    <a:pt x="65" y="27"/>
                  </a:cubicBezTo>
                  <a:cubicBezTo>
                    <a:pt x="85" y="27"/>
                    <a:pt x="101" y="43"/>
                    <a:pt x="101" y="63"/>
                  </a:cubicBezTo>
                  <a:cubicBezTo>
                    <a:pt x="101" y="78"/>
                    <a:pt x="94" y="87"/>
                    <a:pt x="89" y="95"/>
                  </a:cubicBezTo>
                  <a:cubicBezTo>
                    <a:pt x="84" y="100"/>
                    <a:pt x="81" y="105"/>
                    <a:pt x="81" y="111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04"/>
                    <a:pt x="68" y="104"/>
                    <a:pt x="68" y="104"/>
                  </a:cubicBezTo>
                  <a:cubicBezTo>
                    <a:pt x="68" y="103"/>
                    <a:pt x="67" y="102"/>
                    <a:pt x="65" y="102"/>
                  </a:cubicBezTo>
                  <a:cubicBezTo>
                    <a:pt x="63" y="102"/>
                    <a:pt x="62" y="103"/>
                    <a:pt x="62" y="10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49" y="105"/>
                    <a:pt x="45" y="100"/>
                    <a:pt x="41" y="95"/>
                  </a:cubicBezTo>
                  <a:cubicBezTo>
                    <a:pt x="37" y="90"/>
                    <a:pt x="32" y="83"/>
                    <a:pt x="30" y="75"/>
                  </a:cubicBezTo>
                  <a:cubicBezTo>
                    <a:pt x="29" y="73"/>
                    <a:pt x="28" y="72"/>
                    <a:pt x="26" y="72"/>
                  </a:cubicBezTo>
                  <a:cubicBezTo>
                    <a:pt x="24" y="73"/>
                    <a:pt x="24" y="75"/>
                    <a:pt x="24" y="77"/>
                  </a:cubicBezTo>
                  <a:cubicBezTo>
                    <a:pt x="26" y="86"/>
                    <a:pt x="32" y="93"/>
                    <a:pt x="36" y="98"/>
                  </a:cubicBezTo>
                  <a:cubicBezTo>
                    <a:pt x="40" y="103"/>
                    <a:pt x="42" y="107"/>
                    <a:pt x="42" y="111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42" y="142"/>
                    <a:pt x="42" y="142"/>
                    <a:pt x="42" y="142"/>
                  </a:cubicBezTo>
                  <a:cubicBezTo>
                    <a:pt x="42" y="142"/>
                    <a:pt x="42" y="142"/>
                    <a:pt x="43" y="142"/>
                  </a:cubicBezTo>
                  <a:cubicBezTo>
                    <a:pt x="44" y="147"/>
                    <a:pt x="46" y="152"/>
                    <a:pt x="51" y="155"/>
                  </a:cubicBezTo>
                  <a:cubicBezTo>
                    <a:pt x="55" y="159"/>
                    <a:pt x="60" y="160"/>
                    <a:pt x="65" y="160"/>
                  </a:cubicBezTo>
                  <a:cubicBezTo>
                    <a:pt x="70" y="160"/>
                    <a:pt x="75" y="159"/>
                    <a:pt x="79" y="155"/>
                  </a:cubicBezTo>
                  <a:cubicBezTo>
                    <a:pt x="83" y="152"/>
                    <a:pt x="86" y="147"/>
                    <a:pt x="87" y="142"/>
                  </a:cubicBezTo>
                  <a:cubicBezTo>
                    <a:pt x="87" y="141"/>
                    <a:pt x="87" y="141"/>
                    <a:pt x="87" y="141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8" y="113"/>
                    <a:pt x="88" y="112"/>
                    <a:pt x="88" y="111"/>
                  </a:cubicBezTo>
                  <a:cubicBezTo>
                    <a:pt x="88" y="107"/>
                    <a:pt x="90" y="103"/>
                    <a:pt x="94" y="98"/>
                  </a:cubicBezTo>
                  <a:cubicBezTo>
                    <a:pt x="99" y="91"/>
                    <a:pt x="107" y="81"/>
                    <a:pt x="107" y="63"/>
                  </a:cubicBezTo>
                  <a:cubicBezTo>
                    <a:pt x="107" y="40"/>
                    <a:pt x="89" y="20"/>
                    <a:pt x="65" y="20"/>
                  </a:cubicBezTo>
                  <a:close/>
                  <a:moveTo>
                    <a:pt x="65" y="154"/>
                  </a:moveTo>
                  <a:cubicBezTo>
                    <a:pt x="58" y="154"/>
                    <a:pt x="53" y="150"/>
                    <a:pt x="5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77" y="150"/>
                    <a:pt x="71" y="154"/>
                    <a:pt x="65" y="154"/>
                  </a:cubicBezTo>
                  <a:close/>
                  <a:moveTo>
                    <a:pt x="81" y="139"/>
                  </a:moveTo>
                  <a:cubicBezTo>
                    <a:pt x="49" y="139"/>
                    <a:pt x="49" y="139"/>
                    <a:pt x="49" y="139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81" y="131"/>
                    <a:pt x="81" y="131"/>
                    <a:pt x="81" y="131"/>
                  </a:cubicBezTo>
                  <a:lnTo>
                    <a:pt x="81" y="139"/>
                  </a:lnTo>
                  <a:close/>
                  <a:moveTo>
                    <a:pt x="81" y="125"/>
                  </a:moveTo>
                  <a:cubicBezTo>
                    <a:pt x="49" y="125"/>
                    <a:pt x="49" y="125"/>
                    <a:pt x="49" y="125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81" y="118"/>
                    <a:pt x="81" y="118"/>
                    <a:pt x="81" y="118"/>
                  </a:cubicBezTo>
                  <a:lnTo>
                    <a:pt x="81" y="125"/>
                  </a:lnTo>
                  <a:close/>
                  <a:moveTo>
                    <a:pt x="65" y="16"/>
                  </a:moveTo>
                  <a:cubicBezTo>
                    <a:pt x="66" y="16"/>
                    <a:pt x="68" y="14"/>
                    <a:pt x="68" y="1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5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3" y="16"/>
                    <a:pt x="65" y="16"/>
                  </a:cubicBezTo>
                  <a:close/>
                  <a:moveTo>
                    <a:pt x="68" y="73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8" y="73"/>
                    <a:pt x="79" y="71"/>
                    <a:pt x="79" y="69"/>
                  </a:cubicBezTo>
                  <a:cubicBezTo>
                    <a:pt x="79" y="67"/>
                    <a:pt x="78" y="67"/>
                    <a:pt x="76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2" y="67"/>
                    <a:pt x="51" y="67"/>
                    <a:pt x="51" y="69"/>
                  </a:cubicBezTo>
                  <a:cubicBezTo>
                    <a:pt x="51" y="71"/>
                    <a:pt x="52" y="73"/>
                    <a:pt x="54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2" y="82"/>
                    <a:pt x="63" y="83"/>
                    <a:pt x="65" y="83"/>
                  </a:cubicBezTo>
                  <a:cubicBezTo>
                    <a:pt x="67" y="83"/>
                    <a:pt x="68" y="82"/>
                    <a:pt x="68" y="80"/>
                  </a:cubicBezTo>
                  <a:cubicBezTo>
                    <a:pt x="68" y="73"/>
                    <a:pt x="68" y="73"/>
                    <a:pt x="68" y="73"/>
                  </a:cubicBezTo>
                  <a:close/>
                  <a:moveTo>
                    <a:pt x="27" y="30"/>
                  </a:moveTo>
                  <a:cubicBezTo>
                    <a:pt x="27" y="30"/>
                    <a:pt x="28" y="31"/>
                    <a:pt x="29" y="31"/>
                  </a:cubicBezTo>
                  <a:cubicBezTo>
                    <a:pt x="30" y="31"/>
                    <a:pt x="31" y="30"/>
                    <a:pt x="32" y="30"/>
                  </a:cubicBezTo>
                  <a:cubicBezTo>
                    <a:pt x="33" y="28"/>
                    <a:pt x="33" y="27"/>
                    <a:pt x="32" y="25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8"/>
                    <a:pt x="22" y="18"/>
                    <a:pt x="21" y="19"/>
                  </a:cubicBezTo>
                  <a:cubicBezTo>
                    <a:pt x="20" y="21"/>
                    <a:pt x="20" y="23"/>
                    <a:pt x="21" y="24"/>
                  </a:cubicBezTo>
                  <a:lnTo>
                    <a:pt x="27" y="30"/>
                  </a:lnTo>
                  <a:close/>
                  <a:moveTo>
                    <a:pt x="25" y="99"/>
                  </a:moveTo>
                  <a:cubicBezTo>
                    <a:pt x="19" y="105"/>
                    <a:pt x="19" y="105"/>
                    <a:pt x="19" y="105"/>
                  </a:cubicBezTo>
                  <a:cubicBezTo>
                    <a:pt x="17" y="106"/>
                    <a:pt x="17" y="109"/>
                    <a:pt x="19" y="109"/>
                  </a:cubicBezTo>
                  <a:cubicBezTo>
                    <a:pt x="19" y="110"/>
                    <a:pt x="20" y="110"/>
                    <a:pt x="21" y="110"/>
                  </a:cubicBezTo>
                  <a:cubicBezTo>
                    <a:pt x="21" y="110"/>
                    <a:pt x="22" y="110"/>
                    <a:pt x="23" y="109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30" y="103"/>
                    <a:pt x="30" y="100"/>
                    <a:pt x="29" y="99"/>
                  </a:cubicBezTo>
                  <a:cubicBezTo>
                    <a:pt x="27" y="97"/>
                    <a:pt x="26" y="97"/>
                    <a:pt x="25" y="99"/>
                  </a:cubicBezTo>
                  <a:close/>
                  <a:moveTo>
                    <a:pt x="101" y="31"/>
                  </a:moveTo>
                  <a:cubicBezTo>
                    <a:pt x="102" y="31"/>
                    <a:pt x="103" y="30"/>
                    <a:pt x="103" y="3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3"/>
                    <a:pt x="110" y="21"/>
                    <a:pt x="109" y="19"/>
                  </a:cubicBezTo>
                  <a:cubicBezTo>
                    <a:pt x="108" y="18"/>
                    <a:pt x="106" y="18"/>
                    <a:pt x="104" y="1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7"/>
                    <a:pt x="97" y="28"/>
                    <a:pt x="98" y="30"/>
                  </a:cubicBezTo>
                  <a:cubicBezTo>
                    <a:pt x="99" y="30"/>
                    <a:pt x="100" y="31"/>
                    <a:pt x="101" y="31"/>
                  </a:cubicBezTo>
                  <a:close/>
                  <a:moveTo>
                    <a:pt x="111" y="105"/>
                  </a:moveTo>
                  <a:cubicBezTo>
                    <a:pt x="105" y="99"/>
                    <a:pt x="105" y="99"/>
                    <a:pt x="105" y="99"/>
                  </a:cubicBezTo>
                  <a:cubicBezTo>
                    <a:pt x="104" y="97"/>
                    <a:pt x="102" y="97"/>
                    <a:pt x="101" y="99"/>
                  </a:cubicBezTo>
                  <a:cubicBezTo>
                    <a:pt x="99" y="100"/>
                    <a:pt x="99" y="103"/>
                    <a:pt x="101" y="103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8" y="110"/>
                    <a:pt x="109" y="110"/>
                    <a:pt x="109" y="110"/>
                  </a:cubicBezTo>
                  <a:cubicBezTo>
                    <a:pt x="109" y="110"/>
                    <a:pt x="110" y="110"/>
                    <a:pt x="111" y="109"/>
                  </a:cubicBezTo>
                  <a:cubicBezTo>
                    <a:pt x="113" y="109"/>
                    <a:pt x="113" y="106"/>
                    <a:pt x="111" y="105"/>
                  </a:cubicBezTo>
                  <a:close/>
                  <a:moveTo>
                    <a:pt x="124" y="60"/>
                  </a:moveTo>
                  <a:cubicBezTo>
                    <a:pt x="116" y="60"/>
                    <a:pt x="116" y="60"/>
                    <a:pt x="116" y="60"/>
                  </a:cubicBezTo>
                  <a:cubicBezTo>
                    <a:pt x="115" y="60"/>
                    <a:pt x="113" y="62"/>
                    <a:pt x="113" y="63"/>
                  </a:cubicBezTo>
                  <a:cubicBezTo>
                    <a:pt x="113" y="65"/>
                    <a:pt x="115" y="67"/>
                    <a:pt x="116" y="67"/>
                  </a:cubicBezTo>
                  <a:cubicBezTo>
                    <a:pt x="124" y="67"/>
                    <a:pt x="124" y="67"/>
                    <a:pt x="124" y="67"/>
                  </a:cubicBezTo>
                  <a:cubicBezTo>
                    <a:pt x="126" y="67"/>
                    <a:pt x="127" y="65"/>
                    <a:pt x="127" y="63"/>
                  </a:cubicBezTo>
                  <a:cubicBezTo>
                    <a:pt x="127" y="62"/>
                    <a:pt x="126" y="60"/>
                    <a:pt x="124" y="60"/>
                  </a:cubicBezTo>
                  <a:close/>
                  <a:moveTo>
                    <a:pt x="65" y="90"/>
                  </a:moveTo>
                  <a:cubicBezTo>
                    <a:pt x="63" y="90"/>
                    <a:pt x="61" y="91"/>
                    <a:pt x="61" y="93"/>
                  </a:cubicBezTo>
                  <a:cubicBezTo>
                    <a:pt x="61" y="95"/>
                    <a:pt x="63" y="96"/>
                    <a:pt x="65" y="96"/>
                  </a:cubicBezTo>
                  <a:cubicBezTo>
                    <a:pt x="66" y="96"/>
                    <a:pt x="68" y="95"/>
                    <a:pt x="68" y="93"/>
                  </a:cubicBezTo>
                  <a:cubicBezTo>
                    <a:pt x="68" y="91"/>
                    <a:pt x="66" y="90"/>
                    <a:pt x="65" y="90"/>
                  </a:cubicBezTo>
                  <a:close/>
                  <a:moveTo>
                    <a:pt x="25" y="67"/>
                  </a:moveTo>
                  <a:cubicBezTo>
                    <a:pt x="27" y="67"/>
                    <a:pt x="29" y="65"/>
                    <a:pt x="29" y="63"/>
                  </a:cubicBezTo>
                  <a:cubicBezTo>
                    <a:pt x="29" y="62"/>
                    <a:pt x="27" y="60"/>
                    <a:pt x="25" y="60"/>
                  </a:cubicBezTo>
                  <a:cubicBezTo>
                    <a:pt x="24" y="60"/>
                    <a:pt x="22" y="62"/>
                    <a:pt x="22" y="63"/>
                  </a:cubicBezTo>
                  <a:cubicBezTo>
                    <a:pt x="22" y="65"/>
                    <a:pt x="24" y="67"/>
                    <a:pt x="25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93B57A0-2F19-A6DC-76C2-857A7F949F00}"/>
              </a:ext>
            </a:extLst>
          </p:cNvPr>
          <p:cNvGrpSpPr/>
          <p:nvPr/>
        </p:nvGrpSpPr>
        <p:grpSpPr>
          <a:xfrm>
            <a:off x="7106368" y="4082372"/>
            <a:ext cx="531050" cy="531050"/>
            <a:chOff x="1732651" y="3851144"/>
            <a:chExt cx="531050" cy="53105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2F430BC-D9BA-5AFF-A5B3-F992A3ADE370}"/>
                </a:ext>
              </a:extLst>
            </p:cNvPr>
            <p:cNvSpPr/>
            <p:nvPr/>
          </p:nvSpPr>
          <p:spPr>
            <a:xfrm>
              <a:off x="1732651" y="3851144"/>
              <a:ext cx="531050" cy="531050"/>
            </a:xfrm>
            <a:prstGeom prst="ellipse">
              <a:avLst/>
            </a:prstGeom>
            <a:solidFill>
              <a:srgbClr val="D2A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58">
              <a:extLst>
                <a:ext uri="{FF2B5EF4-FFF2-40B4-BE49-F238E27FC236}">
                  <a16:creationId xmlns:a16="http://schemas.microsoft.com/office/drawing/2014/main" id="{92218DF3-4C86-B6B2-6D0D-ABD99F1C2F3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856444" y="3975812"/>
              <a:ext cx="283464" cy="281715"/>
            </a:xfrm>
            <a:custGeom>
              <a:avLst/>
              <a:gdLst>
                <a:gd name="T0" fmla="*/ 135 w 162"/>
                <a:gd name="T1" fmla="*/ 81 h 161"/>
                <a:gd name="T2" fmla="*/ 109 w 162"/>
                <a:gd name="T3" fmla="*/ 86 h 161"/>
                <a:gd name="T4" fmla="*/ 79 w 162"/>
                <a:gd name="T5" fmla="*/ 83 h 161"/>
                <a:gd name="T6" fmla="*/ 27 w 162"/>
                <a:gd name="T7" fmla="*/ 91 h 161"/>
                <a:gd name="T8" fmla="*/ 3 w 162"/>
                <a:gd name="T9" fmla="*/ 96 h 161"/>
                <a:gd name="T10" fmla="*/ 30 w 162"/>
                <a:gd name="T11" fmla="*/ 158 h 161"/>
                <a:gd name="T12" fmla="*/ 47 w 162"/>
                <a:gd name="T13" fmla="*/ 155 h 161"/>
                <a:gd name="T14" fmla="*/ 109 w 162"/>
                <a:gd name="T15" fmla="*/ 141 h 161"/>
                <a:gd name="T16" fmla="*/ 157 w 162"/>
                <a:gd name="T17" fmla="*/ 100 h 161"/>
                <a:gd name="T18" fmla="*/ 42 w 162"/>
                <a:gd name="T19" fmla="*/ 146 h 161"/>
                <a:gd name="T20" fmla="*/ 12 w 162"/>
                <a:gd name="T21" fmla="*/ 103 h 161"/>
                <a:gd name="T22" fmla="*/ 25 w 162"/>
                <a:gd name="T23" fmla="*/ 101 h 161"/>
                <a:gd name="T24" fmla="*/ 42 w 162"/>
                <a:gd name="T25" fmla="*/ 146 h 161"/>
                <a:gd name="T26" fmla="*/ 127 w 162"/>
                <a:gd name="T27" fmla="*/ 123 h 161"/>
                <a:gd name="T28" fmla="*/ 50 w 162"/>
                <a:gd name="T29" fmla="*/ 133 h 161"/>
                <a:gd name="T30" fmla="*/ 42 w 162"/>
                <a:gd name="T31" fmla="*/ 90 h 161"/>
                <a:gd name="T32" fmla="*/ 85 w 162"/>
                <a:gd name="T33" fmla="*/ 96 h 161"/>
                <a:gd name="T34" fmla="*/ 114 w 162"/>
                <a:gd name="T35" fmla="*/ 100 h 161"/>
                <a:gd name="T36" fmla="*/ 85 w 162"/>
                <a:gd name="T37" fmla="*/ 105 h 161"/>
                <a:gd name="T38" fmla="*/ 85 w 162"/>
                <a:gd name="T39" fmla="*/ 115 h 161"/>
                <a:gd name="T40" fmla="*/ 122 w 162"/>
                <a:gd name="T41" fmla="*/ 110 h 161"/>
                <a:gd name="T42" fmla="*/ 149 w 162"/>
                <a:gd name="T43" fmla="*/ 88 h 161"/>
                <a:gd name="T44" fmla="*/ 62 w 162"/>
                <a:gd name="T45" fmla="*/ 68 h 161"/>
                <a:gd name="T46" fmla="*/ 113 w 162"/>
                <a:gd name="T47" fmla="*/ 63 h 161"/>
                <a:gd name="T48" fmla="*/ 98 w 162"/>
                <a:gd name="T49" fmla="*/ 32 h 161"/>
                <a:gd name="T50" fmla="*/ 85 w 162"/>
                <a:gd name="T51" fmla="*/ 0 h 161"/>
                <a:gd name="T52" fmla="*/ 72 w 162"/>
                <a:gd name="T53" fmla="*/ 32 h 161"/>
                <a:gd name="T54" fmla="*/ 57 w 162"/>
                <a:gd name="T55" fmla="*/ 63 h 161"/>
                <a:gd name="T56" fmla="*/ 85 w 162"/>
                <a:gd name="T57" fmla="*/ 11 h 161"/>
                <a:gd name="T58" fmla="*/ 85 w 162"/>
                <a:gd name="T59" fmla="*/ 29 h 161"/>
                <a:gd name="T60" fmla="*/ 85 w 162"/>
                <a:gd name="T61" fmla="*/ 11 h 161"/>
                <a:gd name="T62" fmla="*/ 103 w 162"/>
                <a:gd name="T63" fmla="*/ 58 h 161"/>
                <a:gd name="T64" fmla="*/ 85 w 162"/>
                <a:gd name="T65" fmla="*/ 3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161">
                  <a:moveTo>
                    <a:pt x="155" y="79"/>
                  </a:moveTo>
                  <a:cubicBezTo>
                    <a:pt x="150" y="76"/>
                    <a:pt x="142" y="74"/>
                    <a:pt x="135" y="81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0" y="90"/>
                    <a:pt x="115" y="86"/>
                    <a:pt x="109" y="8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2" y="86"/>
                    <a:pt x="82" y="86"/>
                    <a:pt x="79" y="83"/>
                  </a:cubicBezTo>
                  <a:cubicBezTo>
                    <a:pt x="67" y="73"/>
                    <a:pt x="48" y="73"/>
                    <a:pt x="35" y="83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3" y="90"/>
                    <a:pt x="18" y="90"/>
                    <a:pt x="13" y="91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0" y="100"/>
                    <a:pt x="2" y="103"/>
                  </a:cubicBezTo>
                  <a:cubicBezTo>
                    <a:pt x="30" y="158"/>
                    <a:pt x="30" y="158"/>
                    <a:pt x="30" y="158"/>
                  </a:cubicBezTo>
                  <a:cubicBezTo>
                    <a:pt x="30" y="160"/>
                    <a:pt x="33" y="161"/>
                    <a:pt x="35" y="16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2" y="153"/>
                    <a:pt x="53" y="148"/>
                    <a:pt x="53" y="141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9" y="141"/>
                    <a:pt x="129" y="138"/>
                    <a:pt x="135" y="130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62" y="93"/>
                    <a:pt x="160" y="84"/>
                    <a:pt x="155" y="79"/>
                  </a:cubicBezTo>
                  <a:close/>
                  <a:moveTo>
                    <a:pt x="42" y="146"/>
                  </a:moveTo>
                  <a:cubicBezTo>
                    <a:pt x="35" y="150"/>
                    <a:pt x="35" y="150"/>
                    <a:pt x="35" y="150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0" y="98"/>
                    <a:pt x="23" y="100"/>
                    <a:pt x="25" y="101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5" y="143"/>
                    <a:pt x="43" y="146"/>
                    <a:pt x="42" y="146"/>
                  </a:cubicBezTo>
                  <a:close/>
                  <a:moveTo>
                    <a:pt x="150" y="93"/>
                  </a:moveTo>
                  <a:cubicBezTo>
                    <a:pt x="127" y="123"/>
                    <a:pt x="127" y="123"/>
                    <a:pt x="127" y="123"/>
                  </a:cubicBezTo>
                  <a:cubicBezTo>
                    <a:pt x="124" y="130"/>
                    <a:pt x="117" y="133"/>
                    <a:pt x="109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50" y="83"/>
                    <a:pt x="64" y="83"/>
                    <a:pt x="74" y="90"/>
                  </a:cubicBezTo>
                  <a:cubicBezTo>
                    <a:pt x="79" y="95"/>
                    <a:pt x="82" y="96"/>
                    <a:pt x="85" y="96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12" y="96"/>
                    <a:pt x="114" y="98"/>
                    <a:pt x="114" y="100"/>
                  </a:cubicBezTo>
                  <a:cubicBezTo>
                    <a:pt x="114" y="103"/>
                    <a:pt x="112" y="105"/>
                    <a:pt x="109" y="105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2" y="105"/>
                    <a:pt x="80" y="106"/>
                    <a:pt x="80" y="110"/>
                  </a:cubicBezTo>
                  <a:cubicBezTo>
                    <a:pt x="80" y="111"/>
                    <a:pt x="82" y="115"/>
                    <a:pt x="85" y="115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5" y="115"/>
                    <a:pt x="120" y="113"/>
                    <a:pt x="122" y="110"/>
                  </a:cubicBezTo>
                  <a:cubicBezTo>
                    <a:pt x="144" y="88"/>
                    <a:pt x="144" y="88"/>
                    <a:pt x="144" y="88"/>
                  </a:cubicBezTo>
                  <a:cubicBezTo>
                    <a:pt x="145" y="86"/>
                    <a:pt x="147" y="86"/>
                    <a:pt x="149" y="88"/>
                  </a:cubicBezTo>
                  <a:cubicBezTo>
                    <a:pt x="152" y="90"/>
                    <a:pt x="152" y="91"/>
                    <a:pt x="150" y="93"/>
                  </a:cubicBezTo>
                  <a:close/>
                  <a:moveTo>
                    <a:pt x="62" y="68"/>
                  </a:moveTo>
                  <a:cubicBezTo>
                    <a:pt x="108" y="68"/>
                    <a:pt x="108" y="68"/>
                    <a:pt x="108" y="68"/>
                  </a:cubicBezTo>
                  <a:cubicBezTo>
                    <a:pt x="111" y="68"/>
                    <a:pt x="113" y="66"/>
                    <a:pt x="113" y="63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3" y="48"/>
                    <a:pt x="108" y="38"/>
                    <a:pt x="98" y="32"/>
                  </a:cubicBezTo>
                  <a:cubicBezTo>
                    <a:pt x="102" y="29"/>
                    <a:pt x="103" y="26"/>
                    <a:pt x="103" y="21"/>
                  </a:cubicBezTo>
                  <a:cubicBezTo>
                    <a:pt x="103" y="9"/>
                    <a:pt x="95" y="0"/>
                    <a:pt x="85" y="0"/>
                  </a:cubicBezTo>
                  <a:cubicBezTo>
                    <a:pt x="75" y="0"/>
                    <a:pt x="67" y="9"/>
                    <a:pt x="67" y="21"/>
                  </a:cubicBezTo>
                  <a:cubicBezTo>
                    <a:pt x="67" y="26"/>
                    <a:pt x="68" y="29"/>
                    <a:pt x="72" y="32"/>
                  </a:cubicBezTo>
                  <a:cubicBezTo>
                    <a:pt x="63" y="38"/>
                    <a:pt x="57" y="48"/>
                    <a:pt x="57" y="58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6"/>
                    <a:pt x="60" y="68"/>
                    <a:pt x="62" y="68"/>
                  </a:cubicBezTo>
                  <a:close/>
                  <a:moveTo>
                    <a:pt x="85" y="11"/>
                  </a:moveTo>
                  <a:cubicBezTo>
                    <a:pt x="90" y="11"/>
                    <a:pt x="95" y="16"/>
                    <a:pt x="95" y="21"/>
                  </a:cubicBezTo>
                  <a:cubicBezTo>
                    <a:pt x="95" y="26"/>
                    <a:pt x="90" y="29"/>
                    <a:pt x="85" y="29"/>
                  </a:cubicBezTo>
                  <a:cubicBezTo>
                    <a:pt x="80" y="29"/>
                    <a:pt x="75" y="26"/>
                    <a:pt x="75" y="21"/>
                  </a:cubicBezTo>
                  <a:cubicBezTo>
                    <a:pt x="75" y="16"/>
                    <a:pt x="80" y="11"/>
                    <a:pt x="85" y="11"/>
                  </a:cubicBezTo>
                  <a:close/>
                  <a:moveTo>
                    <a:pt x="85" y="39"/>
                  </a:moveTo>
                  <a:cubicBezTo>
                    <a:pt x="95" y="39"/>
                    <a:pt x="103" y="48"/>
                    <a:pt x="10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48"/>
                    <a:pt x="75" y="39"/>
                    <a:pt x="85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EABA394-7C21-C62F-E28F-D53ED45E1458}"/>
              </a:ext>
            </a:extLst>
          </p:cNvPr>
          <p:cNvSpPr txBox="1"/>
          <p:nvPr/>
        </p:nvSpPr>
        <p:spPr>
          <a:xfrm>
            <a:off x="9358578" y="2595341"/>
            <a:ext cx="223130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901505-803A-33BA-90A2-693AF39EF512}"/>
              </a:ext>
            </a:extLst>
          </p:cNvPr>
          <p:cNvSpPr txBox="1"/>
          <p:nvPr/>
        </p:nvSpPr>
        <p:spPr>
          <a:xfrm>
            <a:off x="9358577" y="4613422"/>
            <a:ext cx="223130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0C8105-9799-ED74-39C5-33FC0059F8E3}"/>
              </a:ext>
            </a:extLst>
          </p:cNvPr>
          <p:cNvSpPr txBox="1"/>
          <p:nvPr/>
        </p:nvSpPr>
        <p:spPr>
          <a:xfrm>
            <a:off x="6246613" y="2545883"/>
            <a:ext cx="223130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DADFB3-4EDF-030F-76B9-798D3AE5D927}"/>
              </a:ext>
            </a:extLst>
          </p:cNvPr>
          <p:cNvSpPr txBox="1"/>
          <p:nvPr/>
        </p:nvSpPr>
        <p:spPr>
          <a:xfrm>
            <a:off x="6246612" y="4563964"/>
            <a:ext cx="223130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889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08699D0-095A-8B76-1932-AE71E7387B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" b="1545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44352AC6-8BB9-2EDF-F144-47630C02B4E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4" r="16684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48EC99C-44FB-94ED-D20D-72FDC340090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" r="2231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C44193-D841-6676-13AC-28F2BD4F79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DCA2BDF-52A3-2BC6-B30F-94F09B0DF90D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DCEC53-404F-3BD4-C7DF-47AF6A0E031A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FECA70-9C25-904E-0BE5-D2E661E2F5D5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97509E0-CB5C-195E-7E6A-D525E717BE76}"/>
              </a:ext>
            </a:extLst>
          </p:cNvPr>
          <p:cNvGrpSpPr/>
          <p:nvPr/>
        </p:nvGrpSpPr>
        <p:grpSpPr>
          <a:xfrm>
            <a:off x="3430621" y="3559480"/>
            <a:ext cx="3414610" cy="455986"/>
            <a:chOff x="3430621" y="3559480"/>
            <a:chExt cx="3414610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69A31ED-A5FD-1033-43F9-B13A2FCD088A}"/>
                </a:ext>
              </a:extLst>
            </p:cNvPr>
            <p:cNvGrpSpPr/>
            <p:nvPr/>
          </p:nvGrpSpPr>
          <p:grpSpPr>
            <a:xfrm>
              <a:off x="3430621" y="3559480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3607FEB-77BA-E154-8D21-309460142D78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3D1A1016-2CE9-0FF1-C212-F3A31FC00DB6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3ADE496-6822-EE27-6D8A-E9260978EA85}"/>
                </a:ext>
              </a:extLst>
            </p:cNvPr>
            <p:cNvSpPr txBox="1"/>
            <p:nvPr/>
          </p:nvSpPr>
          <p:spPr>
            <a:xfrm>
              <a:off x="3857897" y="3618196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878CE8A-0899-AC85-74F1-54887651F0FF}"/>
              </a:ext>
            </a:extLst>
          </p:cNvPr>
          <p:cNvGrpSpPr/>
          <p:nvPr/>
        </p:nvGrpSpPr>
        <p:grpSpPr>
          <a:xfrm>
            <a:off x="4971476" y="6013231"/>
            <a:ext cx="3414610" cy="455986"/>
            <a:chOff x="4971476" y="6013231"/>
            <a:chExt cx="3414610" cy="4559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318178B-DDCE-1B0A-A4BF-6B34DB669782}"/>
                </a:ext>
              </a:extLst>
            </p:cNvPr>
            <p:cNvGrpSpPr/>
            <p:nvPr/>
          </p:nvGrpSpPr>
          <p:grpSpPr>
            <a:xfrm>
              <a:off x="4971476" y="6013231"/>
              <a:ext cx="3414610" cy="455986"/>
              <a:chOff x="780471" y="6058214"/>
              <a:chExt cx="3414610" cy="455986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B6389AC9-0787-0E0F-79C8-F725269FE262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EA6118C-5970-31A4-5B2A-98BFE61071C6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D3F5B60-D88E-6241-CEFB-23F2928A69E2}"/>
                </a:ext>
              </a:extLst>
            </p:cNvPr>
            <p:cNvSpPr txBox="1"/>
            <p:nvPr/>
          </p:nvSpPr>
          <p:spPr>
            <a:xfrm>
              <a:off x="5411894" y="6049800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FC1C322-56C4-9176-95C9-8ADF7CD78B62}"/>
              </a:ext>
            </a:extLst>
          </p:cNvPr>
          <p:cNvSpPr txBox="1"/>
          <p:nvPr/>
        </p:nvSpPr>
        <p:spPr>
          <a:xfrm>
            <a:off x="166832" y="3956750"/>
            <a:ext cx="4992915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992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FC5E7D-A2F3-C01A-A18A-0232E304790A}"/>
              </a:ext>
            </a:extLst>
          </p:cNvPr>
          <p:cNvSpPr txBox="1"/>
          <p:nvPr/>
        </p:nvSpPr>
        <p:spPr>
          <a:xfrm>
            <a:off x="2343807" y="3149744"/>
            <a:ext cx="750438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600" dirty="0">
                <a:solidFill>
                  <a:srgbClr val="C62027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با تشکر از توجه شما</a:t>
            </a:r>
            <a:endParaRPr lang="en-US" sz="16600" dirty="0">
              <a:solidFill>
                <a:srgbClr val="C62027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44948E-55DF-0900-BBD2-35DFDB3BE0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08" b="25542"/>
          <a:stretch/>
        </p:blipFill>
        <p:spPr>
          <a:xfrm>
            <a:off x="-1" y="-1"/>
            <a:ext cx="5351935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178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C588CE-DDC4-55B0-99ED-35C364BAA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50ED31-3042-F8C9-DB81-47DD7BC7072F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352E8D-F95A-1FD0-CCCC-94F4FDFF5124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2F0A0D-0FC0-DEA0-5A28-8DA5F445D295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89A1EDE-8FF1-06AE-2A3E-52109BD69174}"/>
              </a:ext>
            </a:extLst>
          </p:cNvPr>
          <p:cNvGrpSpPr/>
          <p:nvPr/>
        </p:nvGrpSpPr>
        <p:grpSpPr>
          <a:xfrm>
            <a:off x="3382008" y="1748569"/>
            <a:ext cx="4949192" cy="4230255"/>
            <a:chOff x="3372772" y="1015548"/>
            <a:chExt cx="5467524" cy="467329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3BD5B44-C345-8195-CAF8-AAE05A6848AB}"/>
                </a:ext>
              </a:extLst>
            </p:cNvPr>
            <p:cNvSpPr/>
            <p:nvPr/>
          </p:nvSpPr>
          <p:spPr>
            <a:xfrm rot="5606528" flipH="1">
              <a:off x="3894928" y="1187659"/>
              <a:ext cx="4402144" cy="4482682"/>
            </a:xfrm>
            <a:prstGeom prst="ellipse">
              <a:avLst/>
            </a:prstGeom>
            <a:solidFill>
              <a:schemeClr val="bg1"/>
            </a:solidFill>
            <a:ln w="12700" cap="rnd">
              <a:solidFill>
                <a:srgbClr val="017E81"/>
              </a:solidFill>
              <a:prstDash val="dash"/>
              <a:headEnd type="triangle" w="lg" len="lg"/>
              <a:tailEnd type="none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09EF2CD8-461C-A4F5-3EAD-BBE1B51B809D}"/>
                </a:ext>
              </a:extLst>
            </p:cNvPr>
            <p:cNvSpPr/>
            <p:nvPr/>
          </p:nvSpPr>
          <p:spPr>
            <a:xfrm>
              <a:off x="4223628" y="1015550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D5BC7A"/>
            </a:solidFill>
            <a:ln>
              <a:noFill/>
            </a:ln>
            <a:effectLst>
              <a:outerShdw blurRad="114300" dist="38100" dir="2700000" sx="109000" sy="109000" algn="tl" rotWithShape="0">
                <a:schemeClr val="accent1">
                  <a:lumMod val="60000"/>
                  <a:lumOff val="4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B99DDE1-E5CC-F86E-F3A7-311357FB8E4A}"/>
                </a:ext>
              </a:extLst>
            </p:cNvPr>
            <p:cNvSpPr/>
            <p:nvPr/>
          </p:nvSpPr>
          <p:spPr>
            <a:xfrm rot="4500000">
              <a:off x="3372770" y="2931825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017E81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0B77027-65AC-7238-A59A-E4156DC7AF6A}"/>
                </a:ext>
              </a:extLst>
            </p:cNvPr>
            <p:cNvSpPr/>
            <p:nvPr/>
          </p:nvSpPr>
          <p:spPr>
            <a:xfrm>
              <a:off x="4223726" y="4694490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D5BC7A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BD9496B-0371-574E-CDF6-72A5C69CBF4D}"/>
                </a:ext>
              </a:extLst>
            </p:cNvPr>
            <p:cNvSpPr/>
            <p:nvPr/>
          </p:nvSpPr>
          <p:spPr>
            <a:xfrm rot="2700000">
              <a:off x="6851588" y="1015550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017E81"/>
            </a:solidFill>
            <a:ln>
              <a:noFill/>
            </a:ln>
            <a:effectLst>
              <a:outerShdw blurRad="114300" dist="38100" dir="2700000" sx="109000" sy="109000" algn="tl" rotWithShape="0">
                <a:schemeClr val="accent6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8EE9B7F0-5922-CFBD-80B8-69E5B8770F06}"/>
                </a:ext>
              </a:extLst>
            </p:cNvPr>
            <p:cNvSpPr/>
            <p:nvPr/>
          </p:nvSpPr>
          <p:spPr>
            <a:xfrm>
              <a:off x="7845942" y="2931825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D5BC7A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5B059BA-7B70-6CEA-346B-E494E41DC6BE}"/>
                </a:ext>
              </a:extLst>
            </p:cNvPr>
            <p:cNvSpPr/>
            <p:nvPr/>
          </p:nvSpPr>
          <p:spPr>
            <a:xfrm>
              <a:off x="6851588" y="4694490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017E81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92D301E-E1F6-BB56-DA7B-912B03F80DD2}"/>
                </a:ext>
              </a:extLst>
            </p:cNvPr>
            <p:cNvSpPr/>
            <p:nvPr/>
          </p:nvSpPr>
          <p:spPr>
            <a:xfrm>
              <a:off x="7154512" y="1304043"/>
              <a:ext cx="424610" cy="424610"/>
            </a:xfrm>
            <a:prstGeom prst="rect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519716A-537B-2298-3903-9F7967FC9B7B}"/>
                </a:ext>
              </a:extLst>
            </p:cNvPr>
            <p:cNvSpPr/>
            <p:nvPr/>
          </p:nvSpPr>
          <p:spPr>
            <a:xfrm>
              <a:off x="4508500" y="4979913"/>
              <a:ext cx="424610" cy="424610"/>
            </a:xfrm>
            <a:prstGeom prst="rect">
              <a:avLst/>
            </a:pr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99F58F4-F0B9-DFE9-5C45-159B663F387F}"/>
                </a:ext>
              </a:extLst>
            </p:cNvPr>
            <p:cNvSpPr/>
            <p:nvPr/>
          </p:nvSpPr>
          <p:spPr>
            <a:xfrm>
              <a:off x="4485302" y="1304043"/>
              <a:ext cx="417364" cy="417364"/>
            </a:xfrm>
            <a:prstGeom prst="rect">
              <a:avLst/>
            </a:pr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64B96B86-BF6D-F00D-4064-B45419BD643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651425" y="3210478"/>
              <a:ext cx="437044" cy="43704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A10B7CF-ABDF-A89E-5E51-75A8E25A3412}"/>
                </a:ext>
              </a:extLst>
            </p:cNvPr>
            <p:cNvSpPr/>
            <p:nvPr/>
          </p:nvSpPr>
          <p:spPr>
            <a:xfrm>
              <a:off x="7158308" y="5001208"/>
              <a:ext cx="380914" cy="380914"/>
            </a:xfrm>
            <a:prstGeom prst="rect">
              <a:avLst/>
            </a:pr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5141230-9CDD-BCE3-1292-76905BAF186D}"/>
                </a:ext>
              </a:extLst>
            </p:cNvPr>
            <p:cNvSpPr/>
            <p:nvPr/>
          </p:nvSpPr>
          <p:spPr>
            <a:xfrm>
              <a:off x="8148322" y="3231624"/>
              <a:ext cx="399476" cy="399476"/>
            </a:xfrm>
            <a:prstGeom prst="rect">
              <a:avLst/>
            </a:pr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811FD7F0-BA26-5D3F-980B-3CFBE941F5B0}"/>
              </a:ext>
            </a:extLst>
          </p:cNvPr>
          <p:cNvSpPr/>
          <p:nvPr/>
        </p:nvSpPr>
        <p:spPr>
          <a:xfrm>
            <a:off x="4328039" y="3082988"/>
            <a:ext cx="2966217" cy="15081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rgbClr val="D5BC7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3200" b="1" dirty="0">
                <a:latin typeface="Shabnam" panose="020B0603030804020204" pitchFamily="34" charset="-78"/>
                <a:cs typeface="Shabnam" panose="020B0603030804020204" pitchFamily="34" charset="-78"/>
              </a:rPr>
              <a:t>اصلی را بنویسید</a:t>
            </a:r>
            <a:endParaRPr lang="en-US" sz="3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EFC693-4526-E89B-121C-AC18CC1362E2}"/>
              </a:ext>
            </a:extLst>
          </p:cNvPr>
          <p:cNvSpPr txBox="1"/>
          <p:nvPr/>
        </p:nvSpPr>
        <p:spPr>
          <a:xfrm>
            <a:off x="7479120" y="1286283"/>
            <a:ext cx="231786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F89E9DD-89FC-A1D9-3CC8-1A3604409E4C}"/>
              </a:ext>
            </a:extLst>
          </p:cNvPr>
          <p:cNvSpPr txBox="1"/>
          <p:nvPr/>
        </p:nvSpPr>
        <p:spPr>
          <a:xfrm>
            <a:off x="8413274" y="3082988"/>
            <a:ext cx="231786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E8330D-9EB6-9EC2-0EB6-63CD7427C530}"/>
              </a:ext>
            </a:extLst>
          </p:cNvPr>
          <p:cNvSpPr txBox="1"/>
          <p:nvPr/>
        </p:nvSpPr>
        <p:spPr>
          <a:xfrm>
            <a:off x="7479120" y="4913436"/>
            <a:ext cx="231786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A3BA02-D1E6-FE09-E1B0-7DB61A2D9225}"/>
              </a:ext>
            </a:extLst>
          </p:cNvPr>
          <p:cNvSpPr txBox="1"/>
          <p:nvPr/>
        </p:nvSpPr>
        <p:spPr>
          <a:xfrm>
            <a:off x="1514184" y="5002033"/>
            <a:ext cx="231786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A7E1DA-C3AB-8BBD-58D4-F16C74204C18}"/>
              </a:ext>
            </a:extLst>
          </p:cNvPr>
          <p:cNvSpPr txBox="1"/>
          <p:nvPr/>
        </p:nvSpPr>
        <p:spPr>
          <a:xfrm>
            <a:off x="943710" y="3117612"/>
            <a:ext cx="231786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D80B04-49A2-501F-B25F-F0B4DB646A14}"/>
              </a:ext>
            </a:extLst>
          </p:cNvPr>
          <p:cNvSpPr txBox="1"/>
          <p:nvPr/>
        </p:nvSpPr>
        <p:spPr>
          <a:xfrm>
            <a:off x="1690695" y="1281716"/>
            <a:ext cx="231786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52009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732ED45-B5F9-FFF6-56F9-49B8A976B22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94" t="165" r="6806" b="-165"/>
          <a:stretch/>
        </p:blipFill>
        <p:spPr>
          <a:xfrm>
            <a:off x="3672342" y="1588879"/>
            <a:ext cx="4822388" cy="4822818"/>
          </a:xfrm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AD4BDA3-C710-46E6-AC16-B06F43575BE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9" r="16719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340E9600-1995-C540-B878-76B8A628013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9" r="16719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D59DAB1-5F27-BFF3-1ABB-57AA34D461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9DAEB1A-5C3E-2910-2045-18E822998672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DA78D55-7D2A-995F-1F25-E719565C579B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1C01F3-E659-DD7A-41AC-2FD1F8F3150E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4DBFDAE-7A8A-142F-4669-21C3F444375B}"/>
              </a:ext>
            </a:extLst>
          </p:cNvPr>
          <p:cNvGrpSpPr/>
          <p:nvPr/>
        </p:nvGrpSpPr>
        <p:grpSpPr>
          <a:xfrm>
            <a:off x="77821" y="5262760"/>
            <a:ext cx="3414610" cy="455986"/>
            <a:chOff x="77821" y="5262760"/>
            <a:chExt cx="3414610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FCB48C1-07E2-1295-E0AB-7516E3FA9F1F}"/>
                </a:ext>
              </a:extLst>
            </p:cNvPr>
            <p:cNvGrpSpPr/>
            <p:nvPr/>
          </p:nvGrpSpPr>
          <p:grpSpPr>
            <a:xfrm>
              <a:off x="77821" y="5262760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969C7E7-AC72-35FC-19DE-EFC26D35C2AD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F352CF3-85F2-AA33-BBAC-428D7B250F0B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32D2978-B999-55F1-7359-ADE08FFE1A7F}"/>
                </a:ext>
              </a:extLst>
            </p:cNvPr>
            <p:cNvSpPr txBox="1"/>
            <p:nvPr/>
          </p:nvSpPr>
          <p:spPr>
            <a:xfrm>
              <a:off x="518239" y="5321535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9B22C6D-5ADC-ED74-9E24-67C382FEA8BA}"/>
              </a:ext>
            </a:extLst>
          </p:cNvPr>
          <p:cNvGrpSpPr/>
          <p:nvPr/>
        </p:nvGrpSpPr>
        <p:grpSpPr>
          <a:xfrm>
            <a:off x="4072548" y="6183704"/>
            <a:ext cx="3438872" cy="455986"/>
            <a:chOff x="4072548" y="6183704"/>
            <a:chExt cx="3438872" cy="4559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4C4E242-4FAE-DF68-E2F5-354085549DC8}"/>
                </a:ext>
              </a:extLst>
            </p:cNvPr>
            <p:cNvGrpSpPr/>
            <p:nvPr/>
          </p:nvGrpSpPr>
          <p:grpSpPr>
            <a:xfrm>
              <a:off x="4072548" y="6183704"/>
              <a:ext cx="3414610" cy="455986"/>
              <a:chOff x="780471" y="6058214"/>
              <a:chExt cx="3414610" cy="455986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E40A3D83-D62D-BCE8-DA13-D9213DF53EF9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286586C2-421E-B275-1AF1-15E64D4BD8F2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F103D52-F721-53DE-614E-F328D3C3721A}"/>
                </a:ext>
              </a:extLst>
            </p:cNvPr>
            <p:cNvSpPr txBox="1"/>
            <p:nvPr/>
          </p:nvSpPr>
          <p:spPr>
            <a:xfrm>
              <a:off x="4537228" y="6206294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3232BA8-4230-91D5-A7A6-EEC33FC1A887}"/>
              </a:ext>
            </a:extLst>
          </p:cNvPr>
          <p:cNvGrpSpPr/>
          <p:nvPr/>
        </p:nvGrpSpPr>
        <p:grpSpPr>
          <a:xfrm>
            <a:off x="8596702" y="5034767"/>
            <a:ext cx="3414610" cy="455986"/>
            <a:chOff x="8596702" y="5034767"/>
            <a:chExt cx="3414610" cy="45598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E6EDA3F-2A58-7086-FE3B-C5AE5C7102F2}"/>
                </a:ext>
              </a:extLst>
            </p:cNvPr>
            <p:cNvGrpSpPr/>
            <p:nvPr/>
          </p:nvGrpSpPr>
          <p:grpSpPr>
            <a:xfrm>
              <a:off x="8596702" y="5034767"/>
              <a:ext cx="3414610" cy="455986"/>
              <a:chOff x="780471" y="6058214"/>
              <a:chExt cx="3414610" cy="455986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6250436-FAD3-B714-4275-A4041DDD64D7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BBD8593-F643-300D-FC7B-40E09D3B620A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79B9491-B110-C0A4-502A-2E1C7532A6C9}"/>
                </a:ext>
              </a:extLst>
            </p:cNvPr>
            <p:cNvSpPr txBox="1"/>
            <p:nvPr/>
          </p:nvSpPr>
          <p:spPr>
            <a:xfrm>
              <a:off x="9037120" y="5093483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926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A7FFC8-342F-CB96-D5AE-57EE4E454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6A9A8E-F968-D7B1-2646-4DB072E97C18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D73162-09E5-7924-41D4-2D271A1F4792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18B00-D97B-341D-1020-AE8DE443CBB8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917FB36C-455B-3F90-157C-744909BAD272}"/>
              </a:ext>
            </a:extLst>
          </p:cNvPr>
          <p:cNvSpPr>
            <a:spLocks/>
          </p:cNvSpPr>
          <p:nvPr/>
        </p:nvSpPr>
        <p:spPr bwMode="auto">
          <a:xfrm>
            <a:off x="38100" y="3595390"/>
            <a:ext cx="12153900" cy="1000125"/>
          </a:xfrm>
          <a:custGeom>
            <a:avLst/>
            <a:gdLst>
              <a:gd name="T0" fmla="*/ 0 w 7656"/>
              <a:gd name="T1" fmla="*/ 0 h 630"/>
              <a:gd name="T2" fmla="*/ 7656 w 7656"/>
              <a:gd name="T3" fmla="*/ 0 h 630"/>
              <a:gd name="T4" fmla="*/ 7656 w 7656"/>
              <a:gd name="T5" fmla="*/ 630 h 630"/>
              <a:gd name="T6" fmla="*/ 0 w 7656"/>
              <a:gd name="T7" fmla="*/ 630 h 630"/>
              <a:gd name="T8" fmla="*/ 0 w 7656"/>
              <a:gd name="T9" fmla="*/ 0 h 630"/>
              <a:gd name="T10" fmla="*/ 0 w 7656"/>
              <a:gd name="T11" fmla="*/ 0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56" h="630">
                <a:moveTo>
                  <a:pt x="0" y="0"/>
                </a:moveTo>
                <a:lnTo>
                  <a:pt x="7656" y="0"/>
                </a:lnTo>
                <a:lnTo>
                  <a:pt x="7656" y="630"/>
                </a:lnTo>
                <a:lnTo>
                  <a:pt x="0" y="63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1FCEB8D7-13CF-D6D6-A6F4-FFA606623DE5}"/>
              </a:ext>
            </a:extLst>
          </p:cNvPr>
          <p:cNvSpPr>
            <a:spLocks noEditPoints="1"/>
          </p:cNvSpPr>
          <p:nvPr/>
        </p:nvSpPr>
        <p:spPr bwMode="auto">
          <a:xfrm>
            <a:off x="1795463" y="3319165"/>
            <a:ext cx="1547813" cy="1555750"/>
          </a:xfrm>
          <a:custGeom>
            <a:avLst/>
            <a:gdLst>
              <a:gd name="T0" fmla="*/ 245 w 489"/>
              <a:gd name="T1" fmla="*/ 0 h 490"/>
              <a:gd name="T2" fmla="*/ 489 w 489"/>
              <a:gd name="T3" fmla="*/ 245 h 490"/>
              <a:gd name="T4" fmla="*/ 245 w 489"/>
              <a:gd name="T5" fmla="*/ 490 h 490"/>
              <a:gd name="T6" fmla="*/ 0 w 489"/>
              <a:gd name="T7" fmla="*/ 245 h 490"/>
              <a:gd name="T8" fmla="*/ 245 w 489"/>
              <a:gd name="T9" fmla="*/ 0 h 490"/>
              <a:gd name="T10" fmla="*/ 245 w 489"/>
              <a:gd name="T11" fmla="*/ 87 h 490"/>
              <a:gd name="T12" fmla="*/ 87 w 489"/>
              <a:gd name="T13" fmla="*/ 245 h 490"/>
              <a:gd name="T14" fmla="*/ 245 w 489"/>
              <a:gd name="T15" fmla="*/ 403 h 490"/>
              <a:gd name="T16" fmla="*/ 403 w 489"/>
              <a:gd name="T17" fmla="*/ 245 h 490"/>
              <a:gd name="T18" fmla="*/ 245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5" y="0"/>
                </a:moveTo>
                <a:cubicBezTo>
                  <a:pt x="380" y="0"/>
                  <a:pt x="489" y="110"/>
                  <a:pt x="489" y="245"/>
                </a:cubicBezTo>
                <a:cubicBezTo>
                  <a:pt x="489" y="380"/>
                  <a:pt x="380" y="490"/>
                  <a:pt x="245" y="490"/>
                </a:cubicBezTo>
                <a:cubicBezTo>
                  <a:pt x="110" y="490"/>
                  <a:pt x="0" y="380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245" y="87"/>
                </a:moveTo>
                <a:cubicBezTo>
                  <a:pt x="158" y="87"/>
                  <a:pt x="87" y="158"/>
                  <a:pt x="87" y="245"/>
                </a:cubicBezTo>
                <a:cubicBezTo>
                  <a:pt x="87" y="332"/>
                  <a:pt x="158" y="403"/>
                  <a:pt x="245" y="403"/>
                </a:cubicBezTo>
                <a:cubicBezTo>
                  <a:pt x="332" y="403"/>
                  <a:pt x="403" y="332"/>
                  <a:pt x="403" y="245"/>
                </a:cubicBezTo>
                <a:cubicBezTo>
                  <a:pt x="403" y="158"/>
                  <a:pt x="332" y="87"/>
                  <a:pt x="245" y="87"/>
                </a:cubicBezTo>
                <a:close/>
              </a:path>
            </a:pathLst>
          </a:custGeom>
          <a:solidFill>
            <a:srgbClr val="017E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6183C477-9AB8-18B3-7C28-18B0C508FB7A}"/>
              </a:ext>
            </a:extLst>
          </p:cNvPr>
          <p:cNvSpPr>
            <a:spLocks noEditPoints="1"/>
          </p:cNvSpPr>
          <p:nvPr/>
        </p:nvSpPr>
        <p:spPr bwMode="auto">
          <a:xfrm>
            <a:off x="3567113" y="3319165"/>
            <a:ext cx="1547813" cy="1555750"/>
          </a:xfrm>
          <a:custGeom>
            <a:avLst/>
            <a:gdLst>
              <a:gd name="T0" fmla="*/ 245 w 489"/>
              <a:gd name="T1" fmla="*/ 0 h 490"/>
              <a:gd name="T2" fmla="*/ 489 w 489"/>
              <a:gd name="T3" fmla="*/ 245 h 490"/>
              <a:gd name="T4" fmla="*/ 245 w 489"/>
              <a:gd name="T5" fmla="*/ 490 h 490"/>
              <a:gd name="T6" fmla="*/ 0 w 489"/>
              <a:gd name="T7" fmla="*/ 245 h 490"/>
              <a:gd name="T8" fmla="*/ 245 w 489"/>
              <a:gd name="T9" fmla="*/ 0 h 490"/>
              <a:gd name="T10" fmla="*/ 245 w 489"/>
              <a:gd name="T11" fmla="*/ 87 h 490"/>
              <a:gd name="T12" fmla="*/ 87 w 489"/>
              <a:gd name="T13" fmla="*/ 245 h 490"/>
              <a:gd name="T14" fmla="*/ 245 w 489"/>
              <a:gd name="T15" fmla="*/ 403 h 490"/>
              <a:gd name="T16" fmla="*/ 403 w 489"/>
              <a:gd name="T17" fmla="*/ 245 h 490"/>
              <a:gd name="T18" fmla="*/ 245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5" y="0"/>
                </a:moveTo>
                <a:cubicBezTo>
                  <a:pt x="380" y="0"/>
                  <a:pt x="489" y="110"/>
                  <a:pt x="489" y="245"/>
                </a:cubicBezTo>
                <a:cubicBezTo>
                  <a:pt x="489" y="380"/>
                  <a:pt x="380" y="490"/>
                  <a:pt x="245" y="490"/>
                </a:cubicBezTo>
                <a:cubicBezTo>
                  <a:pt x="110" y="490"/>
                  <a:pt x="0" y="380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245" y="87"/>
                </a:moveTo>
                <a:cubicBezTo>
                  <a:pt x="158" y="87"/>
                  <a:pt x="87" y="158"/>
                  <a:pt x="87" y="245"/>
                </a:cubicBezTo>
                <a:cubicBezTo>
                  <a:pt x="87" y="332"/>
                  <a:pt x="158" y="403"/>
                  <a:pt x="245" y="403"/>
                </a:cubicBezTo>
                <a:cubicBezTo>
                  <a:pt x="332" y="403"/>
                  <a:pt x="403" y="332"/>
                  <a:pt x="403" y="245"/>
                </a:cubicBezTo>
                <a:cubicBezTo>
                  <a:pt x="403" y="158"/>
                  <a:pt x="332" y="87"/>
                  <a:pt x="245" y="87"/>
                </a:cubicBezTo>
                <a:close/>
              </a:path>
            </a:pathLst>
          </a:custGeom>
          <a:solidFill>
            <a:srgbClr val="D2AC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7D4A65F9-93A1-F8AA-454F-6EA5954B773F}"/>
              </a:ext>
            </a:extLst>
          </p:cNvPr>
          <p:cNvSpPr>
            <a:spLocks noEditPoints="1"/>
          </p:cNvSpPr>
          <p:nvPr/>
        </p:nvSpPr>
        <p:spPr bwMode="auto">
          <a:xfrm>
            <a:off x="5340350" y="3319165"/>
            <a:ext cx="1547813" cy="1555750"/>
          </a:xfrm>
          <a:custGeom>
            <a:avLst/>
            <a:gdLst>
              <a:gd name="T0" fmla="*/ 245 w 489"/>
              <a:gd name="T1" fmla="*/ 0 h 490"/>
              <a:gd name="T2" fmla="*/ 489 w 489"/>
              <a:gd name="T3" fmla="*/ 245 h 490"/>
              <a:gd name="T4" fmla="*/ 245 w 489"/>
              <a:gd name="T5" fmla="*/ 490 h 490"/>
              <a:gd name="T6" fmla="*/ 0 w 489"/>
              <a:gd name="T7" fmla="*/ 245 h 490"/>
              <a:gd name="T8" fmla="*/ 245 w 489"/>
              <a:gd name="T9" fmla="*/ 0 h 490"/>
              <a:gd name="T10" fmla="*/ 245 w 489"/>
              <a:gd name="T11" fmla="*/ 87 h 490"/>
              <a:gd name="T12" fmla="*/ 87 w 489"/>
              <a:gd name="T13" fmla="*/ 245 h 490"/>
              <a:gd name="T14" fmla="*/ 245 w 489"/>
              <a:gd name="T15" fmla="*/ 403 h 490"/>
              <a:gd name="T16" fmla="*/ 402 w 489"/>
              <a:gd name="T17" fmla="*/ 245 h 490"/>
              <a:gd name="T18" fmla="*/ 245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5" y="0"/>
                </a:moveTo>
                <a:cubicBezTo>
                  <a:pt x="380" y="0"/>
                  <a:pt x="489" y="110"/>
                  <a:pt x="489" y="245"/>
                </a:cubicBezTo>
                <a:cubicBezTo>
                  <a:pt x="489" y="380"/>
                  <a:pt x="380" y="490"/>
                  <a:pt x="245" y="490"/>
                </a:cubicBezTo>
                <a:cubicBezTo>
                  <a:pt x="109" y="490"/>
                  <a:pt x="0" y="380"/>
                  <a:pt x="0" y="245"/>
                </a:cubicBezTo>
                <a:cubicBezTo>
                  <a:pt x="0" y="110"/>
                  <a:pt x="109" y="0"/>
                  <a:pt x="245" y="0"/>
                </a:cubicBezTo>
                <a:close/>
                <a:moveTo>
                  <a:pt x="245" y="87"/>
                </a:moveTo>
                <a:cubicBezTo>
                  <a:pt x="157" y="87"/>
                  <a:pt x="87" y="158"/>
                  <a:pt x="87" y="245"/>
                </a:cubicBezTo>
                <a:cubicBezTo>
                  <a:pt x="87" y="332"/>
                  <a:pt x="157" y="403"/>
                  <a:pt x="245" y="403"/>
                </a:cubicBezTo>
                <a:cubicBezTo>
                  <a:pt x="332" y="403"/>
                  <a:pt x="402" y="332"/>
                  <a:pt x="402" y="245"/>
                </a:cubicBezTo>
                <a:cubicBezTo>
                  <a:pt x="402" y="158"/>
                  <a:pt x="332" y="87"/>
                  <a:pt x="245" y="87"/>
                </a:cubicBezTo>
                <a:close/>
              </a:path>
            </a:pathLst>
          </a:custGeom>
          <a:solidFill>
            <a:srgbClr val="017E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D4F8699-4F38-C709-B1A8-41C0E13845E9}"/>
              </a:ext>
            </a:extLst>
          </p:cNvPr>
          <p:cNvSpPr>
            <a:spLocks noEditPoints="1"/>
          </p:cNvSpPr>
          <p:nvPr/>
        </p:nvSpPr>
        <p:spPr bwMode="auto">
          <a:xfrm>
            <a:off x="7112000" y="3319165"/>
            <a:ext cx="1547813" cy="1555750"/>
          </a:xfrm>
          <a:custGeom>
            <a:avLst/>
            <a:gdLst>
              <a:gd name="T0" fmla="*/ 244 w 489"/>
              <a:gd name="T1" fmla="*/ 0 h 490"/>
              <a:gd name="T2" fmla="*/ 489 w 489"/>
              <a:gd name="T3" fmla="*/ 245 h 490"/>
              <a:gd name="T4" fmla="*/ 244 w 489"/>
              <a:gd name="T5" fmla="*/ 490 h 490"/>
              <a:gd name="T6" fmla="*/ 0 w 489"/>
              <a:gd name="T7" fmla="*/ 245 h 490"/>
              <a:gd name="T8" fmla="*/ 244 w 489"/>
              <a:gd name="T9" fmla="*/ 0 h 490"/>
              <a:gd name="T10" fmla="*/ 244 w 489"/>
              <a:gd name="T11" fmla="*/ 87 h 490"/>
              <a:gd name="T12" fmla="*/ 87 w 489"/>
              <a:gd name="T13" fmla="*/ 245 h 490"/>
              <a:gd name="T14" fmla="*/ 244 w 489"/>
              <a:gd name="T15" fmla="*/ 403 h 490"/>
              <a:gd name="T16" fmla="*/ 402 w 489"/>
              <a:gd name="T17" fmla="*/ 245 h 490"/>
              <a:gd name="T18" fmla="*/ 244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4" y="0"/>
                </a:moveTo>
                <a:cubicBezTo>
                  <a:pt x="379" y="0"/>
                  <a:pt x="489" y="110"/>
                  <a:pt x="489" y="245"/>
                </a:cubicBezTo>
                <a:cubicBezTo>
                  <a:pt x="489" y="380"/>
                  <a:pt x="379" y="490"/>
                  <a:pt x="244" y="490"/>
                </a:cubicBezTo>
                <a:cubicBezTo>
                  <a:pt x="109" y="490"/>
                  <a:pt x="0" y="380"/>
                  <a:pt x="0" y="245"/>
                </a:cubicBezTo>
                <a:cubicBezTo>
                  <a:pt x="0" y="110"/>
                  <a:pt x="109" y="0"/>
                  <a:pt x="244" y="0"/>
                </a:cubicBezTo>
                <a:close/>
                <a:moveTo>
                  <a:pt x="244" y="87"/>
                </a:moveTo>
                <a:cubicBezTo>
                  <a:pt x="157" y="87"/>
                  <a:pt x="87" y="158"/>
                  <a:pt x="87" y="245"/>
                </a:cubicBezTo>
                <a:cubicBezTo>
                  <a:pt x="87" y="332"/>
                  <a:pt x="157" y="403"/>
                  <a:pt x="244" y="403"/>
                </a:cubicBezTo>
                <a:cubicBezTo>
                  <a:pt x="332" y="403"/>
                  <a:pt x="402" y="332"/>
                  <a:pt x="402" y="245"/>
                </a:cubicBezTo>
                <a:cubicBezTo>
                  <a:pt x="402" y="158"/>
                  <a:pt x="332" y="87"/>
                  <a:pt x="244" y="87"/>
                </a:cubicBezTo>
                <a:close/>
              </a:path>
            </a:pathLst>
          </a:custGeom>
          <a:solidFill>
            <a:srgbClr val="D2AC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79D2F481-356C-2AD4-649E-EEF98E5FE717}"/>
              </a:ext>
            </a:extLst>
          </p:cNvPr>
          <p:cNvSpPr>
            <a:spLocks noEditPoints="1"/>
          </p:cNvSpPr>
          <p:nvPr/>
        </p:nvSpPr>
        <p:spPr bwMode="auto">
          <a:xfrm>
            <a:off x="8885238" y="3319165"/>
            <a:ext cx="1547813" cy="1555750"/>
          </a:xfrm>
          <a:custGeom>
            <a:avLst/>
            <a:gdLst>
              <a:gd name="T0" fmla="*/ 244 w 489"/>
              <a:gd name="T1" fmla="*/ 0 h 490"/>
              <a:gd name="T2" fmla="*/ 489 w 489"/>
              <a:gd name="T3" fmla="*/ 245 h 490"/>
              <a:gd name="T4" fmla="*/ 244 w 489"/>
              <a:gd name="T5" fmla="*/ 490 h 490"/>
              <a:gd name="T6" fmla="*/ 0 w 489"/>
              <a:gd name="T7" fmla="*/ 245 h 490"/>
              <a:gd name="T8" fmla="*/ 244 w 489"/>
              <a:gd name="T9" fmla="*/ 0 h 490"/>
              <a:gd name="T10" fmla="*/ 244 w 489"/>
              <a:gd name="T11" fmla="*/ 87 h 490"/>
              <a:gd name="T12" fmla="*/ 86 w 489"/>
              <a:gd name="T13" fmla="*/ 245 h 490"/>
              <a:gd name="T14" fmla="*/ 244 w 489"/>
              <a:gd name="T15" fmla="*/ 403 h 490"/>
              <a:gd name="T16" fmla="*/ 402 w 489"/>
              <a:gd name="T17" fmla="*/ 245 h 490"/>
              <a:gd name="T18" fmla="*/ 244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4" y="0"/>
                </a:moveTo>
                <a:cubicBezTo>
                  <a:pt x="379" y="0"/>
                  <a:pt x="489" y="110"/>
                  <a:pt x="489" y="245"/>
                </a:cubicBezTo>
                <a:cubicBezTo>
                  <a:pt x="489" y="380"/>
                  <a:pt x="379" y="490"/>
                  <a:pt x="244" y="490"/>
                </a:cubicBezTo>
                <a:cubicBezTo>
                  <a:pt x="109" y="490"/>
                  <a:pt x="0" y="380"/>
                  <a:pt x="0" y="245"/>
                </a:cubicBezTo>
                <a:cubicBezTo>
                  <a:pt x="0" y="110"/>
                  <a:pt x="109" y="0"/>
                  <a:pt x="244" y="0"/>
                </a:cubicBezTo>
                <a:close/>
                <a:moveTo>
                  <a:pt x="244" y="87"/>
                </a:moveTo>
                <a:cubicBezTo>
                  <a:pt x="157" y="87"/>
                  <a:pt x="86" y="158"/>
                  <a:pt x="86" y="245"/>
                </a:cubicBezTo>
                <a:cubicBezTo>
                  <a:pt x="86" y="332"/>
                  <a:pt x="157" y="403"/>
                  <a:pt x="244" y="403"/>
                </a:cubicBezTo>
                <a:cubicBezTo>
                  <a:pt x="331" y="403"/>
                  <a:pt x="402" y="332"/>
                  <a:pt x="402" y="245"/>
                </a:cubicBezTo>
                <a:cubicBezTo>
                  <a:pt x="402" y="158"/>
                  <a:pt x="331" y="87"/>
                  <a:pt x="244" y="87"/>
                </a:cubicBezTo>
                <a:close/>
              </a:path>
            </a:pathLst>
          </a:custGeom>
          <a:solidFill>
            <a:srgbClr val="017E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6CA853B-1773-9338-625F-1722E24850E0}"/>
              </a:ext>
            </a:extLst>
          </p:cNvPr>
          <p:cNvGrpSpPr/>
          <p:nvPr/>
        </p:nvGrpSpPr>
        <p:grpSpPr>
          <a:xfrm>
            <a:off x="1389063" y="4624090"/>
            <a:ext cx="2355850" cy="1208087"/>
            <a:chOff x="1370013" y="4633233"/>
            <a:chExt cx="2355850" cy="1208087"/>
          </a:xfrm>
          <a:solidFill>
            <a:srgbClr val="017E81"/>
          </a:solidFill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D3C1B067-FBB6-350C-729B-4AC4C4C5A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013" y="4633233"/>
              <a:ext cx="2355850" cy="1001713"/>
            </a:xfrm>
            <a:custGeom>
              <a:avLst/>
              <a:gdLst>
                <a:gd name="T0" fmla="*/ 744 w 744"/>
                <a:gd name="T1" fmla="*/ 33 h 316"/>
                <a:gd name="T2" fmla="*/ 734 w 744"/>
                <a:gd name="T3" fmla="*/ 27 h 316"/>
                <a:gd name="T4" fmla="*/ 11 w 744"/>
                <a:gd name="T5" fmla="*/ 25 h 316"/>
                <a:gd name="T6" fmla="*/ 0 w 744"/>
                <a:gd name="T7" fmla="*/ 31 h 316"/>
                <a:gd name="T8" fmla="*/ 1 w 744"/>
                <a:gd name="T9" fmla="*/ 0 h 316"/>
                <a:gd name="T10" fmla="*/ 27 w 744"/>
                <a:gd name="T11" fmla="*/ 17 h 316"/>
                <a:gd name="T12" fmla="*/ 16 w 744"/>
                <a:gd name="T13" fmla="*/ 23 h 316"/>
                <a:gd name="T14" fmla="*/ 729 w 744"/>
                <a:gd name="T15" fmla="*/ 24 h 316"/>
                <a:gd name="T16" fmla="*/ 718 w 744"/>
                <a:gd name="T17" fmla="*/ 19 h 316"/>
                <a:gd name="T18" fmla="*/ 744 w 744"/>
                <a:gd name="T19" fmla="*/ 2 h 316"/>
                <a:gd name="T20" fmla="*/ 744 w 744"/>
                <a:gd name="T21" fmla="*/ 3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33"/>
                  </a:moveTo>
                  <a:cubicBezTo>
                    <a:pt x="734" y="27"/>
                    <a:pt x="734" y="27"/>
                    <a:pt x="734" y="27"/>
                  </a:cubicBezTo>
                  <a:cubicBezTo>
                    <a:pt x="580" y="314"/>
                    <a:pt x="165" y="316"/>
                    <a:pt x="11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7" y="308"/>
                    <a:pt x="577" y="308"/>
                    <a:pt x="729" y="24"/>
                  </a:cubicBezTo>
                  <a:cubicBezTo>
                    <a:pt x="718" y="19"/>
                    <a:pt x="718" y="19"/>
                    <a:pt x="718" y="19"/>
                  </a:cubicBezTo>
                  <a:cubicBezTo>
                    <a:pt x="744" y="2"/>
                    <a:pt x="744" y="2"/>
                    <a:pt x="744" y="2"/>
                  </a:cubicBezTo>
                  <a:cubicBezTo>
                    <a:pt x="744" y="33"/>
                    <a:pt x="744" y="33"/>
                    <a:pt x="74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Oval 12">
              <a:extLst>
                <a:ext uri="{FF2B5EF4-FFF2-40B4-BE49-F238E27FC236}">
                  <a16:creationId xmlns:a16="http://schemas.microsoft.com/office/drawing/2014/main" id="{ADA4E3D8-341B-CB47-FA6E-DEF7DB24C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5326970"/>
              <a:ext cx="136525" cy="1365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F3433F51-4DC8-90A2-03C2-D68BA8821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488" y="5114245"/>
              <a:ext cx="95250" cy="727075"/>
            </a:xfrm>
            <a:custGeom>
              <a:avLst/>
              <a:gdLst>
                <a:gd name="T0" fmla="*/ 60 w 60"/>
                <a:gd name="T1" fmla="*/ 54 h 458"/>
                <a:gd name="T2" fmla="*/ 36 w 60"/>
                <a:gd name="T3" fmla="*/ 54 h 458"/>
                <a:gd name="T4" fmla="*/ 36 w 60"/>
                <a:gd name="T5" fmla="*/ 404 h 458"/>
                <a:gd name="T6" fmla="*/ 60 w 60"/>
                <a:gd name="T7" fmla="*/ 404 h 458"/>
                <a:gd name="T8" fmla="*/ 30 w 60"/>
                <a:gd name="T9" fmla="*/ 458 h 458"/>
                <a:gd name="T10" fmla="*/ 0 w 60"/>
                <a:gd name="T11" fmla="*/ 404 h 458"/>
                <a:gd name="T12" fmla="*/ 24 w 60"/>
                <a:gd name="T13" fmla="*/ 404 h 458"/>
                <a:gd name="T14" fmla="*/ 24 w 60"/>
                <a:gd name="T15" fmla="*/ 54 h 458"/>
                <a:gd name="T16" fmla="*/ 0 w 60"/>
                <a:gd name="T17" fmla="*/ 54 h 458"/>
                <a:gd name="T18" fmla="*/ 30 w 60"/>
                <a:gd name="T19" fmla="*/ 0 h 458"/>
                <a:gd name="T20" fmla="*/ 60 w 60"/>
                <a:gd name="T21" fmla="*/ 54 h 458"/>
                <a:gd name="T22" fmla="*/ 60 w 60"/>
                <a:gd name="T23" fmla="*/ 5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58">
                  <a:moveTo>
                    <a:pt x="60" y="54"/>
                  </a:moveTo>
                  <a:lnTo>
                    <a:pt x="36" y="54"/>
                  </a:lnTo>
                  <a:lnTo>
                    <a:pt x="36" y="404"/>
                  </a:lnTo>
                  <a:lnTo>
                    <a:pt x="60" y="404"/>
                  </a:lnTo>
                  <a:lnTo>
                    <a:pt x="30" y="458"/>
                  </a:lnTo>
                  <a:lnTo>
                    <a:pt x="0" y="404"/>
                  </a:lnTo>
                  <a:lnTo>
                    <a:pt x="24" y="404"/>
                  </a:lnTo>
                  <a:lnTo>
                    <a:pt x="24" y="54"/>
                  </a:lnTo>
                  <a:lnTo>
                    <a:pt x="0" y="54"/>
                  </a:lnTo>
                  <a:lnTo>
                    <a:pt x="30" y="0"/>
                  </a:lnTo>
                  <a:lnTo>
                    <a:pt x="60" y="54"/>
                  </a:lnTo>
                  <a:lnTo>
                    <a:pt x="60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DA4FBAB-92E6-B0E1-A96B-704F5955F30C}"/>
              </a:ext>
            </a:extLst>
          </p:cNvPr>
          <p:cNvGrpSpPr/>
          <p:nvPr/>
        </p:nvGrpSpPr>
        <p:grpSpPr>
          <a:xfrm>
            <a:off x="4937125" y="4624090"/>
            <a:ext cx="2355850" cy="1208087"/>
            <a:chOff x="4918075" y="4633233"/>
            <a:chExt cx="2355850" cy="1208087"/>
          </a:xfrm>
          <a:solidFill>
            <a:srgbClr val="017E81"/>
          </a:solidFill>
        </p:grpSpPr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51B52B8F-D4F0-90BD-1024-ED45861B2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75" y="4633233"/>
              <a:ext cx="2355850" cy="1001713"/>
            </a:xfrm>
            <a:custGeom>
              <a:avLst/>
              <a:gdLst>
                <a:gd name="T0" fmla="*/ 744 w 744"/>
                <a:gd name="T1" fmla="*/ 33 h 316"/>
                <a:gd name="T2" fmla="*/ 733 w 744"/>
                <a:gd name="T3" fmla="*/ 27 h 316"/>
                <a:gd name="T4" fmla="*/ 10 w 744"/>
                <a:gd name="T5" fmla="*/ 25 h 316"/>
                <a:gd name="T6" fmla="*/ 0 w 744"/>
                <a:gd name="T7" fmla="*/ 31 h 316"/>
                <a:gd name="T8" fmla="*/ 0 w 744"/>
                <a:gd name="T9" fmla="*/ 0 h 316"/>
                <a:gd name="T10" fmla="*/ 26 w 744"/>
                <a:gd name="T11" fmla="*/ 17 h 316"/>
                <a:gd name="T12" fmla="*/ 15 w 744"/>
                <a:gd name="T13" fmla="*/ 23 h 316"/>
                <a:gd name="T14" fmla="*/ 728 w 744"/>
                <a:gd name="T15" fmla="*/ 24 h 316"/>
                <a:gd name="T16" fmla="*/ 717 w 744"/>
                <a:gd name="T17" fmla="*/ 19 h 316"/>
                <a:gd name="T18" fmla="*/ 743 w 744"/>
                <a:gd name="T19" fmla="*/ 2 h 316"/>
                <a:gd name="T20" fmla="*/ 744 w 744"/>
                <a:gd name="T21" fmla="*/ 3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33"/>
                  </a:moveTo>
                  <a:cubicBezTo>
                    <a:pt x="733" y="27"/>
                    <a:pt x="733" y="27"/>
                    <a:pt x="733" y="27"/>
                  </a:cubicBezTo>
                  <a:cubicBezTo>
                    <a:pt x="579" y="314"/>
                    <a:pt x="164" y="316"/>
                    <a:pt x="10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6" y="308"/>
                    <a:pt x="576" y="308"/>
                    <a:pt x="728" y="24"/>
                  </a:cubicBezTo>
                  <a:cubicBezTo>
                    <a:pt x="717" y="19"/>
                    <a:pt x="717" y="19"/>
                    <a:pt x="717" y="19"/>
                  </a:cubicBezTo>
                  <a:cubicBezTo>
                    <a:pt x="743" y="2"/>
                    <a:pt x="743" y="2"/>
                    <a:pt x="743" y="2"/>
                  </a:cubicBezTo>
                  <a:cubicBezTo>
                    <a:pt x="744" y="33"/>
                    <a:pt x="744" y="33"/>
                    <a:pt x="74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Oval 15">
              <a:extLst>
                <a:ext uri="{FF2B5EF4-FFF2-40B4-BE49-F238E27FC236}">
                  <a16:creationId xmlns:a16="http://schemas.microsoft.com/office/drawing/2014/main" id="{BC769511-3234-CF02-E5C4-C0D8D3F63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6150" y="5326970"/>
              <a:ext cx="136525" cy="1365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437A30B7-7B95-C8E4-05EC-B313B7F7E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375" y="5114245"/>
              <a:ext cx="95250" cy="727075"/>
            </a:xfrm>
            <a:custGeom>
              <a:avLst/>
              <a:gdLst>
                <a:gd name="T0" fmla="*/ 60 w 60"/>
                <a:gd name="T1" fmla="*/ 54 h 458"/>
                <a:gd name="T2" fmla="*/ 36 w 60"/>
                <a:gd name="T3" fmla="*/ 54 h 458"/>
                <a:gd name="T4" fmla="*/ 36 w 60"/>
                <a:gd name="T5" fmla="*/ 404 h 458"/>
                <a:gd name="T6" fmla="*/ 60 w 60"/>
                <a:gd name="T7" fmla="*/ 404 h 458"/>
                <a:gd name="T8" fmla="*/ 30 w 60"/>
                <a:gd name="T9" fmla="*/ 458 h 458"/>
                <a:gd name="T10" fmla="*/ 0 w 60"/>
                <a:gd name="T11" fmla="*/ 404 h 458"/>
                <a:gd name="T12" fmla="*/ 24 w 60"/>
                <a:gd name="T13" fmla="*/ 404 h 458"/>
                <a:gd name="T14" fmla="*/ 24 w 60"/>
                <a:gd name="T15" fmla="*/ 54 h 458"/>
                <a:gd name="T16" fmla="*/ 0 w 60"/>
                <a:gd name="T17" fmla="*/ 54 h 458"/>
                <a:gd name="T18" fmla="*/ 30 w 60"/>
                <a:gd name="T19" fmla="*/ 0 h 458"/>
                <a:gd name="T20" fmla="*/ 60 w 60"/>
                <a:gd name="T21" fmla="*/ 54 h 458"/>
                <a:gd name="T22" fmla="*/ 60 w 60"/>
                <a:gd name="T23" fmla="*/ 5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58">
                  <a:moveTo>
                    <a:pt x="60" y="54"/>
                  </a:moveTo>
                  <a:lnTo>
                    <a:pt x="36" y="54"/>
                  </a:lnTo>
                  <a:lnTo>
                    <a:pt x="36" y="404"/>
                  </a:lnTo>
                  <a:lnTo>
                    <a:pt x="60" y="404"/>
                  </a:lnTo>
                  <a:lnTo>
                    <a:pt x="30" y="458"/>
                  </a:lnTo>
                  <a:lnTo>
                    <a:pt x="0" y="404"/>
                  </a:lnTo>
                  <a:lnTo>
                    <a:pt x="24" y="404"/>
                  </a:lnTo>
                  <a:lnTo>
                    <a:pt x="24" y="54"/>
                  </a:lnTo>
                  <a:lnTo>
                    <a:pt x="0" y="54"/>
                  </a:lnTo>
                  <a:lnTo>
                    <a:pt x="30" y="0"/>
                  </a:lnTo>
                  <a:lnTo>
                    <a:pt x="60" y="54"/>
                  </a:lnTo>
                  <a:lnTo>
                    <a:pt x="60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99D1F47-7008-1038-4317-9B6181D5DC74}"/>
              </a:ext>
            </a:extLst>
          </p:cNvPr>
          <p:cNvGrpSpPr/>
          <p:nvPr/>
        </p:nvGrpSpPr>
        <p:grpSpPr>
          <a:xfrm>
            <a:off x="3165475" y="2349202"/>
            <a:ext cx="2354263" cy="1204913"/>
            <a:chOff x="3146425" y="2358345"/>
            <a:chExt cx="2354263" cy="1204913"/>
          </a:xfrm>
          <a:solidFill>
            <a:srgbClr val="017E81"/>
          </a:solidFill>
        </p:grpSpPr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DD914A8E-E8D6-87E2-F550-18F720400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425" y="2561545"/>
              <a:ext cx="2354263" cy="1001713"/>
            </a:xfrm>
            <a:custGeom>
              <a:avLst/>
              <a:gdLst>
                <a:gd name="T0" fmla="*/ 744 w 744"/>
                <a:gd name="T1" fmla="*/ 284 h 316"/>
                <a:gd name="T2" fmla="*/ 733 w 744"/>
                <a:gd name="T3" fmla="*/ 289 h 316"/>
                <a:gd name="T4" fmla="*/ 10 w 744"/>
                <a:gd name="T5" fmla="*/ 291 h 316"/>
                <a:gd name="T6" fmla="*/ 0 w 744"/>
                <a:gd name="T7" fmla="*/ 285 h 316"/>
                <a:gd name="T8" fmla="*/ 0 w 744"/>
                <a:gd name="T9" fmla="*/ 316 h 316"/>
                <a:gd name="T10" fmla="*/ 26 w 744"/>
                <a:gd name="T11" fmla="*/ 299 h 316"/>
                <a:gd name="T12" fmla="*/ 15 w 744"/>
                <a:gd name="T13" fmla="*/ 294 h 316"/>
                <a:gd name="T14" fmla="*/ 728 w 744"/>
                <a:gd name="T15" fmla="*/ 292 h 316"/>
                <a:gd name="T16" fmla="*/ 718 w 744"/>
                <a:gd name="T17" fmla="*/ 298 h 316"/>
                <a:gd name="T18" fmla="*/ 743 w 744"/>
                <a:gd name="T19" fmla="*/ 315 h 316"/>
                <a:gd name="T20" fmla="*/ 744 w 744"/>
                <a:gd name="T21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284"/>
                  </a:moveTo>
                  <a:cubicBezTo>
                    <a:pt x="733" y="289"/>
                    <a:pt x="733" y="289"/>
                    <a:pt x="733" y="289"/>
                  </a:cubicBezTo>
                  <a:cubicBezTo>
                    <a:pt x="580" y="2"/>
                    <a:pt x="164" y="0"/>
                    <a:pt x="10" y="29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26" y="299"/>
                    <a:pt x="26" y="299"/>
                    <a:pt x="26" y="299"/>
                  </a:cubicBezTo>
                  <a:cubicBezTo>
                    <a:pt x="15" y="294"/>
                    <a:pt x="15" y="294"/>
                    <a:pt x="15" y="294"/>
                  </a:cubicBezTo>
                  <a:cubicBezTo>
                    <a:pt x="167" y="8"/>
                    <a:pt x="576" y="8"/>
                    <a:pt x="728" y="292"/>
                  </a:cubicBezTo>
                  <a:cubicBezTo>
                    <a:pt x="718" y="298"/>
                    <a:pt x="718" y="298"/>
                    <a:pt x="718" y="298"/>
                  </a:cubicBezTo>
                  <a:cubicBezTo>
                    <a:pt x="743" y="315"/>
                    <a:pt x="743" y="315"/>
                    <a:pt x="743" y="315"/>
                  </a:cubicBezTo>
                  <a:cubicBezTo>
                    <a:pt x="744" y="284"/>
                    <a:pt x="744" y="284"/>
                    <a:pt x="744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A8CB251-95EA-0EEA-D18A-6533FD88B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4500" y="2732995"/>
              <a:ext cx="134938" cy="1397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74446638-2562-6914-3869-DB19C7AB2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725" y="2358345"/>
              <a:ext cx="93663" cy="723900"/>
            </a:xfrm>
            <a:custGeom>
              <a:avLst/>
              <a:gdLst>
                <a:gd name="T0" fmla="*/ 59 w 59"/>
                <a:gd name="T1" fmla="*/ 402 h 456"/>
                <a:gd name="T2" fmla="*/ 36 w 59"/>
                <a:gd name="T3" fmla="*/ 402 h 456"/>
                <a:gd name="T4" fmla="*/ 36 w 59"/>
                <a:gd name="T5" fmla="*/ 54 h 456"/>
                <a:gd name="T6" fmla="*/ 59 w 59"/>
                <a:gd name="T7" fmla="*/ 54 h 456"/>
                <a:gd name="T8" fmla="*/ 30 w 59"/>
                <a:gd name="T9" fmla="*/ 0 h 456"/>
                <a:gd name="T10" fmla="*/ 0 w 59"/>
                <a:gd name="T11" fmla="*/ 54 h 456"/>
                <a:gd name="T12" fmla="*/ 24 w 59"/>
                <a:gd name="T13" fmla="*/ 54 h 456"/>
                <a:gd name="T14" fmla="*/ 24 w 59"/>
                <a:gd name="T15" fmla="*/ 402 h 456"/>
                <a:gd name="T16" fmla="*/ 0 w 59"/>
                <a:gd name="T17" fmla="*/ 402 h 456"/>
                <a:gd name="T18" fmla="*/ 30 w 59"/>
                <a:gd name="T19" fmla="*/ 456 h 456"/>
                <a:gd name="T20" fmla="*/ 59 w 59"/>
                <a:gd name="T21" fmla="*/ 402 h 456"/>
                <a:gd name="T22" fmla="*/ 59 w 59"/>
                <a:gd name="T23" fmla="*/ 4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456">
                  <a:moveTo>
                    <a:pt x="59" y="402"/>
                  </a:moveTo>
                  <a:lnTo>
                    <a:pt x="36" y="402"/>
                  </a:lnTo>
                  <a:lnTo>
                    <a:pt x="36" y="54"/>
                  </a:lnTo>
                  <a:lnTo>
                    <a:pt x="59" y="54"/>
                  </a:lnTo>
                  <a:lnTo>
                    <a:pt x="30" y="0"/>
                  </a:lnTo>
                  <a:lnTo>
                    <a:pt x="0" y="54"/>
                  </a:lnTo>
                  <a:lnTo>
                    <a:pt x="24" y="54"/>
                  </a:lnTo>
                  <a:lnTo>
                    <a:pt x="24" y="402"/>
                  </a:lnTo>
                  <a:lnTo>
                    <a:pt x="0" y="402"/>
                  </a:lnTo>
                  <a:lnTo>
                    <a:pt x="30" y="456"/>
                  </a:lnTo>
                  <a:lnTo>
                    <a:pt x="59" y="402"/>
                  </a:lnTo>
                  <a:lnTo>
                    <a:pt x="59" y="4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0A32F91-C960-8EAB-A34D-CF8A71A05F04}"/>
              </a:ext>
            </a:extLst>
          </p:cNvPr>
          <p:cNvGrpSpPr/>
          <p:nvPr/>
        </p:nvGrpSpPr>
        <p:grpSpPr>
          <a:xfrm>
            <a:off x="6700838" y="2349202"/>
            <a:ext cx="2354263" cy="1204913"/>
            <a:chOff x="6681788" y="2358345"/>
            <a:chExt cx="2354263" cy="1204913"/>
          </a:xfrm>
          <a:solidFill>
            <a:srgbClr val="017E81"/>
          </a:solidFill>
        </p:grpSpPr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9673816A-17A0-B45F-DBEE-EC4E3CAA8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788" y="2561545"/>
              <a:ext cx="2354263" cy="1001713"/>
            </a:xfrm>
            <a:custGeom>
              <a:avLst/>
              <a:gdLst>
                <a:gd name="T0" fmla="*/ 744 w 744"/>
                <a:gd name="T1" fmla="*/ 284 h 316"/>
                <a:gd name="T2" fmla="*/ 733 w 744"/>
                <a:gd name="T3" fmla="*/ 289 h 316"/>
                <a:gd name="T4" fmla="*/ 11 w 744"/>
                <a:gd name="T5" fmla="*/ 291 h 316"/>
                <a:gd name="T6" fmla="*/ 0 w 744"/>
                <a:gd name="T7" fmla="*/ 285 h 316"/>
                <a:gd name="T8" fmla="*/ 1 w 744"/>
                <a:gd name="T9" fmla="*/ 316 h 316"/>
                <a:gd name="T10" fmla="*/ 26 w 744"/>
                <a:gd name="T11" fmla="*/ 299 h 316"/>
                <a:gd name="T12" fmla="*/ 16 w 744"/>
                <a:gd name="T13" fmla="*/ 294 h 316"/>
                <a:gd name="T14" fmla="*/ 728 w 744"/>
                <a:gd name="T15" fmla="*/ 292 h 316"/>
                <a:gd name="T16" fmla="*/ 718 w 744"/>
                <a:gd name="T17" fmla="*/ 298 h 316"/>
                <a:gd name="T18" fmla="*/ 743 w 744"/>
                <a:gd name="T19" fmla="*/ 315 h 316"/>
                <a:gd name="T20" fmla="*/ 744 w 744"/>
                <a:gd name="T21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284"/>
                  </a:moveTo>
                  <a:cubicBezTo>
                    <a:pt x="733" y="289"/>
                    <a:pt x="733" y="289"/>
                    <a:pt x="733" y="289"/>
                  </a:cubicBezTo>
                  <a:cubicBezTo>
                    <a:pt x="580" y="2"/>
                    <a:pt x="165" y="0"/>
                    <a:pt x="11" y="29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26" y="299"/>
                    <a:pt x="26" y="299"/>
                    <a:pt x="26" y="299"/>
                  </a:cubicBezTo>
                  <a:cubicBezTo>
                    <a:pt x="16" y="294"/>
                    <a:pt x="16" y="294"/>
                    <a:pt x="16" y="294"/>
                  </a:cubicBezTo>
                  <a:cubicBezTo>
                    <a:pt x="167" y="8"/>
                    <a:pt x="576" y="8"/>
                    <a:pt x="728" y="292"/>
                  </a:cubicBezTo>
                  <a:cubicBezTo>
                    <a:pt x="718" y="298"/>
                    <a:pt x="718" y="298"/>
                    <a:pt x="718" y="298"/>
                  </a:cubicBezTo>
                  <a:cubicBezTo>
                    <a:pt x="743" y="315"/>
                    <a:pt x="743" y="315"/>
                    <a:pt x="743" y="315"/>
                  </a:cubicBezTo>
                  <a:cubicBezTo>
                    <a:pt x="744" y="284"/>
                    <a:pt x="744" y="284"/>
                    <a:pt x="744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Oval 21">
              <a:extLst>
                <a:ext uri="{FF2B5EF4-FFF2-40B4-BE49-F238E27FC236}">
                  <a16:creationId xmlns:a16="http://schemas.microsoft.com/office/drawing/2014/main" id="{6CBB15B4-A49B-9932-514B-B9B32D6D3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9863" y="2732995"/>
              <a:ext cx="138113" cy="1397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884CE4B2-4F82-C245-0B05-EB2378D7E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088" y="2358345"/>
              <a:ext cx="93663" cy="723900"/>
            </a:xfrm>
            <a:custGeom>
              <a:avLst/>
              <a:gdLst>
                <a:gd name="T0" fmla="*/ 59 w 59"/>
                <a:gd name="T1" fmla="*/ 402 h 456"/>
                <a:gd name="T2" fmla="*/ 36 w 59"/>
                <a:gd name="T3" fmla="*/ 402 h 456"/>
                <a:gd name="T4" fmla="*/ 36 w 59"/>
                <a:gd name="T5" fmla="*/ 54 h 456"/>
                <a:gd name="T6" fmla="*/ 59 w 59"/>
                <a:gd name="T7" fmla="*/ 54 h 456"/>
                <a:gd name="T8" fmla="*/ 30 w 59"/>
                <a:gd name="T9" fmla="*/ 0 h 456"/>
                <a:gd name="T10" fmla="*/ 0 w 59"/>
                <a:gd name="T11" fmla="*/ 54 h 456"/>
                <a:gd name="T12" fmla="*/ 24 w 59"/>
                <a:gd name="T13" fmla="*/ 54 h 456"/>
                <a:gd name="T14" fmla="*/ 24 w 59"/>
                <a:gd name="T15" fmla="*/ 402 h 456"/>
                <a:gd name="T16" fmla="*/ 0 w 59"/>
                <a:gd name="T17" fmla="*/ 402 h 456"/>
                <a:gd name="T18" fmla="*/ 30 w 59"/>
                <a:gd name="T19" fmla="*/ 456 h 456"/>
                <a:gd name="T20" fmla="*/ 59 w 59"/>
                <a:gd name="T21" fmla="*/ 402 h 456"/>
                <a:gd name="T22" fmla="*/ 59 w 59"/>
                <a:gd name="T23" fmla="*/ 4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456">
                  <a:moveTo>
                    <a:pt x="59" y="402"/>
                  </a:moveTo>
                  <a:lnTo>
                    <a:pt x="36" y="402"/>
                  </a:lnTo>
                  <a:lnTo>
                    <a:pt x="36" y="54"/>
                  </a:lnTo>
                  <a:lnTo>
                    <a:pt x="59" y="54"/>
                  </a:lnTo>
                  <a:lnTo>
                    <a:pt x="30" y="0"/>
                  </a:lnTo>
                  <a:lnTo>
                    <a:pt x="0" y="54"/>
                  </a:lnTo>
                  <a:lnTo>
                    <a:pt x="24" y="54"/>
                  </a:lnTo>
                  <a:lnTo>
                    <a:pt x="24" y="402"/>
                  </a:lnTo>
                  <a:lnTo>
                    <a:pt x="0" y="402"/>
                  </a:lnTo>
                  <a:lnTo>
                    <a:pt x="30" y="456"/>
                  </a:lnTo>
                  <a:lnTo>
                    <a:pt x="59" y="402"/>
                  </a:lnTo>
                  <a:lnTo>
                    <a:pt x="59" y="4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75C4B7D-CEEB-E28C-70C8-200BB9FAD79C}"/>
              </a:ext>
            </a:extLst>
          </p:cNvPr>
          <p:cNvGrpSpPr/>
          <p:nvPr/>
        </p:nvGrpSpPr>
        <p:grpSpPr>
          <a:xfrm>
            <a:off x="8488363" y="4624090"/>
            <a:ext cx="2355850" cy="1208087"/>
            <a:chOff x="8469313" y="4633233"/>
            <a:chExt cx="2355850" cy="1208087"/>
          </a:xfrm>
          <a:solidFill>
            <a:srgbClr val="017E81"/>
          </a:solidFill>
        </p:grpSpPr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id="{23CA33B2-5E0D-8990-85CA-EB2882990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313" y="4633233"/>
              <a:ext cx="2355850" cy="1001713"/>
            </a:xfrm>
            <a:custGeom>
              <a:avLst/>
              <a:gdLst>
                <a:gd name="T0" fmla="*/ 744 w 744"/>
                <a:gd name="T1" fmla="*/ 33 h 316"/>
                <a:gd name="T2" fmla="*/ 734 w 744"/>
                <a:gd name="T3" fmla="*/ 27 h 316"/>
                <a:gd name="T4" fmla="*/ 11 w 744"/>
                <a:gd name="T5" fmla="*/ 25 h 316"/>
                <a:gd name="T6" fmla="*/ 0 w 744"/>
                <a:gd name="T7" fmla="*/ 31 h 316"/>
                <a:gd name="T8" fmla="*/ 1 w 744"/>
                <a:gd name="T9" fmla="*/ 0 h 316"/>
                <a:gd name="T10" fmla="*/ 27 w 744"/>
                <a:gd name="T11" fmla="*/ 17 h 316"/>
                <a:gd name="T12" fmla="*/ 16 w 744"/>
                <a:gd name="T13" fmla="*/ 23 h 316"/>
                <a:gd name="T14" fmla="*/ 729 w 744"/>
                <a:gd name="T15" fmla="*/ 24 h 316"/>
                <a:gd name="T16" fmla="*/ 718 w 744"/>
                <a:gd name="T17" fmla="*/ 19 h 316"/>
                <a:gd name="T18" fmla="*/ 744 w 744"/>
                <a:gd name="T19" fmla="*/ 2 h 316"/>
                <a:gd name="T20" fmla="*/ 744 w 744"/>
                <a:gd name="T21" fmla="*/ 3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33"/>
                  </a:moveTo>
                  <a:cubicBezTo>
                    <a:pt x="734" y="27"/>
                    <a:pt x="734" y="27"/>
                    <a:pt x="734" y="27"/>
                  </a:cubicBezTo>
                  <a:cubicBezTo>
                    <a:pt x="580" y="314"/>
                    <a:pt x="165" y="316"/>
                    <a:pt x="11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7" y="308"/>
                    <a:pt x="577" y="308"/>
                    <a:pt x="729" y="24"/>
                  </a:cubicBezTo>
                  <a:cubicBezTo>
                    <a:pt x="718" y="19"/>
                    <a:pt x="718" y="19"/>
                    <a:pt x="718" y="19"/>
                  </a:cubicBezTo>
                  <a:cubicBezTo>
                    <a:pt x="744" y="2"/>
                    <a:pt x="744" y="2"/>
                    <a:pt x="744" y="2"/>
                  </a:cubicBezTo>
                  <a:cubicBezTo>
                    <a:pt x="744" y="33"/>
                    <a:pt x="744" y="33"/>
                    <a:pt x="74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0657A681-BCDC-A1A8-D71F-F4393DCBC487}"/>
                </a:ext>
              </a:extLst>
            </p:cNvPr>
            <p:cNvGrpSpPr/>
            <p:nvPr/>
          </p:nvGrpSpPr>
          <p:grpSpPr>
            <a:xfrm>
              <a:off x="9580563" y="5114245"/>
              <a:ext cx="136525" cy="727075"/>
              <a:chOff x="9580563" y="5114245"/>
              <a:chExt cx="136525" cy="727075"/>
            </a:xfrm>
            <a:grpFill/>
          </p:grpSpPr>
          <p:sp>
            <p:nvSpPr>
              <p:cNvPr id="31" name="Freeform 23">
                <a:extLst>
                  <a:ext uri="{FF2B5EF4-FFF2-40B4-BE49-F238E27FC236}">
                    <a16:creationId xmlns:a16="http://schemas.microsoft.com/office/drawing/2014/main" id="{BD484866-E142-CFC6-23B7-C6091A711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2788" y="5114245"/>
                <a:ext cx="95250" cy="727075"/>
              </a:xfrm>
              <a:custGeom>
                <a:avLst/>
                <a:gdLst>
                  <a:gd name="T0" fmla="*/ 60 w 60"/>
                  <a:gd name="T1" fmla="*/ 54 h 458"/>
                  <a:gd name="T2" fmla="*/ 36 w 60"/>
                  <a:gd name="T3" fmla="*/ 54 h 458"/>
                  <a:gd name="T4" fmla="*/ 36 w 60"/>
                  <a:gd name="T5" fmla="*/ 404 h 458"/>
                  <a:gd name="T6" fmla="*/ 60 w 60"/>
                  <a:gd name="T7" fmla="*/ 404 h 458"/>
                  <a:gd name="T8" fmla="*/ 30 w 60"/>
                  <a:gd name="T9" fmla="*/ 458 h 458"/>
                  <a:gd name="T10" fmla="*/ 0 w 60"/>
                  <a:gd name="T11" fmla="*/ 404 h 458"/>
                  <a:gd name="T12" fmla="*/ 24 w 60"/>
                  <a:gd name="T13" fmla="*/ 404 h 458"/>
                  <a:gd name="T14" fmla="*/ 24 w 60"/>
                  <a:gd name="T15" fmla="*/ 54 h 458"/>
                  <a:gd name="T16" fmla="*/ 0 w 60"/>
                  <a:gd name="T17" fmla="*/ 54 h 458"/>
                  <a:gd name="T18" fmla="*/ 30 w 60"/>
                  <a:gd name="T19" fmla="*/ 0 h 458"/>
                  <a:gd name="T20" fmla="*/ 60 w 60"/>
                  <a:gd name="T21" fmla="*/ 54 h 458"/>
                  <a:gd name="T22" fmla="*/ 60 w 60"/>
                  <a:gd name="T23" fmla="*/ 54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458">
                    <a:moveTo>
                      <a:pt x="60" y="54"/>
                    </a:moveTo>
                    <a:lnTo>
                      <a:pt x="36" y="54"/>
                    </a:lnTo>
                    <a:lnTo>
                      <a:pt x="36" y="404"/>
                    </a:lnTo>
                    <a:lnTo>
                      <a:pt x="60" y="404"/>
                    </a:lnTo>
                    <a:lnTo>
                      <a:pt x="30" y="458"/>
                    </a:lnTo>
                    <a:lnTo>
                      <a:pt x="0" y="404"/>
                    </a:lnTo>
                    <a:lnTo>
                      <a:pt x="24" y="404"/>
                    </a:lnTo>
                    <a:lnTo>
                      <a:pt x="24" y="54"/>
                    </a:lnTo>
                    <a:lnTo>
                      <a:pt x="0" y="54"/>
                    </a:lnTo>
                    <a:lnTo>
                      <a:pt x="30" y="0"/>
                    </a:lnTo>
                    <a:lnTo>
                      <a:pt x="60" y="54"/>
                    </a:lnTo>
                    <a:lnTo>
                      <a:pt x="60" y="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Oval 25">
                <a:extLst>
                  <a:ext uri="{FF2B5EF4-FFF2-40B4-BE49-F238E27FC236}">
                    <a16:creationId xmlns:a16="http://schemas.microsoft.com/office/drawing/2014/main" id="{598C0C69-4BD2-D633-DE48-976EFB6429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0563" y="5326970"/>
                <a:ext cx="136525" cy="1365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3" name="Freeform 25">
            <a:extLst>
              <a:ext uri="{FF2B5EF4-FFF2-40B4-BE49-F238E27FC236}">
                <a16:creationId xmlns:a16="http://schemas.microsoft.com/office/drawing/2014/main" id="{0259DE3A-61DF-BDFF-940A-0C10798DB93D}"/>
              </a:ext>
            </a:extLst>
          </p:cNvPr>
          <p:cNvSpPr>
            <a:spLocks noEditPoints="1"/>
          </p:cNvSpPr>
          <p:nvPr/>
        </p:nvSpPr>
        <p:spPr bwMode="auto">
          <a:xfrm>
            <a:off x="9415006" y="3818754"/>
            <a:ext cx="476626" cy="476626"/>
          </a:xfrm>
          <a:custGeom>
            <a:avLst/>
            <a:gdLst/>
            <a:ahLst/>
            <a:cxnLst>
              <a:cxn ang="0">
                <a:pos x="114" y="98"/>
              </a:cxn>
              <a:cxn ang="0">
                <a:pos x="94" y="78"/>
              </a:cxn>
              <a:cxn ang="0">
                <a:pos x="102" y="50"/>
              </a:cxn>
              <a:cxn ang="0">
                <a:pos x="51" y="0"/>
              </a:cxn>
              <a:cxn ang="0">
                <a:pos x="0" y="50"/>
              </a:cxn>
              <a:cxn ang="0">
                <a:pos x="51" y="101"/>
              </a:cxn>
              <a:cxn ang="0">
                <a:pos x="78" y="93"/>
              </a:cxn>
              <a:cxn ang="0">
                <a:pos x="98" y="113"/>
              </a:cxn>
              <a:cxn ang="0">
                <a:pos x="104" y="113"/>
              </a:cxn>
              <a:cxn ang="0">
                <a:pos x="114" y="103"/>
              </a:cxn>
              <a:cxn ang="0">
                <a:pos x="114" y="98"/>
              </a:cxn>
              <a:cxn ang="0">
                <a:pos x="51" y="87"/>
              </a:cxn>
              <a:cxn ang="0">
                <a:pos x="15" y="50"/>
              </a:cxn>
              <a:cxn ang="0">
                <a:pos x="51" y="14"/>
              </a:cxn>
              <a:cxn ang="0">
                <a:pos x="87" y="50"/>
              </a:cxn>
              <a:cxn ang="0">
                <a:pos x="51" y="87"/>
              </a:cxn>
            </a:cxnLst>
            <a:rect l="0" t="0" r="r" b="b"/>
            <a:pathLst>
              <a:path w="115" h="115">
                <a:moveTo>
                  <a:pt x="114" y="98"/>
                </a:moveTo>
                <a:cubicBezTo>
                  <a:pt x="94" y="78"/>
                  <a:pt x="94" y="78"/>
                  <a:pt x="94" y="78"/>
                </a:cubicBezTo>
                <a:cubicBezTo>
                  <a:pt x="99" y="70"/>
                  <a:pt x="102" y="60"/>
                  <a:pt x="102" y="50"/>
                </a:cubicBezTo>
                <a:cubicBezTo>
                  <a:pt x="102" y="22"/>
                  <a:pt x="79" y="0"/>
                  <a:pt x="51" y="0"/>
                </a:cubicBezTo>
                <a:cubicBezTo>
                  <a:pt x="23" y="0"/>
                  <a:pt x="0" y="22"/>
                  <a:pt x="0" y="50"/>
                </a:cubicBezTo>
                <a:cubicBezTo>
                  <a:pt x="0" y="78"/>
                  <a:pt x="23" y="101"/>
                  <a:pt x="51" y="101"/>
                </a:cubicBezTo>
                <a:cubicBezTo>
                  <a:pt x="61" y="101"/>
                  <a:pt x="71" y="98"/>
                  <a:pt x="78" y="9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100" y="115"/>
                  <a:pt x="102" y="115"/>
                  <a:pt x="104" y="113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1"/>
                  <a:pt x="115" y="99"/>
                  <a:pt x="114" y="98"/>
                </a:cubicBezTo>
                <a:close/>
                <a:moveTo>
                  <a:pt x="51" y="87"/>
                </a:moveTo>
                <a:cubicBezTo>
                  <a:pt x="31" y="87"/>
                  <a:pt x="15" y="70"/>
                  <a:pt x="15" y="50"/>
                </a:cubicBezTo>
                <a:cubicBezTo>
                  <a:pt x="15" y="30"/>
                  <a:pt x="31" y="14"/>
                  <a:pt x="51" y="14"/>
                </a:cubicBezTo>
                <a:cubicBezTo>
                  <a:pt x="71" y="14"/>
                  <a:pt x="87" y="30"/>
                  <a:pt x="87" y="50"/>
                </a:cubicBezTo>
                <a:cubicBezTo>
                  <a:pt x="87" y="70"/>
                  <a:pt x="71" y="87"/>
                  <a:pt x="51" y="87"/>
                </a:cubicBezTo>
                <a:close/>
              </a:path>
            </a:pathLst>
          </a:custGeom>
          <a:solidFill>
            <a:srgbClr val="D5BC7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3">
            <a:extLst>
              <a:ext uri="{FF2B5EF4-FFF2-40B4-BE49-F238E27FC236}">
                <a16:creationId xmlns:a16="http://schemas.microsoft.com/office/drawing/2014/main" id="{7A1DB3CE-EA1F-54E7-37AA-2717E505D589}"/>
              </a:ext>
            </a:extLst>
          </p:cNvPr>
          <p:cNvSpPr>
            <a:spLocks/>
          </p:cNvSpPr>
          <p:nvPr/>
        </p:nvSpPr>
        <p:spPr bwMode="auto">
          <a:xfrm>
            <a:off x="2327387" y="3814890"/>
            <a:ext cx="479202" cy="484354"/>
          </a:xfrm>
          <a:custGeom>
            <a:avLst/>
            <a:gdLst/>
            <a:ahLst/>
            <a:cxnLst>
              <a:cxn ang="0">
                <a:pos x="112" y="89"/>
              </a:cxn>
              <a:cxn ang="0">
                <a:pos x="86" y="75"/>
              </a:cxn>
              <a:cxn ang="0">
                <a:pos x="72" y="69"/>
              </a:cxn>
              <a:cxn ang="0">
                <a:pos x="72" y="58"/>
              </a:cxn>
              <a:cxn ang="0">
                <a:pos x="77" y="45"/>
              </a:cxn>
              <a:cxn ang="0">
                <a:pos x="83" y="38"/>
              </a:cxn>
              <a:cxn ang="0">
                <a:pos x="79" y="30"/>
              </a:cxn>
              <a:cxn ang="0">
                <a:pos x="80" y="18"/>
              </a:cxn>
              <a:cxn ang="0">
                <a:pos x="58" y="0"/>
              </a:cxn>
              <a:cxn ang="0">
                <a:pos x="35" y="18"/>
              </a:cxn>
              <a:cxn ang="0">
                <a:pos x="36" y="30"/>
              </a:cxn>
              <a:cxn ang="0">
                <a:pos x="33" y="38"/>
              </a:cxn>
              <a:cxn ang="0">
                <a:pos x="38" y="45"/>
              </a:cxn>
              <a:cxn ang="0">
                <a:pos x="44" y="58"/>
              </a:cxn>
              <a:cxn ang="0">
                <a:pos x="44" y="69"/>
              </a:cxn>
              <a:cxn ang="0">
                <a:pos x="30" y="75"/>
              </a:cxn>
              <a:cxn ang="0">
                <a:pos x="4" y="89"/>
              </a:cxn>
              <a:cxn ang="0">
                <a:pos x="1" y="116"/>
              </a:cxn>
              <a:cxn ang="0">
                <a:pos x="114" y="116"/>
              </a:cxn>
              <a:cxn ang="0">
                <a:pos x="112" y="89"/>
              </a:cxn>
            </a:cxnLst>
            <a:rect l="0" t="0" r="r" b="b"/>
            <a:pathLst>
              <a:path w="115" h="116">
                <a:moveTo>
                  <a:pt x="112" y="89"/>
                </a:moveTo>
                <a:cubicBezTo>
                  <a:pt x="109" y="83"/>
                  <a:pt x="97" y="80"/>
                  <a:pt x="86" y="75"/>
                </a:cubicBezTo>
                <a:cubicBezTo>
                  <a:pt x="75" y="71"/>
                  <a:pt x="72" y="69"/>
                  <a:pt x="72" y="69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6" y="55"/>
                  <a:pt x="77" y="45"/>
                </a:cubicBezTo>
                <a:cubicBezTo>
                  <a:pt x="80" y="45"/>
                  <a:pt x="83" y="41"/>
                  <a:pt x="83" y="38"/>
                </a:cubicBezTo>
                <a:cubicBezTo>
                  <a:pt x="83" y="36"/>
                  <a:pt x="83" y="29"/>
                  <a:pt x="79" y="30"/>
                </a:cubicBezTo>
                <a:cubicBezTo>
                  <a:pt x="80" y="25"/>
                  <a:pt x="81" y="20"/>
                  <a:pt x="80" y="18"/>
                </a:cubicBezTo>
                <a:cubicBezTo>
                  <a:pt x="80" y="9"/>
                  <a:pt x="71" y="0"/>
                  <a:pt x="58" y="0"/>
                </a:cubicBezTo>
                <a:cubicBezTo>
                  <a:pt x="45" y="0"/>
                  <a:pt x="36" y="9"/>
                  <a:pt x="35" y="18"/>
                </a:cubicBezTo>
                <a:cubicBezTo>
                  <a:pt x="35" y="20"/>
                  <a:pt x="35" y="25"/>
                  <a:pt x="36" y="30"/>
                </a:cubicBezTo>
                <a:cubicBezTo>
                  <a:pt x="33" y="29"/>
                  <a:pt x="32" y="36"/>
                  <a:pt x="33" y="38"/>
                </a:cubicBezTo>
                <a:cubicBezTo>
                  <a:pt x="33" y="41"/>
                  <a:pt x="35" y="45"/>
                  <a:pt x="38" y="45"/>
                </a:cubicBezTo>
                <a:cubicBezTo>
                  <a:pt x="39" y="55"/>
                  <a:pt x="44" y="58"/>
                  <a:pt x="44" y="58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69"/>
                  <a:pt x="41" y="71"/>
                  <a:pt x="30" y="75"/>
                </a:cubicBezTo>
                <a:cubicBezTo>
                  <a:pt x="18" y="80"/>
                  <a:pt x="7" y="83"/>
                  <a:pt x="4" y="89"/>
                </a:cubicBezTo>
                <a:cubicBezTo>
                  <a:pt x="0" y="93"/>
                  <a:pt x="1" y="116"/>
                  <a:pt x="1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16"/>
                  <a:pt x="115" y="93"/>
                  <a:pt x="112" y="89"/>
                </a:cubicBezTo>
                <a:close/>
              </a:path>
            </a:pathLst>
          </a:custGeom>
          <a:solidFill>
            <a:srgbClr val="D5BC7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53">
            <a:extLst>
              <a:ext uri="{FF2B5EF4-FFF2-40B4-BE49-F238E27FC236}">
                <a16:creationId xmlns:a16="http://schemas.microsoft.com/office/drawing/2014/main" id="{DE97D89A-78E9-E623-9C0A-8B8E3CF3FD1C}"/>
              </a:ext>
            </a:extLst>
          </p:cNvPr>
          <p:cNvSpPr>
            <a:spLocks/>
          </p:cNvSpPr>
          <p:nvPr/>
        </p:nvSpPr>
        <p:spPr bwMode="auto">
          <a:xfrm>
            <a:off x="4111593" y="3823908"/>
            <a:ext cx="468896" cy="466318"/>
          </a:xfrm>
          <a:custGeom>
            <a:avLst/>
            <a:gdLst/>
            <a:ahLst/>
            <a:cxnLst>
              <a:cxn ang="0">
                <a:pos x="91" y="89"/>
              </a:cxn>
              <a:cxn ang="0">
                <a:pos x="80" y="98"/>
              </a:cxn>
              <a:cxn ang="0">
                <a:pos x="43" y="98"/>
              </a:cxn>
              <a:cxn ang="0">
                <a:pos x="38" y="91"/>
              </a:cxn>
              <a:cxn ang="0">
                <a:pos x="43" y="76"/>
              </a:cxn>
              <a:cxn ang="0">
                <a:pos x="101" y="76"/>
              </a:cxn>
              <a:cxn ang="0">
                <a:pos x="113" y="26"/>
              </a:cxn>
              <a:cxn ang="0">
                <a:pos x="21" y="13"/>
              </a:cxn>
              <a:cxn ang="0">
                <a:pos x="13" y="8"/>
              </a:cxn>
              <a:cxn ang="0">
                <a:pos x="14" y="7"/>
              </a:cxn>
              <a:cxn ang="0">
                <a:pos x="7" y="0"/>
              </a:cxn>
              <a:cxn ang="0">
                <a:pos x="0" y="7"/>
              </a:cxn>
              <a:cxn ang="0">
                <a:pos x="7" y="14"/>
              </a:cxn>
              <a:cxn ang="0">
                <a:pos x="8" y="14"/>
              </a:cxn>
              <a:cxn ang="0">
                <a:pos x="17" y="19"/>
              </a:cxn>
              <a:cxn ang="0">
                <a:pos x="31" y="76"/>
              </a:cxn>
              <a:cxn ang="0">
                <a:pos x="35" y="76"/>
              </a:cxn>
              <a:cxn ang="0">
                <a:pos x="31" y="88"/>
              </a:cxn>
              <a:cxn ang="0">
                <a:pos x="31" y="88"/>
              </a:cxn>
              <a:cxn ang="0">
                <a:pos x="19" y="100"/>
              </a:cxn>
              <a:cxn ang="0">
                <a:pos x="31" y="112"/>
              </a:cxn>
              <a:cxn ang="0">
                <a:pos x="42" y="105"/>
              </a:cxn>
              <a:cxn ang="0">
                <a:pos x="80" y="105"/>
              </a:cxn>
              <a:cxn ang="0">
                <a:pos x="91" y="112"/>
              </a:cxn>
              <a:cxn ang="0">
                <a:pos x="103" y="101"/>
              </a:cxn>
              <a:cxn ang="0">
                <a:pos x="91" y="89"/>
              </a:cxn>
            </a:cxnLst>
            <a:rect l="0" t="0" r="r" b="b"/>
            <a:pathLst>
              <a:path w="113" h="112">
                <a:moveTo>
                  <a:pt x="91" y="89"/>
                </a:moveTo>
                <a:cubicBezTo>
                  <a:pt x="86" y="89"/>
                  <a:pt x="81" y="93"/>
                  <a:pt x="8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2" y="95"/>
                  <a:pt x="41" y="92"/>
                  <a:pt x="38" y="91"/>
                </a:cubicBezTo>
                <a:cubicBezTo>
                  <a:pt x="43" y="76"/>
                  <a:pt x="43" y="76"/>
                  <a:pt x="43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21" y="13"/>
                  <a:pt x="21" y="13"/>
                  <a:pt x="21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7" y="19"/>
                  <a:pt x="17" y="19"/>
                  <a:pt x="17" y="19"/>
                </a:cubicBezTo>
                <a:cubicBezTo>
                  <a:pt x="31" y="76"/>
                  <a:pt x="31" y="76"/>
                  <a:pt x="31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1" y="88"/>
                  <a:pt x="31" y="88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24" y="88"/>
                  <a:pt x="19" y="94"/>
                  <a:pt x="19" y="100"/>
                </a:cubicBezTo>
                <a:cubicBezTo>
                  <a:pt x="19" y="107"/>
                  <a:pt x="24" y="112"/>
                  <a:pt x="31" y="112"/>
                </a:cubicBezTo>
                <a:cubicBezTo>
                  <a:pt x="36" y="112"/>
                  <a:pt x="40" y="109"/>
                  <a:pt x="42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2" y="109"/>
                  <a:pt x="86" y="112"/>
                  <a:pt x="91" y="112"/>
                </a:cubicBezTo>
                <a:cubicBezTo>
                  <a:pt x="98" y="112"/>
                  <a:pt x="103" y="107"/>
                  <a:pt x="103" y="101"/>
                </a:cubicBezTo>
                <a:cubicBezTo>
                  <a:pt x="103" y="94"/>
                  <a:pt x="98" y="89"/>
                  <a:pt x="91" y="89"/>
                </a:cubicBezTo>
                <a:close/>
              </a:path>
            </a:pathLst>
          </a:custGeom>
          <a:solidFill>
            <a:srgbClr val="D5BC7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A1E2FBC-8607-6127-62A7-899ACF01C217}"/>
              </a:ext>
            </a:extLst>
          </p:cNvPr>
          <p:cNvGrpSpPr/>
          <p:nvPr/>
        </p:nvGrpSpPr>
        <p:grpSpPr>
          <a:xfrm>
            <a:off x="7642441" y="3844518"/>
            <a:ext cx="486930" cy="425098"/>
            <a:chOff x="1450975" y="3768725"/>
            <a:chExt cx="300038" cy="261938"/>
          </a:xfrm>
          <a:solidFill>
            <a:srgbClr val="D5BC7A"/>
          </a:solidFill>
        </p:grpSpPr>
        <p:sp>
          <p:nvSpPr>
            <p:cNvPr id="37" name="Oval 154">
              <a:extLst>
                <a:ext uri="{FF2B5EF4-FFF2-40B4-BE49-F238E27FC236}">
                  <a16:creationId xmlns:a16="http://schemas.microsoft.com/office/drawing/2014/main" id="{2086C09B-84CE-E503-B7F6-A6C039607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9075" y="3956050"/>
              <a:ext cx="74613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155">
              <a:extLst>
                <a:ext uri="{FF2B5EF4-FFF2-40B4-BE49-F238E27FC236}">
                  <a16:creationId xmlns:a16="http://schemas.microsoft.com/office/drawing/2014/main" id="{8226C79A-C88B-7361-F67B-11AC3201F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5763" y="3956050"/>
              <a:ext cx="74613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56">
              <a:extLst>
                <a:ext uri="{FF2B5EF4-FFF2-40B4-BE49-F238E27FC236}">
                  <a16:creationId xmlns:a16="http://schemas.microsoft.com/office/drawing/2014/main" id="{8F8A1060-EE9A-B1DA-E3AE-FF14AC1F9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0975" y="3768725"/>
              <a:ext cx="300038" cy="204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0" y="0"/>
                </a:cxn>
                <a:cxn ang="0">
                  <a:pos x="37" y="4"/>
                </a:cxn>
                <a:cxn ang="0">
                  <a:pos x="37" y="15"/>
                </a:cxn>
                <a:cxn ang="0">
                  <a:pos x="19" y="15"/>
                </a:cxn>
                <a:cxn ang="0">
                  <a:pos x="13" y="18"/>
                </a:cxn>
                <a:cxn ang="0">
                  <a:pos x="2" y="40"/>
                </a:cxn>
                <a:cxn ang="0">
                  <a:pos x="0" y="47"/>
                </a:cxn>
                <a:cxn ang="0">
                  <a:pos x="0" y="69"/>
                </a:cxn>
                <a:cxn ang="0">
                  <a:pos x="3" y="75"/>
                </a:cxn>
                <a:cxn ang="0">
                  <a:pos x="5" y="77"/>
                </a:cxn>
                <a:cxn ang="0">
                  <a:pos x="9" y="79"/>
                </a:cxn>
                <a:cxn ang="0">
                  <a:pos x="29" y="65"/>
                </a:cxn>
                <a:cxn ang="0">
                  <a:pos x="50" y="80"/>
                </a:cxn>
                <a:cxn ang="0">
                  <a:pos x="74" y="80"/>
                </a:cxn>
                <a:cxn ang="0">
                  <a:pos x="95" y="65"/>
                </a:cxn>
                <a:cxn ang="0">
                  <a:pos x="115" y="79"/>
                </a:cxn>
                <a:cxn ang="0">
                  <a:pos x="117" y="76"/>
                </a:cxn>
                <a:cxn ang="0">
                  <a:pos x="117" y="4"/>
                </a:cxn>
                <a:cxn ang="0">
                  <a:pos x="113" y="0"/>
                </a:cxn>
                <a:cxn ang="0">
                  <a:pos x="37" y="44"/>
                </a:cxn>
                <a:cxn ang="0">
                  <a:pos x="15" y="44"/>
                </a:cxn>
                <a:cxn ang="0">
                  <a:pos x="22" y="22"/>
                </a:cxn>
                <a:cxn ang="0">
                  <a:pos x="37" y="22"/>
                </a:cxn>
                <a:cxn ang="0">
                  <a:pos x="37" y="44"/>
                </a:cxn>
              </a:cxnLst>
              <a:rect l="0" t="0" r="r" b="b"/>
              <a:pathLst>
                <a:path w="117" h="80">
                  <a:moveTo>
                    <a:pt x="11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7" y="2"/>
                    <a:pt x="37" y="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4" y="16"/>
                    <a:pt x="13" y="18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2"/>
                    <a:pt x="0" y="45"/>
                    <a:pt x="0" y="4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1"/>
                    <a:pt x="2" y="74"/>
                    <a:pt x="3" y="75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6" y="78"/>
                    <a:pt x="8" y="79"/>
                    <a:pt x="9" y="79"/>
                  </a:cubicBezTo>
                  <a:cubicBezTo>
                    <a:pt x="12" y="71"/>
                    <a:pt x="20" y="65"/>
                    <a:pt x="29" y="65"/>
                  </a:cubicBezTo>
                  <a:cubicBezTo>
                    <a:pt x="39" y="65"/>
                    <a:pt x="47" y="71"/>
                    <a:pt x="50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7" y="71"/>
                    <a:pt x="85" y="65"/>
                    <a:pt x="95" y="65"/>
                  </a:cubicBezTo>
                  <a:cubicBezTo>
                    <a:pt x="104" y="65"/>
                    <a:pt x="112" y="71"/>
                    <a:pt x="115" y="79"/>
                  </a:cubicBezTo>
                  <a:cubicBezTo>
                    <a:pt x="116" y="78"/>
                    <a:pt x="117" y="77"/>
                    <a:pt x="117" y="7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  <a:moveTo>
                    <a:pt x="37" y="44"/>
                  </a:moveTo>
                  <a:cubicBezTo>
                    <a:pt x="15" y="44"/>
                    <a:pt x="15" y="44"/>
                    <a:pt x="15" y="4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37" y="22"/>
                    <a:pt x="37" y="22"/>
                    <a:pt x="37" y="22"/>
                  </a:cubicBezTo>
                  <a:lnTo>
                    <a:pt x="37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0105C96-4852-3A44-9C09-03D4C38CADF8}"/>
              </a:ext>
            </a:extLst>
          </p:cNvPr>
          <p:cNvGrpSpPr/>
          <p:nvPr/>
        </p:nvGrpSpPr>
        <p:grpSpPr>
          <a:xfrm>
            <a:off x="5826535" y="3836789"/>
            <a:ext cx="481780" cy="440556"/>
            <a:chOff x="2046288" y="3759200"/>
            <a:chExt cx="296863" cy="271463"/>
          </a:xfrm>
          <a:solidFill>
            <a:srgbClr val="D5BC7A"/>
          </a:solidFill>
        </p:grpSpPr>
        <p:sp>
          <p:nvSpPr>
            <p:cNvPr id="41" name="Rectangle 160">
              <a:extLst>
                <a:ext uri="{FF2B5EF4-FFF2-40B4-BE49-F238E27FC236}">
                  <a16:creationId xmlns:a16="http://schemas.microsoft.com/office/drawing/2014/main" id="{C7CF65CB-89B1-E3D1-6F15-587AA68A03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5338" y="3973513"/>
              <a:ext cx="55563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161">
              <a:extLst>
                <a:ext uri="{FF2B5EF4-FFF2-40B4-BE49-F238E27FC236}">
                  <a16:creationId xmlns:a16="http://schemas.microsoft.com/office/drawing/2014/main" id="{AA98453E-5569-163B-276F-EFBFF76F2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9950" y="3935413"/>
              <a:ext cx="55563" cy="952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162">
              <a:extLst>
                <a:ext uri="{FF2B5EF4-FFF2-40B4-BE49-F238E27FC236}">
                  <a16:creationId xmlns:a16="http://schemas.microsoft.com/office/drawing/2014/main" id="{E01651B5-F620-B620-0154-0E11A4D7D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975" y="3898900"/>
              <a:ext cx="57150" cy="131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163">
              <a:extLst>
                <a:ext uri="{FF2B5EF4-FFF2-40B4-BE49-F238E27FC236}">
                  <a16:creationId xmlns:a16="http://schemas.microsoft.com/office/drawing/2014/main" id="{B5F1C135-48F2-9880-AC1F-3C07939D2A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7588" y="3860800"/>
              <a:ext cx="55563" cy="169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4">
              <a:extLst>
                <a:ext uri="{FF2B5EF4-FFF2-40B4-BE49-F238E27FC236}">
                  <a16:creationId xmlns:a16="http://schemas.microsoft.com/office/drawing/2014/main" id="{D882CC94-BA66-AE62-D812-CD00165BF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288" y="3759200"/>
              <a:ext cx="296863" cy="176213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26" y="25"/>
                </a:cxn>
                <a:cxn ang="0">
                  <a:pos x="81" y="59"/>
                </a:cxn>
                <a:cxn ang="0">
                  <a:pos x="59" y="48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60" y="62"/>
                </a:cxn>
                <a:cxn ang="0">
                  <a:pos x="83" y="74"/>
                </a:cxn>
                <a:cxn ang="0">
                  <a:pos x="131" y="37"/>
                </a:cxn>
                <a:cxn ang="0">
                  <a:pos x="166" y="37"/>
                </a:cxn>
                <a:cxn ang="0">
                  <a:pos x="187" y="16"/>
                </a:cxn>
                <a:cxn ang="0">
                  <a:pos x="187" y="0"/>
                </a:cxn>
                <a:cxn ang="0">
                  <a:pos x="162" y="25"/>
                </a:cxn>
              </a:cxnLst>
              <a:rect l="0" t="0" r="r" b="b"/>
              <a:pathLst>
                <a:path w="187" h="111">
                  <a:moveTo>
                    <a:pt x="162" y="25"/>
                  </a:moveTo>
                  <a:lnTo>
                    <a:pt x="126" y="25"/>
                  </a:lnTo>
                  <a:lnTo>
                    <a:pt x="81" y="59"/>
                  </a:lnTo>
                  <a:lnTo>
                    <a:pt x="59" y="48"/>
                  </a:lnTo>
                  <a:lnTo>
                    <a:pt x="0" y="96"/>
                  </a:lnTo>
                  <a:lnTo>
                    <a:pt x="0" y="111"/>
                  </a:lnTo>
                  <a:lnTo>
                    <a:pt x="60" y="62"/>
                  </a:lnTo>
                  <a:lnTo>
                    <a:pt x="83" y="74"/>
                  </a:lnTo>
                  <a:lnTo>
                    <a:pt x="131" y="37"/>
                  </a:lnTo>
                  <a:lnTo>
                    <a:pt x="166" y="37"/>
                  </a:lnTo>
                  <a:lnTo>
                    <a:pt x="187" y="16"/>
                  </a:lnTo>
                  <a:lnTo>
                    <a:pt x="187" y="0"/>
                  </a:lnTo>
                  <a:lnTo>
                    <a:pt x="162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011EC578-79FB-72A9-070C-F7FB965099A4}"/>
              </a:ext>
            </a:extLst>
          </p:cNvPr>
          <p:cNvSpPr txBox="1"/>
          <p:nvPr/>
        </p:nvSpPr>
        <p:spPr>
          <a:xfrm>
            <a:off x="897637" y="5789634"/>
            <a:ext cx="3344484" cy="91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202F652-C5C0-0027-010D-0AB6050796AD}"/>
              </a:ext>
            </a:extLst>
          </p:cNvPr>
          <p:cNvSpPr txBox="1"/>
          <p:nvPr/>
        </p:nvSpPr>
        <p:spPr>
          <a:xfrm>
            <a:off x="2668777" y="1324459"/>
            <a:ext cx="3344484" cy="91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9A44BE9-C66B-C251-E8BC-2E10C0889CBA}"/>
              </a:ext>
            </a:extLst>
          </p:cNvPr>
          <p:cNvSpPr txBox="1"/>
          <p:nvPr/>
        </p:nvSpPr>
        <p:spPr>
          <a:xfrm>
            <a:off x="4437317" y="5789634"/>
            <a:ext cx="3344484" cy="91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0151DF7-3DA3-DDCA-423F-BD186C27E05F}"/>
              </a:ext>
            </a:extLst>
          </p:cNvPr>
          <p:cNvSpPr txBox="1"/>
          <p:nvPr/>
        </p:nvSpPr>
        <p:spPr>
          <a:xfrm>
            <a:off x="6202375" y="1324459"/>
            <a:ext cx="3344484" cy="91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6B6CE40-1BA2-FC05-F89A-1A20F8D27A03}"/>
              </a:ext>
            </a:extLst>
          </p:cNvPr>
          <p:cNvSpPr txBox="1"/>
          <p:nvPr/>
        </p:nvSpPr>
        <p:spPr>
          <a:xfrm>
            <a:off x="7983746" y="5789634"/>
            <a:ext cx="3344484" cy="91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030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33" grpId="0" animBg="1"/>
      <p:bldP spid="34" grpId="0" animBg="1"/>
      <p:bldP spid="35" grpId="0" animBg="1"/>
      <p:bldP spid="46" grpId="0"/>
      <p:bldP spid="47" grpId="0"/>
      <p:bldP spid="48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FA4B892-A86D-5A9B-42CE-817F8921AE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545F5D8D-97FF-0610-D87A-EB73584AB33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xfrm>
            <a:off x="8793416" y="1227258"/>
            <a:ext cx="3398584" cy="3398812"/>
          </a:xfrm>
          <a:ln w="57150">
            <a:solidFill>
              <a:srgbClr val="017E81"/>
            </a:solidFill>
          </a:ln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0ED7D58-BA03-A18E-2CCA-691B8F59ED9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3" r="16683"/>
          <a:stretch>
            <a:fillRect/>
          </a:stretch>
        </p:blipFill>
        <p:spPr>
          <a:ln w="57150">
            <a:solidFill>
              <a:srgbClr val="017E8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A0734C-5795-5E96-A604-B7C409A002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93" y="49089"/>
            <a:ext cx="922469" cy="99265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031480C-3F80-E725-376D-514F06D184E1}"/>
              </a:ext>
            </a:extLst>
          </p:cNvPr>
          <p:cNvSpPr txBox="1"/>
          <p:nvPr/>
        </p:nvSpPr>
        <p:spPr>
          <a:xfrm>
            <a:off x="7795521" y="499027"/>
            <a:ext cx="44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گزارش عملکرد آموزش و پرورش و مدرسه استان ....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FD41EB-B454-210D-5E2C-FD0F154E30C6}"/>
              </a:ext>
            </a:extLst>
          </p:cNvPr>
          <p:cNvSpPr txBox="1"/>
          <p:nvPr/>
        </p:nvSpPr>
        <p:spPr>
          <a:xfrm>
            <a:off x="1650580" y="607967"/>
            <a:ext cx="22073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1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6 ماه اول سال تحصیلی</a:t>
            </a:r>
            <a:endParaRPr lang="en-US" sz="11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8201DA-6B2A-13C0-3F00-DD0B3EC07361}"/>
              </a:ext>
            </a:extLst>
          </p:cNvPr>
          <p:cNvSpPr txBox="1"/>
          <p:nvPr/>
        </p:nvSpPr>
        <p:spPr>
          <a:xfrm>
            <a:off x="3709852" y="571793"/>
            <a:ext cx="39275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200" b="1" dirty="0">
                <a:solidFill>
                  <a:srgbClr val="017E8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فعالیت های انجام شده توسط این سازمان </a:t>
            </a:r>
            <a:endParaRPr lang="en-US" sz="1200" b="1" dirty="0">
              <a:solidFill>
                <a:srgbClr val="017E8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BDF8AB1-C37C-402E-7D75-3E4A6EB1448A}"/>
              </a:ext>
            </a:extLst>
          </p:cNvPr>
          <p:cNvGrpSpPr/>
          <p:nvPr/>
        </p:nvGrpSpPr>
        <p:grpSpPr>
          <a:xfrm>
            <a:off x="3966330" y="3773013"/>
            <a:ext cx="3414610" cy="455986"/>
            <a:chOff x="3966330" y="3773013"/>
            <a:chExt cx="3414610" cy="45598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4743AE9-F6AA-8852-9C8D-5BD6FD744659}"/>
                </a:ext>
              </a:extLst>
            </p:cNvPr>
            <p:cNvGrpSpPr/>
            <p:nvPr/>
          </p:nvGrpSpPr>
          <p:grpSpPr>
            <a:xfrm>
              <a:off x="3966330" y="3773013"/>
              <a:ext cx="3414610" cy="455986"/>
              <a:chOff x="780471" y="6058214"/>
              <a:chExt cx="3414610" cy="455986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154A7F2-3DF4-54EE-AE18-9F0C7992CCC5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A5E4DD81-7893-05F2-D02C-AFB4A2A4AFDA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D9BA341-A994-E410-8014-6E594E1B2092}"/>
                </a:ext>
              </a:extLst>
            </p:cNvPr>
            <p:cNvSpPr txBox="1"/>
            <p:nvPr/>
          </p:nvSpPr>
          <p:spPr>
            <a:xfrm>
              <a:off x="4399589" y="3827332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752B967-9278-F4FB-B98E-5983173CAE9E}"/>
              </a:ext>
            </a:extLst>
          </p:cNvPr>
          <p:cNvGrpSpPr/>
          <p:nvPr/>
        </p:nvGrpSpPr>
        <p:grpSpPr>
          <a:xfrm>
            <a:off x="6138333" y="6373412"/>
            <a:ext cx="3414610" cy="455986"/>
            <a:chOff x="6138333" y="6373412"/>
            <a:chExt cx="3414610" cy="4559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FE368BA-1957-D0D8-B8E3-BE45D40B235B}"/>
                </a:ext>
              </a:extLst>
            </p:cNvPr>
            <p:cNvGrpSpPr/>
            <p:nvPr/>
          </p:nvGrpSpPr>
          <p:grpSpPr>
            <a:xfrm>
              <a:off x="6138333" y="6373412"/>
              <a:ext cx="3414610" cy="455986"/>
              <a:chOff x="780471" y="6058214"/>
              <a:chExt cx="3414610" cy="455986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15B8179-04DE-D113-7A99-26545E28E287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2873BA24-B38A-6EDD-B889-9989DD4A0A45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259BD9C-94EA-9058-CCE7-598E6004CC28}"/>
                </a:ext>
              </a:extLst>
            </p:cNvPr>
            <p:cNvSpPr txBox="1"/>
            <p:nvPr/>
          </p:nvSpPr>
          <p:spPr>
            <a:xfrm>
              <a:off x="6578751" y="6431929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DCE0A58-C100-6F28-5915-4A35FB598092}"/>
              </a:ext>
            </a:extLst>
          </p:cNvPr>
          <p:cNvGrpSpPr/>
          <p:nvPr/>
        </p:nvGrpSpPr>
        <p:grpSpPr>
          <a:xfrm>
            <a:off x="7937649" y="1133642"/>
            <a:ext cx="3520987" cy="455986"/>
            <a:chOff x="7937649" y="1133642"/>
            <a:chExt cx="3520987" cy="45598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D3F4F31-6C0E-B227-77DD-039AA2CFBCC0}"/>
                </a:ext>
              </a:extLst>
            </p:cNvPr>
            <p:cNvGrpSpPr/>
            <p:nvPr/>
          </p:nvGrpSpPr>
          <p:grpSpPr>
            <a:xfrm>
              <a:off x="7937649" y="1133642"/>
              <a:ext cx="3414610" cy="455986"/>
              <a:chOff x="780471" y="6058214"/>
              <a:chExt cx="3414610" cy="455986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E0864AE-69A4-5B27-7B13-EEB092AFC44F}"/>
                  </a:ext>
                </a:extLst>
              </p:cNvPr>
              <p:cNvSpPr/>
              <p:nvPr/>
            </p:nvSpPr>
            <p:spPr>
              <a:xfrm>
                <a:off x="780471" y="6058214"/>
                <a:ext cx="3414610" cy="455986"/>
              </a:xfrm>
              <a:custGeom>
                <a:avLst/>
                <a:gdLst>
                  <a:gd name="connsiteX0" fmla="*/ 471225 w 3414610"/>
                  <a:gd name="connsiteY0" fmla="*/ 0 h 455986"/>
                  <a:gd name="connsiteX1" fmla="*/ 3414610 w 3414610"/>
                  <a:gd name="connsiteY1" fmla="*/ 0 h 455986"/>
                  <a:gd name="connsiteX2" fmla="*/ 3414610 w 3414610"/>
                  <a:gd name="connsiteY2" fmla="*/ 455986 h 455986"/>
                  <a:gd name="connsiteX3" fmla="*/ 0 w 3414610"/>
                  <a:gd name="connsiteY3" fmla="*/ 451590 h 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4610" h="455986">
                    <a:moveTo>
                      <a:pt x="471225" y="0"/>
                    </a:moveTo>
                    <a:lnTo>
                      <a:pt x="3414610" y="0"/>
                    </a:lnTo>
                    <a:lnTo>
                      <a:pt x="3414610" y="455986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1A5628D-6BF3-73D2-5189-A3B6A8AEAAE3}"/>
                  </a:ext>
                </a:extLst>
              </p:cNvPr>
              <p:cNvSpPr/>
              <p:nvPr/>
            </p:nvSpPr>
            <p:spPr>
              <a:xfrm>
                <a:off x="964493" y="6058333"/>
                <a:ext cx="3230588" cy="455749"/>
              </a:xfrm>
              <a:custGeom>
                <a:avLst/>
                <a:gdLst>
                  <a:gd name="connsiteX0" fmla="*/ 471225 w 3230588"/>
                  <a:gd name="connsiteY0" fmla="*/ 0 h 455749"/>
                  <a:gd name="connsiteX1" fmla="*/ 3230588 w 3230588"/>
                  <a:gd name="connsiteY1" fmla="*/ 0 h 455749"/>
                  <a:gd name="connsiteX2" fmla="*/ 3230588 w 3230588"/>
                  <a:gd name="connsiteY2" fmla="*/ 455749 h 455749"/>
                  <a:gd name="connsiteX3" fmla="*/ 0 w 3230588"/>
                  <a:gd name="connsiteY3" fmla="*/ 451590 h 4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0588" h="455749">
                    <a:moveTo>
                      <a:pt x="471225" y="0"/>
                    </a:moveTo>
                    <a:lnTo>
                      <a:pt x="3230588" y="0"/>
                    </a:lnTo>
                    <a:lnTo>
                      <a:pt x="3230588" y="455749"/>
                    </a:lnTo>
                    <a:lnTo>
                      <a:pt x="0" y="451590"/>
                    </a:lnTo>
                    <a:close/>
                  </a:path>
                </a:pathLst>
              </a:custGeom>
              <a:solidFill>
                <a:srgbClr val="017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C03ACB0-0D57-F323-BE30-421E56FA4CB5}"/>
                </a:ext>
              </a:extLst>
            </p:cNvPr>
            <p:cNvSpPr txBox="1"/>
            <p:nvPr/>
          </p:nvSpPr>
          <p:spPr>
            <a:xfrm>
              <a:off x="8484444" y="1192358"/>
              <a:ext cx="29741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7A4367C-4DCE-16B7-3A1D-1C1A96658FDF}"/>
              </a:ext>
            </a:extLst>
          </p:cNvPr>
          <p:cNvSpPr txBox="1"/>
          <p:nvPr/>
        </p:nvSpPr>
        <p:spPr>
          <a:xfrm>
            <a:off x="236693" y="1941161"/>
            <a:ext cx="3605603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062D3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</a:t>
            </a:r>
            <a:endParaRPr lang="en-US" sz="1600" dirty="0">
              <a:solidFill>
                <a:srgbClr val="062D3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540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</TotalTime>
  <Words>3930</Words>
  <Application>Microsoft Office PowerPoint</Application>
  <PresentationFormat>Widescreen</PresentationFormat>
  <Paragraphs>410</Paragraphs>
  <Slides>51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3" baseType="lpstr">
      <vt:lpstr>Arial</vt:lpstr>
      <vt:lpstr>Calibri</vt:lpstr>
      <vt:lpstr>Calibri Light</vt:lpstr>
      <vt:lpstr>IranNastaliq</vt:lpstr>
      <vt:lpstr>Montserrat</vt:lpstr>
      <vt:lpstr>Montserrat SemiBold</vt:lpstr>
      <vt:lpstr>Poppins SemiBold</vt:lpstr>
      <vt:lpstr>Shabnam</vt:lpstr>
      <vt:lpstr>tahoma</vt:lpstr>
      <vt:lpstr>Vazir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34</cp:revision>
  <dcterms:created xsi:type="dcterms:W3CDTF">2024-08-08T11:10:52Z</dcterms:created>
  <dcterms:modified xsi:type="dcterms:W3CDTF">2024-08-14T07:41:17Z</dcterms:modified>
</cp:coreProperties>
</file>