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8" r:id="rId1"/>
  </p:sldMasterIdLst>
  <p:notesMasterIdLst>
    <p:notesMasterId r:id="rId17"/>
  </p:notesMasterIdLst>
  <p:sldIdLst>
    <p:sldId id="256" r:id="rId2"/>
    <p:sldId id="257" r:id="rId3"/>
    <p:sldId id="294" r:id="rId4"/>
    <p:sldId id="259" r:id="rId5"/>
    <p:sldId id="260" r:id="rId6"/>
    <p:sldId id="263" r:id="rId7"/>
    <p:sldId id="295" r:id="rId8"/>
    <p:sldId id="264" r:id="rId9"/>
    <p:sldId id="265" r:id="rId10"/>
    <p:sldId id="266" r:id="rId11"/>
    <p:sldId id="296" r:id="rId12"/>
    <p:sldId id="267" r:id="rId13"/>
    <p:sldId id="268" r:id="rId14"/>
    <p:sldId id="293" r:id="rId15"/>
    <p:sldId id="290" r:id="rId16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Shabnam" panose="020B0603030804020204" pitchFamily="34" charset="-78"/>
      <p:regular r:id="rId22"/>
      <p:bold r:id="rId23"/>
    </p:embeddedFont>
    <p:embeddedFont>
      <p:font typeface="Vazir" panose="020B0603030804020204" pitchFamily="34" charset="-78"/>
      <p:regular r:id="rId24"/>
      <p:bold r:id="rId2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69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6645888-8992-4E65-969F-C35BD739D5E2}">
  <a:tblStyle styleId="{16645888-8992-4E65-969F-C35BD739D5E2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13F5EF8C-7751-4200-8F01-B6DE5CD2DF00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9" d="100"/>
          <a:sy n="69" d="100"/>
        </p:scale>
        <p:origin x="1858" y="5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9" name="Google Shape;1549;g2a70596fca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0" name="Google Shape;1550;g2a70596fca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3" name="Google Shape;1813;g54ff9c4cb4_3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4" name="Google Shape;1814;g54ff9c4cb4_3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" name="Google Shape;2201;g135e18421cc_13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2" name="Google Shape;2202;g135e18421cc_13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" name="Google Shape;1556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7" name="Google Shape;1557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5" name="Google Shape;1585;g54dda1946d_6_2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6" name="Google Shape;1586;g54dda1946d_6_2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1" name="Google Shape;1591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2" name="Google Shape;1592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" name="Google Shape;1648;g54dda1946d_6_3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9" name="Google Shape;1649;g54dda1946d_6_3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6" name="Google Shape;1686;g54dda1946d_6_3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7" name="Google Shape;1687;g54dda1946d_6_3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5" name="Google Shape;1725;gd5260bdd85_0_2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6" name="Google Shape;1726;gd5260bdd85_0_2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1" name="Google Shape;1791;g54dda1946d_4_27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2" name="Google Shape;1792;g54dda1946d_4_27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8" name="Google Shape;1808;g54dda1946d_6_3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9" name="Google Shape;1809;g54dda1946d_6_3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" name="Google Shape;12;p2"/>
          <p:cNvGrpSpPr/>
          <p:nvPr/>
        </p:nvGrpSpPr>
        <p:grpSpPr>
          <a:xfrm>
            <a:off x="119249" y="123665"/>
            <a:ext cx="8906288" cy="4896171"/>
            <a:chOff x="119249" y="123665"/>
            <a:chExt cx="8906288" cy="4896171"/>
          </a:xfrm>
        </p:grpSpPr>
        <p:grpSp>
          <p:nvGrpSpPr>
            <p:cNvPr id="13" name="Google Shape;13;p2"/>
            <p:cNvGrpSpPr/>
            <p:nvPr/>
          </p:nvGrpSpPr>
          <p:grpSpPr>
            <a:xfrm>
              <a:off x="119279" y="123665"/>
              <a:ext cx="8906257" cy="4896160"/>
              <a:chOff x="119279" y="123665"/>
              <a:chExt cx="8906257" cy="4896160"/>
            </a:xfrm>
          </p:grpSpPr>
          <p:sp>
            <p:nvSpPr>
              <p:cNvPr id="14" name="Google Shape;14;p2"/>
              <p:cNvSpPr/>
              <p:nvPr/>
            </p:nvSpPr>
            <p:spPr>
              <a:xfrm flipH="1">
                <a:off x="7302041" y="123665"/>
                <a:ext cx="1723496" cy="1322900"/>
              </a:xfrm>
              <a:custGeom>
                <a:avLst/>
                <a:gdLst/>
                <a:ahLst/>
                <a:cxnLst/>
                <a:rect l="l" t="t" r="r" b="b"/>
                <a:pathLst>
                  <a:path w="2260322" h="1734951" extrusionOk="0">
                    <a:moveTo>
                      <a:pt x="25113" y="1441892"/>
                    </a:moveTo>
                    <a:cubicBezTo>
                      <a:pt x="60832" y="1500471"/>
                      <a:pt x="124935" y="1531046"/>
                      <a:pt x="192848" y="1526474"/>
                    </a:cubicBezTo>
                    <a:cubicBezTo>
                      <a:pt x="251046" y="1522569"/>
                      <a:pt x="308958" y="1500090"/>
                      <a:pt x="360869" y="1472277"/>
                    </a:cubicBezTo>
                    <a:cubicBezTo>
                      <a:pt x="335628" y="1502281"/>
                      <a:pt x="320483" y="1541333"/>
                      <a:pt x="320864" y="1580290"/>
                    </a:cubicBezTo>
                    <a:cubicBezTo>
                      <a:pt x="321626" y="1653157"/>
                      <a:pt x="378014" y="1710878"/>
                      <a:pt x="446213" y="1728690"/>
                    </a:cubicBezTo>
                    <a:cubicBezTo>
                      <a:pt x="518318" y="1747454"/>
                      <a:pt x="590231" y="1722594"/>
                      <a:pt x="644143" y="1673540"/>
                    </a:cubicBezTo>
                    <a:cubicBezTo>
                      <a:pt x="702341" y="1620581"/>
                      <a:pt x="737297" y="1543905"/>
                      <a:pt x="753966" y="1468086"/>
                    </a:cubicBezTo>
                    <a:cubicBezTo>
                      <a:pt x="790352" y="1302256"/>
                      <a:pt x="743203" y="1132139"/>
                      <a:pt x="697007" y="973262"/>
                    </a:cubicBezTo>
                    <a:cubicBezTo>
                      <a:pt x="685386" y="933448"/>
                      <a:pt x="674337" y="893157"/>
                      <a:pt x="664622" y="852580"/>
                    </a:cubicBezTo>
                    <a:cubicBezTo>
                      <a:pt x="689577" y="907635"/>
                      <a:pt x="725010" y="957832"/>
                      <a:pt x="770635" y="998694"/>
                    </a:cubicBezTo>
                    <a:cubicBezTo>
                      <a:pt x="821784" y="1044414"/>
                      <a:pt x="888078" y="1076608"/>
                      <a:pt x="957801" y="1075465"/>
                    </a:cubicBezTo>
                    <a:cubicBezTo>
                      <a:pt x="1025524" y="1074418"/>
                      <a:pt x="1088865" y="1042509"/>
                      <a:pt x="1126870" y="985930"/>
                    </a:cubicBezTo>
                    <a:cubicBezTo>
                      <a:pt x="1162398" y="933067"/>
                      <a:pt x="1166780" y="864963"/>
                      <a:pt x="1137347" y="808480"/>
                    </a:cubicBezTo>
                    <a:cubicBezTo>
                      <a:pt x="1133918" y="801812"/>
                      <a:pt x="1129918" y="795430"/>
                      <a:pt x="1125632" y="789430"/>
                    </a:cubicBezTo>
                    <a:cubicBezTo>
                      <a:pt x="1179543" y="819148"/>
                      <a:pt x="1245837" y="824767"/>
                      <a:pt x="1304606" y="807718"/>
                    </a:cubicBezTo>
                    <a:cubicBezTo>
                      <a:pt x="1427288" y="771999"/>
                      <a:pt x="1494059" y="646650"/>
                      <a:pt x="1533111" y="534255"/>
                    </a:cubicBezTo>
                    <a:cubicBezTo>
                      <a:pt x="1570925" y="425575"/>
                      <a:pt x="1587975" y="302321"/>
                      <a:pt x="1655698" y="207166"/>
                    </a:cubicBezTo>
                    <a:cubicBezTo>
                      <a:pt x="1647316" y="233646"/>
                      <a:pt x="1649316" y="263554"/>
                      <a:pt x="1664270" y="289367"/>
                    </a:cubicBezTo>
                    <a:cubicBezTo>
                      <a:pt x="1692941" y="338897"/>
                      <a:pt x="1779809" y="354328"/>
                      <a:pt x="1801049" y="289367"/>
                    </a:cubicBezTo>
                    <a:cubicBezTo>
                      <a:pt x="1808479" y="266602"/>
                      <a:pt x="1800668" y="238694"/>
                      <a:pt x="1778761" y="227074"/>
                    </a:cubicBezTo>
                    <a:cubicBezTo>
                      <a:pt x="1761616" y="218025"/>
                      <a:pt x="1738089" y="222121"/>
                      <a:pt x="1726183" y="237456"/>
                    </a:cubicBezTo>
                    <a:cubicBezTo>
                      <a:pt x="1722944" y="241552"/>
                      <a:pt x="1727897" y="246695"/>
                      <a:pt x="1731993" y="243266"/>
                    </a:cubicBezTo>
                    <a:cubicBezTo>
                      <a:pt x="1756568" y="222787"/>
                      <a:pt x="1785428" y="258220"/>
                      <a:pt x="1762664" y="276889"/>
                    </a:cubicBezTo>
                    <a:cubicBezTo>
                      <a:pt x="1748948" y="288129"/>
                      <a:pt x="1730088" y="282890"/>
                      <a:pt x="1718468" y="272127"/>
                    </a:cubicBezTo>
                    <a:cubicBezTo>
                      <a:pt x="1687797" y="243742"/>
                      <a:pt x="1700275" y="192307"/>
                      <a:pt x="1740851" y="181544"/>
                    </a:cubicBezTo>
                    <a:cubicBezTo>
                      <a:pt x="1785714" y="169638"/>
                      <a:pt x="1824576" y="207928"/>
                      <a:pt x="1838959" y="246695"/>
                    </a:cubicBezTo>
                    <a:cubicBezTo>
                      <a:pt x="1847341" y="269269"/>
                      <a:pt x="1850008" y="293082"/>
                      <a:pt x="1850103" y="316990"/>
                    </a:cubicBezTo>
                    <a:cubicBezTo>
                      <a:pt x="1850198" y="345755"/>
                      <a:pt x="1851246" y="374521"/>
                      <a:pt x="1850865" y="403286"/>
                    </a:cubicBezTo>
                    <a:cubicBezTo>
                      <a:pt x="1850865" y="404810"/>
                      <a:pt x="1851532" y="405858"/>
                      <a:pt x="1852484" y="406525"/>
                    </a:cubicBezTo>
                    <a:cubicBezTo>
                      <a:pt x="1854294" y="429861"/>
                      <a:pt x="1860771" y="452816"/>
                      <a:pt x="1871820" y="473104"/>
                    </a:cubicBezTo>
                    <a:cubicBezTo>
                      <a:pt x="1903824" y="531778"/>
                      <a:pt x="1969356" y="563878"/>
                      <a:pt x="2034602" y="566354"/>
                    </a:cubicBezTo>
                    <a:cubicBezTo>
                      <a:pt x="2100515" y="568926"/>
                      <a:pt x="2163380" y="536446"/>
                      <a:pt x="2204148" y="485391"/>
                    </a:cubicBezTo>
                    <a:cubicBezTo>
                      <a:pt x="2250629" y="427003"/>
                      <a:pt x="2268060" y="354994"/>
                      <a:pt x="2257202" y="281557"/>
                    </a:cubicBezTo>
                    <a:cubicBezTo>
                      <a:pt x="2234913" y="131633"/>
                      <a:pt x="2099944" y="20667"/>
                      <a:pt x="1953926" y="2474"/>
                    </a:cubicBezTo>
                    <a:cubicBezTo>
                      <a:pt x="1884203" y="-6194"/>
                      <a:pt x="1812956" y="8284"/>
                      <a:pt x="1750567" y="40098"/>
                    </a:cubicBezTo>
                    <a:cubicBezTo>
                      <a:pt x="1687892" y="72007"/>
                      <a:pt x="1639982" y="130300"/>
                      <a:pt x="1608644" y="192307"/>
                    </a:cubicBezTo>
                    <a:cubicBezTo>
                      <a:pt x="1547018" y="314513"/>
                      <a:pt x="1539017" y="455483"/>
                      <a:pt x="1489296" y="581975"/>
                    </a:cubicBezTo>
                    <a:cubicBezTo>
                      <a:pt x="1466246" y="640459"/>
                      <a:pt x="1433480" y="695418"/>
                      <a:pt x="1384331" y="735709"/>
                    </a:cubicBezTo>
                    <a:cubicBezTo>
                      <a:pt x="1333467" y="777523"/>
                      <a:pt x="1265935" y="797335"/>
                      <a:pt x="1200784" y="784191"/>
                    </a:cubicBezTo>
                    <a:cubicBezTo>
                      <a:pt x="1135538" y="771046"/>
                      <a:pt x="1081817" y="725707"/>
                      <a:pt x="1062862" y="661128"/>
                    </a:cubicBezTo>
                    <a:cubicBezTo>
                      <a:pt x="1045336" y="601311"/>
                      <a:pt x="1062195" y="536827"/>
                      <a:pt x="1113344" y="499012"/>
                    </a:cubicBezTo>
                    <a:cubicBezTo>
                      <a:pt x="1159064" y="465199"/>
                      <a:pt x="1223072" y="458626"/>
                      <a:pt x="1267554" y="498155"/>
                    </a:cubicBezTo>
                    <a:cubicBezTo>
                      <a:pt x="1306226" y="532540"/>
                      <a:pt x="1325466" y="593024"/>
                      <a:pt x="1294510" y="638649"/>
                    </a:cubicBezTo>
                    <a:cubicBezTo>
                      <a:pt x="1263935" y="683702"/>
                      <a:pt x="1199450" y="690846"/>
                      <a:pt x="1166780" y="644364"/>
                    </a:cubicBezTo>
                    <a:cubicBezTo>
                      <a:pt x="1133918" y="597501"/>
                      <a:pt x="1190783" y="537970"/>
                      <a:pt x="1239932" y="564735"/>
                    </a:cubicBezTo>
                    <a:cubicBezTo>
                      <a:pt x="1256029" y="573498"/>
                      <a:pt x="1268888" y="550638"/>
                      <a:pt x="1254124" y="540446"/>
                    </a:cubicBezTo>
                    <a:cubicBezTo>
                      <a:pt x="1232693" y="525587"/>
                      <a:pt x="1205642" y="522825"/>
                      <a:pt x="1180877" y="530064"/>
                    </a:cubicBezTo>
                    <a:cubicBezTo>
                      <a:pt x="1120964" y="547399"/>
                      <a:pt x="1088389" y="608645"/>
                      <a:pt x="1112011" y="667510"/>
                    </a:cubicBezTo>
                    <a:cubicBezTo>
                      <a:pt x="1125536" y="701323"/>
                      <a:pt x="1152397" y="726184"/>
                      <a:pt x="1186496" y="738757"/>
                    </a:cubicBezTo>
                    <a:cubicBezTo>
                      <a:pt x="1219929" y="751139"/>
                      <a:pt x="1256410" y="745138"/>
                      <a:pt x="1287366" y="728755"/>
                    </a:cubicBezTo>
                    <a:cubicBezTo>
                      <a:pt x="1302797" y="720564"/>
                      <a:pt x="1316132" y="709896"/>
                      <a:pt x="1327371" y="697513"/>
                    </a:cubicBezTo>
                    <a:cubicBezTo>
                      <a:pt x="1358327" y="679035"/>
                      <a:pt x="1385474" y="653413"/>
                      <a:pt x="1406238" y="623218"/>
                    </a:cubicBezTo>
                    <a:cubicBezTo>
                      <a:pt x="1456816" y="549971"/>
                      <a:pt x="1468913" y="454150"/>
                      <a:pt x="1447958" y="368615"/>
                    </a:cubicBezTo>
                    <a:cubicBezTo>
                      <a:pt x="1408715" y="208405"/>
                      <a:pt x="1252600" y="106106"/>
                      <a:pt x="1092294" y="103153"/>
                    </a:cubicBezTo>
                    <a:cubicBezTo>
                      <a:pt x="924083" y="100010"/>
                      <a:pt x="761681" y="205357"/>
                      <a:pt x="681290" y="350613"/>
                    </a:cubicBezTo>
                    <a:cubicBezTo>
                      <a:pt x="677576" y="357376"/>
                      <a:pt x="674051" y="364234"/>
                      <a:pt x="670622" y="371187"/>
                    </a:cubicBezTo>
                    <a:cubicBezTo>
                      <a:pt x="642238" y="398714"/>
                      <a:pt x="611853" y="424051"/>
                      <a:pt x="578420" y="445672"/>
                    </a:cubicBezTo>
                    <a:cubicBezTo>
                      <a:pt x="504506" y="493488"/>
                      <a:pt x="410780" y="525682"/>
                      <a:pt x="322865" y="501584"/>
                    </a:cubicBezTo>
                    <a:cubicBezTo>
                      <a:pt x="252284" y="482248"/>
                      <a:pt x="185609" y="413668"/>
                      <a:pt x="213708" y="336135"/>
                    </a:cubicBezTo>
                    <a:cubicBezTo>
                      <a:pt x="223805" y="308322"/>
                      <a:pt x="248189" y="283652"/>
                      <a:pt x="273525" y="280033"/>
                    </a:cubicBezTo>
                    <a:cubicBezTo>
                      <a:pt x="298766" y="276318"/>
                      <a:pt x="329913" y="285652"/>
                      <a:pt x="342962" y="302607"/>
                    </a:cubicBezTo>
                    <a:cubicBezTo>
                      <a:pt x="356964" y="320895"/>
                      <a:pt x="358107" y="353185"/>
                      <a:pt x="339629" y="374330"/>
                    </a:cubicBezTo>
                    <a:cubicBezTo>
                      <a:pt x="319912" y="396904"/>
                      <a:pt x="281050" y="371663"/>
                      <a:pt x="268763" y="353566"/>
                    </a:cubicBezTo>
                    <a:cubicBezTo>
                      <a:pt x="267143" y="351184"/>
                      <a:pt x="263048" y="351280"/>
                      <a:pt x="262286" y="354423"/>
                    </a:cubicBezTo>
                    <a:cubicBezTo>
                      <a:pt x="252380" y="399286"/>
                      <a:pt x="308672" y="424622"/>
                      <a:pt x="345439" y="419193"/>
                    </a:cubicBezTo>
                    <a:cubicBezTo>
                      <a:pt x="372014" y="415288"/>
                      <a:pt x="393826" y="403762"/>
                      <a:pt x="407732" y="380045"/>
                    </a:cubicBezTo>
                    <a:cubicBezTo>
                      <a:pt x="422496" y="355090"/>
                      <a:pt x="426116" y="325562"/>
                      <a:pt x="419353" y="297463"/>
                    </a:cubicBezTo>
                    <a:cubicBezTo>
                      <a:pt x="407161" y="246600"/>
                      <a:pt x="358583" y="209738"/>
                      <a:pt x="307625" y="205357"/>
                    </a:cubicBezTo>
                    <a:cubicBezTo>
                      <a:pt x="256285" y="200880"/>
                      <a:pt x="208565" y="225931"/>
                      <a:pt x="179799" y="267936"/>
                    </a:cubicBezTo>
                    <a:cubicBezTo>
                      <a:pt x="119887" y="355471"/>
                      <a:pt x="170369" y="472628"/>
                      <a:pt x="258571" y="517681"/>
                    </a:cubicBezTo>
                    <a:cubicBezTo>
                      <a:pt x="358774" y="568926"/>
                      <a:pt x="479646" y="536922"/>
                      <a:pt x="568895" y="477867"/>
                    </a:cubicBezTo>
                    <a:cubicBezTo>
                      <a:pt x="600423" y="457007"/>
                      <a:pt x="628903" y="432814"/>
                      <a:pt x="655382" y="406620"/>
                    </a:cubicBezTo>
                    <a:cubicBezTo>
                      <a:pt x="645953" y="431766"/>
                      <a:pt x="638999" y="457864"/>
                      <a:pt x="635285" y="484344"/>
                    </a:cubicBezTo>
                    <a:cubicBezTo>
                      <a:pt x="616425" y="550066"/>
                      <a:pt x="610329" y="619313"/>
                      <a:pt x="615568" y="687417"/>
                    </a:cubicBezTo>
                    <a:cubicBezTo>
                      <a:pt x="622045" y="770380"/>
                      <a:pt x="639761" y="851914"/>
                      <a:pt x="659478" y="932590"/>
                    </a:cubicBezTo>
                    <a:cubicBezTo>
                      <a:pt x="660145" y="1008695"/>
                      <a:pt x="646143" y="1084990"/>
                      <a:pt x="618044" y="1156237"/>
                    </a:cubicBezTo>
                    <a:cubicBezTo>
                      <a:pt x="578325" y="1257012"/>
                      <a:pt x="506792" y="1345213"/>
                      <a:pt x="417829" y="1406745"/>
                    </a:cubicBezTo>
                    <a:cubicBezTo>
                      <a:pt x="373728" y="1437225"/>
                      <a:pt x="325627" y="1461895"/>
                      <a:pt x="274287" y="1477420"/>
                    </a:cubicBezTo>
                    <a:cubicBezTo>
                      <a:pt x="218185" y="1494375"/>
                      <a:pt x="151891" y="1502376"/>
                      <a:pt x="101885" y="1465038"/>
                    </a:cubicBezTo>
                    <a:cubicBezTo>
                      <a:pt x="64737" y="1437320"/>
                      <a:pt x="39686" y="1386266"/>
                      <a:pt x="50259" y="1339689"/>
                    </a:cubicBezTo>
                    <a:cubicBezTo>
                      <a:pt x="59975" y="1296922"/>
                      <a:pt x="94074" y="1261679"/>
                      <a:pt x="140461" y="1269109"/>
                    </a:cubicBezTo>
                    <a:cubicBezTo>
                      <a:pt x="158749" y="1272061"/>
                      <a:pt x="175418" y="1281396"/>
                      <a:pt x="181704" y="1296636"/>
                    </a:cubicBezTo>
                    <a:cubicBezTo>
                      <a:pt x="187895" y="1311876"/>
                      <a:pt x="187419" y="1330450"/>
                      <a:pt x="176942" y="1343975"/>
                    </a:cubicBezTo>
                    <a:cubicBezTo>
                      <a:pt x="168560" y="1354834"/>
                      <a:pt x="152939" y="1361215"/>
                      <a:pt x="137699" y="1360168"/>
                    </a:cubicBezTo>
                    <a:cubicBezTo>
                      <a:pt x="116267" y="1358739"/>
                      <a:pt x="101027" y="1349785"/>
                      <a:pt x="96741" y="1327592"/>
                    </a:cubicBezTo>
                    <a:cubicBezTo>
                      <a:pt x="95027" y="1318734"/>
                      <a:pt x="82073" y="1321401"/>
                      <a:pt x="81787" y="1329592"/>
                    </a:cubicBezTo>
                    <a:cubicBezTo>
                      <a:pt x="79310" y="1389219"/>
                      <a:pt x="156558" y="1437225"/>
                      <a:pt x="207136" y="1401506"/>
                    </a:cubicBezTo>
                    <a:cubicBezTo>
                      <a:pt x="268572" y="1358167"/>
                      <a:pt x="261047" y="1262917"/>
                      <a:pt x="201326" y="1222150"/>
                    </a:cubicBezTo>
                    <a:cubicBezTo>
                      <a:pt x="142747" y="1182145"/>
                      <a:pt x="63785" y="1207101"/>
                      <a:pt x="25970" y="1262917"/>
                    </a:cubicBezTo>
                    <a:cubicBezTo>
                      <a:pt x="-9653" y="1315495"/>
                      <a:pt x="-7367" y="1388743"/>
                      <a:pt x="25113" y="1441987"/>
                    </a:cubicBezTo>
                    <a:close/>
                    <a:moveTo>
                      <a:pt x="1715420" y="143063"/>
                    </a:moveTo>
                    <a:cubicBezTo>
                      <a:pt x="1808479" y="67149"/>
                      <a:pt x="1940495" y="46670"/>
                      <a:pt x="2048128" y="106201"/>
                    </a:cubicBezTo>
                    <a:cubicBezTo>
                      <a:pt x="2158142" y="167066"/>
                      <a:pt x="2232723" y="315085"/>
                      <a:pt x="2153379" y="428051"/>
                    </a:cubicBezTo>
                    <a:cubicBezTo>
                      <a:pt x="2137377" y="450816"/>
                      <a:pt x="2115374" y="468913"/>
                      <a:pt x="2089657" y="480724"/>
                    </a:cubicBezTo>
                    <a:cubicBezTo>
                      <a:pt x="2067654" y="490821"/>
                      <a:pt x="2040222" y="493869"/>
                      <a:pt x="2018219" y="490154"/>
                    </a:cubicBezTo>
                    <a:cubicBezTo>
                      <a:pt x="1969166" y="481963"/>
                      <a:pt x="1922684" y="449292"/>
                      <a:pt x="1914492" y="397381"/>
                    </a:cubicBezTo>
                    <a:cubicBezTo>
                      <a:pt x="1906967" y="349470"/>
                      <a:pt x="1932399" y="292034"/>
                      <a:pt x="1981358" y="276889"/>
                    </a:cubicBezTo>
                    <a:cubicBezTo>
                      <a:pt x="2012314" y="267364"/>
                      <a:pt x="2052319" y="279271"/>
                      <a:pt x="2054986" y="316513"/>
                    </a:cubicBezTo>
                    <a:cubicBezTo>
                      <a:pt x="2057272" y="347946"/>
                      <a:pt x="2016219" y="366520"/>
                      <a:pt x="1995359" y="342040"/>
                    </a:cubicBezTo>
                    <a:cubicBezTo>
                      <a:pt x="1990502" y="336325"/>
                      <a:pt x="1981548" y="343755"/>
                      <a:pt x="1985263" y="349851"/>
                    </a:cubicBezTo>
                    <a:cubicBezTo>
                      <a:pt x="1996883" y="369377"/>
                      <a:pt x="2020124" y="376140"/>
                      <a:pt x="2041651" y="370996"/>
                    </a:cubicBezTo>
                    <a:cubicBezTo>
                      <a:pt x="2068226" y="364615"/>
                      <a:pt x="2084037" y="341278"/>
                      <a:pt x="2083751" y="314323"/>
                    </a:cubicBezTo>
                    <a:cubicBezTo>
                      <a:pt x="2083466" y="285367"/>
                      <a:pt x="2065463" y="258601"/>
                      <a:pt x="2040032" y="245552"/>
                    </a:cubicBezTo>
                    <a:cubicBezTo>
                      <a:pt x="1982310" y="216120"/>
                      <a:pt x="1915159" y="247648"/>
                      <a:pt x="1880678" y="297178"/>
                    </a:cubicBezTo>
                    <a:cubicBezTo>
                      <a:pt x="1880678" y="294606"/>
                      <a:pt x="1880678" y="291939"/>
                      <a:pt x="1880488" y="289272"/>
                    </a:cubicBezTo>
                    <a:cubicBezTo>
                      <a:pt x="1879250" y="257649"/>
                      <a:pt x="1871915" y="225454"/>
                      <a:pt x="1855342" y="198213"/>
                    </a:cubicBezTo>
                    <a:cubicBezTo>
                      <a:pt x="1827148" y="151921"/>
                      <a:pt x="1768379" y="122489"/>
                      <a:pt x="1715515" y="142777"/>
                    </a:cubicBezTo>
                    <a:close/>
                    <a:moveTo>
                      <a:pt x="719962" y="889918"/>
                    </a:moveTo>
                    <a:cubicBezTo>
                      <a:pt x="677957" y="829244"/>
                      <a:pt x="648905" y="759616"/>
                      <a:pt x="635285" y="687226"/>
                    </a:cubicBezTo>
                    <a:cubicBezTo>
                      <a:pt x="630141" y="638744"/>
                      <a:pt x="628331" y="589976"/>
                      <a:pt x="632427" y="541684"/>
                    </a:cubicBezTo>
                    <a:cubicBezTo>
                      <a:pt x="633380" y="563211"/>
                      <a:pt x="636618" y="584642"/>
                      <a:pt x="642714" y="605692"/>
                    </a:cubicBezTo>
                    <a:cubicBezTo>
                      <a:pt x="655192" y="649031"/>
                      <a:pt x="679957" y="688846"/>
                      <a:pt x="717676" y="714468"/>
                    </a:cubicBezTo>
                    <a:cubicBezTo>
                      <a:pt x="752061" y="737804"/>
                      <a:pt x="798829" y="747234"/>
                      <a:pt x="838643" y="733327"/>
                    </a:cubicBezTo>
                    <a:cubicBezTo>
                      <a:pt x="879982" y="718849"/>
                      <a:pt x="912367" y="682654"/>
                      <a:pt x="917415" y="638649"/>
                    </a:cubicBezTo>
                    <a:cubicBezTo>
                      <a:pt x="922178" y="597501"/>
                      <a:pt x="898746" y="556353"/>
                      <a:pt x="861694" y="538065"/>
                    </a:cubicBezTo>
                    <a:cubicBezTo>
                      <a:pt x="824165" y="519586"/>
                      <a:pt x="775397" y="527587"/>
                      <a:pt x="755776" y="567402"/>
                    </a:cubicBezTo>
                    <a:cubicBezTo>
                      <a:pt x="741965" y="595405"/>
                      <a:pt x="742441" y="633029"/>
                      <a:pt x="772921" y="649222"/>
                    </a:cubicBezTo>
                    <a:cubicBezTo>
                      <a:pt x="775302" y="650460"/>
                      <a:pt x="777683" y="648364"/>
                      <a:pt x="777207" y="645888"/>
                    </a:cubicBezTo>
                    <a:cubicBezTo>
                      <a:pt x="773111" y="621694"/>
                      <a:pt x="791209" y="592167"/>
                      <a:pt x="815688" y="586452"/>
                    </a:cubicBezTo>
                    <a:cubicBezTo>
                      <a:pt x="844263" y="579784"/>
                      <a:pt x="865123" y="615503"/>
                      <a:pt x="857979" y="639792"/>
                    </a:cubicBezTo>
                    <a:cubicBezTo>
                      <a:pt x="849026" y="670177"/>
                      <a:pt x="817974" y="686941"/>
                      <a:pt x="787589" y="684178"/>
                    </a:cubicBezTo>
                    <a:cubicBezTo>
                      <a:pt x="749489" y="680654"/>
                      <a:pt x="719676" y="653222"/>
                      <a:pt x="702245" y="620837"/>
                    </a:cubicBezTo>
                    <a:cubicBezTo>
                      <a:pt x="668622" y="558163"/>
                      <a:pt x="675480" y="481677"/>
                      <a:pt x="699293" y="417002"/>
                    </a:cubicBezTo>
                    <a:cubicBezTo>
                      <a:pt x="723772" y="350327"/>
                      <a:pt x="768349" y="291463"/>
                      <a:pt x="821498" y="244981"/>
                    </a:cubicBezTo>
                    <a:cubicBezTo>
                      <a:pt x="924464" y="154874"/>
                      <a:pt x="1066386" y="114488"/>
                      <a:pt x="1198974" y="155731"/>
                    </a:cubicBezTo>
                    <a:cubicBezTo>
                      <a:pt x="1330038" y="196498"/>
                      <a:pt x="1426812" y="310894"/>
                      <a:pt x="1428146" y="450625"/>
                    </a:cubicBezTo>
                    <a:cubicBezTo>
                      <a:pt x="1428717" y="516824"/>
                      <a:pt x="1407667" y="584261"/>
                      <a:pt x="1362995" y="634077"/>
                    </a:cubicBezTo>
                    <a:cubicBezTo>
                      <a:pt x="1362423" y="634744"/>
                      <a:pt x="1361756" y="635410"/>
                      <a:pt x="1361185" y="636077"/>
                    </a:cubicBezTo>
                    <a:cubicBezTo>
                      <a:pt x="1367376" y="613979"/>
                      <a:pt x="1368710" y="590452"/>
                      <a:pt x="1364614" y="567211"/>
                    </a:cubicBezTo>
                    <a:cubicBezTo>
                      <a:pt x="1354136" y="507775"/>
                      <a:pt x="1309274" y="455578"/>
                      <a:pt x="1252505" y="435671"/>
                    </a:cubicBezTo>
                    <a:cubicBezTo>
                      <a:pt x="1194878" y="415478"/>
                      <a:pt x="1129632" y="434242"/>
                      <a:pt x="1083817" y="471961"/>
                    </a:cubicBezTo>
                    <a:cubicBezTo>
                      <a:pt x="1035906" y="511395"/>
                      <a:pt x="1013237" y="572926"/>
                      <a:pt x="1021047" y="634172"/>
                    </a:cubicBezTo>
                    <a:cubicBezTo>
                      <a:pt x="1026000" y="673129"/>
                      <a:pt x="1042002" y="710182"/>
                      <a:pt x="1066577" y="740471"/>
                    </a:cubicBezTo>
                    <a:cubicBezTo>
                      <a:pt x="1042383" y="728851"/>
                      <a:pt x="1015237" y="723612"/>
                      <a:pt x="987614" y="726565"/>
                    </a:cubicBezTo>
                    <a:cubicBezTo>
                      <a:pt x="925892" y="733137"/>
                      <a:pt x="869219" y="774380"/>
                      <a:pt x="859694" y="838293"/>
                    </a:cubicBezTo>
                    <a:cubicBezTo>
                      <a:pt x="850645" y="899443"/>
                      <a:pt x="879125" y="963928"/>
                      <a:pt x="941323" y="982501"/>
                    </a:cubicBezTo>
                    <a:cubicBezTo>
                      <a:pt x="998282" y="999551"/>
                      <a:pt x="1074482" y="964023"/>
                      <a:pt x="1067339" y="896681"/>
                    </a:cubicBezTo>
                    <a:cubicBezTo>
                      <a:pt x="1062671" y="852390"/>
                      <a:pt x="1005712" y="820195"/>
                      <a:pt x="969612" y="853152"/>
                    </a:cubicBezTo>
                    <a:cubicBezTo>
                      <a:pt x="967421" y="855152"/>
                      <a:pt x="970755" y="858581"/>
                      <a:pt x="972946" y="856486"/>
                    </a:cubicBezTo>
                    <a:cubicBezTo>
                      <a:pt x="997616" y="833149"/>
                      <a:pt x="1042574" y="843341"/>
                      <a:pt x="1048479" y="878869"/>
                    </a:cubicBezTo>
                    <a:cubicBezTo>
                      <a:pt x="1052956" y="905920"/>
                      <a:pt x="1033906" y="934495"/>
                      <a:pt x="1006760" y="939258"/>
                    </a:cubicBezTo>
                    <a:cubicBezTo>
                      <a:pt x="985233" y="943068"/>
                      <a:pt x="961897" y="934114"/>
                      <a:pt x="948752" y="916493"/>
                    </a:cubicBezTo>
                    <a:cubicBezTo>
                      <a:pt x="944752" y="911159"/>
                      <a:pt x="938656" y="900586"/>
                      <a:pt x="935036" y="892871"/>
                    </a:cubicBezTo>
                    <a:cubicBezTo>
                      <a:pt x="932750" y="888109"/>
                      <a:pt x="928940" y="873916"/>
                      <a:pt x="928559" y="869916"/>
                    </a:cubicBezTo>
                    <a:cubicBezTo>
                      <a:pt x="925321" y="837245"/>
                      <a:pt x="942942" y="804765"/>
                      <a:pt x="979042" y="791620"/>
                    </a:cubicBezTo>
                    <a:cubicBezTo>
                      <a:pt x="1018094" y="777333"/>
                      <a:pt x="1058671" y="790001"/>
                      <a:pt x="1083912" y="822767"/>
                    </a:cubicBezTo>
                    <a:cubicBezTo>
                      <a:pt x="1146682" y="904015"/>
                      <a:pt x="1079435" y="1007552"/>
                      <a:pt x="990567" y="1027269"/>
                    </a:cubicBezTo>
                    <a:cubicBezTo>
                      <a:pt x="880077" y="1051748"/>
                      <a:pt x="779684" y="976405"/>
                      <a:pt x="720057" y="890395"/>
                    </a:cubicBezTo>
                    <a:close/>
                    <a:moveTo>
                      <a:pt x="392302" y="1575718"/>
                    </a:moveTo>
                    <a:cubicBezTo>
                      <a:pt x="396588" y="1552192"/>
                      <a:pt x="407161" y="1535999"/>
                      <a:pt x="423449" y="1519807"/>
                    </a:cubicBezTo>
                    <a:cubicBezTo>
                      <a:pt x="424973" y="1518378"/>
                      <a:pt x="426497" y="1517044"/>
                      <a:pt x="428116" y="1515711"/>
                    </a:cubicBezTo>
                    <a:cubicBezTo>
                      <a:pt x="426020" y="1517235"/>
                      <a:pt x="426020" y="1517235"/>
                      <a:pt x="428116" y="1515616"/>
                    </a:cubicBezTo>
                    <a:cubicBezTo>
                      <a:pt x="430783" y="1513520"/>
                      <a:pt x="433640" y="1511615"/>
                      <a:pt x="436498" y="1509710"/>
                    </a:cubicBezTo>
                    <a:cubicBezTo>
                      <a:pt x="440403" y="1507138"/>
                      <a:pt x="444499" y="1504757"/>
                      <a:pt x="448785" y="1502757"/>
                    </a:cubicBezTo>
                    <a:cubicBezTo>
                      <a:pt x="449166" y="1502757"/>
                      <a:pt x="453452" y="1501042"/>
                      <a:pt x="454500" y="1500757"/>
                    </a:cubicBezTo>
                    <a:cubicBezTo>
                      <a:pt x="457834" y="1499899"/>
                      <a:pt x="461072" y="1498947"/>
                      <a:pt x="464406" y="1498185"/>
                    </a:cubicBezTo>
                    <a:cubicBezTo>
                      <a:pt x="464882" y="1498090"/>
                      <a:pt x="466597" y="1497899"/>
                      <a:pt x="467645" y="1497709"/>
                    </a:cubicBezTo>
                    <a:cubicBezTo>
                      <a:pt x="470026" y="1497518"/>
                      <a:pt x="472407" y="1497423"/>
                      <a:pt x="474693" y="1497518"/>
                    </a:cubicBezTo>
                    <a:cubicBezTo>
                      <a:pt x="486123" y="1497518"/>
                      <a:pt x="496601" y="1499995"/>
                      <a:pt x="507078" y="1506186"/>
                    </a:cubicBezTo>
                    <a:cubicBezTo>
                      <a:pt x="513841" y="1510186"/>
                      <a:pt x="513841" y="1510282"/>
                      <a:pt x="518413" y="1515235"/>
                    </a:cubicBezTo>
                    <a:cubicBezTo>
                      <a:pt x="519270" y="1516092"/>
                      <a:pt x="519651" y="1516568"/>
                      <a:pt x="519937" y="1516663"/>
                    </a:cubicBezTo>
                    <a:cubicBezTo>
                      <a:pt x="520413" y="1517425"/>
                      <a:pt x="520985" y="1518283"/>
                      <a:pt x="521842" y="1519521"/>
                    </a:cubicBezTo>
                    <a:cubicBezTo>
                      <a:pt x="522128" y="1519902"/>
                      <a:pt x="524699" y="1524569"/>
                      <a:pt x="524223" y="1523140"/>
                    </a:cubicBezTo>
                    <a:cubicBezTo>
                      <a:pt x="530605" y="1538761"/>
                      <a:pt x="530605" y="1559050"/>
                      <a:pt x="515270" y="1569146"/>
                    </a:cubicBezTo>
                    <a:cubicBezTo>
                      <a:pt x="498410" y="1580195"/>
                      <a:pt x="475550" y="1564955"/>
                      <a:pt x="472121" y="1546953"/>
                    </a:cubicBezTo>
                    <a:cubicBezTo>
                      <a:pt x="469740" y="1534189"/>
                      <a:pt x="448214" y="1533904"/>
                      <a:pt x="446118" y="1546953"/>
                    </a:cubicBezTo>
                    <a:cubicBezTo>
                      <a:pt x="440308" y="1582291"/>
                      <a:pt x="464692" y="1612675"/>
                      <a:pt x="497553" y="1623534"/>
                    </a:cubicBezTo>
                    <a:cubicBezTo>
                      <a:pt x="541273" y="1637917"/>
                      <a:pt x="582802" y="1611056"/>
                      <a:pt x="598423" y="1570289"/>
                    </a:cubicBezTo>
                    <a:cubicBezTo>
                      <a:pt x="614711" y="1527808"/>
                      <a:pt x="601280" y="1480183"/>
                      <a:pt x="566609" y="1451227"/>
                    </a:cubicBezTo>
                    <a:cubicBezTo>
                      <a:pt x="532034" y="1422271"/>
                      <a:pt x="484980" y="1411507"/>
                      <a:pt x="441165" y="1421794"/>
                    </a:cubicBezTo>
                    <a:cubicBezTo>
                      <a:pt x="525747" y="1358548"/>
                      <a:pt x="593184" y="1272538"/>
                      <a:pt x="632808" y="1174430"/>
                    </a:cubicBezTo>
                    <a:cubicBezTo>
                      <a:pt x="657478" y="1113280"/>
                      <a:pt x="670337" y="1048224"/>
                      <a:pt x="671956" y="982787"/>
                    </a:cubicBezTo>
                    <a:cubicBezTo>
                      <a:pt x="701579" y="1105564"/>
                      <a:pt x="728344" y="1231199"/>
                      <a:pt x="719676" y="1357691"/>
                    </a:cubicBezTo>
                    <a:cubicBezTo>
                      <a:pt x="715009" y="1425985"/>
                      <a:pt x="699864" y="1494089"/>
                      <a:pt x="666241" y="1554287"/>
                    </a:cubicBezTo>
                    <a:cubicBezTo>
                      <a:pt x="638714" y="1603722"/>
                      <a:pt x="596899" y="1650490"/>
                      <a:pt x="541082" y="1667444"/>
                    </a:cubicBezTo>
                    <a:cubicBezTo>
                      <a:pt x="495362" y="1681351"/>
                      <a:pt x="437260" y="1670397"/>
                      <a:pt x="406685" y="1631249"/>
                    </a:cubicBezTo>
                    <a:cubicBezTo>
                      <a:pt x="399731" y="1622391"/>
                      <a:pt x="395255" y="1612580"/>
                      <a:pt x="392778" y="1601531"/>
                    </a:cubicBezTo>
                    <a:cubicBezTo>
                      <a:pt x="391349" y="1595149"/>
                      <a:pt x="391349" y="1581052"/>
                      <a:pt x="392302" y="157571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solidFill>
                  <a:schemeClr val="dk1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" name="Google Shape;15;p2"/>
              <p:cNvSpPr/>
              <p:nvPr/>
            </p:nvSpPr>
            <p:spPr>
              <a:xfrm rot="10800000" flipH="1">
                <a:off x="119279" y="3696925"/>
                <a:ext cx="1723496" cy="1322900"/>
              </a:xfrm>
              <a:custGeom>
                <a:avLst/>
                <a:gdLst/>
                <a:ahLst/>
                <a:cxnLst/>
                <a:rect l="l" t="t" r="r" b="b"/>
                <a:pathLst>
                  <a:path w="2260322" h="1734951" extrusionOk="0">
                    <a:moveTo>
                      <a:pt x="25113" y="1441892"/>
                    </a:moveTo>
                    <a:cubicBezTo>
                      <a:pt x="60832" y="1500471"/>
                      <a:pt x="124935" y="1531046"/>
                      <a:pt x="192848" y="1526474"/>
                    </a:cubicBezTo>
                    <a:cubicBezTo>
                      <a:pt x="251046" y="1522569"/>
                      <a:pt x="308958" y="1500090"/>
                      <a:pt x="360869" y="1472277"/>
                    </a:cubicBezTo>
                    <a:cubicBezTo>
                      <a:pt x="335628" y="1502281"/>
                      <a:pt x="320483" y="1541333"/>
                      <a:pt x="320864" y="1580290"/>
                    </a:cubicBezTo>
                    <a:cubicBezTo>
                      <a:pt x="321626" y="1653157"/>
                      <a:pt x="378014" y="1710878"/>
                      <a:pt x="446213" y="1728690"/>
                    </a:cubicBezTo>
                    <a:cubicBezTo>
                      <a:pt x="518318" y="1747454"/>
                      <a:pt x="590231" y="1722594"/>
                      <a:pt x="644143" y="1673540"/>
                    </a:cubicBezTo>
                    <a:cubicBezTo>
                      <a:pt x="702341" y="1620581"/>
                      <a:pt x="737297" y="1543905"/>
                      <a:pt x="753966" y="1468086"/>
                    </a:cubicBezTo>
                    <a:cubicBezTo>
                      <a:pt x="790352" y="1302256"/>
                      <a:pt x="743203" y="1132139"/>
                      <a:pt x="697007" y="973262"/>
                    </a:cubicBezTo>
                    <a:cubicBezTo>
                      <a:pt x="685386" y="933448"/>
                      <a:pt x="674337" y="893157"/>
                      <a:pt x="664622" y="852580"/>
                    </a:cubicBezTo>
                    <a:cubicBezTo>
                      <a:pt x="689577" y="907635"/>
                      <a:pt x="725010" y="957832"/>
                      <a:pt x="770635" y="998694"/>
                    </a:cubicBezTo>
                    <a:cubicBezTo>
                      <a:pt x="821784" y="1044414"/>
                      <a:pt x="888078" y="1076608"/>
                      <a:pt x="957801" y="1075465"/>
                    </a:cubicBezTo>
                    <a:cubicBezTo>
                      <a:pt x="1025524" y="1074418"/>
                      <a:pt x="1088865" y="1042509"/>
                      <a:pt x="1126870" y="985930"/>
                    </a:cubicBezTo>
                    <a:cubicBezTo>
                      <a:pt x="1162398" y="933067"/>
                      <a:pt x="1166780" y="864963"/>
                      <a:pt x="1137347" y="808480"/>
                    </a:cubicBezTo>
                    <a:cubicBezTo>
                      <a:pt x="1133918" y="801812"/>
                      <a:pt x="1129918" y="795430"/>
                      <a:pt x="1125632" y="789430"/>
                    </a:cubicBezTo>
                    <a:cubicBezTo>
                      <a:pt x="1179543" y="819148"/>
                      <a:pt x="1245837" y="824767"/>
                      <a:pt x="1304606" y="807718"/>
                    </a:cubicBezTo>
                    <a:cubicBezTo>
                      <a:pt x="1427288" y="771999"/>
                      <a:pt x="1494059" y="646650"/>
                      <a:pt x="1533111" y="534255"/>
                    </a:cubicBezTo>
                    <a:cubicBezTo>
                      <a:pt x="1570925" y="425575"/>
                      <a:pt x="1587975" y="302321"/>
                      <a:pt x="1655698" y="207166"/>
                    </a:cubicBezTo>
                    <a:cubicBezTo>
                      <a:pt x="1647316" y="233646"/>
                      <a:pt x="1649316" y="263554"/>
                      <a:pt x="1664270" y="289367"/>
                    </a:cubicBezTo>
                    <a:cubicBezTo>
                      <a:pt x="1692941" y="338897"/>
                      <a:pt x="1779809" y="354328"/>
                      <a:pt x="1801049" y="289367"/>
                    </a:cubicBezTo>
                    <a:cubicBezTo>
                      <a:pt x="1808479" y="266602"/>
                      <a:pt x="1800668" y="238694"/>
                      <a:pt x="1778761" y="227074"/>
                    </a:cubicBezTo>
                    <a:cubicBezTo>
                      <a:pt x="1761616" y="218025"/>
                      <a:pt x="1738089" y="222121"/>
                      <a:pt x="1726183" y="237456"/>
                    </a:cubicBezTo>
                    <a:cubicBezTo>
                      <a:pt x="1722944" y="241552"/>
                      <a:pt x="1727897" y="246695"/>
                      <a:pt x="1731993" y="243266"/>
                    </a:cubicBezTo>
                    <a:cubicBezTo>
                      <a:pt x="1756568" y="222787"/>
                      <a:pt x="1785428" y="258220"/>
                      <a:pt x="1762664" y="276889"/>
                    </a:cubicBezTo>
                    <a:cubicBezTo>
                      <a:pt x="1748948" y="288129"/>
                      <a:pt x="1730088" y="282890"/>
                      <a:pt x="1718468" y="272127"/>
                    </a:cubicBezTo>
                    <a:cubicBezTo>
                      <a:pt x="1687797" y="243742"/>
                      <a:pt x="1700275" y="192307"/>
                      <a:pt x="1740851" y="181544"/>
                    </a:cubicBezTo>
                    <a:cubicBezTo>
                      <a:pt x="1785714" y="169638"/>
                      <a:pt x="1824576" y="207928"/>
                      <a:pt x="1838959" y="246695"/>
                    </a:cubicBezTo>
                    <a:cubicBezTo>
                      <a:pt x="1847341" y="269269"/>
                      <a:pt x="1850008" y="293082"/>
                      <a:pt x="1850103" y="316990"/>
                    </a:cubicBezTo>
                    <a:cubicBezTo>
                      <a:pt x="1850198" y="345755"/>
                      <a:pt x="1851246" y="374521"/>
                      <a:pt x="1850865" y="403286"/>
                    </a:cubicBezTo>
                    <a:cubicBezTo>
                      <a:pt x="1850865" y="404810"/>
                      <a:pt x="1851532" y="405858"/>
                      <a:pt x="1852484" y="406525"/>
                    </a:cubicBezTo>
                    <a:cubicBezTo>
                      <a:pt x="1854294" y="429861"/>
                      <a:pt x="1860771" y="452816"/>
                      <a:pt x="1871820" y="473104"/>
                    </a:cubicBezTo>
                    <a:cubicBezTo>
                      <a:pt x="1903824" y="531778"/>
                      <a:pt x="1969356" y="563878"/>
                      <a:pt x="2034602" y="566354"/>
                    </a:cubicBezTo>
                    <a:cubicBezTo>
                      <a:pt x="2100515" y="568926"/>
                      <a:pt x="2163380" y="536446"/>
                      <a:pt x="2204148" y="485391"/>
                    </a:cubicBezTo>
                    <a:cubicBezTo>
                      <a:pt x="2250629" y="427003"/>
                      <a:pt x="2268060" y="354994"/>
                      <a:pt x="2257202" y="281557"/>
                    </a:cubicBezTo>
                    <a:cubicBezTo>
                      <a:pt x="2234913" y="131633"/>
                      <a:pt x="2099944" y="20667"/>
                      <a:pt x="1953926" y="2474"/>
                    </a:cubicBezTo>
                    <a:cubicBezTo>
                      <a:pt x="1884203" y="-6194"/>
                      <a:pt x="1812956" y="8284"/>
                      <a:pt x="1750567" y="40098"/>
                    </a:cubicBezTo>
                    <a:cubicBezTo>
                      <a:pt x="1687892" y="72007"/>
                      <a:pt x="1639982" y="130300"/>
                      <a:pt x="1608644" y="192307"/>
                    </a:cubicBezTo>
                    <a:cubicBezTo>
                      <a:pt x="1547018" y="314513"/>
                      <a:pt x="1539017" y="455483"/>
                      <a:pt x="1489296" y="581975"/>
                    </a:cubicBezTo>
                    <a:cubicBezTo>
                      <a:pt x="1466246" y="640459"/>
                      <a:pt x="1433480" y="695418"/>
                      <a:pt x="1384331" y="735709"/>
                    </a:cubicBezTo>
                    <a:cubicBezTo>
                      <a:pt x="1333467" y="777523"/>
                      <a:pt x="1265935" y="797335"/>
                      <a:pt x="1200784" y="784191"/>
                    </a:cubicBezTo>
                    <a:cubicBezTo>
                      <a:pt x="1135538" y="771046"/>
                      <a:pt x="1081817" y="725707"/>
                      <a:pt x="1062862" y="661128"/>
                    </a:cubicBezTo>
                    <a:cubicBezTo>
                      <a:pt x="1045336" y="601311"/>
                      <a:pt x="1062195" y="536827"/>
                      <a:pt x="1113344" y="499012"/>
                    </a:cubicBezTo>
                    <a:cubicBezTo>
                      <a:pt x="1159064" y="465199"/>
                      <a:pt x="1223072" y="458626"/>
                      <a:pt x="1267554" y="498155"/>
                    </a:cubicBezTo>
                    <a:cubicBezTo>
                      <a:pt x="1306226" y="532540"/>
                      <a:pt x="1325466" y="593024"/>
                      <a:pt x="1294510" y="638649"/>
                    </a:cubicBezTo>
                    <a:cubicBezTo>
                      <a:pt x="1263935" y="683702"/>
                      <a:pt x="1199450" y="690846"/>
                      <a:pt x="1166780" y="644364"/>
                    </a:cubicBezTo>
                    <a:cubicBezTo>
                      <a:pt x="1133918" y="597501"/>
                      <a:pt x="1190783" y="537970"/>
                      <a:pt x="1239932" y="564735"/>
                    </a:cubicBezTo>
                    <a:cubicBezTo>
                      <a:pt x="1256029" y="573498"/>
                      <a:pt x="1268888" y="550638"/>
                      <a:pt x="1254124" y="540446"/>
                    </a:cubicBezTo>
                    <a:cubicBezTo>
                      <a:pt x="1232693" y="525587"/>
                      <a:pt x="1205642" y="522825"/>
                      <a:pt x="1180877" y="530064"/>
                    </a:cubicBezTo>
                    <a:cubicBezTo>
                      <a:pt x="1120964" y="547399"/>
                      <a:pt x="1088389" y="608645"/>
                      <a:pt x="1112011" y="667510"/>
                    </a:cubicBezTo>
                    <a:cubicBezTo>
                      <a:pt x="1125536" y="701323"/>
                      <a:pt x="1152397" y="726184"/>
                      <a:pt x="1186496" y="738757"/>
                    </a:cubicBezTo>
                    <a:cubicBezTo>
                      <a:pt x="1219929" y="751139"/>
                      <a:pt x="1256410" y="745138"/>
                      <a:pt x="1287366" y="728755"/>
                    </a:cubicBezTo>
                    <a:cubicBezTo>
                      <a:pt x="1302797" y="720564"/>
                      <a:pt x="1316132" y="709896"/>
                      <a:pt x="1327371" y="697513"/>
                    </a:cubicBezTo>
                    <a:cubicBezTo>
                      <a:pt x="1358327" y="679035"/>
                      <a:pt x="1385474" y="653413"/>
                      <a:pt x="1406238" y="623218"/>
                    </a:cubicBezTo>
                    <a:cubicBezTo>
                      <a:pt x="1456816" y="549971"/>
                      <a:pt x="1468913" y="454150"/>
                      <a:pt x="1447958" y="368615"/>
                    </a:cubicBezTo>
                    <a:cubicBezTo>
                      <a:pt x="1408715" y="208405"/>
                      <a:pt x="1252600" y="106106"/>
                      <a:pt x="1092294" y="103153"/>
                    </a:cubicBezTo>
                    <a:cubicBezTo>
                      <a:pt x="924083" y="100010"/>
                      <a:pt x="761681" y="205357"/>
                      <a:pt x="681290" y="350613"/>
                    </a:cubicBezTo>
                    <a:cubicBezTo>
                      <a:pt x="677576" y="357376"/>
                      <a:pt x="674051" y="364234"/>
                      <a:pt x="670622" y="371187"/>
                    </a:cubicBezTo>
                    <a:cubicBezTo>
                      <a:pt x="642238" y="398714"/>
                      <a:pt x="611853" y="424051"/>
                      <a:pt x="578420" y="445672"/>
                    </a:cubicBezTo>
                    <a:cubicBezTo>
                      <a:pt x="504506" y="493488"/>
                      <a:pt x="410780" y="525682"/>
                      <a:pt x="322865" y="501584"/>
                    </a:cubicBezTo>
                    <a:cubicBezTo>
                      <a:pt x="252284" y="482248"/>
                      <a:pt x="185609" y="413668"/>
                      <a:pt x="213708" y="336135"/>
                    </a:cubicBezTo>
                    <a:cubicBezTo>
                      <a:pt x="223805" y="308322"/>
                      <a:pt x="248189" y="283652"/>
                      <a:pt x="273525" y="280033"/>
                    </a:cubicBezTo>
                    <a:cubicBezTo>
                      <a:pt x="298766" y="276318"/>
                      <a:pt x="329913" y="285652"/>
                      <a:pt x="342962" y="302607"/>
                    </a:cubicBezTo>
                    <a:cubicBezTo>
                      <a:pt x="356964" y="320895"/>
                      <a:pt x="358107" y="353185"/>
                      <a:pt x="339629" y="374330"/>
                    </a:cubicBezTo>
                    <a:cubicBezTo>
                      <a:pt x="319912" y="396904"/>
                      <a:pt x="281050" y="371663"/>
                      <a:pt x="268763" y="353566"/>
                    </a:cubicBezTo>
                    <a:cubicBezTo>
                      <a:pt x="267143" y="351184"/>
                      <a:pt x="263048" y="351280"/>
                      <a:pt x="262286" y="354423"/>
                    </a:cubicBezTo>
                    <a:cubicBezTo>
                      <a:pt x="252380" y="399286"/>
                      <a:pt x="308672" y="424622"/>
                      <a:pt x="345439" y="419193"/>
                    </a:cubicBezTo>
                    <a:cubicBezTo>
                      <a:pt x="372014" y="415288"/>
                      <a:pt x="393826" y="403762"/>
                      <a:pt x="407732" y="380045"/>
                    </a:cubicBezTo>
                    <a:cubicBezTo>
                      <a:pt x="422496" y="355090"/>
                      <a:pt x="426116" y="325562"/>
                      <a:pt x="419353" y="297463"/>
                    </a:cubicBezTo>
                    <a:cubicBezTo>
                      <a:pt x="407161" y="246600"/>
                      <a:pt x="358583" y="209738"/>
                      <a:pt x="307625" y="205357"/>
                    </a:cubicBezTo>
                    <a:cubicBezTo>
                      <a:pt x="256285" y="200880"/>
                      <a:pt x="208565" y="225931"/>
                      <a:pt x="179799" y="267936"/>
                    </a:cubicBezTo>
                    <a:cubicBezTo>
                      <a:pt x="119887" y="355471"/>
                      <a:pt x="170369" y="472628"/>
                      <a:pt x="258571" y="517681"/>
                    </a:cubicBezTo>
                    <a:cubicBezTo>
                      <a:pt x="358774" y="568926"/>
                      <a:pt x="479646" y="536922"/>
                      <a:pt x="568895" y="477867"/>
                    </a:cubicBezTo>
                    <a:cubicBezTo>
                      <a:pt x="600423" y="457007"/>
                      <a:pt x="628903" y="432814"/>
                      <a:pt x="655382" y="406620"/>
                    </a:cubicBezTo>
                    <a:cubicBezTo>
                      <a:pt x="645953" y="431766"/>
                      <a:pt x="638999" y="457864"/>
                      <a:pt x="635285" y="484344"/>
                    </a:cubicBezTo>
                    <a:cubicBezTo>
                      <a:pt x="616425" y="550066"/>
                      <a:pt x="610329" y="619313"/>
                      <a:pt x="615568" y="687417"/>
                    </a:cubicBezTo>
                    <a:cubicBezTo>
                      <a:pt x="622045" y="770380"/>
                      <a:pt x="639761" y="851914"/>
                      <a:pt x="659478" y="932590"/>
                    </a:cubicBezTo>
                    <a:cubicBezTo>
                      <a:pt x="660145" y="1008695"/>
                      <a:pt x="646143" y="1084990"/>
                      <a:pt x="618044" y="1156237"/>
                    </a:cubicBezTo>
                    <a:cubicBezTo>
                      <a:pt x="578325" y="1257012"/>
                      <a:pt x="506792" y="1345213"/>
                      <a:pt x="417829" y="1406745"/>
                    </a:cubicBezTo>
                    <a:cubicBezTo>
                      <a:pt x="373728" y="1437225"/>
                      <a:pt x="325627" y="1461895"/>
                      <a:pt x="274287" y="1477420"/>
                    </a:cubicBezTo>
                    <a:cubicBezTo>
                      <a:pt x="218185" y="1494375"/>
                      <a:pt x="151891" y="1502376"/>
                      <a:pt x="101885" y="1465038"/>
                    </a:cubicBezTo>
                    <a:cubicBezTo>
                      <a:pt x="64737" y="1437320"/>
                      <a:pt x="39686" y="1386266"/>
                      <a:pt x="50259" y="1339689"/>
                    </a:cubicBezTo>
                    <a:cubicBezTo>
                      <a:pt x="59975" y="1296922"/>
                      <a:pt x="94074" y="1261679"/>
                      <a:pt x="140461" y="1269109"/>
                    </a:cubicBezTo>
                    <a:cubicBezTo>
                      <a:pt x="158749" y="1272061"/>
                      <a:pt x="175418" y="1281396"/>
                      <a:pt x="181704" y="1296636"/>
                    </a:cubicBezTo>
                    <a:cubicBezTo>
                      <a:pt x="187895" y="1311876"/>
                      <a:pt x="187419" y="1330450"/>
                      <a:pt x="176942" y="1343975"/>
                    </a:cubicBezTo>
                    <a:cubicBezTo>
                      <a:pt x="168560" y="1354834"/>
                      <a:pt x="152939" y="1361215"/>
                      <a:pt x="137699" y="1360168"/>
                    </a:cubicBezTo>
                    <a:cubicBezTo>
                      <a:pt x="116267" y="1358739"/>
                      <a:pt x="101027" y="1349785"/>
                      <a:pt x="96741" y="1327592"/>
                    </a:cubicBezTo>
                    <a:cubicBezTo>
                      <a:pt x="95027" y="1318734"/>
                      <a:pt x="82073" y="1321401"/>
                      <a:pt x="81787" y="1329592"/>
                    </a:cubicBezTo>
                    <a:cubicBezTo>
                      <a:pt x="79310" y="1389219"/>
                      <a:pt x="156558" y="1437225"/>
                      <a:pt x="207136" y="1401506"/>
                    </a:cubicBezTo>
                    <a:cubicBezTo>
                      <a:pt x="268572" y="1358167"/>
                      <a:pt x="261047" y="1262917"/>
                      <a:pt x="201326" y="1222150"/>
                    </a:cubicBezTo>
                    <a:cubicBezTo>
                      <a:pt x="142747" y="1182145"/>
                      <a:pt x="63785" y="1207101"/>
                      <a:pt x="25970" y="1262917"/>
                    </a:cubicBezTo>
                    <a:cubicBezTo>
                      <a:pt x="-9653" y="1315495"/>
                      <a:pt x="-7367" y="1388743"/>
                      <a:pt x="25113" y="1441987"/>
                    </a:cubicBezTo>
                    <a:close/>
                    <a:moveTo>
                      <a:pt x="1715420" y="143063"/>
                    </a:moveTo>
                    <a:cubicBezTo>
                      <a:pt x="1808479" y="67149"/>
                      <a:pt x="1940495" y="46670"/>
                      <a:pt x="2048128" y="106201"/>
                    </a:cubicBezTo>
                    <a:cubicBezTo>
                      <a:pt x="2158142" y="167066"/>
                      <a:pt x="2232723" y="315085"/>
                      <a:pt x="2153379" y="428051"/>
                    </a:cubicBezTo>
                    <a:cubicBezTo>
                      <a:pt x="2137377" y="450816"/>
                      <a:pt x="2115374" y="468913"/>
                      <a:pt x="2089657" y="480724"/>
                    </a:cubicBezTo>
                    <a:cubicBezTo>
                      <a:pt x="2067654" y="490821"/>
                      <a:pt x="2040222" y="493869"/>
                      <a:pt x="2018219" y="490154"/>
                    </a:cubicBezTo>
                    <a:cubicBezTo>
                      <a:pt x="1969166" y="481963"/>
                      <a:pt x="1922684" y="449292"/>
                      <a:pt x="1914492" y="397381"/>
                    </a:cubicBezTo>
                    <a:cubicBezTo>
                      <a:pt x="1906967" y="349470"/>
                      <a:pt x="1932399" y="292034"/>
                      <a:pt x="1981358" y="276889"/>
                    </a:cubicBezTo>
                    <a:cubicBezTo>
                      <a:pt x="2012314" y="267364"/>
                      <a:pt x="2052319" y="279271"/>
                      <a:pt x="2054986" y="316513"/>
                    </a:cubicBezTo>
                    <a:cubicBezTo>
                      <a:pt x="2057272" y="347946"/>
                      <a:pt x="2016219" y="366520"/>
                      <a:pt x="1995359" y="342040"/>
                    </a:cubicBezTo>
                    <a:cubicBezTo>
                      <a:pt x="1990502" y="336325"/>
                      <a:pt x="1981548" y="343755"/>
                      <a:pt x="1985263" y="349851"/>
                    </a:cubicBezTo>
                    <a:cubicBezTo>
                      <a:pt x="1996883" y="369377"/>
                      <a:pt x="2020124" y="376140"/>
                      <a:pt x="2041651" y="370996"/>
                    </a:cubicBezTo>
                    <a:cubicBezTo>
                      <a:pt x="2068226" y="364615"/>
                      <a:pt x="2084037" y="341278"/>
                      <a:pt x="2083751" y="314323"/>
                    </a:cubicBezTo>
                    <a:cubicBezTo>
                      <a:pt x="2083466" y="285367"/>
                      <a:pt x="2065463" y="258601"/>
                      <a:pt x="2040032" y="245552"/>
                    </a:cubicBezTo>
                    <a:cubicBezTo>
                      <a:pt x="1982310" y="216120"/>
                      <a:pt x="1915159" y="247648"/>
                      <a:pt x="1880678" y="297178"/>
                    </a:cubicBezTo>
                    <a:cubicBezTo>
                      <a:pt x="1880678" y="294606"/>
                      <a:pt x="1880678" y="291939"/>
                      <a:pt x="1880488" y="289272"/>
                    </a:cubicBezTo>
                    <a:cubicBezTo>
                      <a:pt x="1879250" y="257649"/>
                      <a:pt x="1871915" y="225454"/>
                      <a:pt x="1855342" y="198213"/>
                    </a:cubicBezTo>
                    <a:cubicBezTo>
                      <a:pt x="1827148" y="151921"/>
                      <a:pt x="1768379" y="122489"/>
                      <a:pt x="1715515" y="142777"/>
                    </a:cubicBezTo>
                    <a:close/>
                    <a:moveTo>
                      <a:pt x="719962" y="889918"/>
                    </a:moveTo>
                    <a:cubicBezTo>
                      <a:pt x="677957" y="829244"/>
                      <a:pt x="648905" y="759616"/>
                      <a:pt x="635285" y="687226"/>
                    </a:cubicBezTo>
                    <a:cubicBezTo>
                      <a:pt x="630141" y="638744"/>
                      <a:pt x="628331" y="589976"/>
                      <a:pt x="632427" y="541684"/>
                    </a:cubicBezTo>
                    <a:cubicBezTo>
                      <a:pt x="633380" y="563211"/>
                      <a:pt x="636618" y="584642"/>
                      <a:pt x="642714" y="605692"/>
                    </a:cubicBezTo>
                    <a:cubicBezTo>
                      <a:pt x="655192" y="649031"/>
                      <a:pt x="679957" y="688846"/>
                      <a:pt x="717676" y="714468"/>
                    </a:cubicBezTo>
                    <a:cubicBezTo>
                      <a:pt x="752061" y="737804"/>
                      <a:pt x="798829" y="747234"/>
                      <a:pt x="838643" y="733327"/>
                    </a:cubicBezTo>
                    <a:cubicBezTo>
                      <a:pt x="879982" y="718849"/>
                      <a:pt x="912367" y="682654"/>
                      <a:pt x="917415" y="638649"/>
                    </a:cubicBezTo>
                    <a:cubicBezTo>
                      <a:pt x="922178" y="597501"/>
                      <a:pt x="898746" y="556353"/>
                      <a:pt x="861694" y="538065"/>
                    </a:cubicBezTo>
                    <a:cubicBezTo>
                      <a:pt x="824165" y="519586"/>
                      <a:pt x="775397" y="527587"/>
                      <a:pt x="755776" y="567402"/>
                    </a:cubicBezTo>
                    <a:cubicBezTo>
                      <a:pt x="741965" y="595405"/>
                      <a:pt x="742441" y="633029"/>
                      <a:pt x="772921" y="649222"/>
                    </a:cubicBezTo>
                    <a:cubicBezTo>
                      <a:pt x="775302" y="650460"/>
                      <a:pt x="777683" y="648364"/>
                      <a:pt x="777207" y="645888"/>
                    </a:cubicBezTo>
                    <a:cubicBezTo>
                      <a:pt x="773111" y="621694"/>
                      <a:pt x="791209" y="592167"/>
                      <a:pt x="815688" y="586452"/>
                    </a:cubicBezTo>
                    <a:cubicBezTo>
                      <a:pt x="844263" y="579784"/>
                      <a:pt x="865123" y="615503"/>
                      <a:pt x="857979" y="639792"/>
                    </a:cubicBezTo>
                    <a:cubicBezTo>
                      <a:pt x="849026" y="670177"/>
                      <a:pt x="817974" y="686941"/>
                      <a:pt x="787589" y="684178"/>
                    </a:cubicBezTo>
                    <a:cubicBezTo>
                      <a:pt x="749489" y="680654"/>
                      <a:pt x="719676" y="653222"/>
                      <a:pt x="702245" y="620837"/>
                    </a:cubicBezTo>
                    <a:cubicBezTo>
                      <a:pt x="668622" y="558163"/>
                      <a:pt x="675480" y="481677"/>
                      <a:pt x="699293" y="417002"/>
                    </a:cubicBezTo>
                    <a:cubicBezTo>
                      <a:pt x="723772" y="350327"/>
                      <a:pt x="768349" y="291463"/>
                      <a:pt x="821498" y="244981"/>
                    </a:cubicBezTo>
                    <a:cubicBezTo>
                      <a:pt x="924464" y="154874"/>
                      <a:pt x="1066386" y="114488"/>
                      <a:pt x="1198974" y="155731"/>
                    </a:cubicBezTo>
                    <a:cubicBezTo>
                      <a:pt x="1330038" y="196498"/>
                      <a:pt x="1426812" y="310894"/>
                      <a:pt x="1428146" y="450625"/>
                    </a:cubicBezTo>
                    <a:cubicBezTo>
                      <a:pt x="1428717" y="516824"/>
                      <a:pt x="1407667" y="584261"/>
                      <a:pt x="1362995" y="634077"/>
                    </a:cubicBezTo>
                    <a:cubicBezTo>
                      <a:pt x="1362423" y="634744"/>
                      <a:pt x="1361756" y="635410"/>
                      <a:pt x="1361185" y="636077"/>
                    </a:cubicBezTo>
                    <a:cubicBezTo>
                      <a:pt x="1367376" y="613979"/>
                      <a:pt x="1368710" y="590452"/>
                      <a:pt x="1364614" y="567211"/>
                    </a:cubicBezTo>
                    <a:cubicBezTo>
                      <a:pt x="1354136" y="507775"/>
                      <a:pt x="1309274" y="455578"/>
                      <a:pt x="1252505" y="435671"/>
                    </a:cubicBezTo>
                    <a:cubicBezTo>
                      <a:pt x="1194878" y="415478"/>
                      <a:pt x="1129632" y="434242"/>
                      <a:pt x="1083817" y="471961"/>
                    </a:cubicBezTo>
                    <a:cubicBezTo>
                      <a:pt x="1035906" y="511395"/>
                      <a:pt x="1013237" y="572926"/>
                      <a:pt x="1021047" y="634172"/>
                    </a:cubicBezTo>
                    <a:cubicBezTo>
                      <a:pt x="1026000" y="673129"/>
                      <a:pt x="1042002" y="710182"/>
                      <a:pt x="1066577" y="740471"/>
                    </a:cubicBezTo>
                    <a:cubicBezTo>
                      <a:pt x="1042383" y="728851"/>
                      <a:pt x="1015237" y="723612"/>
                      <a:pt x="987614" y="726565"/>
                    </a:cubicBezTo>
                    <a:cubicBezTo>
                      <a:pt x="925892" y="733137"/>
                      <a:pt x="869219" y="774380"/>
                      <a:pt x="859694" y="838293"/>
                    </a:cubicBezTo>
                    <a:cubicBezTo>
                      <a:pt x="850645" y="899443"/>
                      <a:pt x="879125" y="963928"/>
                      <a:pt x="941323" y="982501"/>
                    </a:cubicBezTo>
                    <a:cubicBezTo>
                      <a:pt x="998282" y="999551"/>
                      <a:pt x="1074482" y="964023"/>
                      <a:pt x="1067339" y="896681"/>
                    </a:cubicBezTo>
                    <a:cubicBezTo>
                      <a:pt x="1062671" y="852390"/>
                      <a:pt x="1005712" y="820195"/>
                      <a:pt x="969612" y="853152"/>
                    </a:cubicBezTo>
                    <a:cubicBezTo>
                      <a:pt x="967421" y="855152"/>
                      <a:pt x="970755" y="858581"/>
                      <a:pt x="972946" y="856486"/>
                    </a:cubicBezTo>
                    <a:cubicBezTo>
                      <a:pt x="997616" y="833149"/>
                      <a:pt x="1042574" y="843341"/>
                      <a:pt x="1048479" y="878869"/>
                    </a:cubicBezTo>
                    <a:cubicBezTo>
                      <a:pt x="1052956" y="905920"/>
                      <a:pt x="1033906" y="934495"/>
                      <a:pt x="1006760" y="939258"/>
                    </a:cubicBezTo>
                    <a:cubicBezTo>
                      <a:pt x="985233" y="943068"/>
                      <a:pt x="961897" y="934114"/>
                      <a:pt x="948752" y="916493"/>
                    </a:cubicBezTo>
                    <a:cubicBezTo>
                      <a:pt x="944752" y="911159"/>
                      <a:pt x="938656" y="900586"/>
                      <a:pt x="935036" y="892871"/>
                    </a:cubicBezTo>
                    <a:cubicBezTo>
                      <a:pt x="932750" y="888109"/>
                      <a:pt x="928940" y="873916"/>
                      <a:pt x="928559" y="869916"/>
                    </a:cubicBezTo>
                    <a:cubicBezTo>
                      <a:pt x="925321" y="837245"/>
                      <a:pt x="942942" y="804765"/>
                      <a:pt x="979042" y="791620"/>
                    </a:cubicBezTo>
                    <a:cubicBezTo>
                      <a:pt x="1018094" y="777333"/>
                      <a:pt x="1058671" y="790001"/>
                      <a:pt x="1083912" y="822767"/>
                    </a:cubicBezTo>
                    <a:cubicBezTo>
                      <a:pt x="1146682" y="904015"/>
                      <a:pt x="1079435" y="1007552"/>
                      <a:pt x="990567" y="1027269"/>
                    </a:cubicBezTo>
                    <a:cubicBezTo>
                      <a:pt x="880077" y="1051748"/>
                      <a:pt x="779684" y="976405"/>
                      <a:pt x="720057" y="890395"/>
                    </a:cubicBezTo>
                    <a:close/>
                    <a:moveTo>
                      <a:pt x="392302" y="1575718"/>
                    </a:moveTo>
                    <a:cubicBezTo>
                      <a:pt x="396588" y="1552192"/>
                      <a:pt x="407161" y="1535999"/>
                      <a:pt x="423449" y="1519807"/>
                    </a:cubicBezTo>
                    <a:cubicBezTo>
                      <a:pt x="424973" y="1518378"/>
                      <a:pt x="426497" y="1517044"/>
                      <a:pt x="428116" y="1515711"/>
                    </a:cubicBezTo>
                    <a:cubicBezTo>
                      <a:pt x="426020" y="1517235"/>
                      <a:pt x="426020" y="1517235"/>
                      <a:pt x="428116" y="1515616"/>
                    </a:cubicBezTo>
                    <a:cubicBezTo>
                      <a:pt x="430783" y="1513520"/>
                      <a:pt x="433640" y="1511615"/>
                      <a:pt x="436498" y="1509710"/>
                    </a:cubicBezTo>
                    <a:cubicBezTo>
                      <a:pt x="440403" y="1507138"/>
                      <a:pt x="444499" y="1504757"/>
                      <a:pt x="448785" y="1502757"/>
                    </a:cubicBezTo>
                    <a:cubicBezTo>
                      <a:pt x="449166" y="1502757"/>
                      <a:pt x="453452" y="1501042"/>
                      <a:pt x="454500" y="1500757"/>
                    </a:cubicBezTo>
                    <a:cubicBezTo>
                      <a:pt x="457834" y="1499899"/>
                      <a:pt x="461072" y="1498947"/>
                      <a:pt x="464406" y="1498185"/>
                    </a:cubicBezTo>
                    <a:cubicBezTo>
                      <a:pt x="464882" y="1498090"/>
                      <a:pt x="466597" y="1497899"/>
                      <a:pt x="467645" y="1497709"/>
                    </a:cubicBezTo>
                    <a:cubicBezTo>
                      <a:pt x="470026" y="1497518"/>
                      <a:pt x="472407" y="1497423"/>
                      <a:pt x="474693" y="1497518"/>
                    </a:cubicBezTo>
                    <a:cubicBezTo>
                      <a:pt x="486123" y="1497518"/>
                      <a:pt x="496601" y="1499995"/>
                      <a:pt x="507078" y="1506186"/>
                    </a:cubicBezTo>
                    <a:cubicBezTo>
                      <a:pt x="513841" y="1510186"/>
                      <a:pt x="513841" y="1510282"/>
                      <a:pt x="518413" y="1515235"/>
                    </a:cubicBezTo>
                    <a:cubicBezTo>
                      <a:pt x="519270" y="1516092"/>
                      <a:pt x="519651" y="1516568"/>
                      <a:pt x="519937" y="1516663"/>
                    </a:cubicBezTo>
                    <a:cubicBezTo>
                      <a:pt x="520413" y="1517425"/>
                      <a:pt x="520985" y="1518283"/>
                      <a:pt x="521842" y="1519521"/>
                    </a:cubicBezTo>
                    <a:cubicBezTo>
                      <a:pt x="522128" y="1519902"/>
                      <a:pt x="524699" y="1524569"/>
                      <a:pt x="524223" y="1523140"/>
                    </a:cubicBezTo>
                    <a:cubicBezTo>
                      <a:pt x="530605" y="1538761"/>
                      <a:pt x="530605" y="1559050"/>
                      <a:pt x="515270" y="1569146"/>
                    </a:cubicBezTo>
                    <a:cubicBezTo>
                      <a:pt x="498410" y="1580195"/>
                      <a:pt x="475550" y="1564955"/>
                      <a:pt x="472121" y="1546953"/>
                    </a:cubicBezTo>
                    <a:cubicBezTo>
                      <a:pt x="469740" y="1534189"/>
                      <a:pt x="448214" y="1533904"/>
                      <a:pt x="446118" y="1546953"/>
                    </a:cubicBezTo>
                    <a:cubicBezTo>
                      <a:pt x="440308" y="1582291"/>
                      <a:pt x="464692" y="1612675"/>
                      <a:pt x="497553" y="1623534"/>
                    </a:cubicBezTo>
                    <a:cubicBezTo>
                      <a:pt x="541273" y="1637917"/>
                      <a:pt x="582802" y="1611056"/>
                      <a:pt x="598423" y="1570289"/>
                    </a:cubicBezTo>
                    <a:cubicBezTo>
                      <a:pt x="614711" y="1527808"/>
                      <a:pt x="601280" y="1480183"/>
                      <a:pt x="566609" y="1451227"/>
                    </a:cubicBezTo>
                    <a:cubicBezTo>
                      <a:pt x="532034" y="1422271"/>
                      <a:pt x="484980" y="1411507"/>
                      <a:pt x="441165" y="1421794"/>
                    </a:cubicBezTo>
                    <a:cubicBezTo>
                      <a:pt x="525747" y="1358548"/>
                      <a:pt x="593184" y="1272538"/>
                      <a:pt x="632808" y="1174430"/>
                    </a:cubicBezTo>
                    <a:cubicBezTo>
                      <a:pt x="657478" y="1113280"/>
                      <a:pt x="670337" y="1048224"/>
                      <a:pt x="671956" y="982787"/>
                    </a:cubicBezTo>
                    <a:cubicBezTo>
                      <a:pt x="701579" y="1105564"/>
                      <a:pt x="728344" y="1231199"/>
                      <a:pt x="719676" y="1357691"/>
                    </a:cubicBezTo>
                    <a:cubicBezTo>
                      <a:pt x="715009" y="1425985"/>
                      <a:pt x="699864" y="1494089"/>
                      <a:pt x="666241" y="1554287"/>
                    </a:cubicBezTo>
                    <a:cubicBezTo>
                      <a:pt x="638714" y="1603722"/>
                      <a:pt x="596899" y="1650490"/>
                      <a:pt x="541082" y="1667444"/>
                    </a:cubicBezTo>
                    <a:cubicBezTo>
                      <a:pt x="495362" y="1681351"/>
                      <a:pt x="437260" y="1670397"/>
                      <a:pt x="406685" y="1631249"/>
                    </a:cubicBezTo>
                    <a:cubicBezTo>
                      <a:pt x="399731" y="1622391"/>
                      <a:pt x="395255" y="1612580"/>
                      <a:pt x="392778" y="1601531"/>
                    </a:cubicBezTo>
                    <a:cubicBezTo>
                      <a:pt x="391349" y="1595149"/>
                      <a:pt x="391349" y="1581052"/>
                      <a:pt x="392302" y="157571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solidFill>
                  <a:schemeClr val="dk1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6" name="Google Shape;16;p2"/>
            <p:cNvGrpSpPr/>
            <p:nvPr/>
          </p:nvGrpSpPr>
          <p:grpSpPr>
            <a:xfrm>
              <a:off x="119249" y="123675"/>
              <a:ext cx="8905536" cy="4896161"/>
              <a:chOff x="119249" y="123675"/>
              <a:chExt cx="8905536" cy="4896161"/>
            </a:xfrm>
          </p:grpSpPr>
          <p:grpSp>
            <p:nvGrpSpPr>
              <p:cNvPr id="17" name="Google Shape;17;p2"/>
              <p:cNvGrpSpPr/>
              <p:nvPr/>
            </p:nvGrpSpPr>
            <p:grpSpPr>
              <a:xfrm>
                <a:off x="119249" y="123675"/>
                <a:ext cx="1723561" cy="1800836"/>
                <a:chOff x="1123" y="-7"/>
                <a:chExt cx="2187260" cy="2285324"/>
              </a:xfrm>
            </p:grpSpPr>
            <p:sp>
              <p:nvSpPr>
                <p:cNvPr id="18" name="Google Shape;18;p2"/>
                <p:cNvSpPr/>
                <p:nvPr/>
              </p:nvSpPr>
              <p:spPr>
                <a:xfrm flipH="1">
                  <a:off x="1123" y="-7"/>
                  <a:ext cx="2139725" cy="226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2342" h="2267769" extrusionOk="0">
                      <a:moveTo>
                        <a:pt x="251" y="273113"/>
                      </a:moveTo>
                      <a:cubicBezTo>
                        <a:pt x="3680" y="387508"/>
                        <a:pt x="80261" y="506380"/>
                        <a:pt x="196656" y="526288"/>
                      </a:cubicBezTo>
                      <a:cubicBezTo>
                        <a:pt x="328006" y="548767"/>
                        <a:pt x="441354" y="448659"/>
                        <a:pt x="529174" y="362743"/>
                      </a:cubicBezTo>
                      <a:cubicBezTo>
                        <a:pt x="522888" y="375412"/>
                        <a:pt x="517173" y="388270"/>
                        <a:pt x="511934" y="401510"/>
                      </a:cubicBezTo>
                      <a:cubicBezTo>
                        <a:pt x="459070" y="536098"/>
                        <a:pt x="477072" y="688689"/>
                        <a:pt x="548796" y="812609"/>
                      </a:cubicBezTo>
                      <a:cubicBezTo>
                        <a:pt x="569084" y="847756"/>
                        <a:pt x="594611" y="878617"/>
                        <a:pt x="624233" y="905954"/>
                      </a:cubicBezTo>
                      <a:cubicBezTo>
                        <a:pt x="655571" y="934815"/>
                        <a:pt x="690718" y="952150"/>
                        <a:pt x="732152" y="959485"/>
                      </a:cubicBezTo>
                      <a:cubicBezTo>
                        <a:pt x="740343" y="960913"/>
                        <a:pt x="745487" y="952150"/>
                        <a:pt x="740057" y="945578"/>
                      </a:cubicBezTo>
                      <a:cubicBezTo>
                        <a:pt x="719579" y="920718"/>
                        <a:pt x="700243" y="895286"/>
                        <a:pt x="678240" y="871759"/>
                      </a:cubicBezTo>
                      <a:cubicBezTo>
                        <a:pt x="656619" y="848709"/>
                        <a:pt x="637664" y="824706"/>
                        <a:pt x="619281" y="798988"/>
                      </a:cubicBezTo>
                      <a:cubicBezTo>
                        <a:pt x="581847" y="746696"/>
                        <a:pt x="555654" y="687451"/>
                        <a:pt x="542795" y="624109"/>
                      </a:cubicBezTo>
                      <a:cubicBezTo>
                        <a:pt x="516982" y="497046"/>
                        <a:pt x="554130" y="367506"/>
                        <a:pt x="632235" y="266636"/>
                      </a:cubicBezTo>
                      <a:cubicBezTo>
                        <a:pt x="640331" y="256254"/>
                        <a:pt x="648713" y="246253"/>
                        <a:pt x="657571" y="236537"/>
                      </a:cubicBezTo>
                      <a:cubicBezTo>
                        <a:pt x="701672" y="196913"/>
                        <a:pt x="749011" y="161575"/>
                        <a:pt x="803494" y="137763"/>
                      </a:cubicBezTo>
                      <a:cubicBezTo>
                        <a:pt x="915698" y="88709"/>
                        <a:pt x="1050573" y="102330"/>
                        <a:pt x="1152776" y="169576"/>
                      </a:cubicBezTo>
                      <a:cubicBezTo>
                        <a:pt x="1254122" y="236347"/>
                        <a:pt x="1316701" y="356647"/>
                        <a:pt x="1320416" y="478567"/>
                      </a:cubicBezTo>
                      <a:cubicBezTo>
                        <a:pt x="1322797" y="555910"/>
                        <a:pt x="1300128" y="628872"/>
                        <a:pt x="1260885" y="692404"/>
                      </a:cubicBezTo>
                      <a:cubicBezTo>
                        <a:pt x="1283745" y="612298"/>
                        <a:pt x="1270124" y="522382"/>
                        <a:pt x="1219546" y="455231"/>
                      </a:cubicBezTo>
                      <a:cubicBezTo>
                        <a:pt x="1163634" y="381127"/>
                        <a:pt x="1068765" y="339502"/>
                        <a:pt x="977230" y="349789"/>
                      </a:cubicBezTo>
                      <a:cubicBezTo>
                        <a:pt x="883504" y="360362"/>
                        <a:pt x="801113" y="418465"/>
                        <a:pt x="756726" y="503047"/>
                      </a:cubicBezTo>
                      <a:cubicBezTo>
                        <a:pt x="711102" y="590105"/>
                        <a:pt x="712245" y="692308"/>
                        <a:pt x="753964" y="780605"/>
                      </a:cubicBezTo>
                      <a:cubicBezTo>
                        <a:pt x="794445" y="866330"/>
                        <a:pt x="871979" y="926147"/>
                        <a:pt x="961799" y="949960"/>
                      </a:cubicBezTo>
                      <a:cubicBezTo>
                        <a:pt x="1094007" y="985012"/>
                        <a:pt x="1222689" y="948721"/>
                        <a:pt x="1338228" y="884618"/>
                      </a:cubicBezTo>
                      <a:cubicBezTo>
                        <a:pt x="1301747" y="941863"/>
                        <a:pt x="1281173" y="1009300"/>
                        <a:pt x="1283173" y="1080357"/>
                      </a:cubicBezTo>
                      <a:cubicBezTo>
                        <a:pt x="1285554" y="1161796"/>
                        <a:pt x="1317749" y="1243996"/>
                        <a:pt x="1378137" y="1298956"/>
                      </a:cubicBezTo>
                      <a:cubicBezTo>
                        <a:pt x="1440050" y="1355248"/>
                        <a:pt x="1520631" y="1381918"/>
                        <a:pt x="1603118" y="1369917"/>
                      </a:cubicBezTo>
                      <a:cubicBezTo>
                        <a:pt x="1760852" y="1347057"/>
                        <a:pt x="1873914" y="1159129"/>
                        <a:pt x="1789427" y="1011967"/>
                      </a:cubicBezTo>
                      <a:cubicBezTo>
                        <a:pt x="1749422" y="942340"/>
                        <a:pt x="1668364" y="903097"/>
                        <a:pt x="1591592" y="931767"/>
                      </a:cubicBezTo>
                      <a:cubicBezTo>
                        <a:pt x="1558065" y="944245"/>
                        <a:pt x="1526537" y="966819"/>
                        <a:pt x="1508439" y="998823"/>
                      </a:cubicBezTo>
                      <a:cubicBezTo>
                        <a:pt x="1492056" y="1027874"/>
                        <a:pt x="1485484" y="1068260"/>
                        <a:pt x="1488627" y="1101502"/>
                      </a:cubicBezTo>
                      <a:cubicBezTo>
                        <a:pt x="1491866" y="1134459"/>
                        <a:pt x="1504439" y="1164653"/>
                        <a:pt x="1526156" y="1189418"/>
                      </a:cubicBezTo>
                      <a:cubicBezTo>
                        <a:pt x="1535871" y="1200467"/>
                        <a:pt x="1550445" y="1184560"/>
                        <a:pt x="1541872" y="1173511"/>
                      </a:cubicBezTo>
                      <a:cubicBezTo>
                        <a:pt x="1519298" y="1144460"/>
                        <a:pt x="1510916" y="1104836"/>
                        <a:pt x="1518631" y="1068736"/>
                      </a:cubicBezTo>
                      <a:cubicBezTo>
                        <a:pt x="1525203" y="1037590"/>
                        <a:pt x="1551778" y="1010062"/>
                        <a:pt x="1579972" y="997489"/>
                      </a:cubicBezTo>
                      <a:cubicBezTo>
                        <a:pt x="1638932" y="971200"/>
                        <a:pt x="1705702" y="998347"/>
                        <a:pt x="1730467" y="1058354"/>
                      </a:cubicBezTo>
                      <a:cubicBezTo>
                        <a:pt x="1754565" y="1116838"/>
                        <a:pt x="1736087" y="1183322"/>
                        <a:pt x="1696939" y="1227328"/>
                      </a:cubicBezTo>
                      <a:cubicBezTo>
                        <a:pt x="1674270" y="1252759"/>
                        <a:pt x="1647885" y="1270666"/>
                        <a:pt x="1617882" y="1279715"/>
                      </a:cubicBezTo>
                      <a:cubicBezTo>
                        <a:pt x="1588354" y="1288573"/>
                        <a:pt x="1556064" y="1289050"/>
                        <a:pt x="1528156" y="1282668"/>
                      </a:cubicBezTo>
                      <a:cubicBezTo>
                        <a:pt x="1461100" y="1267523"/>
                        <a:pt x="1406427" y="1230471"/>
                        <a:pt x="1374137" y="1164463"/>
                      </a:cubicBezTo>
                      <a:cubicBezTo>
                        <a:pt x="1343085" y="1101026"/>
                        <a:pt x="1342514" y="1024255"/>
                        <a:pt x="1369089" y="959199"/>
                      </a:cubicBezTo>
                      <a:cubicBezTo>
                        <a:pt x="1422238" y="829183"/>
                        <a:pt x="1561970" y="756412"/>
                        <a:pt x="1696653" y="772318"/>
                      </a:cubicBezTo>
                      <a:cubicBezTo>
                        <a:pt x="1757804" y="779557"/>
                        <a:pt x="1820288" y="804608"/>
                        <a:pt x="1866294" y="846709"/>
                      </a:cubicBezTo>
                      <a:cubicBezTo>
                        <a:pt x="1919253" y="895191"/>
                        <a:pt x="1949733" y="962723"/>
                        <a:pt x="1958210" y="1034256"/>
                      </a:cubicBezTo>
                      <a:cubicBezTo>
                        <a:pt x="1966878" y="1107789"/>
                        <a:pt x="1955543" y="1177988"/>
                        <a:pt x="1932969" y="1245235"/>
                      </a:cubicBezTo>
                      <a:cubicBezTo>
                        <a:pt x="1907537" y="1296098"/>
                        <a:pt x="1874199" y="1343247"/>
                        <a:pt x="1835337" y="1382204"/>
                      </a:cubicBezTo>
                      <a:cubicBezTo>
                        <a:pt x="1765519" y="1452308"/>
                        <a:pt x="1679032" y="1493647"/>
                        <a:pt x="1583211" y="1511935"/>
                      </a:cubicBezTo>
                      <a:cubicBezTo>
                        <a:pt x="1477102" y="1532128"/>
                        <a:pt x="1350515" y="1538605"/>
                        <a:pt x="1275839" y="1630045"/>
                      </a:cubicBezTo>
                      <a:cubicBezTo>
                        <a:pt x="1244597" y="1668240"/>
                        <a:pt x="1224594" y="1718818"/>
                        <a:pt x="1229833" y="1769110"/>
                      </a:cubicBezTo>
                      <a:cubicBezTo>
                        <a:pt x="1235358" y="1822640"/>
                        <a:pt x="1265457" y="1870360"/>
                        <a:pt x="1315749" y="1890553"/>
                      </a:cubicBezTo>
                      <a:cubicBezTo>
                        <a:pt x="1370041" y="1912366"/>
                        <a:pt x="1444241" y="1879695"/>
                        <a:pt x="1450051" y="1815973"/>
                      </a:cubicBezTo>
                      <a:cubicBezTo>
                        <a:pt x="1454147" y="1770157"/>
                        <a:pt x="1413951" y="1719675"/>
                        <a:pt x="1365850" y="1733867"/>
                      </a:cubicBezTo>
                      <a:cubicBezTo>
                        <a:pt x="1362707" y="1734820"/>
                        <a:pt x="1362326" y="1740058"/>
                        <a:pt x="1365850" y="1740725"/>
                      </a:cubicBezTo>
                      <a:cubicBezTo>
                        <a:pt x="1385281" y="1744154"/>
                        <a:pt x="1401378" y="1760251"/>
                        <a:pt x="1404426" y="1780444"/>
                      </a:cubicBezTo>
                      <a:cubicBezTo>
                        <a:pt x="1406808" y="1795780"/>
                        <a:pt x="1397664" y="1809972"/>
                        <a:pt x="1385853" y="1819116"/>
                      </a:cubicBezTo>
                      <a:cubicBezTo>
                        <a:pt x="1358611" y="1840261"/>
                        <a:pt x="1320321" y="1826831"/>
                        <a:pt x="1302033" y="1799971"/>
                      </a:cubicBezTo>
                      <a:cubicBezTo>
                        <a:pt x="1280601" y="1768538"/>
                        <a:pt x="1285745" y="1725866"/>
                        <a:pt x="1302223" y="1693481"/>
                      </a:cubicBezTo>
                      <a:cubicBezTo>
                        <a:pt x="1322321" y="1653952"/>
                        <a:pt x="1358040" y="1627759"/>
                        <a:pt x="1397187" y="1609852"/>
                      </a:cubicBezTo>
                      <a:cubicBezTo>
                        <a:pt x="1487675" y="1568418"/>
                        <a:pt x="1591402" y="1573657"/>
                        <a:pt x="1683033" y="1535366"/>
                      </a:cubicBezTo>
                      <a:cubicBezTo>
                        <a:pt x="1747041" y="1508601"/>
                        <a:pt x="1804953" y="1468310"/>
                        <a:pt x="1852673" y="1417637"/>
                      </a:cubicBezTo>
                      <a:cubicBezTo>
                        <a:pt x="1835909" y="1447069"/>
                        <a:pt x="1818383" y="1476025"/>
                        <a:pt x="1801047" y="1504315"/>
                      </a:cubicBezTo>
                      <a:cubicBezTo>
                        <a:pt x="1714370" y="1645951"/>
                        <a:pt x="1615977" y="1801876"/>
                        <a:pt x="1618548" y="1975231"/>
                      </a:cubicBezTo>
                      <a:cubicBezTo>
                        <a:pt x="1619691" y="2048859"/>
                        <a:pt x="1639884" y="2122297"/>
                        <a:pt x="1687890" y="2178685"/>
                      </a:cubicBezTo>
                      <a:cubicBezTo>
                        <a:pt x="1696367" y="2188686"/>
                        <a:pt x="1705702" y="2197639"/>
                        <a:pt x="1715608" y="2205640"/>
                      </a:cubicBezTo>
                      <a:cubicBezTo>
                        <a:pt x="1731324" y="2224690"/>
                        <a:pt x="1753041" y="2239930"/>
                        <a:pt x="1773330" y="2250027"/>
                      </a:cubicBezTo>
                      <a:cubicBezTo>
                        <a:pt x="1824003" y="2275078"/>
                        <a:pt x="1878866" y="2271363"/>
                        <a:pt x="1931159" y="2252789"/>
                      </a:cubicBezTo>
                      <a:cubicBezTo>
                        <a:pt x="1959829" y="2242597"/>
                        <a:pt x="1987833" y="2230025"/>
                        <a:pt x="2014883" y="2216118"/>
                      </a:cubicBezTo>
                      <a:cubicBezTo>
                        <a:pt x="2040506" y="2202878"/>
                        <a:pt x="2066604" y="2191829"/>
                        <a:pt x="2094989" y="2186400"/>
                      </a:cubicBezTo>
                      <a:cubicBezTo>
                        <a:pt x="2140328" y="2177732"/>
                        <a:pt x="2197859" y="2195163"/>
                        <a:pt x="2216338" y="2242312"/>
                      </a:cubicBezTo>
                      <a:cubicBezTo>
                        <a:pt x="2217480" y="2245264"/>
                        <a:pt x="2222052" y="2245074"/>
                        <a:pt x="2222052" y="2241550"/>
                      </a:cubicBezTo>
                      <a:cubicBezTo>
                        <a:pt x="2222052" y="2194782"/>
                        <a:pt x="2188429" y="2162683"/>
                        <a:pt x="2147376" y="2147919"/>
                      </a:cubicBezTo>
                      <a:cubicBezTo>
                        <a:pt x="2117944" y="2137346"/>
                        <a:pt x="2087845" y="2138108"/>
                        <a:pt x="2058317" y="2144490"/>
                      </a:cubicBezTo>
                      <a:cubicBezTo>
                        <a:pt x="2066223" y="2133727"/>
                        <a:pt x="2073272" y="2122487"/>
                        <a:pt x="2079558" y="2110771"/>
                      </a:cubicBezTo>
                      <a:cubicBezTo>
                        <a:pt x="2118611" y="2038096"/>
                        <a:pt x="2129088" y="1943417"/>
                        <a:pt x="2082416" y="1871503"/>
                      </a:cubicBezTo>
                      <a:cubicBezTo>
                        <a:pt x="2042125" y="1809496"/>
                        <a:pt x="1966878" y="1771967"/>
                        <a:pt x="1896297" y="1802733"/>
                      </a:cubicBezTo>
                      <a:cubicBezTo>
                        <a:pt x="1837814" y="1828260"/>
                        <a:pt x="1798285" y="1898269"/>
                        <a:pt x="1830670" y="1959800"/>
                      </a:cubicBezTo>
                      <a:cubicBezTo>
                        <a:pt x="1843243" y="1983708"/>
                        <a:pt x="1863627" y="2001424"/>
                        <a:pt x="1888773" y="2010092"/>
                      </a:cubicBezTo>
                      <a:cubicBezTo>
                        <a:pt x="1888963" y="2010092"/>
                        <a:pt x="1889058" y="2009902"/>
                        <a:pt x="1888868" y="2009806"/>
                      </a:cubicBezTo>
                      <a:cubicBezTo>
                        <a:pt x="1856292" y="1993804"/>
                        <a:pt x="1843815" y="1957419"/>
                        <a:pt x="1846196" y="1922653"/>
                      </a:cubicBezTo>
                      <a:cubicBezTo>
                        <a:pt x="1848482" y="1889220"/>
                        <a:pt x="1871437" y="1862264"/>
                        <a:pt x="1902203" y="1851596"/>
                      </a:cubicBezTo>
                      <a:cubicBezTo>
                        <a:pt x="1970021" y="1828069"/>
                        <a:pt x="2034696" y="1875218"/>
                        <a:pt x="2050888" y="1942750"/>
                      </a:cubicBezTo>
                      <a:cubicBezTo>
                        <a:pt x="2087464" y="2095150"/>
                        <a:pt x="1904298" y="2264029"/>
                        <a:pt x="1766472" y="2162397"/>
                      </a:cubicBezTo>
                      <a:cubicBezTo>
                        <a:pt x="1715513" y="2124773"/>
                        <a:pt x="1692653" y="2055336"/>
                        <a:pt x="1688081" y="1994185"/>
                      </a:cubicBezTo>
                      <a:cubicBezTo>
                        <a:pt x="1685985" y="1965610"/>
                        <a:pt x="1687414" y="1936940"/>
                        <a:pt x="1691415" y="1908556"/>
                      </a:cubicBezTo>
                      <a:cubicBezTo>
                        <a:pt x="1716751" y="1830546"/>
                        <a:pt x="1765900" y="1760251"/>
                        <a:pt x="1822002" y="1701101"/>
                      </a:cubicBezTo>
                      <a:cubicBezTo>
                        <a:pt x="1905156" y="1613185"/>
                        <a:pt x="2001549" y="1539557"/>
                        <a:pt x="2083178" y="1450117"/>
                      </a:cubicBezTo>
                      <a:cubicBezTo>
                        <a:pt x="2155949" y="1370393"/>
                        <a:pt x="2229672" y="1265428"/>
                        <a:pt x="2232339" y="1152271"/>
                      </a:cubicBezTo>
                      <a:cubicBezTo>
                        <a:pt x="2233482" y="1103122"/>
                        <a:pt x="2216242" y="1051496"/>
                        <a:pt x="2172904" y="1025017"/>
                      </a:cubicBezTo>
                      <a:cubicBezTo>
                        <a:pt x="2131755" y="999871"/>
                        <a:pt x="2078796" y="1007300"/>
                        <a:pt x="2039267" y="1031970"/>
                      </a:cubicBezTo>
                      <a:cubicBezTo>
                        <a:pt x="2029552" y="1038066"/>
                        <a:pt x="2020599" y="1045114"/>
                        <a:pt x="2012502" y="1053115"/>
                      </a:cubicBezTo>
                      <a:cubicBezTo>
                        <a:pt x="2009931" y="1015682"/>
                        <a:pt x="2002882" y="978916"/>
                        <a:pt x="1990595" y="944149"/>
                      </a:cubicBezTo>
                      <a:cubicBezTo>
                        <a:pt x="1966878" y="815181"/>
                        <a:pt x="1920015" y="690689"/>
                        <a:pt x="1910966" y="559149"/>
                      </a:cubicBezTo>
                      <a:cubicBezTo>
                        <a:pt x="1906394" y="493522"/>
                        <a:pt x="1908870" y="423703"/>
                        <a:pt x="1937636" y="363315"/>
                      </a:cubicBezTo>
                      <a:cubicBezTo>
                        <a:pt x="1959924" y="316547"/>
                        <a:pt x="1999739" y="274828"/>
                        <a:pt x="2054412" y="276542"/>
                      </a:cubicBezTo>
                      <a:cubicBezTo>
                        <a:pt x="2107562" y="278257"/>
                        <a:pt x="2156806" y="315785"/>
                        <a:pt x="2178333" y="364934"/>
                      </a:cubicBezTo>
                      <a:cubicBezTo>
                        <a:pt x="2200812" y="416179"/>
                        <a:pt x="2190620" y="486378"/>
                        <a:pt x="2146805" y="522954"/>
                      </a:cubicBezTo>
                      <a:cubicBezTo>
                        <a:pt x="2102990" y="559435"/>
                        <a:pt x="2026885" y="550100"/>
                        <a:pt x="2010978" y="491331"/>
                      </a:cubicBezTo>
                      <a:cubicBezTo>
                        <a:pt x="2004406" y="466947"/>
                        <a:pt x="2003549" y="438181"/>
                        <a:pt x="2024599" y="418750"/>
                      </a:cubicBezTo>
                      <a:cubicBezTo>
                        <a:pt x="2047554" y="397510"/>
                        <a:pt x="2095274" y="395700"/>
                        <a:pt x="2100609" y="434181"/>
                      </a:cubicBezTo>
                      <a:cubicBezTo>
                        <a:pt x="2101847" y="443325"/>
                        <a:pt x="2114896" y="440182"/>
                        <a:pt x="2115468" y="432085"/>
                      </a:cubicBezTo>
                      <a:cubicBezTo>
                        <a:pt x="2118325" y="395700"/>
                        <a:pt x="2096608" y="364648"/>
                        <a:pt x="2061366" y="356743"/>
                      </a:cubicBezTo>
                      <a:cubicBezTo>
                        <a:pt x="2021170" y="347694"/>
                        <a:pt x="1982499" y="370649"/>
                        <a:pt x="1960591" y="404177"/>
                      </a:cubicBezTo>
                      <a:cubicBezTo>
                        <a:pt x="1918872" y="468185"/>
                        <a:pt x="1947828" y="560387"/>
                        <a:pt x="2014312" y="593439"/>
                      </a:cubicBezTo>
                      <a:cubicBezTo>
                        <a:pt x="2087559" y="629729"/>
                        <a:pt x="2176713" y="599059"/>
                        <a:pt x="2220909" y="531812"/>
                      </a:cubicBezTo>
                      <a:cubicBezTo>
                        <a:pt x="2263010" y="467709"/>
                        <a:pt x="2262153" y="377602"/>
                        <a:pt x="2222338" y="312737"/>
                      </a:cubicBezTo>
                      <a:cubicBezTo>
                        <a:pt x="2184905" y="251777"/>
                        <a:pt x="2114230" y="205009"/>
                        <a:pt x="2041554" y="213963"/>
                      </a:cubicBezTo>
                      <a:cubicBezTo>
                        <a:pt x="1967544" y="223107"/>
                        <a:pt x="1916395" y="280352"/>
                        <a:pt x="1890963" y="348265"/>
                      </a:cubicBezTo>
                      <a:cubicBezTo>
                        <a:pt x="1863817" y="420751"/>
                        <a:pt x="1867056" y="500475"/>
                        <a:pt x="1878676" y="575818"/>
                      </a:cubicBezTo>
                      <a:cubicBezTo>
                        <a:pt x="1893059" y="668401"/>
                        <a:pt x="1921443" y="758221"/>
                        <a:pt x="1946208" y="848328"/>
                      </a:cubicBezTo>
                      <a:cubicBezTo>
                        <a:pt x="1947828" y="854138"/>
                        <a:pt x="1949352" y="859948"/>
                        <a:pt x="1950971" y="865854"/>
                      </a:cubicBezTo>
                      <a:cubicBezTo>
                        <a:pt x="1941255" y="851662"/>
                        <a:pt x="1930397" y="838041"/>
                        <a:pt x="1918110" y="825277"/>
                      </a:cubicBezTo>
                      <a:cubicBezTo>
                        <a:pt x="1826670" y="729932"/>
                        <a:pt x="1682842" y="692213"/>
                        <a:pt x="1556445" y="724979"/>
                      </a:cubicBezTo>
                      <a:cubicBezTo>
                        <a:pt x="1555969" y="723741"/>
                        <a:pt x="1554445" y="722693"/>
                        <a:pt x="1553112" y="723646"/>
                      </a:cubicBezTo>
                      <a:cubicBezTo>
                        <a:pt x="1551302" y="724884"/>
                        <a:pt x="1549397" y="726122"/>
                        <a:pt x="1547587" y="727360"/>
                      </a:cubicBezTo>
                      <a:cubicBezTo>
                        <a:pt x="1543682" y="728503"/>
                        <a:pt x="1539777" y="729646"/>
                        <a:pt x="1535871" y="730980"/>
                      </a:cubicBezTo>
                      <a:cubicBezTo>
                        <a:pt x="1473483" y="751363"/>
                        <a:pt x="1417857" y="788511"/>
                        <a:pt x="1374708" y="836612"/>
                      </a:cubicBezTo>
                      <a:cubicBezTo>
                        <a:pt x="1283935" y="886428"/>
                        <a:pt x="1187352" y="922623"/>
                        <a:pt x="1082291" y="919289"/>
                      </a:cubicBezTo>
                      <a:cubicBezTo>
                        <a:pt x="1008948" y="917003"/>
                        <a:pt x="934653" y="894715"/>
                        <a:pt x="878361" y="845280"/>
                      </a:cubicBezTo>
                      <a:cubicBezTo>
                        <a:pt x="822258" y="795940"/>
                        <a:pt x="788825" y="722503"/>
                        <a:pt x="790635" y="646779"/>
                      </a:cubicBezTo>
                      <a:cubicBezTo>
                        <a:pt x="792350" y="577913"/>
                        <a:pt x="828735" y="510381"/>
                        <a:pt x="881599" y="472376"/>
                      </a:cubicBezTo>
                      <a:cubicBezTo>
                        <a:pt x="893124" y="464089"/>
                        <a:pt x="911031" y="453421"/>
                        <a:pt x="920461" y="449230"/>
                      </a:cubicBezTo>
                      <a:cubicBezTo>
                        <a:pt x="928938" y="445516"/>
                        <a:pt x="937892" y="442563"/>
                        <a:pt x="946845" y="440086"/>
                      </a:cubicBezTo>
                      <a:cubicBezTo>
                        <a:pt x="950560" y="439039"/>
                        <a:pt x="954370" y="438086"/>
                        <a:pt x="958180" y="437324"/>
                      </a:cubicBezTo>
                      <a:cubicBezTo>
                        <a:pt x="959609" y="437038"/>
                        <a:pt x="970563" y="434943"/>
                        <a:pt x="968562" y="435229"/>
                      </a:cubicBezTo>
                      <a:cubicBezTo>
                        <a:pt x="1006377" y="429990"/>
                        <a:pt x="1035714" y="434371"/>
                        <a:pt x="1071051" y="447040"/>
                      </a:cubicBezTo>
                      <a:cubicBezTo>
                        <a:pt x="1082767" y="451231"/>
                        <a:pt x="1096864" y="458279"/>
                        <a:pt x="1110866" y="467328"/>
                      </a:cubicBezTo>
                      <a:cubicBezTo>
                        <a:pt x="1124106" y="475996"/>
                        <a:pt x="1135440" y="485806"/>
                        <a:pt x="1148013" y="500189"/>
                      </a:cubicBezTo>
                      <a:cubicBezTo>
                        <a:pt x="1168397" y="523621"/>
                        <a:pt x="1181256" y="554196"/>
                        <a:pt x="1187256" y="588295"/>
                      </a:cubicBezTo>
                      <a:cubicBezTo>
                        <a:pt x="1192686" y="618966"/>
                        <a:pt x="1189447" y="655542"/>
                        <a:pt x="1176207" y="688498"/>
                      </a:cubicBezTo>
                      <a:cubicBezTo>
                        <a:pt x="1165444" y="715359"/>
                        <a:pt x="1141917" y="744410"/>
                        <a:pt x="1114676" y="761269"/>
                      </a:cubicBezTo>
                      <a:cubicBezTo>
                        <a:pt x="1052478" y="799655"/>
                        <a:pt x="964181" y="779653"/>
                        <a:pt x="945988" y="703548"/>
                      </a:cubicBezTo>
                      <a:cubicBezTo>
                        <a:pt x="938749" y="673163"/>
                        <a:pt x="944845" y="635825"/>
                        <a:pt x="972372" y="614394"/>
                      </a:cubicBezTo>
                      <a:cubicBezTo>
                        <a:pt x="1004090" y="589724"/>
                        <a:pt x="1046286" y="582295"/>
                        <a:pt x="1079529" y="608584"/>
                      </a:cubicBezTo>
                      <a:cubicBezTo>
                        <a:pt x="1087815" y="615156"/>
                        <a:pt x="1097721" y="605250"/>
                        <a:pt x="1091054" y="596868"/>
                      </a:cubicBezTo>
                      <a:cubicBezTo>
                        <a:pt x="1067051" y="566674"/>
                        <a:pt x="1025712" y="551053"/>
                        <a:pt x="987993" y="553339"/>
                      </a:cubicBezTo>
                      <a:cubicBezTo>
                        <a:pt x="942654" y="556101"/>
                        <a:pt x="904459" y="586581"/>
                        <a:pt x="885885" y="628205"/>
                      </a:cubicBezTo>
                      <a:cubicBezTo>
                        <a:pt x="865407" y="674020"/>
                        <a:pt x="865692" y="725932"/>
                        <a:pt x="889410" y="770413"/>
                      </a:cubicBezTo>
                      <a:cubicBezTo>
                        <a:pt x="912174" y="813085"/>
                        <a:pt x="954465" y="843565"/>
                        <a:pt x="1000185" y="855948"/>
                      </a:cubicBezTo>
                      <a:cubicBezTo>
                        <a:pt x="1074766" y="876046"/>
                        <a:pt x="1153442" y="846709"/>
                        <a:pt x="1205544" y="791464"/>
                      </a:cubicBezTo>
                      <a:cubicBezTo>
                        <a:pt x="1215831" y="782986"/>
                        <a:pt x="1225547" y="773938"/>
                        <a:pt x="1234500" y="764222"/>
                      </a:cubicBezTo>
                      <a:cubicBezTo>
                        <a:pt x="1270505" y="725455"/>
                        <a:pt x="1298985" y="680116"/>
                        <a:pt x="1318701" y="630682"/>
                      </a:cubicBezTo>
                      <a:cubicBezTo>
                        <a:pt x="1359373" y="528574"/>
                        <a:pt x="1354515" y="414083"/>
                        <a:pt x="1311367" y="313785"/>
                      </a:cubicBezTo>
                      <a:cubicBezTo>
                        <a:pt x="1266981" y="210629"/>
                        <a:pt x="1182399" y="130810"/>
                        <a:pt x="1077814" y="93472"/>
                      </a:cubicBezTo>
                      <a:cubicBezTo>
                        <a:pt x="970658" y="55181"/>
                        <a:pt x="852929" y="64420"/>
                        <a:pt x="752440" y="117570"/>
                      </a:cubicBezTo>
                      <a:cubicBezTo>
                        <a:pt x="655475" y="169005"/>
                        <a:pt x="580133" y="252634"/>
                        <a:pt x="501837" y="328168"/>
                      </a:cubicBezTo>
                      <a:cubicBezTo>
                        <a:pt x="461737" y="366839"/>
                        <a:pt x="420303" y="404939"/>
                        <a:pt x="373345" y="434848"/>
                      </a:cubicBezTo>
                      <a:cubicBezTo>
                        <a:pt x="322672" y="467137"/>
                        <a:pt x="260379" y="492855"/>
                        <a:pt x="199704" y="478758"/>
                      </a:cubicBezTo>
                      <a:cubicBezTo>
                        <a:pt x="102930" y="456184"/>
                        <a:pt x="45685" y="340931"/>
                        <a:pt x="59973" y="246062"/>
                      </a:cubicBezTo>
                      <a:cubicBezTo>
                        <a:pt x="67973" y="193103"/>
                        <a:pt x="93024" y="144145"/>
                        <a:pt x="134839" y="110902"/>
                      </a:cubicBezTo>
                      <a:cubicBezTo>
                        <a:pt x="171891" y="81470"/>
                        <a:pt x="221612" y="69659"/>
                        <a:pt x="265236" y="81184"/>
                      </a:cubicBezTo>
                      <a:cubicBezTo>
                        <a:pt x="309908" y="92995"/>
                        <a:pt x="337722" y="125571"/>
                        <a:pt x="348008" y="168529"/>
                      </a:cubicBezTo>
                      <a:cubicBezTo>
                        <a:pt x="356867" y="205581"/>
                        <a:pt x="345818" y="247586"/>
                        <a:pt x="315242" y="267112"/>
                      </a:cubicBezTo>
                      <a:cubicBezTo>
                        <a:pt x="284763" y="286543"/>
                        <a:pt x="244472" y="288734"/>
                        <a:pt x="214944" y="268065"/>
                      </a:cubicBezTo>
                      <a:cubicBezTo>
                        <a:pt x="211134" y="265398"/>
                        <a:pt x="203800" y="258159"/>
                        <a:pt x="199895" y="251968"/>
                      </a:cubicBezTo>
                      <a:cubicBezTo>
                        <a:pt x="193418" y="241585"/>
                        <a:pt x="188084" y="228917"/>
                        <a:pt x="186846" y="216535"/>
                      </a:cubicBezTo>
                      <a:cubicBezTo>
                        <a:pt x="184940" y="197675"/>
                        <a:pt x="192941" y="179292"/>
                        <a:pt x="210277" y="171005"/>
                      </a:cubicBezTo>
                      <a:cubicBezTo>
                        <a:pt x="225898" y="163576"/>
                        <a:pt x="251711" y="164147"/>
                        <a:pt x="266760" y="172624"/>
                      </a:cubicBezTo>
                      <a:cubicBezTo>
                        <a:pt x="272190" y="175672"/>
                        <a:pt x="278571" y="170624"/>
                        <a:pt x="277047" y="164623"/>
                      </a:cubicBezTo>
                      <a:cubicBezTo>
                        <a:pt x="262950" y="107188"/>
                        <a:pt x="186179" y="111379"/>
                        <a:pt x="151603" y="146716"/>
                      </a:cubicBezTo>
                      <a:cubicBezTo>
                        <a:pt x="105883" y="193484"/>
                        <a:pt x="115027" y="274066"/>
                        <a:pt x="161033" y="316833"/>
                      </a:cubicBezTo>
                      <a:cubicBezTo>
                        <a:pt x="247615" y="397319"/>
                        <a:pt x="400587" y="347218"/>
                        <a:pt x="423161" y="229965"/>
                      </a:cubicBezTo>
                      <a:cubicBezTo>
                        <a:pt x="434686" y="170338"/>
                        <a:pt x="417827" y="109378"/>
                        <a:pt x="378870" y="63468"/>
                      </a:cubicBezTo>
                      <a:cubicBezTo>
                        <a:pt x="339055" y="16510"/>
                        <a:pt x="273714" y="-5017"/>
                        <a:pt x="213897" y="984"/>
                      </a:cubicBezTo>
                      <a:cubicBezTo>
                        <a:pt x="147793" y="7651"/>
                        <a:pt x="89881" y="39465"/>
                        <a:pt x="50638" y="94138"/>
                      </a:cubicBezTo>
                      <a:cubicBezTo>
                        <a:pt x="13776" y="145383"/>
                        <a:pt x="-1749" y="210058"/>
                        <a:pt x="156" y="272923"/>
                      </a:cubicBezTo>
                      <a:close/>
                      <a:moveTo>
                        <a:pt x="2026599" y="1144651"/>
                      </a:moveTo>
                      <a:cubicBezTo>
                        <a:pt x="2032886" y="1107884"/>
                        <a:pt x="2061556" y="1078261"/>
                        <a:pt x="2096608" y="1068355"/>
                      </a:cubicBezTo>
                      <a:cubicBezTo>
                        <a:pt x="2129660" y="1059021"/>
                        <a:pt x="2161092" y="1073023"/>
                        <a:pt x="2174618" y="1105789"/>
                      </a:cubicBezTo>
                      <a:cubicBezTo>
                        <a:pt x="2190525" y="1144651"/>
                        <a:pt x="2181762" y="1190275"/>
                        <a:pt x="2169570" y="1228756"/>
                      </a:cubicBezTo>
                      <a:cubicBezTo>
                        <a:pt x="2104705" y="1434687"/>
                        <a:pt x="1902489" y="1547368"/>
                        <a:pt x="1778378" y="1711198"/>
                      </a:cubicBezTo>
                      <a:cubicBezTo>
                        <a:pt x="1753994" y="1743392"/>
                        <a:pt x="1731991" y="1778158"/>
                        <a:pt x="1714084" y="1814925"/>
                      </a:cubicBezTo>
                      <a:cubicBezTo>
                        <a:pt x="1720371" y="1795589"/>
                        <a:pt x="1727514" y="1776634"/>
                        <a:pt x="1735230" y="1758156"/>
                      </a:cubicBezTo>
                      <a:cubicBezTo>
                        <a:pt x="1804286" y="1592611"/>
                        <a:pt x="1920586" y="1451832"/>
                        <a:pt x="1979832" y="1281334"/>
                      </a:cubicBezTo>
                      <a:cubicBezTo>
                        <a:pt x="1985166" y="1265999"/>
                        <a:pt x="1989928" y="1250283"/>
                        <a:pt x="1994119" y="1234376"/>
                      </a:cubicBezTo>
                      <a:cubicBezTo>
                        <a:pt x="2003358" y="1243901"/>
                        <a:pt x="2014503" y="1251616"/>
                        <a:pt x="2027171" y="1256760"/>
                      </a:cubicBezTo>
                      <a:cubicBezTo>
                        <a:pt x="2054793" y="1267999"/>
                        <a:pt x="2088988" y="1266571"/>
                        <a:pt x="2108419" y="1241234"/>
                      </a:cubicBezTo>
                      <a:cubicBezTo>
                        <a:pt x="2116325" y="1230852"/>
                        <a:pt x="2119849" y="1218184"/>
                        <a:pt x="2112896" y="1206087"/>
                      </a:cubicBezTo>
                      <a:cubicBezTo>
                        <a:pt x="2106990" y="1195800"/>
                        <a:pt x="2092227" y="1188085"/>
                        <a:pt x="2080606" y="1192752"/>
                      </a:cubicBezTo>
                      <a:cubicBezTo>
                        <a:pt x="2067652" y="1197895"/>
                        <a:pt x="2053936" y="1202086"/>
                        <a:pt x="2040506" y="1192657"/>
                      </a:cubicBezTo>
                      <a:cubicBezTo>
                        <a:pt x="2025837" y="1182274"/>
                        <a:pt x="2023647" y="1161605"/>
                        <a:pt x="2026504" y="1144746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 w="9525" cap="flat" cmpd="sng">
                  <a:solidFill>
                    <a:schemeClr val="dk1"/>
                  </a:solidFill>
                  <a:prstDash val="solid"/>
                  <a:miter lim="8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9" name="Google Shape;19;p2"/>
                <p:cNvSpPr/>
                <p:nvPr/>
              </p:nvSpPr>
              <p:spPr>
                <a:xfrm flipH="1">
                  <a:off x="22769" y="5063"/>
                  <a:ext cx="2165614" cy="2280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9594" h="2285969" extrusionOk="0">
                      <a:moveTo>
                        <a:pt x="2161" y="708465"/>
                      </a:moveTo>
                      <a:cubicBezTo>
                        <a:pt x="6161" y="742088"/>
                        <a:pt x="15020" y="774663"/>
                        <a:pt x="28926" y="805429"/>
                      </a:cubicBezTo>
                      <a:cubicBezTo>
                        <a:pt x="32832" y="814002"/>
                        <a:pt x="37118" y="822288"/>
                        <a:pt x="41880" y="830385"/>
                      </a:cubicBezTo>
                      <a:cubicBezTo>
                        <a:pt x="78075" y="908394"/>
                        <a:pt x="144179" y="969926"/>
                        <a:pt x="222474" y="1003549"/>
                      </a:cubicBezTo>
                      <a:cubicBezTo>
                        <a:pt x="266861" y="1022599"/>
                        <a:pt x="315248" y="1033458"/>
                        <a:pt x="363635" y="1030600"/>
                      </a:cubicBezTo>
                      <a:cubicBezTo>
                        <a:pt x="417546" y="1027457"/>
                        <a:pt x="469553" y="1010217"/>
                        <a:pt x="516987" y="984404"/>
                      </a:cubicBezTo>
                      <a:cubicBezTo>
                        <a:pt x="618333" y="929254"/>
                        <a:pt x="695676" y="838767"/>
                        <a:pt x="767399" y="749803"/>
                      </a:cubicBezTo>
                      <a:cubicBezTo>
                        <a:pt x="845886" y="652553"/>
                        <a:pt x="918656" y="550731"/>
                        <a:pt x="997238" y="453480"/>
                      </a:cubicBezTo>
                      <a:cubicBezTo>
                        <a:pt x="1138017" y="279173"/>
                        <a:pt x="1313277" y="114390"/>
                        <a:pt x="1534734" y="59907"/>
                      </a:cubicBezTo>
                      <a:cubicBezTo>
                        <a:pt x="1747141" y="7615"/>
                        <a:pt x="1983171" y="62003"/>
                        <a:pt x="2128998" y="233548"/>
                      </a:cubicBezTo>
                      <a:cubicBezTo>
                        <a:pt x="2194721" y="310891"/>
                        <a:pt x="2239964" y="408903"/>
                        <a:pt x="2249871" y="511011"/>
                      </a:cubicBezTo>
                      <a:cubicBezTo>
                        <a:pt x="2259491" y="610738"/>
                        <a:pt x="2235202" y="710179"/>
                        <a:pt x="2187672" y="797333"/>
                      </a:cubicBezTo>
                      <a:cubicBezTo>
                        <a:pt x="2139095" y="886392"/>
                        <a:pt x="2069086" y="962401"/>
                        <a:pt x="1989457" y="1023742"/>
                      </a:cubicBezTo>
                      <a:cubicBezTo>
                        <a:pt x="1988409" y="1022885"/>
                        <a:pt x="1987362" y="1022123"/>
                        <a:pt x="1986409" y="1021266"/>
                      </a:cubicBezTo>
                      <a:cubicBezTo>
                        <a:pt x="1893064" y="947447"/>
                        <a:pt x="1801624" y="872390"/>
                        <a:pt x="1716185" y="789237"/>
                      </a:cubicBezTo>
                      <a:cubicBezTo>
                        <a:pt x="1703421" y="776759"/>
                        <a:pt x="1690467" y="764186"/>
                        <a:pt x="1677609" y="751422"/>
                      </a:cubicBezTo>
                      <a:cubicBezTo>
                        <a:pt x="1730377" y="676651"/>
                        <a:pt x="1784384" y="602261"/>
                        <a:pt x="1825627" y="520155"/>
                      </a:cubicBezTo>
                      <a:cubicBezTo>
                        <a:pt x="1851249" y="469197"/>
                        <a:pt x="1871252" y="413475"/>
                        <a:pt x="1873157" y="355659"/>
                      </a:cubicBezTo>
                      <a:cubicBezTo>
                        <a:pt x="1874966" y="301366"/>
                        <a:pt x="1857250" y="250312"/>
                        <a:pt x="1824008" y="208212"/>
                      </a:cubicBezTo>
                      <a:cubicBezTo>
                        <a:pt x="1761238" y="128773"/>
                        <a:pt x="1652272" y="99436"/>
                        <a:pt x="1556260" y="116010"/>
                      </a:cubicBezTo>
                      <a:cubicBezTo>
                        <a:pt x="1500348" y="125725"/>
                        <a:pt x="1451580" y="155443"/>
                        <a:pt x="1417957" y="201735"/>
                      </a:cubicBezTo>
                      <a:cubicBezTo>
                        <a:pt x="1387287" y="244026"/>
                        <a:pt x="1372809" y="297937"/>
                        <a:pt x="1371856" y="350039"/>
                      </a:cubicBezTo>
                      <a:cubicBezTo>
                        <a:pt x="1369856" y="459386"/>
                        <a:pt x="1422243" y="567209"/>
                        <a:pt x="1484537" y="653505"/>
                      </a:cubicBezTo>
                      <a:cubicBezTo>
                        <a:pt x="1513302" y="693415"/>
                        <a:pt x="1545211" y="730563"/>
                        <a:pt x="1579311" y="765519"/>
                      </a:cubicBezTo>
                      <a:cubicBezTo>
                        <a:pt x="1555307" y="815526"/>
                        <a:pt x="1529495" y="865341"/>
                        <a:pt x="1510349" y="917538"/>
                      </a:cubicBezTo>
                      <a:cubicBezTo>
                        <a:pt x="1491966" y="967545"/>
                        <a:pt x="1477393" y="1022409"/>
                        <a:pt x="1495395" y="1074892"/>
                      </a:cubicBezTo>
                      <a:cubicBezTo>
                        <a:pt x="1510349" y="1118516"/>
                        <a:pt x="1543592" y="1152520"/>
                        <a:pt x="1584549" y="1171761"/>
                      </a:cubicBezTo>
                      <a:cubicBezTo>
                        <a:pt x="1682657" y="1217957"/>
                        <a:pt x="1788765" y="1178714"/>
                        <a:pt x="1878014" y="1130041"/>
                      </a:cubicBezTo>
                      <a:cubicBezTo>
                        <a:pt x="1904875" y="1115373"/>
                        <a:pt x="1931354" y="1099275"/>
                        <a:pt x="1957263" y="1081750"/>
                      </a:cubicBezTo>
                      <a:cubicBezTo>
                        <a:pt x="2017270" y="1132804"/>
                        <a:pt x="2074229" y="1187096"/>
                        <a:pt x="2123760" y="1248818"/>
                      </a:cubicBezTo>
                      <a:cubicBezTo>
                        <a:pt x="2176433" y="1325780"/>
                        <a:pt x="2207198" y="1420173"/>
                        <a:pt x="2180910" y="1512946"/>
                      </a:cubicBezTo>
                      <a:cubicBezTo>
                        <a:pt x="2155573" y="1602386"/>
                        <a:pt x="2086803" y="1674490"/>
                        <a:pt x="2006221" y="1715829"/>
                      </a:cubicBezTo>
                      <a:cubicBezTo>
                        <a:pt x="1918877" y="1760596"/>
                        <a:pt x="1816197" y="1761072"/>
                        <a:pt x="1722471" y="1738022"/>
                      </a:cubicBezTo>
                      <a:cubicBezTo>
                        <a:pt x="1732187" y="1727830"/>
                        <a:pt x="1741045" y="1716781"/>
                        <a:pt x="1748951" y="1704589"/>
                      </a:cubicBezTo>
                      <a:cubicBezTo>
                        <a:pt x="1805339" y="1618007"/>
                        <a:pt x="1799529" y="1505612"/>
                        <a:pt x="1746474" y="1418744"/>
                      </a:cubicBezTo>
                      <a:cubicBezTo>
                        <a:pt x="1694849" y="1334353"/>
                        <a:pt x="1605980" y="1271678"/>
                        <a:pt x="1508159" y="1259772"/>
                      </a:cubicBezTo>
                      <a:cubicBezTo>
                        <a:pt x="1462058" y="1254152"/>
                        <a:pt x="1412432" y="1262725"/>
                        <a:pt x="1373952" y="1290252"/>
                      </a:cubicBezTo>
                      <a:cubicBezTo>
                        <a:pt x="1328613" y="1322827"/>
                        <a:pt x="1305848" y="1369881"/>
                        <a:pt x="1299466" y="1424078"/>
                      </a:cubicBezTo>
                      <a:cubicBezTo>
                        <a:pt x="1286417" y="1535139"/>
                        <a:pt x="1359093" y="1625627"/>
                        <a:pt x="1442246" y="1687254"/>
                      </a:cubicBezTo>
                      <a:cubicBezTo>
                        <a:pt x="1496729" y="1727640"/>
                        <a:pt x="1558260" y="1760977"/>
                        <a:pt x="1622840" y="1784504"/>
                      </a:cubicBezTo>
                      <a:cubicBezTo>
                        <a:pt x="1584168" y="1804792"/>
                        <a:pt x="1542449" y="1820413"/>
                        <a:pt x="1504063" y="1837177"/>
                      </a:cubicBezTo>
                      <a:cubicBezTo>
                        <a:pt x="1417766" y="1874896"/>
                        <a:pt x="1332137" y="1927570"/>
                        <a:pt x="1292894" y="2018914"/>
                      </a:cubicBezTo>
                      <a:cubicBezTo>
                        <a:pt x="1251270" y="2115593"/>
                        <a:pt x="1290798" y="2235703"/>
                        <a:pt x="1389763" y="2276375"/>
                      </a:cubicBezTo>
                      <a:cubicBezTo>
                        <a:pt x="1478346" y="2312856"/>
                        <a:pt x="1596932" y="2240561"/>
                        <a:pt x="1592074" y="2139787"/>
                      </a:cubicBezTo>
                      <a:cubicBezTo>
                        <a:pt x="1589788" y="2092638"/>
                        <a:pt x="1564737" y="2045965"/>
                        <a:pt x="1524065" y="2021962"/>
                      </a:cubicBezTo>
                      <a:cubicBezTo>
                        <a:pt x="1480536" y="1996245"/>
                        <a:pt x="1419386" y="2001960"/>
                        <a:pt x="1385858" y="2042155"/>
                      </a:cubicBezTo>
                      <a:cubicBezTo>
                        <a:pt x="1352901" y="2081684"/>
                        <a:pt x="1357854" y="2149502"/>
                        <a:pt x="1410718" y="2168743"/>
                      </a:cubicBezTo>
                      <a:cubicBezTo>
                        <a:pt x="1431197" y="2176172"/>
                        <a:pt x="1454057" y="2171505"/>
                        <a:pt x="1470726" y="2157598"/>
                      </a:cubicBezTo>
                      <a:cubicBezTo>
                        <a:pt x="1485965" y="2145025"/>
                        <a:pt x="1489966" y="2130166"/>
                        <a:pt x="1490538" y="2111307"/>
                      </a:cubicBezTo>
                      <a:cubicBezTo>
                        <a:pt x="1490919" y="2098353"/>
                        <a:pt x="1471106" y="2098353"/>
                        <a:pt x="1470726" y="2111307"/>
                      </a:cubicBezTo>
                      <a:cubicBezTo>
                        <a:pt x="1470535" y="2117784"/>
                        <a:pt x="1471488" y="2114164"/>
                        <a:pt x="1467487" y="2118831"/>
                      </a:cubicBezTo>
                      <a:cubicBezTo>
                        <a:pt x="1464534" y="2122356"/>
                        <a:pt x="1461486" y="2125309"/>
                        <a:pt x="1457295" y="2127309"/>
                      </a:cubicBezTo>
                      <a:cubicBezTo>
                        <a:pt x="1450628" y="2130547"/>
                        <a:pt x="1440817" y="2132071"/>
                        <a:pt x="1434340" y="2127309"/>
                      </a:cubicBezTo>
                      <a:cubicBezTo>
                        <a:pt x="1423863" y="2119498"/>
                        <a:pt x="1422338" y="2097877"/>
                        <a:pt x="1428244" y="2087208"/>
                      </a:cubicBezTo>
                      <a:cubicBezTo>
                        <a:pt x="1447485" y="2052537"/>
                        <a:pt x="1495110" y="2069397"/>
                        <a:pt x="1513779" y="2094162"/>
                      </a:cubicBezTo>
                      <a:cubicBezTo>
                        <a:pt x="1534067" y="2121213"/>
                        <a:pt x="1537591" y="2159027"/>
                        <a:pt x="1516446" y="2186268"/>
                      </a:cubicBezTo>
                      <a:cubicBezTo>
                        <a:pt x="1494633" y="2214463"/>
                        <a:pt x="1456247" y="2226559"/>
                        <a:pt x="1422148" y="2221035"/>
                      </a:cubicBezTo>
                      <a:cubicBezTo>
                        <a:pt x="1379381" y="2214177"/>
                        <a:pt x="1345757" y="2182363"/>
                        <a:pt x="1328994" y="2141882"/>
                      </a:cubicBezTo>
                      <a:cubicBezTo>
                        <a:pt x="1310610" y="2097496"/>
                        <a:pt x="1315944" y="2044917"/>
                        <a:pt x="1334804" y="2001579"/>
                      </a:cubicBezTo>
                      <a:cubicBezTo>
                        <a:pt x="1372999" y="1913854"/>
                        <a:pt x="1467487" y="1876230"/>
                        <a:pt x="1548926" y="1841463"/>
                      </a:cubicBezTo>
                      <a:cubicBezTo>
                        <a:pt x="1582644" y="1827081"/>
                        <a:pt x="1617411" y="1812126"/>
                        <a:pt x="1649700" y="1793458"/>
                      </a:cubicBezTo>
                      <a:cubicBezTo>
                        <a:pt x="1679132" y="1802792"/>
                        <a:pt x="1708946" y="1810031"/>
                        <a:pt x="1738949" y="1814889"/>
                      </a:cubicBezTo>
                      <a:cubicBezTo>
                        <a:pt x="1843248" y="1831653"/>
                        <a:pt x="1951643" y="1821175"/>
                        <a:pt x="2046036" y="1770788"/>
                      </a:cubicBezTo>
                      <a:cubicBezTo>
                        <a:pt x="2130427" y="1725830"/>
                        <a:pt x="2199579" y="1651345"/>
                        <a:pt x="2235202" y="1561429"/>
                      </a:cubicBezTo>
                      <a:cubicBezTo>
                        <a:pt x="2273778" y="1464083"/>
                        <a:pt x="2259967" y="1356165"/>
                        <a:pt x="2212056" y="1264820"/>
                      </a:cubicBezTo>
                      <a:cubicBezTo>
                        <a:pt x="2164622" y="1174333"/>
                        <a:pt x="2090041" y="1104705"/>
                        <a:pt x="2012127" y="1041459"/>
                      </a:cubicBezTo>
                      <a:cubicBezTo>
                        <a:pt x="2119854" y="956496"/>
                        <a:pt x="2209770" y="846101"/>
                        <a:pt x="2253776" y="715513"/>
                      </a:cubicBezTo>
                      <a:cubicBezTo>
                        <a:pt x="2316164" y="530538"/>
                        <a:pt x="2261777" y="329655"/>
                        <a:pt x="2130618" y="189828"/>
                      </a:cubicBezTo>
                      <a:cubicBezTo>
                        <a:pt x="1986599" y="36190"/>
                        <a:pt x="1768572" y="-15912"/>
                        <a:pt x="1566833" y="21236"/>
                      </a:cubicBezTo>
                      <a:cubicBezTo>
                        <a:pt x="1358140" y="59717"/>
                        <a:pt x="1181642" y="195924"/>
                        <a:pt x="1037719" y="347848"/>
                      </a:cubicBezTo>
                      <a:cubicBezTo>
                        <a:pt x="955995" y="434145"/>
                        <a:pt x="879413" y="524727"/>
                        <a:pt x="802166" y="615120"/>
                      </a:cubicBezTo>
                      <a:cubicBezTo>
                        <a:pt x="729014" y="700654"/>
                        <a:pt x="654528" y="788189"/>
                        <a:pt x="568327" y="860579"/>
                      </a:cubicBezTo>
                      <a:cubicBezTo>
                        <a:pt x="531370" y="891630"/>
                        <a:pt x="489651" y="919634"/>
                        <a:pt x="444407" y="936303"/>
                      </a:cubicBezTo>
                      <a:cubicBezTo>
                        <a:pt x="400496" y="952400"/>
                        <a:pt x="362206" y="956972"/>
                        <a:pt x="315629" y="951924"/>
                      </a:cubicBezTo>
                      <a:cubicBezTo>
                        <a:pt x="301341" y="950400"/>
                        <a:pt x="276767" y="944018"/>
                        <a:pt x="259145" y="937731"/>
                      </a:cubicBezTo>
                      <a:cubicBezTo>
                        <a:pt x="240191" y="930969"/>
                        <a:pt x="222474" y="922015"/>
                        <a:pt x="204186" y="910490"/>
                      </a:cubicBezTo>
                      <a:cubicBezTo>
                        <a:pt x="170944" y="889535"/>
                        <a:pt x="141036" y="861246"/>
                        <a:pt x="119414" y="827813"/>
                      </a:cubicBezTo>
                      <a:cubicBezTo>
                        <a:pt x="73503" y="756661"/>
                        <a:pt x="67503" y="668555"/>
                        <a:pt x="104364" y="591593"/>
                      </a:cubicBezTo>
                      <a:cubicBezTo>
                        <a:pt x="140464" y="516155"/>
                        <a:pt x="210473" y="452909"/>
                        <a:pt x="294388" y="441479"/>
                      </a:cubicBezTo>
                      <a:cubicBezTo>
                        <a:pt x="384876" y="429192"/>
                        <a:pt x="484697" y="477483"/>
                        <a:pt x="522321" y="563970"/>
                      </a:cubicBezTo>
                      <a:cubicBezTo>
                        <a:pt x="559278" y="648933"/>
                        <a:pt x="531561" y="759423"/>
                        <a:pt x="446216" y="800952"/>
                      </a:cubicBezTo>
                      <a:cubicBezTo>
                        <a:pt x="361444" y="842291"/>
                        <a:pt x="248763" y="803619"/>
                        <a:pt x="232476" y="701988"/>
                      </a:cubicBezTo>
                      <a:cubicBezTo>
                        <a:pt x="224570" y="653124"/>
                        <a:pt x="249811" y="604833"/>
                        <a:pt x="295626" y="586354"/>
                      </a:cubicBezTo>
                      <a:cubicBezTo>
                        <a:pt x="336774" y="569781"/>
                        <a:pt x="380875" y="586068"/>
                        <a:pt x="399163" y="627597"/>
                      </a:cubicBezTo>
                      <a:cubicBezTo>
                        <a:pt x="414689" y="662935"/>
                        <a:pt x="407259" y="709703"/>
                        <a:pt x="366778" y="722371"/>
                      </a:cubicBezTo>
                      <a:cubicBezTo>
                        <a:pt x="331250" y="733611"/>
                        <a:pt x="287720" y="724752"/>
                        <a:pt x="273528" y="685414"/>
                      </a:cubicBezTo>
                      <a:cubicBezTo>
                        <a:pt x="273052" y="683985"/>
                        <a:pt x="270956" y="684557"/>
                        <a:pt x="271242" y="686081"/>
                      </a:cubicBezTo>
                      <a:cubicBezTo>
                        <a:pt x="278100" y="719323"/>
                        <a:pt x="308199" y="739230"/>
                        <a:pt x="339918" y="743136"/>
                      </a:cubicBezTo>
                      <a:cubicBezTo>
                        <a:pt x="375922" y="747708"/>
                        <a:pt x="410117" y="729801"/>
                        <a:pt x="424023" y="694844"/>
                      </a:cubicBezTo>
                      <a:cubicBezTo>
                        <a:pt x="438978" y="657125"/>
                        <a:pt x="426690" y="612834"/>
                        <a:pt x="399353" y="584354"/>
                      </a:cubicBezTo>
                      <a:cubicBezTo>
                        <a:pt x="369350" y="553017"/>
                        <a:pt x="323915" y="547587"/>
                        <a:pt x="285053" y="563970"/>
                      </a:cubicBezTo>
                      <a:cubicBezTo>
                        <a:pt x="243905" y="581306"/>
                        <a:pt x="213616" y="619501"/>
                        <a:pt x="207711" y="664554"/>
                      </a:cubicBezTo>
                      <a:cubicBezTo>
                        <a:pt x="201519" y="712084"/>
                        <a:pt x="220284" y="761043"/>
                        <a:pt x="253335" y="794666"/>
                      </a:cubicBezTo>
                      <a:cubicBezTo>
                        <a:pt x="317724" y="860198"/>
                        <a:pt x="428690" y="858293"/>
                        <a:pt x="498795" y="803715"/>
                      </a:cubicBezTo>
                      <a:cubicBezTo>
                        <a:pt x="576328" y="743326"/>
                        <a:pt x="594045" y="629121"/>
                        <a:pt x="556135" y="541015"/>
                      </a:cubicBezTo>
                      <a:cubicBezTo>
                        <a:pt x="515559" y="446718"/>
                        <a:pt x="412498" y="389568"/>
                        <a:pt x="313247" y="390615"/>
                      </a:cubicBezTo>
                      <a:cubicBezTo>
                        <a:pt x="236190" y="391377"/>
                        <a:pt x="165515" y="426620"/>
                        <a:pt x="112365" y="480436"/>
                      </a:cubicBezTo>
                      <a:cubicBezTo>
                        <a:pt x="153989" y="428525"/>
                        <a:pt x="215140" y="393378"/>
                        <a:pt x="279720" y="376614"/>
                      </a:cubicBezTo>
                      <a:cubicBezTo>
                        <a:pt x="393353" y="347181"/>
                        <a:pt x="512129" y="377852"/>
                        <a:pt x="620048" y="415952"/>
                      </a:cubicBezTo>
                      <a:cubicBezTo>
                        <a:pt x="675578" y="435573"/>
                        <a:pt x="730538" y="460148"/>
                        <a:pt x="787593" y="474721"/>
                      </a:cubicBezTo>
                      <a:cubicBezTo>
                        <a:pt x="841409" y="488437"/>
                        <a:pt x="900845" y="485484"/>
                        <a:pt x="944469" y="447289"/>
                      </a:cubicBezTo>
                      <a:cubicBezTo>
                        <a:pt x="988284" y="408903"/>
                        <a:pt x="990285" y="346610"/>
                        <a:pt x="990570" y="292317"/>
                      </a:cubicBezTo>
                      <a:cubicBezTo>
                        <a:pt x="990856" y="229357"/>
                        <a:pt x="998571" y="166968"/>
                        <a:pt x="1016097" y="106389"/>
                      </a:cubicBezTo>
                      <a:cubicBezTo>
                        <a:pt x="1022955" y="82767"/>
                        <a:pt x="1033052" y="55240"/>
                        <a:pt x="1053435" y="40191"/>
                      </a:cubicBezTo>
                      <a:cubicBezTo>
                        <a:pt x="1074771" y="24474"/>
                        <a:pt x="1099917" y="31237"/>
                        <a:pt x="1116205" y="50573"/>
                      </a:cubicBezTo>
                      <a:cubicBezTo>
                        <a:pt x="1132874" y="70194"/>
                        <a:pt x="1140970" y="97912"/>
                        <a:pt x="1140494" y="123534"/>
                      </a:cubicBezTo>
                      <a:cubicBezTo>
                        <a:pt x="1140303" y="137346"/>
                        <a:pt x="1137446" y="158396"/>
                        <a:pt x="1123539" y="165349"/>
                      </a:cubicBezTo>
                      <a:cubicBezTo>
                        <a:pt x="1111538" y="171350"/>
                        <a:pt x="1090106" y="160015"/>
                        <a:pt x="1093821" y="145156"/>
                      </a:cubicBezTo>
                      <a:cubicBezTo>
                        <a:pt x="1094774" y="141441"/>
                        <a:pt x="1089630" y="137631"/>
                        <a:pt x="1086963" y="141156"/>
                      </a:cubicBezTo>
                      <a:cubicBezTo>
                        <a:pt x="1075438" y="156110"/>
                        <a:pt x="1083153" y="175065"/>
                        <a:pt x="1098870" y="183447"/>
                      </a:cubicBezTo>
                      <a:cubicBezTo>
                        <a:pt x="1119634" y="194496"/>
                        <a:pt x="1141922" y="184209"/>
                        <a:pt x="1153257" y="164778"/>
                      </a:cubicBezTo>
                      <a:cubicBezTo>
                        <a:pt x="1177737" y="122868"/>
                        <a:pt x="1161830" y="55907"/>
                        <a:pt x="1129159" y="22950"/>
                      </a:cubicBezTo>
                      <a:cubicBezTo>
                        <a:pt x="1111919" y="5520"/>
                        <a:pt x="1088106" y="-3148"/>
                        <a:pt x="1064008" y="1043"/>
                      </a:cubicBezTo>
                      <a:cubicBezTo>
                        <a:pt x="1037910" y="5615"/>
                        <a:pt x="1017431" y="24474"/>
                        <a:pt x="1002095" y="45429"/>
                      </a:cubicBezTo>
                      <a:cubicBezTo>
                        <a:pt x="983617" y="70671"/>
                        <a:pt x="972473" y="100674"/>
                        <a:pt x="962186" y="130107"/>
                      </a:cubicBezTo>
                      <a:cubicBezTo>
                        <a:pt x="949994" y="165159"/>
                        <a:pt x="940564" y="201163"/>
                        <a:pt x="934087" y="237739"/>
                      </a:cubicBezTo>
                      <a:cubicBezTo>
                        <a:pt x="928562" y="269267"/>
                        <a:pt x="926943" y="301461"/>
                        <a:pt x="920466" y="332799"/>
                      </a:cubicBezTo>
                      <a:cubicBezTo>
                        <a:pt x="915609" y="356421"/>
                        <a:pt x="906369" y="381376"/>
                        <a:pt x="887986" y="392139"/>
                      </a:cubicBezTo>
                      <a:cubicBezTo>
                        <a:pt x="879699" y="396997"/>
                        <a:pt x="868555" y="399569"/>
                        <a:pt x="861602" y="399950"/>
                      </a:cubicBezTo>
                      <a:cubicBezTo>
                        <a:pt x="847410" y="400712"/>
                        <a:pt x="836646" y="399474"/>
                        <a:pt x="825788" y="397759"/>
                      </a:cubicBezTo>
                      <a:cubicBezTo>
                        <a:pt x="795022" y="392901"/>
                        <a:pt x="765590" y="383281"/>
                        <a:pt x="735872" y="374042"/>
                      </a:cubicBezTo>
                      <a:cubicBezTo>
                        <a:pt x="632145" y="341657"/>
                        <a:pt x="520226" y="311367"/>
                        <a:pt x="410117" y="316225"/>
                      </a:cubicBezTo>
                      <a:cubicBezTo>
                        <a:pt x="316962" y="310129"/>
                        <a:pt x="223617" y="332608"/>
                        <a:pt x="145988" y="390806"/>
                      </a:cubicBezTo>
                      <a:cubicBezTo>
                        <a:pt x="47976" y="464148"/>
                        <a:pt x="-12698" y="583306"/>
                        <a:pt x="2256" y="708369"/>
                      </a:cubicBezTo>
                      <a:close/>
                      <a:moveTo>
                        <a:pt x="1698754" y="1731831"/>
                      </a:moveTo>
                      <a:cubicBezTo>
                        <a:pt x="1646271" y="1716496"/>
                        <a:pt x="1596455" y="1693921"/>
                        <a:pt x="1549497" y="1665918"/>
                      </a:cubicBezTo>
                      <a:cubicBezTo>
                        <a:pt x="1504349" y="1638962"/>
                        <a:pt x="1461105" y="1607910"/>
                        <a:pt x="1426625" y="1567429"/>
                      </a:cubicBezTo>
                      <a:cubicBezTo>
                        <a:pt x="1374237" y="1505803"/>
                        <a:pt x="1346615" y="1389883"/>
                        <a:pt x="1427863" y="1340163"/>
                      </a:cubicBezTo>
                      <a:cubicBezTo>
                        <a:pt x="1508921" y="1290537"/>
                        <a:pt x="1617506" y="1345116"/>
                        <a:pt x="1678180" y="1403885"/>
                      </a:cubicBezTo>
                      <a:cubicBezTo>
                        <a:pt x="1754571" y="1477799"/>
                        <a:pt x="1792575" y="1605243"/>
                        <a:pt x="1726757" y="1699350"/>
                      </a:cubicBezTo>
                      <a:cubicBezTo>
                        <a:pt x="1718376" y="1711352"/>
                        <a:pt x="1708946" y="1722115"/>
                        <a:pt x="1698659" y="1731926"/>
                      </a:cubicBezTo>
                      <a:close/>
                      <a:moveTo>
                        <a:pt x="1525971" y="271267"/>
                      </a:moveTo>
                      <a:cubicBezTo>
                        <a:pt x="1577596" y="217546"/>
                        <a:pt x="1678085" y="210021"/>
                        <a:pt x="1729044" y="269553"/>
                      </a:cubicBezTo>
                      <a:cubicBezTo>
                        <a:pt x="1763810" y="310224"/>
                        <a:pt x="1756952" y="368136"/>
                        <a:pt x="1741426" y="415476"/>
                      </a:cubicBezTo>
                      <a:cubicBezTo>
                        <a:pt x="1722281" y="473864"/>
                        <a:pt x="1691705" y="528918"/>
                        <a:pt x="1665416" y="584163"/>
                      </a:cubicBezTo>
                      <a:cubicBezTo>
                        <a:pt x="1648938" y="618739"/>
                        <a:pt x="1632555" y="653315"/>
                        <a:pt x="1616077" y="687795"/>
                      </a:cubicBezTo>
                      <a:cubicBezTo>
                        <a:pt x="1573214" y="640551"/>
                        <a:pt x="1534353" y="589878"/>
                        <a:pt x="1506159" y="532919"/>
                      </a:cubicBezTo>
                      <a:cubicBezTo>
                        <a:pt x="1465963" y="451480"/>
                        <a:pt x="1459010" y="340895"/>
                        <a:pt x="1525971" y="271267"/>
                      </a:cubicBezTo>
                      <a:close/>
                      <a:moveTo>
                        <a:pt x="1859060" y="1107753"/>
                      </a:moveTo>
                      <a:cubicBezTo>
                        <a:pt x="1824865" y="1125946"/>
                        <a:pt x="1788670" y="1142900"/>
                        <a:pt x="1751046" y="1153282"/>
                      </a:cubicBezTo>
                      <a:cubicBezTo>
                        <a:pt x="1721043" y="1158807"/>
                        <a:pt x="1690658" y="1160807"/>
                        <a:pt x="1660463" y="1154806"/>
                      </a:cubicBezTo>
                      <a:cubicBezTo>
                        <a:pt x="1615887" y="1145948"/>
                        <a:pt x="1571119" y="1121183"/>
                        <a:pt x="1555974" y="1075082"/>
                      </a:cubicBezTo>
                      <a:cubicBezTo>
                        <a:pt x="1540734" y="1028600"/>
                        <a:pt x="1553021" y="977641"/>
                        <a:pt x="1570071" y="933540"/>
                      </a:cubicBezTo>
                      <a:cubicBezTo>
                        <a:pt x="1586073" y="892202"/>
                        <a:pt x="1607886" y="854007"/>
                        <a:pt x="1632079" y="817240"/>
                      </a:cubicBezTo>
                      <a:cubicBezTo>
                        <a:pt x="1652748" y="836195"/>
                        <a:pt x="1673894" y="854673"/>
                        <a:pt x="1695420" y="872676"/>
                      </a:cubicBezTo>
                      <a:cubicBezTo>
                        <a:pt x="1773049" y="937541"/>
                        <a:pt x="1855821" y="997929"/>
                        <a:pt x="1934307" y="1062985"/>
                      </a:cubicBezTo>
                      <a:cubicBezTo>
                        <a:pt x="1909923" y="1079082"/>
                        <a:pt x="1884777" y="1094037"/>
                        <a:pt x="1859060" y="1107753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 w="9525" cap="flat" cmpd="sng">
                  <a:solidFill>
                    <a:schemeClr val="dk1"/>
                  </a:solidFill>
                  <a:prstDash val="solid"/>
                  <a:miter lim="8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20" name="Google Shape;20;p2"/>
                <p:cNvGrpSpPr/>
                <p:nvPr/>
              </p:nvGrpSpPr>
              <p:grpSpPr>
                <a:xfrm flipH="1">
                  <a:off x="9774" y="430827"/>
                  <a:ext cx="252956" cy="306479"/>
                  <a:chOff x="8122062" y="1569816"/>
                  <a:chExt cx="266129" cy="307370"/>
                </a:xfrm>
              </p:grpSpPr>
              <p:sp>
                <p:nvSpPr>
                  <p:cNvPr id="21" name="Google Shape;21;p2"/>
                  <p:cNvSpPr/>
                  <p:nvPr/>
                </p:nvSpPr>
                <p:spPr>
                  <a:xfrm>
                    <a:off x="8161881" y="1569816"/>
                    <a:ext cx="186210" cy="30737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210" h="307370" extrusionOk="0">
                        <a:moveTo>
                          <a:pt x="68100" y="3713"/>
                        </a:moveTo>
                        <a:cubicBezTo>
                          <a:pt x="79149" y="-97"/>
                          <a:pt x="90960" y="-954"/>
                          <a:pt x="102485" y="1046"/>
                        </a:cubicBezTo>
                        <a:cubicBezTo>
                          <a:pt x="130107" y="5713"/>
                          <a:pt x="181352" y="24859"/>
                          <a:pt x="185924" y="102868"/>
                        </a:cubicBezTo>
                        <a:cubicBezTo>
                          <a:pt x="192305" y="210120"/>
                          <a:pt x="90007" y="307370"/>
                          <a:pt x="90007" y="307370"/>
                        </a:cubicBezTo>
                        <a:cubicBezTo>
                          <a:pt x="90007" y="307370"/>
                          <a:pt x="2853" y="204119"/>
                          <a:pt x="91" y="115537"/>
                        </a:cubicBezTo>
                        <a:cubicBezTo>
                          <a:pt x="-2290" y="38765"/>
                          <a:pt x="42668" y="12476"/>
                          <a:pt x="68100" y="3808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2" name="Google Shape;22;p2"/>
                  <p:cNvSpPr/>
                  <p:nvPr/>
                </p:nvSpPr>
                <p:spPr>
                  <a:xfrm>
                    <a:off x="8177946" y="1596294"/>
                    <a:ext cx="73941" cy="2807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3941" h="280796" extrusionOk="0">
                        <a:moveTo>
                          <a:pt x="73942" y="280797"/>
                        </a:moveTo>
                        <a:cubicBezTo>
                          <a:pt x="50224" y="235649"/>
                          <a:pt x="31556" y="187071"/>
                          <a:pt x="15744" y="138493"/>
                        </a:cubicBezTo>
                        <a:cubicBezTo>
                          <a:pt x="8315" y="115824"/>
                          <a:pt x="1837" y="92678"/>
                          <a:pt x="313" y="68866"/>
                        </a:cubicBezTo>
                        <a:cubicBezTo>
                          <a:pt x="-1210" y="45053"/>
                          <a:pt x="2695" y="20383"/>
                          <a:pt x="14887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3" name="Google Shape;23;p2"/>
                  <p:cNvSpPr/>
                  <p:nvPr/>
                </p:nvSpPr>
                <p:spPr>
                  <a:xfrm>
                    <a:off x="8252078" y="1598866"/>
                    <a:ext cx="77543" cy="2781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543" h="278129" extrusionOk="0">
                        <a:moveTo>
                          <a:pt x="0" y="278130"/>
                        </a:moveTo>
                        <a:cubicBezTo>
                          <a:pt x="21431" y="252222"/>
                          <a:pt x="37052" y="221742"/>
                          <a:pt x="48292" y="189833"/>
                        </a:cubicBezTo>
                        <a:cubicBezTo>
                          <a:pt x="59627" y="158020"/>
                          <a:pt x="66675" y="124777"/>
                          <a:pt x="72581" y="91440"/>
                        </a:cubicBezTo>
                        <a:cubicBezTo>
                          <a:pt x="75248" y="76105"/>
                          <a:pt x="77724" y="60674"/>
                          <a:pt x="77534" y="45053"/>
                        </a:cubicBezTo>
                        <a:cubicBezTo>
                          <a:pt x="77343" y="29432"/>
                          <a:pt x="74581" y="13716"/>
                          <a:pt x="67247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4" name="Google Shape;24;p2"/>
                  <p:cNvSpPr/>
                  <p:nvPr/>
                </p:nvSpPr>
                <p:spPr>
                  <a:xfrm>
                    <a:off x="8122062" y="1626298"/>
                    <a:ext cx="86169" cy="2319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6169" h="231940" extrusionOk="0">
                        <a:moveTo>
                          <a:pt x="49721" y="0"/>
                        </a:moveTo>
                        <a:cubicBezTo>
                          <a:pt x="49721" y="0"/>
                          <a:pt x="4572" y="52768"/>
                          <a:pt x="21050" y="135445"/>
                        </a:cubicBezTo>
                        <a:cubicBezTo>
                          <a:pt x="37529" y="218122"/>
                          <a:pt x="0" y="230314"/>
                          <a:pt x="0" y="230314"/>
                        </a:cubicBezTo>
                        <a:cubicBezTo>
                          <a:pt x="0" y="230314"/>
                          <a:pt x="82963" y="248888"/>
                          <a:pt x="86011" y="160496"/>
                        </a:cubicBezTo>
                        <a:cubicBezTo>
                          <a:pt x="88963" y="72104"/>
                          <a:pt x="49721" y="95"/>
                          <a:pt x="49721" y="95"/>
                        </a:cubicBez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5" name="Google Shape;25;p2"/>
                  <p:cNvSpPr/>
                  <p:nvPr/>
                </p:nvSpPr>
                <p:spPr>
                  <a:xfrm>
                    <a:off x="8300431" y="1626679"/>
                    <a:ext cx="87759" cy="23118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7759" h="231182" extrusionOk="0">
                        <a:moveTo>
                          <a:pt x="33372" y="0"/>
                        </a:moveTo>
                        <a:cubicBezTo>
                          <a:pt x="33372" y="0"/>
                          <a:pt x="79569" y="51816"/>
                          <a:pt x="64805" y="134779"/>
                        </a:cubicBezTo>
                        <a:cubicBezTo>
                          <a:pt x="50041" y="217742"/>
                          <a:pt x="87760" y="229171"/>
                          <a:pt x="87760" y="229171"/>
                        </a:cubicBezTo>
                        <a:cubicBezTo>
                          <a:pt x="87760" y="229171"/>
                          <a:pt x="5178" y="249460"/>
                          <a:pt x="416" y="161163"/>
                        </a:cubicBezTo>
                        <a:cubicBezTo>
                          <a:pt x="-4347" y="72771"/>
                          <a:pt x="33372" y="0"/>
                          <a:pt x="33372" y="0"/>
                        </a:cubicBez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6" name="Google Shape;26;p2"/>
                  <p:cNvSpPr/>
                  <p:nvPr/>
                </p:nvSpPr>
                <p:spPr>
                  <a:xfrm>
                    <a:off x="8122062" y="1671066"/>
                    <a:ext cx="39242" cy="1855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242" h="185546" extrusionOk="0">
                        <a:moveTo>
                          <a:pt x="0" y="185547"/>
                        </a:moveTo>
                        <a:cubicBezTo>
                          <a:pt x="13145" y="181737"/>
                          <a:pt x="23336" y="171164"/>
                          <a:pt x="28480" y="158305"/>
                        </a:cubicBezTo>
                        <a:cubicBezTo>
                          <a:pt x="33623" y="145447"/>
                          <a:pt x="34290" y="131159"/>
                          <a:pt x="33433" y="117348"/>
                        </a:cubicBezTo>
                        <a:cubicBezTo>
                          <a:pt x="32576" y="103537"/>
                          <a:pt x="30385" y="89725"/>
                          <a:pt x="29813" y="75914"/>
                        </a:cubicBezTo>
                        <a:cubicBezTo>
                          <a:pt x="28956" y="54673"/>
                          <a:pt x="32195" y="20002"/>
                          <a:pt x="39243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7" name="Google Shape;27;p2"/>
                  <p:cNvSpPr/>
                  <p:nvPr/>
                </p:nvSpPr>
                <p:spPr>
                  <a:xfrm>
                    <a:off x="8348472" y="1677447"/>
                    <a:ext cx="39719" cy="1784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719" h="178403" extrusionOk="0">
                        <a:moveTo>
                          <a:pt x="39719" y="178403"/>
                        </a:moveTo>
                        <a:cubicBezTo>
                          <a:pt x="23431" y="174117"/>
                          <a:pt x="9715" y="162020"/>
                          <a:pt x="4667" y="145733"/>
                        </a:cubicBezTo>
                        <a:cubicBezTo>
                          <a:pt x="-381" y="129445"/>
                          <a:pt x="476" y="111919"/>
                          <a:pt x="2762" y="94964"/>
                        </a:cubicBezTo>
                        <a:cubicBezTo>
                          <a:pt x="4953" y="78010"/>
                          <a:pt x="8477" y="61246"/>
                          <a:pt x="8382" y="44101"/>
                        </a:cubicBezTo>
                        <a:cubicBezTo>
                          <a:pt x="8382" y="29051"/>
                          <a:pt x="5429" y="14002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8" name="Google Shape;28;p2"/>
                  <p:cNvSpPr/>
                  <p:nvPr/>
                </p:nvSpPr>
                <p:spPr>
                  <a:xfrm>
                    <a:off x="8273319" y="1760696"/>
                    <a:ext cx="74866" cy="1142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4866" h="114232" extrusionOk="0">
                        <a:moveTo>
                          <a:pt x="0" y="54197"/>
                        </a:moveTo>
                        <a:cubicBezTo>
                          <a:pt x="0" y="54197"/>
                          <a:pt x="-381" y="86963"/>
                          <a:pt x="24194" y="101918"/>
                        </a:cubicBezTo>
                        <a:cubicBezTo>
                          <a:pt x="48768" y="116872"/>
                          <a:pt x="74867" y="114014"/>
                          <a:pt x="74867" y="114014"/>
                        </a:cubicBezTo>
                        <a:cubicBezTo>
                          <a:pt x="74867" y="114014"/>
                          <a:pt x="46673" y="90869"/>
                          <a:pt x="50483" y="55245"/>
                        </a:cubicBezTo>
                        <a:cubicBezTo>
                          <a:pt x="54293" y="19622"/>
                          <a:pt x="37434" y="0"/>
                          <a:pt x="37434" y="0"/>
                        </a:cubicBezTo>
                        <a:lnTo>
                          <a:pt x="0" y="54102"/>
                        </a:ln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9" name="Google Shape;29;p2"/>
                  <p:cNvSpPr/>
                  <p:nvPr/>
                </p:nvSpPr>
                <p:spPr>
                  <a:xfrm>
                    <a:off x="8159781" y="1760696"/>
                    <a:ext cx="74866" cy="1142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4866" h="114232" extrusionOk="0">
                        <a:moveTo>
                          <a:pt x="74866" y="54197"/>
                        </a:moveTo>
                        <a:cubicBezTo>
                          <a:pt x="74866" y="54197"/>
                          <a:pt x="75247" y="86963"/>
                          <a:pt x="50673" y="101918"/>
                        </a:cubicBezTo>
                        <a:cubicBezTo>
                          <a:pt x="26098" y="116872"/>
                          <a:pt x="0" y="114014"/>
                          <a:pt x="0" y="114014"/>
                        </a:cubicBezTo>
                        <a:cubicBezTo>
                          <a:pt x="0" y="114014"/>
                          <a:pt x="28194" y="90869"/>
                          <a:pt x="24384" y="55245"/>
                        </a:cubicBezTo>
                        <a:cubicBezTo>
                          <a:pt x="20574" y="19622"/>
                          <a:pt x="37433" y="0"/>
                          <a:pt x="37433" y="0"/>
                        </a:cubicBezTo>
                        <a:lnTo>
                          <a:pt x="74866" y="54102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0" name="Google Shape;30;p2"/>
                  <p:cNvSpPr/>
                  <p:nvPr/>
                </p:nvSpPr>
                <p:spPr>
                  <a:xfrm>
                    <a:off x="8161400" y="1811369"/>
                    <a:ext cx="44291" cy="626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291" h="62674" extrusionOk="0">
                        <a:moveTo>
                          <a:pt x="0" y="62675"/>
                        </a:moveTo>
                        <a:cubicBezTo>
                          <a:pt x="24955" y="51530"/>
                          <a:pt x="41338" y="27432"/>
                          <a:pt x="44291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1" name="Google Shape;31;p2"/>
                  <p:cNvSpPr/>
                  <p:nvPr/>
                </p:nvSpPr>
                <p:spPr>
                  <a:xfrm>
                    <a:off x="8303704" y="1815179"/>
                    <a:ext cx="44386" cy="595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386" h="59531" extrusionOk="0">
                        <a:moveTo>
                          <a:pt x="44387" y="59531"/>
                        </a:moveTo>
                        <a:cubicBezTo>
                          <a:pt x="21241" y="48577"/>
                          <a:pt x="2762" y="25813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32" name="Google Shape;32;p2"/>
                <p:cNvGrpSpPr/>
                <p:nvPr/>
              </p:nvGrpSpPr>
              <p:grpSpPr>
                <a:xfrm flipH="1">
                  <a:off x="970572" y="440762"/>
                  <a:ext cx="356541" cy="394811"/>
                  <a:chOff x="7002248" y="1579780"/>
                  <a:chExt cx="375109" cy="395959"/>
                </a:xfrm>
              </p:grpSpPr>
              <p:sp>
                <p:nvSpPr>
                  <p:cNvPr id="33" name="Google Shape;33;p2"/>
                  <p:cNvSpPr/>
                  <p:nvPr/>
                </p:nvSpPr>
                <p:spPr>
                  <a:xfrm>
                    <a:off x="7134688" y="1579780"/>
                    <a:ext cx="127369" cy="2072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369" h="207299" extrusionOk="0">
                        <a:moveTo>
                          <a:pt x="125076" y="47851"/>
                        </a:moveTo>
                        <a:cubicBezTo>
                          <a:pt x="120123" y="35469"/>
                          <a:pt x="113551" y="31659"/>
                          <a:pt x="107169" y="31754"/>
                        </a:cubicBezTo>
                        <a:cubicBezTo>
                          <a:pt x="97549" y="31849"/>
                          <a:pt x="89167" y="24706"/>
                          <a:pt x="86881" y="15181"/>
                        </a:cubicBezTo>
                        <a:cubicBezTo>
                          <a:pt x="84595" y="5941"/>
                          <a:pt x="78880" y="-1679"/>
                          <a:pt x="65640" y="322"/>
                        </a:cubicBezTo>
                        <a:cubicBezTo>
                          <a:pt x="51829" y="2417"/>
                          <a:pt x="45352" y="11180"/>
                          <a:pt x="42399" y="20038"/>
                        </a:cubicBezTo>
                        <a:cubicBezTo>
                          <a:pt x="39351" y="29182"/>
                          <a:pt x="30874" y="35088"/>
                          <a:pt x="21444" y="35088"/>
                        </a:cubicBezTo>
                        <a:cubicBezTo>
                          <a:pt x="11253" y="35088"/>
                          <a:pt x="585" y="42994"/>
                          <a:pt x="13" y="75569"/>
                        </a:cubicBezTo>
                        <a:cubicBezTo>
                          <a:pt x="-1035" y="139101"/>
                          <a:pt x="61354" y="207300"/>
                          <a:pt x="61354" y="207300"/>
                        </a:cubicBezTo>
                        <a:cubicBezTo>
                          <a:pt x="61354" y="207300"/>
                          <a:pt x="142126" y="90714"/>
                          <a:pt x="124981" y="4775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4" name="Google Shape;34;p2"/>
                  <p:cNvSpPr/>
                  <p:nvPr/>
                </p:nvSpPr>
                <p:spPr>
                  <a:xfrm>
                    <a:off x="7190288" y="1580483"/>
                    <a:ext cx="16041" cy="18507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041" h="185070" extrusionOk="0">
                        <a:moveTo>
                          <a:pt x="229" y="185071"/>
                        </a:moveTo>
                        <a:cubicBezTo>
                          <a:pt x="-1199" y="123063"/>
                          <a:pt x="4039" y="60865"/>
                          <a:pt x="16041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5" name="Google Shape;35;p2"/>
                  <p:cNvSpPr/>
                  <p:nvPr/>
                </p:nvSpPr>
                <p:spPr>
                  <a:xfrm>
                    <a:off x="7189850" y="1649538"/>
                    <a:ext cx="187507" cy="1376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7507" h="137606" extrusionOk="0">
                        <a:moveTo>
                          <a:pt x="120491" y="1"/>
                        </a:moveTo>
                        <a:cubicBezTo>
                          <a:pt x="133636" y="-94"/>
                          <a:pt x="139637" y="4669"/>
                          <a:pt x="142018" y="10574"/>
                        </a:cubicBezTo>
                        <a:cubicBezTo>
                          <a:pt x="145637" y="19623"/>
                          <a:pt x="155353" y="24766"/>
                          <a:pt x="164878" y="23242"/>
                        </a:cubicBezTo>
                        <a:cubicBezTo>
                          <a:pt x="174212" y="21814"/>
                          <a:pt x="183261" y="24290"/>
                          <a:pt x="186500" y="37435"/>
                        </a:cubicBezTo>
                        <a:cubicBezTo>
                          <a:pt x="189833" y="51151"/>
                          <a:pt x="184404" y="60580"/>
                          <a:pt x="177451" y="66867"/>
                        </a:cubicBezTo>
                        <a:cubicBezTo>
                          <a:pt x="170307" y="73153"/>
                          <a:pt x="168116" y="83440"/>
                          <a:pt x="171831" y="92299"/>
                        </a:cubicBezTo>
                        <a:cubicBezTo>
                          <a:pt x="175736" y="101824"/>
                          <a:pt x="172688" y="114873"/>
                          <a:pt x="143256" y="127922"/>
                        </a:cubicBezTo>
                        <a:cubicBezTo>
                          <a:pt x="85915" y="153259"/>
                          <a:pt x="0" y="120874"/>
                          <a:pt x="0" y="120874"/>
                        </a:cubicBezTo>
                        <a:cubicBezTo>
                          <a:pt x="0" y="120874"/>
                          <a:pt x="74962" y="382"/>
                          <a:pt x="120587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6" name="Google Shape;36;p2"/>
                  <p:cNvSpPr/>
                  <p:nvPr/>
                </p:nvSpPr>
                <p:spPr>
                  <a:xfrm>
                    <a:off x="7002248" y="1649538"/>
                    <a:ext cx="187507" cy="1376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7507" h="137606" extrusionOk="0">
                        <a:moveTo>
                          <a:pt x="67016" y="1"/>
                        </a:moveTo>
                        <a:cubicBezTo>
                          <a:pt x="53872" y="-94"/>
                          <a:pt x="47871" y="4669"/>
                          <a:pt x="45490" y="10574"/>
                        </a:cubicBezTo>
                        <a:cubicBezTo>
                          <a:pt x="41870" y="19623"/>
                          <a:pt x="32155" y="24766"/>
                          <a:pt x="22630" y="23242"/>
                        </a:cubicBezTo>
                        <a:cubicBezTo>
                          <a:pt x="13295" y="21814"/>
                          <a:pt x="4247" y="24290"/>
                          <a:pt x="1008" y="37435"/>
                        </a:cubicBezTo>
                        <a:cubicBezTo>
                          <a:pt x="-2326" y="51151"/>
                          <a:pt x="3104" y="60580"/>
                          <a:pt x="10057" y="66867"/>
                        </a:cubicBezTo>
                        <a:cubicBezTo>
                          <a:pt x="17201" y="73153"/>
                          <a:pt x="19391" y="83440"/>
                          <a:pt x="15677" y="92299"/>
                        </a:cubicBezTo>
                        <a:cubicBezTo>
                          <a:pt x="11771" y="101824"/>
                          <a:pt x="14819" y="114873"/>
                          <a:pt x="44252" y="127922"/>
                        </a:cubicBezTo>
                        <a:cubicBezTo>
                          <a:pt x="101592" y="153259"/>
                          <a:pt x="187507" y="120874"/>
                          <a:pt x="187507" y="120874"/>
                        </a:cubicBezTo>
                        <a:cubicBezTo>
                          <a:pt x="187507" y="120874"/>
                          <a:pt x="112546" y="382"/>
                          <a:pt x="66921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7" name="Google Shape;37;p2"/>
                  <p:cNvSpPr/>
                  <p:nvPr/>
                </p:nvSpPr>
                <p:spPr>
                  <a:xfrm>
                    <a:off x="7007161" y="1681162"/>
                    <a:ext cx="165258" cy="892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258" h="89249" extrusionOk="0">
                        <a:moveTo>
                          <a:pt x="165259" y="89249"/>
                        </a:moveTo>
                        <a:cubicBezTo>
                          <a:pt x="108871" y="62008"/>
                          <a:pt x="53721" y="32290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8" name="Google Shape;38;p2"/>
                  <p:cNvSpPr/>
                  <p:nvPr/>
                </p:nvSpPr>
                <p:spPr>
                  <a:xfrm>
                    <a:off x="7204138" y="1688020"/>
                    <a:ext cx="172116" cy="823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2116" h="82391" extrusionOk="0">
                        <a:moveTo>
                          <a:pt x="172117" y="0"/>
                        </a:moveTo>
                        <a:cubicBezTo>
                          <a:pt x="115919" y="29908"/>
                          <a:pt x="58484" y="57436"/>
                          <a:pt x="0" y="82391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9" name="Google Shape;39;p2"/>
                  <p:cNvSpPr/>
                  <p:nvPr/>
                </p:nvSpPr>
                <p:spPr>
                  <a:xfrm>
                    <a:off x="7162502" y="1751066"/>
                    <a:ext cx="57783" cy="591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7783" h="59177" extrusionOk="0">
                        <a:moveTo>
                          <a:pt x="54114" y="43730"/>
                        </a:moveTo>
                        <a:cubicBezTo>
                          <a:pt x="57352" y="37824"/>
                          <a:pt x="58495" y="30871"/>
                          <a:pt x="57352" y="24299"/>
                        </a:cubicBezTo>
                        <a:cubicBezTo>
                          <a:pt x="55162" y="11630"/>
                          <a:pt x="43922" y="1248"/>
                          <a:pt x="31349" y="105"/>
                        </a:cubicBezTo>
                        <a:cubicBezTo>
                          <a:pt x="18776" y="-1038"/>
                          <a:pt x="5917" y="7249"/>
                          <a:pt x="1631" y="19346"/>
                        </a:cubicBezTo>
                        <a:cubicBezTo>
                          <a:pt x="-1798" y="29061"/>
                          <a:pt x="393" y="40491"/>
                          <a:pt x="6203" y="48778"/>
                        </a:cubicBezTo>
                        <a:cubicBezTo>
                          <a:pt x="18014" y="65637"/>
                          <a:pt x="44875" y="60589"/>
                          <a:pt x="54114" y="4373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0" name="Google Shape;40;p2"/>
                  <p:cNvSpPr/>
                  <p:nvPr/>
                </p:nvSpPr>
                <p:spPr>
                  <a:xfrm>
                    <a:off x="7189755" y="1768391"/>
                    <a:ext cx="176443" cy="1380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6443" h="138014" extrusionOk="0">
                        <a:moveTo>
                          <a:pt x="165640" y="36501"/>
                        </a:moveTo>
                        <a:cubicBezTo>
                          <a:pt x="172879" y="47550"/>
                          <a:pt x="172308" y="55265"/>
                          <a:pt x="168593" y="60599"/>
                        </a:cubicBezTo>
                        <a:cubicBezTo>
                          <a:pt x="163068" y="68600"/>
                          <a:pt x="164211" y="79744"/>
                          <a:pt x="170593" y="86983"/>
                        </a:cubicBezTo>
                        <a:cubicBezTo>
                          <a:pt x="176879" y="94127"/>
                          <a:pt x="179737" y="103176"/>
                          <a:pt x="170688" y="113082"/>
                        </a:cubicBezTo>
                        <a:cubicBezTo>
                          <a:pt x="161163" y="123464"/>
                          <a:pt x="150495" y="124036"/>
                          <a:pt x="141542" y="121464"/>
                        </a:cubicBezTo>
                        <a:cubicBezTo>
                          <a:pt x="132493" y="118892"/>
                          <a:pt x="122777" y="122607"/>
                          <a:pt x="117539" y="130513"/>
                        </a:cubicBezTo>
                        <a:cubicBezTo>
                          <a:pt x="111824" y="139085"/>
                          <a:pt x="99441" y="143562"/>
                          <a:pt x="72581" y="125655"/>
                        </a:cubicBezTo>
                        <a:cubicBezTo>
                          <a:pt x="20384" y="90793"/>
                          <a:pt x="0" y="20"/>
                          <a:pt x="0" y="20"/>
                        </a:cubicBezTo>
                        <a:cubicBezTo>
                          <a:pt x="0" y="20"/>
                          <a:pt x="140303" y="-2075"/>
                          <a:pt x="165545" y="3640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1" name="Google Shape;41;p2"/>
                  <p:cNvSpPr/>
                  <p:nvPr/>
                </p:nvSpPr>
                <p:spPr>
                  <a:xfrm>
                    <a:off x="7013407" y="1768391"/>
                    <a:ext cx="176443" cy="1380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6443" h="138014" extrusionOk="0">
                        <a:moveTo>
                          <a:pt x="10804" y="36501"/>
                        </a:moveTo>
                        <a:cubicBezTo>
                          <a:pt x="3565" y="47550"/>
                          <a:pt x="4136" y="55265"/>
                          <a:pt x="7851" y="60599"/>
                        </a:cubicBezTo>
                        <a:cubicBezTo>
                          <a:pt x="13376" y="68600"/>
                          <a:pt x="12233" y="79744"/>
                          <a:pt x="5851" y="86983"/>
                        </a:cubicBezTo>
                        <a:cubicBezTo>
                          <a:pt x="-436" y="94127"/>
                          <a:pt x="-3293" y="103176"/>
                          <a:pt x="5756" y="113082"/>
                        </a:cubicBezTo>
                        <a:cubicBezTo>
                          <a:pt x="15281" y="123464"/>
                          <a:pt x="25949" y="124036"/>
                          <a:pt x="34902" y="121464"/>
                        </a:cubicBezTo>
                        <a:cubicBezTo>
                          <a:pt x="43951" y="118892"/>
                          <a:pt x="53666" y="122607"/>
                          <a:pt x="58905" y="130513"/>
                        </a:cubicBezTo>
                        <a:cubicBezTo>
                          <a:pt x="64620" y="139085"/>
                          <a:pt x="77002" y="143562"/>
                          <a:pt x="103863" y="125655"/>
                        </a:cubicBezTo>
                        <a:cubicBezTo>
                          <a:pt x="156060" y="90793"/>
                          <a:pt x="176443" y="20"/>
                          <a:pt x="176443" y="20"/>
                        </a:cubicBezTo>
                        <a:cubicBezTo>
                          <a:pt x="176443" y="20"/>
                          <a:pt x="36140" y="-2075"/>
                          <a:pt x="10899" y="3640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2" name="Google Shape;42;p2"/>
                  <p:cNvSpPr/>
                  <p:nvPr/>
                </p:nvSpPr>
                <p:spPr>
                  <a:xfrm>
                    <a:off x="7121549" y="1768411"/>
                    <a:ext cx="127369" cy="2073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369" h="207328" extrusionOk="0">
                        <a:moveTo>
                          <a:pt x="2293" y="159544"/>
                        </a:moveTo>
                        <a:cubicBezTo>
                          <a:pt x="7246" y="171926"/>
                          <a:pt x="13819" y="175736"/>
                          <a:pt x="20200" y="175641"/>
                        </a:cubicBezTo>
                        <a:cubicBezTo>
                          <a:pt x="29820" y="175546"/>
                          <a:pt x="38202" y="182689"/>
                          <a:pt x="40489" y="192214"/>
                        </a:cubicBezTo>
                        <a:cubicBezTo>
                          <a:pt x="42775" y="201454"/>
                          <a:pt x="48490" y="209074"/>
                          <a:pt x="61729" y="206978"/>
                        </a:cubicBezTo>
                        <a:cubicBezTo>
                          <a:pt x="75541" y="204883"/>
                          <a:pt x="82018" y="196120"/>
                          <a:pt x="84970" y="187261"/>
                        </a:cubicBezTo>
                        <a:cubicBezTo>
                          <a:pt x="88018" y="178117"/>
                          <a:pt x="96495" y="172212"/>
                          <a:pt x="105925" y="172212"/>
                        </a:cubicBezTo>
                        <a:cubicBezTo>
                          <a:pt x="116117" y="172212"/>
                          <a:pt x="126785" y="164306"/>
                          <a:pt x="127357" y="131731"/>
                        </a:cubicBezTo>
                        <a:cubicBezTo>
                          <a:pt x="128404" y="68199"/>
                          <a:pt x="66016" y="0"/>
                          <a:pt x="66016" y="0"/>
                        </a:cubicBezTo>
                        <a:cubicBezTo>
                          <a:pt x="66016" y="0"/>
                          <a:pt x="-14756" y="116586"/>
                          <a:pt x="2389" y="159544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3" name="Google Shape;43;p2"/>
                  <p:cNvSpPr/>
                  <p:nvPr/>
                </p:nvSpPr>
                <p:spPr>
                  <a:xfrm>
                    <a:off x="7182555" y="1786223"/>
                    <a:ext cx="15296" cy="18764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296" h="187642" extrusionOk="0">
                        <a:moveTo>
                          <a:pt x="1771" y="187643"/>
                        </a:moveTo>
                        <a:cubicBezTo>
                          <a:pt x="-2896" y="124873"/>
                          <a:pt x="1676" y="61341"/>
                          <a:pt x="15297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4" name="Google Shape;44;p2"/>
                  <p:cNvSpPr/>
                  <p:nvPr/>
                </p:nvSpPr>
                <p:spPr>
                  <a:xfrm>
                    <a:off x="7201947" y="1787652"/>
                    <a:ext cx="157829" cy="943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7829" h="94392" extrusionOk="0">
                        <a:moveTo>
                          <a:pt x="157829" y="94393"/>
                        </a:moveTo>
                        <a:cubicBezTo>
                          <a:pt x="102203" y="68580"/>
                          <a:pt x="49244" y="36862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5" name="Google Shape;45;p2"/>
                  <p:cNvSpPr/>
                  <p:nvPr/>
                </p:nvSpPr>
                <p:spPr>
                  <a:xfrm>
                    <a:off x="7014972" y="1789556"/>
                    <a:ext cx="161353" cy="833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353" h="83343" extrusionOk="0">
                        <a:moveTo>
                          <a:pt x="161354" y="0"/>
                        </a:moveTo>
                        <a:cubicBezTo>
                          <a:pt x="111823" y="35433"/>
                          <a:pt x="57340" y="63627"/>
                          <a:pt x="0" y="83344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46" name="Google Shape;46;p2"/>
                <p:cNvGrpSpPr/>
                <p:nvPr/>
              </p:nvGrpSpPr>
              <p:grpSpPr>
                <a:xfrm flipH="1">
                  <a:off x="1805178" y="456225"/>
                  <a:ext cx="299913" cy="325529"/>
                  <a:chOff x="6183755" y="1595288"/>
                  <a:chExt cx="315532" cy="326476"/>
                </a:xfrm>
              </p:grpSpPr>
              <p:sp>
                <p:nvSpPr>
                  <p:cNvPr id="47" name="Google Shape;47;p2"/>
                  <p:cNvSpPr/>
                  <p:nvPr/>
                </p:nvSpPr>
                <p:spPr>
                  <a:xfrm>
                    <a:off x="6183755" y="1595288"/>
                    <a:ext cx="227221" cy="2558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7221" h="255894" extrusionOk="0">
                        <a:moveTo>
                          <a:pt x="14067" y="40630"/>
                        </a:moveTo>
                        <a:cubicBezTo>
                          <a:pt x="19972" y="30438"/>
                          <a:pt x="28449" y="21961"/>
                          <a:pt x="38355" y="15770"/>
                        </a:cubicBezTo>
                        <a:cubicBezTo>
                          <a:pt x="62263" y="911"/>
                          <a:pt x="113317" y="-18616"/>
                          <a:pt x="167038" y="37391"/>
                        </a:cubicBezTo>
                        <a:cubicBezTo>
                          <a:pt x="240857" y="114353"/>
                          <a:pt x="225998" y="255895"/>
                          <a:pt x="225998" y="255895"/>
                        </a:cubicBezTo>
                        <a:cubicBezTo>
                          <a:pt x="225998" y="255895"/>
                          <a:pt x="93600" y="235702"/>
                          <a:pt x="34545" y="170456"/>
                        </a:cubicBezTo>
                        <a:cubicBezTo>
                          <a:pt x="-16604" y="113972"/>
                          <a:pt x="446" y="64252"/>
                          <a:pt x="14067" y="4072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8" name="Google Shape;48;p2"/>
                  <p:cNvSpPr/>
                  <p:nvPr/>
                </p:nvSpPr>
                <p:spPr>
                  <a:xfrm>
                    <a:off x="6281832" y="1595818"/>
                    <a:ext cx="128016" cy="2550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016" h="255079" extrusionOk="0">
                        <a:moveTo>
                          <a:pt x="128016" y="255079"/>
                        </a:moveTo>
                        <a:cubicBezTo>
                          <a:pt x="127635" y="221266"/>
                          <a:pt x="119729" y="187738"/>
                          <a:pt x="107823" y="156210"/>
                        </a:cubicBezTo>
                        <a:cubicBezTo>
                          <a:pt x="95917" y="124682"/>
                          <a:pt x="79915" y="94774"/>
                          <a:pt x="62865" y="65627"/>
                        </a:cubicBezTo>
                        <a:cubicBezTo>
                          <a:pt x="55054" y="52197"/>
                          <a:pt x="46863" y="38957"/>
                          <a:pt x="36766" y="27242"/>
                        </a:cubicBezTo>
                        <a:cubicBezTo>
                          <a:pt x="26670" y="15526"/>
                          <a:pt x="14288" y="5524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9" name="Google Shape;49;p2"/>
                  <p:cNvSpPr/>
                  <p:nvPr/>
                </p:nvSpPr>
                <p:spPr>
                  <a:xfrm>
                    <a:off x="6310693" y="1607153"/>
                    <a:ext cx="188594" cy="170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8594" h="170539" extrusionOk="0">
                        <a:moveTo>
                          <a:pt x="0" y="0"/>
                        </a:moveTo>
                        <a:cubicBezTo>
                          <a:pt x="0" y="0"/>
                          <a:pt x="68294" y="8477"/>
                          <a:pt x="110490" y="81058"/>
                        </a:cubicBezTo>
                        <a:cubicBezTo>
                          <a:pt x="152781" y="153638"/>
                          <a:pt x="188595" y="137255"/>
                          <a:pt x="188595" y="137255"/>
                        </a:cubicBezTo>
                        <a:cubicBezTo>
                          <a:pt x="188595" y="137255"/>
                          <a:pt x="139160" y="207550"/>
                          <a:pt x="78676" y="143828"/>
                        </a:cubicBezTo>
                        <a:cubicBezTo>
                          <a:pt x="18193" y="80105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0" name="Google Shape;50;p2"/>
                  <p:cNvSpPr/>
                  <p:nvPr/>
                </p:nvSpPr>
                <p:spPr>
                  <a:xfrm>
                    <a:off x="6354508" y="1635918"/>
                    <a:ext cx="144779" cy="1140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4779" h="114061" extrusionOk="0">
                        <a:moveTo>
                          <a:pt x="144780" y="108585"/>
                        </a:moveTo>
                        <a:cubicBezTo>
                          <a:pt x="129730" y="116110"/>
                          <a:pt x="111538" y="116110"/>
                          <a:pt x="97250" y="107156"/>
                        </a:cubicBezTo>
                        <a:cubicBezTo>
                          <a:pt x="82963" y="98203"/>
                          <a:pt x="72390" y="84296"/>
                          <a:pt x="63151" y="70009"/>
                        </a:cubicBezTo>
                        <a:cubicBezTo>
                          <a:pt x="53911" y="55721"/>
                          <a:pt x="45720" y="40672"/>
                          <a:pt x="34671" y="27813"/>
                        </a:cubicBezTo>
                        <a:cubicBezTo>
                          <a:pt x="24955" y="16478"/>
                          <a:pt x="13144" y="6953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1" name="Google Shape;51;p2"/>
                  <p:cNvSpPr/>
                  <p:nvPr/>
                </p:nvSpPr>
                <p:spPr>
                  <a:xfrm>
                    <a:off x="6184296" y="1677828"/>
                    <a:ext cx="225456" cy="1732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5456" h="173259" extrusionOk="0">
                        <a:moveTo>
                          <a:pt x="225457" y="173260"/>
                        </a:moveTo>
                        <a:cubicBezTo>
                          <a:pt x="178403" y="154877"/>
                          <a:pt x="133064" y="130492"/>
                          <a:pt x="89821" y="104203"/>
                        </a:cubicBezTo>
                        <a:cubicBezTo>
                          <a:pt x="69628" y="92011"/>
                          <a:pt x="49816" y="78772"/>
                          <a:pt x="33338" y="61817"/>
                        </a:cubicBezTo>
                        <a:cubicBezTo>
                          <a:pt x="16859" y="44863"/>
                          <a:pt x="3905" y="23527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2" name="Google Shape;52;p2"/>
                  <p:cNvSpPr/>
                  <p:nvPr/>
                </p:nvSpPr>
                <p:spPr>
                  <a:xfrm>
                    <a:off x="6187821" y="1714500"/>
                    <a:ext cx="150679" cy="20726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679" h="207264" extrusionOk="0">
                        <a:moveTo>
                          <a:pt x="0" y="0"/>
                        </a:moveTo>
                        <a:cubicBezTo>
                          <a:pt x="0" y="0"/>
                          <a:pt x="-191" y="69913"/>
                          <a:pt x="65437" y="121539"/>
                        </a:cubicBezTo>
                        <a:cubicBezTo>
                          <a:pt x="131064" y="173165"/>
                          <a:pt x="110585" y="207264"/>
                          <a:pt x="110585" y="207264"/>
                        </a:cubicBezTo>
                        <a:cubicBezTo>
                          <a:pt x="110585" y="207264"/>
                          <a:pt x="185356" y="166211"/>
                          <a:pt x="130683" y="97346"/>
                        </a:cubicBezTo>
                        <a:cubicBezTo>
                          <a:pt x="76009" y="2848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3" name="Google Shape;53;p2"/>
                  <p:cNvSpPr/>
                  <p:nvPr/>
                </p:nvSpPr>
                <p:spPr>
                  <a:xfrm>
                    <a:off x="6379464" y="1724120"/>
                    <a:ext cx="101631" cy="864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1631" h="86468" extrusionOk="0">
                        <a:moveTo>
                          <a:pt x="6477" y="65723"/>
                        </a:moveTo>
                        <a:cubicBezTo>
                          <a:pt x="6477" y="65723"/>
                          <a:pt x="27337" y="90773"/>
                          <a:pt x="55531" y="85820"/>
                        </a:cubicBezTo>
                        <a:cubicBezTo>
                          <a:pt x="83725" y="80867"/>
                          <a:pt x="101632" y="61341"/>
                          <a:pt x="101632" y="61341"/>
                        </a:cubicBezTo>
                        <a:cubicBezTo>
                          <a:pt x="101632" y="61341"/>
                          <a:pt x="65437" y="62579"/>
                          <a:pt x="45434" y="33052"/>
                        </a:cubicBezTo>
                        <a:cubicBezTo>
                          <a:pt x="25432" y="3524"/>
                          <a:pt x="0" y="0"/>
                          <a:pt x="0" y="0"/>
                        </a:cubicBezTo>
                        <a:lnTo>
                          <a:pt x="6477" y="65818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4" name="Google Shape;54;p2"/>
                  <p:cNvSpPr/>
                  <p:nvPr/>
                </p:nvSpPr>
                <p:spPr>
                  <a:xfrm>
                    <a:off x="6208680" y="1755266"/>
                    <a:ext cx="96255" cy="16649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6255" h="166497" extrusionOk="0">
                        <a:moveTo>
                          <a:pt x="89630" y="166497"/>
                        </a:moveTo>
                        <a:cubicBezTo>
                          <a:pt x="97060" y="154877"/>
                          <a:pt x="98012" y="140113"/>
                          <a:pt x="93631" y="126968"/>
                        </a:cubicBezTo>
                        <a:cubicBezTo>
                          <a:pt x="89249" y="113824"/>
                          <a:pt x="80582" y="102584"/>
                          <a:pt x="71057" y="92678"/>
                        </a:cubicBezTo>
                        <a:cubicBezTo>
                          <a:pt x="61532" y="82772"/>
                          <a:pt x="50959" y="73819"/>
                          <a:pt x="41624" y="63722"/>
                        </a:cubicBezTo>
                        <a:cubicBezTo>
                          <a:pt x="27337" y="48196"/>
                          <a:pt x="7525" y="19812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5" name="Google Shape;55;p2"/>
                  <p:cNvSpPr/>
                  <p:nvPr/>
                </p:nvSpPr>
                <p:spPr>
                  <a:xfrm>
                    <a:off x="6409277" y="1769840"/>
                    <a:ext cx="71818" cy="1861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1818" h="18613" extrusionOk="0">
                        <a:moveTo>
                          <a:pt x="71818" y="15526"/>
                        </a:moveTo>
                        <a:cubicBezTo>
                          <a:pt x="47339" y="22574"/>
                          <a:pt x="18574" y="17621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6" name="Google Shape;56;p2"/>
                  <p:cNvSpPr/>
                  <p:nvPr/>
                </p:nvSpPr>
                <p:spPr>
                  <a:xfrm>
                    <a:off x="6293548" y="1799272"/>
                    <a:ext cx="77727" cy="1111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727" h="111156" extrusionOk="0">
                        <a:moveTo>
                          <a:pt x="63151" y="16192"/>
                        </a:moveTo>
                        <a:cubicBezTo>
                          <a:pt x="63151" y="16192"/>
                          <a:pt x="84487" y="40767"/>
                          <a:pt x="75534" y="68390"/>
                        </a:cubicBezTo>
                        <a:cubicBezTo>
                          <a:pt x="66580" y="96012"/>
                          <a:pt x="45053" y="111157"/>
                          <a:pt x="45053" y="111157"/>
                        </a:cubicBezTo>
                        <a:cubicBezTo>
                          <a:pt x="45053" y="111157"/>
                          <a:pt x="51530" y="74867"/>
                          <a:pt x="25622" y="50482"/>
                        </a:cubicBezTo>
                        <a:cubicBezTo>
                          <a:pt x="-190" y="26098"/>
                          <a:pt x="0" y="0"/>
                          <a:pt x="0" y="0"/>
                        </a:cubicBezTo>
                        <a:lnTo>
                          <a:pt x="63151" y="16097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7" name="Google Shape;57;p2"/>
                  <p:cNvSpPr/>
                  <p:nvPr/>
                </p:nvSpPr>
                <p:spPr>
                  <a:xfrm>
                    <a:off x="6332410" y="1832038"/>
                    <a:ext cx="13952" cy="768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952" h="76866" extrusionOk="0">
                        <a:moveTo>
                          <a:pt x="6858" y="76867"/>
                        </a:moveTo>
                        <a:cubicBezTo>
                          <a:pt x="18574" y="51911"/>
                          <a:pt x="15430" y="22765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58" name="Google Shape;58;p2"/>
                <p:cNvGrpSpPr/>
                <p:nvPr/>
              </p:nvGrpSpPr>
              <p:grpSpPr>
                <a:xfrm flipH="1">
                  <a:off x="142526" y="1819965"/>
                  <a:ext cx="350137" cy="387862"/>
                  <a:chOff x="7880155" y="2962994"/>
                  <a:chExt cx="368371" cy="388990"/>
                </a:xfrm>
              </p:grpSpPr>
              <p:sp>
                <p:nvSpPr>
                  <p:cNvPr id="59" name="Google Shape;59;p2"/>
                  <p:cNvSpPr/>
                  <p:nvPr/>
                </p:nvSpPr>
                <p:spPr>
                  <a:xfrm>
                    <a:off x="8010416" y="2962994"/>
                    <a:ext cx="125023" cy="203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023" h="203591" extrusionOk="0">
                        <a:moveTo>
                          <a:pt x="122695" y="47001"/>
                        </a:moveTo>
                        <a:cubicBezTo>
                          <a:pt x="117837" y="34904"/>
                          <a:pt x="111361" y="31189"/>
                          <a:pt x="105169" y="31189"/>
                        </a:cubicBezTo>
                        <a:cubicBezTo>
                          <a:pt x="95740" y="31284"/>
                          <a:pt x="87453" y="24236"/>
                          <a:pt x="85262" y="14901"/>
                        </a:cubicBezTo>
                        <a:cubicBezTo>
                          <a:pt x="83071" y="5757"/>
                          <a:pt x="77356" y="-1672"/>
                          <a:pt x="64402" y="328"/>
                        </a:cubicBezTo>
                        <a:cubicBezTo>
                          <a:pt x="50877" y="2424"/>
                          <a:pt x="44495" y="10996"/>
                          <a:pt x="41542" y="19759"/>
                        </a:cubicBezTo>
                        <a:cubicBezTo>
                          <a:pt x="38590" y="28713"/>
                          <a:pt x="30303" y="34523"/>
                          <a:pt x="20968" y="34523"/>
                        </a:cubicBezTo>
                        <a:cubicBezTo>
                          <a:pt x="10967" y="34523"/>
                          <a:pt x="490" y="42238"/>
                          <a:pt x="13" y="74242"/>
                        </a:cubicBezTo>
                        <a:cubicBezTo>
                          <a:pt x="-1034" y="136631"/>
                          <a:pt x="60211" y="203592"/>
                          <a:pt x="60211" y="203592"/>
                        </a:cubicBezTo>
                        <a:cubicBezTo>
                          <a:pt x="60211" y="203592"/>
                          <a:pt x="139459" y="89101"/>
                          <a:pt x="122695" y="4690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0" name="Google Shape;60;p2"/>
                  <p:cNvSpPr/>
                  <p:nvPr/>
                </p:nvSpPr>
                <p:spPr>
                  <a:xfrm>
                    <a:off x="8064778" y="2963703"/>
                    <a:ext cx="15755" cy="18173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755" h="181737" extrusionOk="0">
                        <a:moveTo>
                          <a:pt x="230" y="181737"/>
                        </a:moveTo>
                        <a:cubicBezTo>
                          <a:pt x="-1199" y="120872"/>
                          <a:pt x="4040" y="59722"/>
                          <a:pt x="15756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1" name="Google Shape;61;p2"/>
                  <p:cNvSpPr/>
                  <p:nvPr/>
                </p:nvSpPr>
                <p:spPr>
                  <a:xfrm>
                    <a:off x="8064341" y="3031426"/>
                    <a:ext cx="184185" cy="135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4185" h="135190" extrusionOk="0">
                        <a:moveTo>
                          <a:pt x="118396" y="95"/>
                        </a:moveTo>
                        <a:cubicBezTo>
                          <a:pt x="131254" y="0"/>
                          <a:pt x="137160" y="4667"/>
                          <a:pt x="139446" y="10478"/>
                        </a:cubicBezTo>
                        <a:cubicBezTo>
                          <a:pt x="142970" y="19431"/>
                          <a:pt x="152591" y="24384"/>
                          <a:pt x="161925" y="22955"/>
                        </a:cubicBezTo>
                        <a:cubicBezTo>
                          <a:pt x="171069" y="21527"/>
                          <a:pt x="179927" y="24003"/>
                          <a:pt x="183166" y="36862"/>
                        </a:cubicBezTo>
                        <a:cubicBezTo>
                          <a:pt x="186500" y="50387"/>
                          <a:pt x="181166" y="59627"/>
                          <a:pt x="174308" y="65723"/>
                        </a:cubicBezTo>
                        <a:cubicBezTo>
                          <a:pt x="167354" y="71914"/>
                          <a:pt x="165163" y="82010"/>
                          <a:pt x="168783" y="90678"/>
                        </a:cubicBezTo>
                        <a:cubicBezTo>
                          <a:pt x="172688" y="100108"/>
                          <a:pt x="169640" y="112871"/>
                          <a:pt x="140684" y="125635"/>
                        </a:cubicBezTo>
                        <a:cubicBezTo>
                          <a:pt x="84392" y="150590"/>
                          <a:pt x="0" y="118777"/>
                          <a:pt x="0" y="118777"/>
                        </a:cubicBezTo>
                        <a:cubicBezTo>
                          <a:pt x="0" y="118777"/>
                          <a:pt x="73628" y="476"/>
                          <a:pt x="118396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2" name="Google Shape;62;p2"/>
                  <p:cNvSpPr/>
                  <p:nvPr/>
                </p:nvSpPr>
                <p:spPr>
                  <a:xfrm>
                    <a:off x="7880155" y="3031426"/>
                    <a:ext cx="184185" cy="135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4185" h="135190" extrusionOk="0">
                        <a:moveTo>
                          <a:pt x="65790" y="95"/>
                        </a:moveTo>
                        <a:cubicBezTo>
                          <a:pt x="52931" y="0"/>
                          <a:pt x="47025" y="4667"/>
                          <a:pt x="44739" y="10478"/>
                        </a:cubicBezTo>
                        <a:cubicBezTo>
                          <a:pt x="41215" y="19431"/>
                          <a:pt x="31595" y="24384"/>
                          <a:pt x="22260" y="22955"/>
                        </a:cubicBezTo>
                        <a:cubicBezTo>
                          <a:pt x="13116" y="21527"/>
                          <a:pt x="4258" y="24003"/>
                          <a:pt x="1020" y="36862"/>
                        </a:cubicBezTo>
                        <a:cubicBezTo>
                          <a:pt x="-2314" y="50387"/>
                          <a:pt x="3020" y="59627"/>
                          <a:pt x="9878" y="65723"/>
                        </a:cubicBezTo>
                        <a:cubicBezTo>
                          <a:pt x="16831" y="71914"/>
                          <a:pt x="19022" y="82010"/>
                          <a:pt x="15402" y="90678"/>
                        </a:cubicBezTo>
                        <a:cubicBezTo>
                          <a:pt x="11497" y="100108"/>
                          <a:pt x="14545" y="112871"/>
                          <a:pt x="43501" y="125635"/>
                        </a:cubicBezTo>
                        <a:cubicBezTo>
                          <a:pt x="99794" y="150590"/>
                          <a:pt x="184185" y="118777"/>
                          <a:pt x="184185" y="118777"/>
                        </a:cubicBezTo>
                        <a:cubicBezTo>
                          <a:pt x="184185" y="118777"/>
                          <a:pt x="110557" y="476"/>
                          <a:pt x="65790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3" name="Google Shape;63;p2"/>
                  <p:cNvSpPr/>
                  <p:nvPr/>
                </p:nvSpPr>
                <p:spPr>
                  <a:xfrm>
                    <a:off x="7884985" y="3062573"/>
                    <a:ext cx="162305" cy="876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2305" h="87629" extrusionOk="0">
                        <a:moveTo>
                          <a:pt x="162306" y="87630"/>
                        </a:moveTo>
                        <a:cubicBezTo>
                          <a:pt x="106966" y="60865"/>
                          <a:pt x="52768" y="31623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4" name="Google Shape;64;p2"/>
                  <p:cNvSpPr/>
                  <p:nvPr/>
                </p:nvSpPr>
                <p:spPr>
                  <a:xfrm>
                    <a:off x="8078342" y="3069336"/>
                    <a:ext cx="169068" cy="8096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9068" h="80962" extrusionOk="0">
                        <a:moveTo>
                          <a:pt x="169069" y="0"/>
                        </a:moveTo>
                        <a:cubicBezTo>
                          <a:pt x="113824" y="29337"/>
                          <a:pt x="57436" y="56388"/>
                          <a:pt x="0" y="80963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5" name="Google Shape;65;p2"/>
                  <p:cNvSpPr/>
                  <p:nvPr/>
                </p:nvSpPr>
                <p:spPr>
                  <a:xfrm>
                    <a:off x="8037465" y="3131237"/>
                    <a:ext cx="56740" cy="581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740" h="58148" extrusionOk="0">
                        <a:moveTo>
                          <a:pt x="53165" y="42969"/>
                        </a:moveTo>
                        <a:cubicBezTo>
                          <a:pt x="56308" y="37254"/>
                          <a:pt x="57451" y="30301"/>
                          <a:pt x="56308" y="23824"/>
                        </a:cubicBezTo>
                        <a:cubicBezTo>
                          <a:pt x="54117" y="11441"/>
                          <a:pt x="43163" y="1154"/>
                          <a:pt x="30781" y="106"/>
                        </a:cubicBezTo>
                        <a:cubicBezTo>
                          <a:pt x="18398" y="-1037"/>
                          <a:pt x="5825" y="7155"/>
                          <a:pt x="1634" y="18966"/>
                        </a:cubicBezTo>
                        <a:cubicBezTo>
                          <a:pt x="-1794" y="28491"/>
                          <a:pt x="396" y="39730"/>
                          <a:pt x="6111" y="47922"/>
                        </a:cubicBezTo>
                        <a:cubicBezTo>
                          <a:pt x="17732" y="64495"/>
                          <a:pt x="44116" y="59542"/>
                          <a:pt x="53165" y="42969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6" name="Google Shape;66;p2"/>
                  <p:cNvSpPr/>
                  <p:nvPr/>
                </p:nvSpPr>
                <p:spPr>
                  <a:xfrm>
                    <a:off x="8064246" y="3148182"/>
                    <a:ext cx="173419" cy="135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3419" h="135633" extrusionOk="0">
                        <a:moveTo>
                          <a:pt x="162687" y="35930"/>
                        </a:moveTo>
                        <a:cubicBezTo>
                          <a:pt x="169831" y="46788"/>
                          <a:pt x="169164" y="54408"/>
                          <a:pt x="165640" y="59552"/>
                        </a:cubicBezTo>
                        <a:cubicBezTo>
                          <a:pt x="160210" y="67458"/>
                          <a:pt x="161353" y="78316"/>
                          <a:pt x="167640" y="85460"/>
                        </a:cubicBezTo>
                        <a:cubicBezTo>
                          <a:pt x="173831" y="92413"/>
                          <a:pt x="176689" y="101367"/>
                          <a:pt x="167735" y="111082"/>
                        </a:cubicBezTo>
                        <a:cubicBezTo>
                          <a:pt x="158401" y="121274"/>
                          <a:pt x="147828" y="121845"/>
                          <a:pt x="139065" y="119274"/>
                        </a:cubicBezTo>
                        <a:cubicBezTo>
                          <a:pt x="130111" y="116702"/>
                          <a:pt x="120682" y="120417"/>
                          <a:pt x="115443" y="128227"/>
                        </a:cubicBezTo>
                        <a:cubicBezTo>
                          <a:pt x="109823" y="136704"/>
                          <a:pt x="97631" y="141086"/>
                          <a:pt x="71247" y="123465"/>
                        </a:cubicBezTo>
                        <a:cubicBezTo>
                          <a:pt x="19907" y="89270"/>
                          <a:pt x="0" y="21"/>
                          <a:pt x="0" y="21"/>
                        </a:cubicBezTo>
                        <a:cubicBezTo>
                          <a:pt x="0" y="21"/>
                          <a:pt x="137826" y="-2075"/>
                          <a:pt x="162592" y="3583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7" name="Google Shape;67;p2"/>
                  <p:cNvSpPr/>
                  <p:nvPr/>
                </p:nvSpPr>
                <p:spPr>
                  <a:xfrm>
                    <a:off x="7891016" y="3148182"/>
                    <a:ext cx="173420" cy="135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3420" h="135633" extrusionOk="0">
                        <a:moveTo>
                          <a:pt x="10733" y="35930"/>
                        </a:moveTo>
                        <a:cubicBezTo>
                          <a:pt x="3589" y="46788"/>
                          <a:pt x="4256" y="54408"/>
                          <a:pt x="7780" y="59552"/>
                        </a:cubicBezTo>
                        <a:cubicBezTo>
                          <a:pt x="13209" y="67458"/>
                          <a:pt x="12067" y="78316"/>
                          <a:pt x="5780" y="85460"/>
                        </a:cubicBezTo>
                        <a:cubicBezTo>
                          <a:pt x="-411" y="92413"/>
                          <a:pt x="-3269" y="101367"/>
                          <a:pt x="5685" y="111082"/>
                        </a:cubicBezTo>
                        <a:cubicBezTo>
                          <a:pt x="15019" y="121274"/>
                          <a:pt x="25592" y="121845"/>
                          <a:pt x="34355" y="119274"/>
                        </a:cubicBezTo>
                        <a:cubicBezTo>
                          <a:pt x="43309" y="116702"/>
                          <a:pt x="52738" y="120417"/>
                          <a:pt x="57977" y="128227"/>
                        </a:cubicBezTo>
                        <a:cubicBezTo>
                          <a:pt x="63597" y="136704"/>
                          <a:pt x="75789" y="141086"/>
                          <a:pt x="102173" y="123465"/>
                        </a:cubicBezTo>
                        <a:cubicBezTo>
                          <a:pt x="153513" y="89270"/>
                          <a:pt x="173420" y="21"/>
                          <a:pt x="173420" y="21"/>
                        </a:cubicBezTo>
                        <a:cubicBezTo>
                          <a:pt x="173420" y="21"/>
                          <a:pt x="35593" y="-2075"/>
                          <a:pt x="10828" y="3583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8" name="Google Shape;68;p2"/>
                  <p:cNvSpPr/>
                  <p:nvPr/>
                </p:nvSpPr>
                <p:spPr>
                  <a:xfrm>
                    <a:off x="7997242" y="3148393"/>
                    <a:ext cx="125023" cy="203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023" h="203591" extrusionOk="0">
                        <a:moveTo>
                          <a:pt x="2329" y="156591"/>
                        </a:moveTo>
                        <a:cubicBezTo>
                          <a:pt x="7186" y="168688"/>
                          <a:pt x="13663" y="172403"/>
                          <a:pt x="19855" y="172403"/>
                        </a:cubicBezTo>
                        <a:cubicBezTo>
                          <a:pt x="29284" y="172307"/>
                          <a:pt x="37571" y="179356"/>
                          <a:pt x="39762" y="188690"/>
                        </a:cubicBezTo>
                        <a:cubicBezTo>
                          <a:pt x="41953" y="197834"/>
                          <a:pt x="47667" y="205264"/>
                          <a:pt x="60622" y="203264"/>
                        </a:cubicBezTo>
                        <a:cubicBezTo>
                          <a:pt x="74147" y="201168"/>
                          <a:pt x="80529" y="192596"/>
                          <a:pt x="83482" y="183833"/>
                        </a:cubicBezTo>
                        <a:cubicBezTo>
                          <a:pt x="86434" y="174879"/>
                          <a:pt x="94721" y="169069"/>
                          <a:pt x="104056" y="169069"/>
                        </a:cubicBezTo>
                        <a:cubicBezTo>
                          <a:pt x="114057" y="169069"/>
                          <a:pt x="124534" y="161354"/>
                          <a:pt x="125011" y="129350"/>
                        </a:cubicBezTo>
                        <a:cubicBezTo>
                          <a:pt x="126058" y="66961"/>
                          <a:pt x="64813" y="0"/>
                          <a:pt x="64813" y="0"/>
                        </a:cubicBezTo>
                        <a:cubicBezTo>
                          <a:pt x="64813" y="0"/>
                          <a:pt x="-14435" y="114491"/>
                          <a:pt x="2329" y="15668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9" name="Google Shape;69;p2"/>
                  <p:cNvSpPr/>
                  <p:nvPr/>
                </p:nvSpPr>
                <p:spPr>
                  <a:xfrm>
                    <a:off x="8057273" y="3165729"/>
                    <a:ext cx="15069" cy="18430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69" h="184308" extrusionOk="0">
                        <a:moveTo>
                          <a:pt x="1734" y="184309"/>
                        </a:moveTo>
                        <a:cubicBezTo>
                          <a:pt x="-2838" y="122682"/>
                          <a:pt x="1639" y="60293"/>
                          <a:pt x="15069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0" name="Google Shape;70;p2"/>
                  <p:cNvSpPr/>
                  <p:nvPr/>
                </p:nvSpPr>
                <p:spPr>
                  <a:xfrm>
                    <a:off x="8076342" y="3167062"/>
                    <a:ext cx="154971" cy="927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4971" h="92773" extrusionOk="0">
                        <a:moveTo>
                          <a:pt x="154972" y="92774"/>
                        </a:moveTo>
                        <a:cubicBezTo>
                          <a:pt x="100298" y="67437"/>
                          <a:pt x="48292" y="36290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1" name="Google Shape;71;p2"/>
                  <p:cNvSpPr/>
                  <p:nvPr/>
                </p:nvSpPr>
                <p:spPr>
                  <a:xfrm>
                    <a:off x="7892605" y="3169062"/>
                    <a:ext cx="158496" cy="818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8496" h="81819" extrusionOk="0">
                        <a:moveTo>
                          <a:pt x="158496" y="0"/>
                        </a:moveTo>
                        <a:cubicBezTo>
                          <a:pt x="109919" y="34766"/>
                          <a:pt x="56388" y="62484"/>
                          <a:pt x="0" y="8182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72" name="Google Shape;72;p2"/>
              <p:cNvGrpSpPr/>
              <p:nvPr/>
            </p:nvGrpSpPr>
            <p:grpSpPr>
              <a:xfrm rot="10800000">
                <a:off x="7301224" y="3219000"/>
                <a:ext cx="1723561" cy="1800836"/>
                <a:chOff x="1123" y="-7"/>
                <a:chExt cx="2187260" cy="2285324"/>
              </a:xfrm>
            </p:grpSpPr>
            <p:grpSp>
              <p:nvGrpSpPr>
                <p:cNvPr id="73" name="Google Shape;73;p2"/>
                <p:cNvGrpSpPr/>
                <p:nvPr/>
              </p:nvGrpSpPr>
              <p:grpSpPr>
                <a:xfrm flipH="1">
                  <a:off x="142526" y="1819965"/>
                  <a:ext cx="350137" cy="387862"/>
                  <a:chOff x="7880155" y="2962994"/>
                  <a:chExt cx="368371" cy="388990"/>
                </a:xfrm>
              </p:grpSpPr>
              <p:sp>
                <p:nvSpPr>
                  <p:cNvPr id="74" name="Google Shape;74;p2"/>
                  <p:cNvSpPr/>
                  <p:nvPr/>
                </p:nvSpPr>
                <p:spPr>
                  <a:xfrm>
                    <a:off x="7892605" y="3169062"/>
                    <a:ext cx="158496" cy="818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8496" h="81819" extrusionOk="0">
                        <a:moveTo>
                          <a:pt x="158496" y="0"/>
                        </a:moveTo>
                        <a:cubicBezTo>
                          <a:pt x="109919" y="34766"/>
                          <a:pt x="56388" y="62484"/>
                          <a:pt x="0" y="8182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5" name="Google Shape;75;p2"/>
                  <p:cNvSpPr/>
                  <p:nvPr/>
                </p:nvSpPr>
                <p:spPr>
                  <a:xfrm>
                    <a:off x="8076342" y="3167062"/>
                    <a:ext cx="154971" cy="927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4971" h="92773" extrusionOk="0">
                        <a:moveTo>
                          <a:pt x="154972" y="92774"/>
                        </a:moveTo>
                        <a:cubicBezTo>
                          <a:pt x="100298" y="67437"/>
                          <a:pt x="48292" y="36290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6" name="Google Shape;76;p2"/>
                  <p:cNvSpPr/>
                  <p:nvPr/>
                </p:nvSpPr>
                <p:spPr>
                  <a:xfrm>
                    <a:off x="8057273" y="3165729"/>
                    <a:ext cx="15069" cy="18430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69" h="184308" extrusionOk="0">
                        <a:moveTo>
                          <a:pt x="1734" y="184309"/>
                        </a:moveTo>
                        <a:cubicBezTo>
                          <a:pt x="-2838" y="122682"/>
                          <a:pt x="1639" y="60293"/>
                          <a:pt x="15069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7" name="Google Shape;77;p2"/>
                  <p:cNvSpPr/>
                  <p:nvPr/>
                </p:nvSpPr>
                <p:spPr>
                  <a:xfrm>
                    <a:off x="7997242" y="3148393"/>
                    <a:ext cx="125023" cy="203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023" h="203591" extrusionOk="0">
                        <a:moveTo>
                          <a:pt x="2329" y="156591"/>
                        </a:moveTo>
                        <a:cubicBezTo>
                          <a:pt x="7186" y="168688"/>
                          <a:pt x="13663" y="172403"/>
                          <a:pt x="19855" y="172403"/>
                        </a:cubicBezTo>
                        <a:cubicBezTo>
                          <a:pt x="29284" y="172307"/>
                          <a:pt x="37571" y="179356"/>
                          <a:pt x="39762" y="188690"/>
                        </a:cubicBezTo>
                        <a:cubicBezTo>
                          <a:pt x="41953" y="197834"/>
                          <a:pt x="47667" y="205264"/>
                          <a:pt x="60622" y="203264"/>
                        </a:cubicBezTo>
                        <a:cubicBezTo>
                          <a:pt x="74147" y="201168"/>
                          <a:pt x="80529" y="192596"/>
                          <a:pt x="83482" y="183833"/>
                        </a:cubicBezTo>
                        <a:cubicBezTo>
                          <a:pt x="86434" y="174879"/>
                          <a:pt x="94721" y="169069"/>
                          <a:pt x="104056" y="169069"/>
                        </a:cubicBezTo>
                        <a:cubicBezTo>
                          <a:pt x="114057" y="169069"/>
                          <a:pt x="124534" y="161354"/>
                          <a:pt x="125011" y="129350"/>
                        </a:cubicBezTo>
                        <a:cubicBezTo>
                          <a:pt x="126058" y="66961"/>
                          <a:pt x="64813" y="0"/>
                          <a:pt x="64813" y="0"/>
                        </a:cubicBezTo>
                        <a:cubicBezTo>
                          <a:pt x="64813" y="0"/>
                          <a:pt x="-14435" y="114491"/>
                          <a:pt x="2329" y="15668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8" name="Google Shape;78;p2"/>
                  <p:cNvSpPr/>
                  <p:nvPr/>
                </p:nvSpPr>
                <p:spPr>
                  <a:xfrm>
                    <a:off x="7891016" y="3148182"/>
                    <a:ext cx="173420" cy="135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3420" h="135633" extrusionOk="0">
                        <a:moveTo>
                          <a:pt x="10733" y="35930"/>
                        </a:moveTo>
                        <a:cubicBezTo>
                          <a:pt x="3589" y="46788"/>
                          <a:pt x="4256" y="54408"/>
                          <a:pt x="7780" y="59552"/>
                        </a:cubicBezTo>
                        <a:cubicBezTo>
                          <a:pt x="13209" y="67458"/>
                          <a:pt x="12067" y="78316"/>
                          <a:pt x="5780" y="85460"/>
                        </a:cubicBezTo>
                        <a:cubicBezTo>
                          <a:pt x="-411" y="92413"/>
                          <a:pt x="-3269" y="101367"/>
                          <a:pt x="5685" y="111082"/>
                        </a:cubicBezTo>
                        <a:cubicBezTo>
                          <a:pt x="15019" y="121274"/>
                          <a:pt x="25592" y="121845"/>
                          <a:pt x="34355" y="119274"/>
                        </a:cubicBezTo>
                        <a:cubicBezTo>
                          <a:pt x="43309" y="116702"/>
                          <a:pt x="52738" y="120417"/>
                          <a:pt x="57977" y="128227"/>
                        </a:cubicBezTo>
                        <a:cubicBezTo>
                          <a:pt x="63597" y="136704"/>
                          <a:pt x="75789" y="141086"/>
                          <a:pt x="102173" y="123465"/>
                        </a:cubicBezTo>
                        <a:cubicBezTo>
                          <a:pt x="153513" y="89270"/>
                          <a:pt x="173420" y="21"/>
                          <a:pt x="173420" y="21"/>
                        </a:cubicBezTo>
                        <a:cubicBezTo>
                          <a:pt x="173420" y="21"/>
                          <a:pt x="35593" y="-2075"/>
                          <a:pt x="10828" y="3583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9" name="Google Shape;79;p2"/>
                  <p:cNvSpPr/>
                  <p:nvPr/>
                </p:nvSpPr>
                <p:spPr>
                  <a:xfrm>
                    <a:off x="8064246" y="3148182"/>
                    <a:ext cx="173419" cy="135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3419" h="135633" extrusionOk="0">
                        <a:moveTo>
                          <a:pt x="162687" y="35930"/>
                        </a:moveTo>
                        <a:cubicBezTo>
                          <a:pt x="169831" y="46788"/>
                          <a:pt x="169164" y="54408"/>
                          <a:pt x="165640" y="59552"/>
                        </a:cubicBezTo>
                        <a:cubicBezTo>
                          <a:pt x="160210" y="67458"/>
                          <a:pt x="161353" y="78316"/>
                          <a:pt x="167640" y="85460"/>
                        </a:cubicBezTo>
                        <a:cubicBezTo>
                          <a:pt x="173831" y="92413"/>
                          <a:pt x="176689" y="101367"/>
                          <a:pt x="167735" y="111082"/>
                        </a:cubicBezTo>
                        <a:cubicBezTo>
                          <a:pt x="158401" y="121274"/>
                          <a:pt x="147828" y="121845"/>
                          <a:pt x="139065" y="119274"/>
                        </a:cubicBezTo>
                        <a:cubicBezTo>
                          <a:pt x="130111" y="116702"/>
                          <a:pt x="120682" y="120417"/>
                          <a:pt x="115443" y="128227"/>
                        </a:cubicBezTo>
                        <a:cubicBezTo>
                          <a:pt x="109823" y="136704"/>
                          <a:pt x="97631" y="141086"/>
                          <a:pt x="71247" y="123465"/>
                        </a:cubicBezTo>
                        <a:cubicBezTo>
                          <a:pt x="19907" y="89270"/>
                          <a:pt x="0" y="21"/>
                          <a:pt x="0" y="21"/>
                        </a:cubicBezTo>
                        <a:cubicBezTo>
                          <a:pt x="0" y="21"/>
                          <a:pt x="137826" y="-2075"/>
                          <a:pt x="162592" y="3583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0" name="Google Shape;80;p2"/>
                  <p:cNvSpPr/>
                  <p:nvPr/>
                </p:nvSpPr>
                <p:spPr>
                  <a:xfrm>
                    <a:off x="8037465" y="3131237"/>
                    <a:ext cx="56740" cy="581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740" h="58148" extrusionOk="0">
                        <a:moveTo>
                          <a:pt x="53165" y="42969"/>
                        </a:moveTo>
                        <a:cubicBezTo>
                          <a:pt x="56308" y="37254"/>
                          <a:pt x="57451" y="30301"/>
                          <a:pt x="56308" y="23824"/>
                        </a:cubicBezTo>
                        <a:cubicBezTo>
                          <a:pt x="54117" y="11441"/>
                          <a:pt x="43163" y="1154"/>
                          <a:pt x="30781" y="106"/>
                        </a:cubicBezTo>
                        <a:cubicBezTo>
                          <a:pt x="18398" y="-1037"/>
                          <a:pt x="5825" y="7155"/>
                          <a:pt x="1634" y="18966"/>
                        </a:cubicBezTo>
                        <a:cubicBezTo>
                          <a:pt x="-1794" y="28491"/>
                          <a:pt x="396" y="39730"/>
                          <a:pt x="6111" y="47922"/>
                        </a:cubicBezTo>
                        <a:cubicBezTo>
                          <a:pt x="17732" y="64495"/>
                          <a:pt x="44116" y="59542"/>
                          <a:pt x="53165" y="42969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1" name="Google Shape;81;p2"/>
                  <p:cNvSpPr/>
                  <p:nvPr/>
                </p:nvSpPr>
                <p:spPr>
                  <a:xfrm>
                    <a:off x="8078342" y="3069336"/>
                    <a:ext cx="169068" cy="8096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9068" h="80962" extrusionOk="0">
                        <a:moveTo>
                          <a:pt x="169069" y="0"/>
                        </a:moveTo>
                        <a:cubicBezTo>
                          <a:pt x="113824" y="29337"/>
                          <a:pt x="57436" y="56388"/>
                          <a:pt x="0" y="80963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2" name="Google Shape;82;p2"/>
                  <p:cNvSpPr/>
                  <p:nvPr/>
                </p:nvSpPr>
                <p:spPr>
                  <a:xfrm>
                    <a:off x="7884985" y="3062573"/>
                    <a:ext cx="162305" cy="876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2305" h="87629" extrusionOk="0">
                        <a:moveTo>
                          <a:pt x="162306" y="87630"/>
                        </a:moveTo>
                        <a:cubicBezTo>
                          <a:pt x="106966" y="60865"/>
                          <a:pt x="52768" y="31623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3" name="Google Shape;83;p2"/>
                  <p:cNvSpPr/>
                  <p:nvPr/>
                </p:nvSpPr>
                <p:spPr>
                  <a:xfrm>
                    <a:off x="7880155" y="3031426"/>
                    <a:ext cx="184185" cy="135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4185" h="135190" extrusionOk="0">
                        <a:moveTo>
                          <a:pt x="65790" y="95"/>
                        </a:moveTo>
                        <a:cubicBezTo>
                          <a:pt x="52931" y="0"/>
                          <a:pt x="47025" y="4667"/>
                          <a:pt x="44739" y="10478"/>
                        </a:cubicBezTo>
                        <a:cubicBezTo>
                          <a:pt x="41215" y="19431"/>
                          <a:pt x="31595" y="24384"/>
                          <a:pt x="22260" y="22955"/>
                        </a:cubicBezTo>
                        <a:cubicBezTo>
                          <a:pt x="13116" y="21527"/>
                          <a:pt x="4258" y="24003"/>
                          <a:pt x="1020" y="36862"/>
                        </a:cubicBezTo>
                        <a:cubicBezTo>
                          <a:pt x="-2314" y="50387"/>
                          <a:pt x="3020" y="59627"/>
                          <a:pt x="9878" y="65723"/>
                        </a:cubicBezTo>
                        <a:cubicBezTo>
                          <a:pt x="16831" y="71914"/>
                          <a:pt x="19022" y="82010"/>
                          <a:pt x="15402" y="90678"/>
                        </a:cubicBezTo>
                        <a:cubicBezTo>
                          <a:pt x="11497" y="100108"/>
                          <a:pt x="14545" y="112871"/>
                          <a:pt x="43501" y="125635"/>
                        </a:cubicBezTo>
                        <a:cubicBezTo>
                          <a:pt x="99794" y="150590"/>
                          <a:pt x="184185" y="118777"/>
                          <a:pt x="184185" y="118777"/>
                        </a:cubicBezTo>
                        <a:cubicBezTo>
                          <a:pt x="184185" y="118777"/>
                          <a:pt x="110557" y="476"/>
                          <a:pt x="65790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4" name="Google Shape;84;p2"/>
                  <p:cNvSpPr/>
                  <p:nvPr/>
                </p:nvSpPr>
                <p:spPr>
                  <a:xfrm>
                    <a:off x="8064341" y="3031426"/>
                    <a:ext cx="184185" cy="135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4185" h="135190" extrusionOk="0">
                        <a:moveTo>
                          <a:pt x="118396" y="95"/>
                        </a:moveTo>
                        <a:cubicBezTo>
                          <a:pt x="131254" y="0"/>
                          <a:pt x="137160" y="4667"/>
                          <a:pt x="139446" y="10478"/>
                        </a:cubicBezTo>
                        <a:cubicBezTo>
                          <a:pt x="142970" y="19431"/>
                          <a:pt x="152591" y="24384"/>
                          <a:pt x="161925" y="22955"/>
                        </a:cubicBezTo>
                        <a:cubicBezTo>
                          <a:pt x="171069" y="21527"/>
                          <a:pt x="179927" y="24003"/>
                          <a:pt x="183166" y="36862"/>
                        </a:cubicBezTo>
                        <a:cubicBezTo>
                          <a:pt x="186500" y="50387"/>
                          <a:pt x="181166" y="59627"/>
                          <a:pt x="174308" y="65723"/>
                        </a:cubicBezTo>
                        <a:cubicBezTo>
                          <a:pt x="167354" y="71914"/>
                          <a:pt x="165163" y="82010"/>
                          <a:pt x="168783" y="90678"/>
                        </a:cubicBezTo>
                        <a:cubicBezTo>
                          <a:pt x="172688" y="100108"/>
                          <a:pt x="169640" y="112871"/>
                          <a:pt x="140684" y="125635"/>
                        </a:cubicBezTo>
                        <a:cubicBezTo>
                          <a:pt x="84392" y="150590"/>
                          <a:pt x="0" y="118777"/>
                          <a:pt x="0" y="118777"/>
                        </a:cubicBezTo>
                        <a:cubicBezTo>
                          <a:pt x="0" y="118777"/>
                          <a:pt x="73628" y="476"/>
                          <a:pt x="118396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5" name="Google Shape;85;p2"/>
                  <p:cNvSpPr/>
                  <p:nvPr/>
                </p:nvSpPr>
                <p:spPr>
                  <a:xfrm>
                    <a:off x="8064778" y="2963703"/>
                    <a:ext cx="15755" cy="18173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755" h="181737" extrusionOk="0">
                        <a:moveTo>
                          <a:pt x="230" y="181737"/>
                        </a:moveTo>
                        <a:cubicBezTo>
                          <a:pt x="-1199" y="120872"/>
                          <a:pt x="4040" y="59722"/>
                          <a:pt x="15756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6" name="Google Shape;86;p2"/>
                  <p:cNvSpPr/>
                  <p:nvPr/>
                </p:nvSpPr>
                <p:spPr>
                  <a:xfrm>
                    <a:off x="8010416" y="2962994"/>
                    <a:ext cx="125023" cy="203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023" h="203591" extrusionOk="0">
                        <a:moveTo>
                          <a:pt x="122695" y="47001"/>
                        </a:moveTo>
                        <a:cubicBezTo>
                          <a:pt x="117837" y="34904"/>
                          <a:pt x="111361" y="31189"/>
                          <a:pt x="105169" y="31189"/>
                        </a:cubicBezTo>
                        <a:cubicBezTo>
                          <a:pt x="95740" y="31284"/>
                          <a:pt x="87453" y="24236"/>
                          <a:pt x="85262" y="14901"/>
                        </a:cubicBezTo>
                        <a:cubicBezTo>
                          <a:pt x="83071" y="5757"/>
                          <a:pt x="77356" y="-1672"/>
                          <a:pt x="64402" y="328"/>
                        </a:cubicBezTo>
                        <a:cubicBezTo>
                          <a:pt x="50877" y="2424"/>
                          <a:pt x="44495" y="10996"/>
                          <a:pt x="41542" y="19759"/>
                        </a:cubicBezTo>
                        <a:cubicBezTo>
                          <a:pt x="38590" y="28713"/>
                          <a:pt x="30303" y="34523"/>
                          <a:pt x="20968" y="34523"/>
                        </a:cubicBezTo>
                        <a:cubicBezTo>
                          <a:pt x="10967" y="34523"/>
                          <a:pt x="490" y="42238"/>
                          <a:pt x="13" y="74242"/>
                        </a:cubicBezTo>
                        <a:cubicBezTo>
                          <a:pt x="-1034" y="136631"/>
                          <a:pt x="60211" y="203592"/>
                          <a:pt x="60211" y="203592"/>
                        </a:cubicBezTo>
                        <a:cubicBezTo>
                          <a:pt x="60211" y="203592"/>
                          <a:pt x="139459" y="89101"/>
                          <a:pt x="122695" y="4690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7" name="Google Shape;87;p2"/>
                <p:cNvGrpSpPr/>
                <p:nvPr/>
              </p:nvGrpSpPr>
              <p:grpSpPr>
                <a:xfrm flipH="1">
                  <a:off x="1805178" y="456225"/>
                  <a:ext cx="299913" cy="325529"/>
                  <a:chOff x="6183755" y="1595288"/>
                  <a:chExt cx="315532" cy="326476"/>
                </a:xfrm>
              </p:grpSpPr>
              <p:sp>
                <p:nvSpPr>
                  <p:cNvPr id="88" name="Google Shape;88;p2"/>
                  <p:cNvSpPr/>
                  <p:nvPr/>
                </p:nvSpPr>
                <p:spPr>
                  <a:xfrm>
                    <a:off x="6332410" y="1832038"/>
                    <a:ext cx="13952" cy="768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952" h="76866" extrusionOk="0">
                        <a:moveTo>
                          <a:pt x="6858" y="76867"/>
                        </a:moveTo>
                        <a:cubicBezTo>
                          <a:pt x="18574" y="51911"/>
                          <a:pt x="15430" y="22765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9" name="Google Shape;89;p2"/>
                  <p:cNvSpPr/>
                  <p:nvPr/>
                </p:nvSpPr>
                <p:spPr>
                  <a:xfrm>
                    <a:off x="6293548" y="1799272"/>
                    <a:ext cx="77727" cy="1111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727" h="111156" extrusionOk="0">
                        <a:moveTo>
                          <a:pt x="63151" y="16192"/>
                        </a:moveTo>
                        <a:cubicBezTo>
                          <a:pt x="63151" y="16192"/>
                          <a:pt x="84487" y="40767"/>
                          <a:pt x="75534" y="68390"/>
                        </a:cubicBezTo>
                        <a:cubicBezTo>
                          <a:pt x="66580" y="96012"/>
                          <a:pt x="45053" y="111157"/>
                          <a:pt x="45053" y="111157"/>
                        </a:cubicBezTo>
                        <a:cubicBezTo>
                          <a:pt x="45053" y="111157"/>
                          <a:pt x="51530" y="74867"/>
                          <a:pt x="25622" y="50482"/>
                        </a:cubicBezTo>
                        <a:cubicBezTo>
                          <a:pt x="-190" y="26098"/>
                          <a:pt x="0" y="0"/>
                          <a:pt x="0" y="0"/>
                        </a:cubicBezTo>
                        <a:lnTo>
                          <a:pt x="63151" y="16097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0" name="Google Shape;90;p2"/>
                  <p:cNvSpPr/>
                  <p:nvPr/>
                </p:nvSpPr>
                <p:spPr>
                  <a:xfrm>
                    <a:off x="6409277" y="1769840"/>
                    <a:ext cx="71818" cy="1861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1818" h="18613" extrusionOk="0">
                        <a:moveTo>
                          <a:pt x="71818" y="15526"/>
                        </a:moveTo>
                        <a:cubicBezTo>
                          <a:pt x="47339" y="22574"/>
                          <a:pt x="18574" y="17621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1" name="Google Shape;91;p2"/>
                  <p:cNvSpPr/>
                  <p:nvPr/>
                </p:nvSpPr>
                <p:spPr>
                  <a:xfrm>
                    <a:off x="6208680" y="1755266"/>
                    <a:ext cx="96255" cy="16649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6255" h="166497" extrusionOk="0">
                        <a:moveTo>
                          <a:pt x="89630" y="166497"/>
                        </a:moveTo>
                        <a:cubicBezTo>
                          <a:pt x="97060" y="154877"/>
                          <a:pt x="98012" y="140113"/>
                          <a:pt x="93631" y="126968"/>
                        </a:cubicBezTo>
                        <a:cubicBezTo>
                          <a:pt x="89249" y="113824"/>
                          <a:pt x="80582" y="102584"/>
                          <a:pt x="71057" y="92678"/>
                        </a:cubicBezTo>
                        <a:cubicBezTo>
                          <a:pt x="61532" y="82772"/>
                          <a:pt x="50959" y="73819"/>
                          <a:pt x="41624" y="63722"/>
                        </a:cubicBezTo>
                        <a:cubicBezTo>
                          <a:pt x="27337" y="48196"/>
                          <a:pt x="7525" y="19812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2" name="Google Shape;92;p2"/>
                  <p:cNvSpPr/>
                  <p:nvPr/>
                </p:nvSpPr>
                <p:spPr>
                  <a:xfrm>
                    <a:off x="6379464" y="1724120"/>
                    <a:ext cx="101631" cy="864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1631" h="86468" extrusionOk="0">
                        <a:moveTo>
                          <a:pt x="6477" y="65723"/>
                        </a:moveTo>
                        <a:cubicBezTo>
                          <a:pt x="6477" y="65723"/>
                          <a:pt x="27337" y="90773"/>
                          <a:pt x="55531" y="85820"/>
                        </a:cubicBezTo>
                        <a:cubicBezTo>
                          <a:pt x="83725" y="80867"/>
                          <a:pt x="101632" y="61341"/>
                          <a:pt x="101632" y="61341"/>
                        </a:cubicBezTo>
                        <a:cubicBezTo>
                          <a:pt x="101632" y="61341"/>
                          <a:pt x="65437" y="62579"/>
                          <a:pt x="45434" y="33052"/>
                        </a:cubicBezTo>
                        <a:cubicBezTo>
                          <a:pt x="25432" y="3524"/>
                          <a:pt x="0" y="0"/>
                          <a:pt x="0" y="0"/>
                        </a:cubicBezTo>
                        <a:lnTo>
                          <a:pt x="6477" y="65818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3" name="Google Shape;93;p2"/>
                  <p:cNvSpPr/>
                  <p:nvPr/>
                </p:nvSpPr>
                <p:spPr>
                  <a:xfrm>
                    <a:off x="6187821" y="1714500"/>
                    <a:ext cx="150679" cy="20726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679" h="207264" extrusionOk="0">
                        <a:moveTo>
                          <a:pt x="0" y="0"/>
                        </a:moveTo>
                        <a:cubicBezTo>
                          <a:pt x="0" y="0"/>
                          <a:pt x="-191" y="69913"/>
                          <a:pt x="65437" y="121539"/>
                        </a:cubicBezTo>
                        <a:cubicBezTo>
                          <a:pt x="131064" y="173165"/>
                          <a:pt x="110585" y="207264"/>
                          <a:pt x="110585" y="207264"/>
                        </a:cubicBezTo>
                        <a:cubicBezTo>
                          <a:pt x="110585" y="207264"/>
                          <a:pt x="185356" y="166211"/>
                          <a:pt x="130683" y="97346"/>
                        </a:cubicBezTo>
                        <a:cubicBezTo>
                          <a:pt x="76009" y="2848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4" name="Google Shape;94;p2"/>
                  <p:cNvSpPr/>
                  <p:nvPr/>
                </p:nvSpPr>
                <p:spPr>
                  <a:xfrm>
                    <a:off x="6184296" y="1677828"/>
                    <a:ext cx="225456" cy="1732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5456" h="173259" extrusionOk="0">
                        <a:moveTo>
                          <a:pt x="225457" y="173260"/>
                        </a:moveTo>
                        <a:cubicBezTo>
                          <a:pt x="178403" y="154877"/>
                          <a:pt x="133064" y="130492"/>
                          <a:pt x="89821" y="104203"/>
                        </a:cubicBezTo>
                        <a:cubicBezTo>
                          <a:pt x="69628" y="92011"/>
                          <a:pt x="49816" y="78772"/>
                          <a:pt x="33338" y="61817"/>
                        </a:cubicBezTo>
                        <a:cubicBezTo>
                          <a:pt x="16859" y="44863"/>
                          <a:pt x="3905" y="23527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5" name="Google Shape;95;p2"/>
                  <p:cNvSpPr/>
                  <p:nvPr/>
                </p:nvSpPr>
                <p:spPr>
                  <a:xfrm>
                    <a:off x="6354508" y="1635918"/>
                    <a:ext cx="144779" cy="1140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4779" h="114061" extrusionOk="0">
                        <a:moveTo>
                          <a:pt x="144780" y="108585"/>
                        </a:moveTo>
                        <a:cubicBezTo>
                          <a:pt x="129730" y="116110"/>
                          <a:pt x="111538" y="116110"/>
                          <a:pt x="97250" y="107156"/>
                        </a:cubicBezTo>
                        <a:cubicBezTo>
                          <a:pt x="82963" y="98203"/>
                          <a:pt x="72390" y="84296"/>
                          <a:pt x="63151" y="70009"/>
                        </a:cubicBezTo>
                        <a:cubicBezTo>
                          <a:pt x="53911" y="55721"/>
                          <a:pt x="45720" y="40672"/>
                          <a:pt x="34671" y="27813"/>
                        </a:cubicBezTo>
                        <a:cubicBezTo>
                          <a:pt x="24955" y="16478"/>
                          <a:pt x="13144" y="6953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6" name="Google Shape;96;p2"/>
                  <p:cNvSpPr/>
                  <p:nvPr/>
                </p:nvSpPr>
                <p:spPr>
                  <a:xfrm>
                    <a:off x="6310693" y="1607153"/>
                    <a:ext cx="188594" cy="170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8594" h="170539" extrusionOk="0">
                        <a:moveTo>
                          <a:pt x="0" y="0"/>
                        </a:moveTo>
                        <a:cubicBezTo>
                          <a:pt x="0" y="0"/>
                          <a:pt x="68294" y="8477"/>
                          <a:pt x="110490" y="81058"/>
                        </a:cubicBezTo>
                        <a:cubicBezTo>
                          <a:pt x="152781" y="153638"/>
                          <a:pt x="188595" y="137255"/>
                          <a:pt x="188595" y="137255"/>
                        </a:cubicBezTo>
                        <a:cubicBezTo>
                          <a:pt x="188595" y="137255"/>
                          <a:pt x="139160" y="207550"/>
                          <a:pt x="78676" y="143828"/>
                        </a:cubicBezTo>
                        <a:cubicBezTo>
                          <a:pt x="18193" y="80105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7" name="Google Shape;97;p2"/>
                  <p:cNvSpPr/>
                  <p:nvPr/>
                </p:nvSpPr>
                <p:spPr>
                  <a:xfrm>
                    <a:off x="6281832" y="1595818"/>
                    <a:ext cx="128016" cy="2550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016" h="255079" extrusionOk="0">
                        <a:moveTo>
                          <a:pt x="128016" y="255079"/>
                        </a:moveTo>
                        <a:cubicBezTo>
                          <a:pt x="127635" y="221266"/>
                          <a:pt x="119729" y="187738"/>
                          <a:pt x="107823" y="156210"/>
                        </a:cubicBezTo>
                        <a:cubicBezTo>
                          <a:pt x="95917" y="124682"/>
                          <a:pt x="79915" y="94774"/>
                          <a:pt x="62865" y="65627"/>
                        </a:cubicBezTo>
                        <a:cubicBezTo>
                          <a:pt x="55054" y="52197"/>
                          <a:pt x="46863" y="38957"/>
                          <a:pt x="36766" y="27242"/>
                        </a:cubicBezTo>
                        <a:cubicBezTo>
                          <a:pt x="26670" y="15526"/>
                          <a:pt x="14288" y="5524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8" name="Google Shape;98;p2"/>
                  <p:cNvSpPr/>
                  <p:nvPr/>
                </p:nvSpPr>
                <p:spPr>
                  <a:xfrm>
                    <a:off x="6183755" y="1595288"/>
                    <a:ext cx="227221" cy="2558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7221" h="255894" extrusionOk="0">
                        <a:moveTo>
                          <a:pt x="14067" y="40630"/>
                        </a:moveTo>
                        <a:cubicBezTo>
                          <a:pt x="19972" y="30438"/>
                          <a:pt x="28449" y="21961"/>
                          <a:pt x="38355" y="15770"/>
                        </a:cubicBezTo>
                        <a:cubicBezTo>
                          <a:pt x="62263" y="911"/>
                          <a:pt x="113317" y="-18616"/>
                          <a:pt x="167038" y="37391"/>
                        </a:cubicBezTo>
                        <a:cubicBezTo>
                          <a:pt x="240857" y="114353"/>
                          <a:pt x="225998" y="255895"/>
                          <a:pt x="225998" y="255895"/>
                        </a:cubicBezTo>
                        <a:cubicBezTo>
                          <a:pt x="225998" y="255895"/>
                          <a:pt x="93600" y="235702"/>
                          <a:pt x="34545" y="170456"/>
                        </a:cubicBezTo>
                        <a:cubicBezTo>
                          <a:pt x="-16604" y="113972"/>
                          <a:pt x="446" y="64252"/>
                          <a:pt x="14067" y="4072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9" name="Google Shape;99;p2"/>
                <p:cNvGrpSpPr/>
                <p:nvPr/>
              </p:nvGrpSpPr>
              <p:grpSpPr>
                <a:xfrm flipH="1">
                  <a:off x="9774" y="430827"/>
                  <a:ext cx="252956" cy="306479"/>
                  <a:chOff x="8122062" y="1569816"/>
                  <a:chExt cx="266129" cy="307370"/>
                </a:xfrm>
              </p:grpSpPr>
              <p:sp>
                <p:nvSpPr>
                  <p:cNvPr id="100" name="Google Shape;100;p2"/>
                  <p:cNvSpPr/>
                  <p:nvPr/>
                </p:nvSpPr>
                <p:spPr>
                  <a:xfrm>
                    <a:off x="8303704" y="1815179"/>
                    <a:ext cx="44386" cy="595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386" h="59531" extrusionOk="0">
                        <a:moveTo>
                          <a:pt x="44387" y="59531"/>
                        </a:moveTo>
                        <a:cubicBezTo>
                          <a:pt x="21241" y="48577"/>
                          <a:pt x="2762" y="25813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1" name="Google Shape;101;p2"/>
                  <p:cNvSpPr/>
                  <p:nvPr/>
                </p:nvSpPr>
                <p:spPr>
                  <a:xfrm>
                    <a:off x="8161400" y="1811369"/>
                    <a:ext cx="44291" cy="626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291" h="62674" extrusionOk="0">
                        <a:moveTo>
                          <a:pt x="0" y="62675"/>
                        </a:moveTo>
                        <a:cubicBezTo>
                          <a:pt x="24955" y="51530"/>
                          <a:pt x="41338" y="27432"/>
                          <a:pt x="44291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2" name="Google Shape;102;p2"/>
                  <p:cNvSpPr/>
                  <p:nvPr/>
                </p:nvSpPr>
                <p:spPr>
                  <a:xfrm>
                    <a:off x="8159781" y="1760696"/>
                    <a:ext cx="74866" cy="1142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4866" h="114232" extrusionOk="0">
                        <a:moveTo>
                          <a:pt x="74866" y="54197"/>
                        </a:moveTo>
                        <a:cubicBezTo>
                          <a:pt x="74866" y="54197"/>
                          <a:pt x="75247" y="86963"/>
                          <a:pt x="50673" y="101918"/>
                        </a:cubicBezTo>
                        <a:cubicBezTo>
                          <a:pt x="26098" y="116872"/>
                          <a:pt x="0" y="114014"/>
                          <a:pt x="0" y="114014"/>
                        </a:cubicBezTo>
                        <a:cubicBezTo>
                          <a:pt x="0" y="114014"/>
                          <a:pt x="28194" y="90869"/>
                          <a:pt x="24384" y="55245"/>
                        </a:cubicBezTo>
                        <a:cubicBezTo>
                          <a:pt x="20574" y="19622"/>
                          <a:pt x="37433" y="0"/>
                          <a:pt x="37433" y="0"/>
                        </a:cubicBezTo>
                        <a:lnTo>
                          <a:pt x="74866" y="54102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3" name="Google Shape;103;p2"/>
                  <p:cNvSpPr/>
                  <p:nvPr/>
                </p:nvSpPr>
                <p:spPr>
                  <a:xfrm>
                    <a:off x="8273319" y="1760696"/>
                    <a:ext cx="74866" cy="1142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4866" h="114232" extrusionOk="0">
                        <a:moveTo>
                          <a:pt x="0" y="54197"/>
                        </a:moveTo>
                        <a:cubicBezTo>
                          <a:pt x="0" y="54197"/>
                          <a:pt x="-381" y="86963"/>
                          <a:pt x="24194" y="101918"/>
                        </a:cubicBezTo>
                        <a:cubicBezTo>
                          <a:pt x="48768" y="116872"/>
                          <a:pt x="74867" y="114014"/>
                          <a:pt x="74867" y="114014"/>
                        </a:cubicBezTo>
                        <a:cubicBezTo>
                          <a:pt x="74867" y="114014"/>
                          <a:pt x="46673" y="90869"/>
                          <a:pt x="50483" y="55245"/>
                        </a:cubicBezTo>
                        <a:cubicBezTo>
                          <a:pt x="54293" y="19622"/>
                          <a:pt x="37434" y="0"/>
                          <a:pt x="37434" y="0"/>
                        </a:cubicBezTo>
                        <a:lnTo>
                          <a:pt x="0" y="54102"/>
                        </a:ln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4" name="Google Shape;104;p2"/>
                  <p:cNvSpPr/>
                  <p:nvPr/>
                </p:nvSpPr>
                <p:spPr>
                  <a:xfrm>
                    <a:off x="8348472" y="1677447"/>
                    <a:ext cx="39719" cy="1784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719" h="178403" extrusionOk="0">
                        <a:moveTo>
                          <a:pt x="39719" y="178403"/>
                        </a:moveTo>
                        <a:cubicBezTo>
                          <a:pt x="23431" y="174117"/>
                          <a:pt x="9715" y="162020"/>
                          <a:pt x="4667" y="145733"/>
                        </a:cubicBezTo>
                        <a:cubicBezTo>
                          <a:pt x="-381" y="129445"/>
                          <a:pt x="476" y="111919"/>
                          <a:pt x="2762" y="94964"/>
                        </a:cubicBezTo>
                        <a:cubicBezTo>
                          <a:pt x="4953" y="78010"/>
                          <a:pt x="8477" y="61246"/>
                          <a:pt x="8382" y="44101"/>
                        </a:cubicBezTo>
                        <a:cubicBezTo>
                          <a:pt x="8382" y="29051"/>
                          <a:pt x="5429" y="14002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5" name="Google Shape;105;p2"/>
                  <p:cNvSpPr/>
                  <p:nvPr/>
                </p:nvSpPr>
                <p:spPr>
                  <a:xfrm>
                    <a:off x="8122062" y="1671066"/>
                    <a:ext cx="39242" cy="1855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242" h="185546" extrusionOk="0">
                        <a:moveTo>
                          <a:pt x="0" y="185547"/>
                        </a:moveTo>
                        <a:cubicBezTo>
                          <a:pt x="13145" y="181737"/>
                          <a:pt x="23336" y="171164"/>
                          <a:pt x="28480" y="158305"/>
                        </a:cubicBezTo>
                        <a:cubicBezTo>
                          <a:pt x="33623" y="145447"/>
                          <a:pt x="34290" y="131159"/>
                          <a:pt x="33433" y="117348"/>
                        </a:cubicBezTo>
                        <a:cubicBezTo>
                          <a:pt x="32576" y="103537"/>
                          <a:pt x="30385" y="89725"/>
                          <a:pt x="29813" y="75914"/>
                        </a:cubicBezTo>
                        <a:cubicBezTo>
                          <a:pt x="28956" y="54673"/>
                          <a:pt x="32195" y="20002"/>
                          <a:pt x="39243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6" name="Google Shape;106;p2"/>
                  <p:cNvSpPr/>
                  <p:nvPr/>
                </p:nvSpPr>
                <p:spPr>
                  <a:xfrm>
                    <a:off x="8300431" y="1626679"/>
                    <a:ext cx="87759" cy="23118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7759" h="231182" extrusionOk="0">
                        <a:moveTo>
                          <a:pt x="33372" y="0"/>
                        </a:moveTo>
                        <a:cubicBezTo>
                          <a:pt x="33372" y="0"/>
                          <a:pt x="79569" y="51816"/>
                          <a:pt x="64805" y="134779"/>
                        </a:cubicBezTo>
                        <a:cubicBezTo>
                          <a:pt x="50041" y="217742"/>
                          <a:pt x="87760" y="229171"/>
                          <a:pt x="87760" y="229171"/>
                        </a:cubicBezTo>
                        <a:cubicBezTo>
                          <a:pt x="87760" y="229171"/>
                          <a:pt x="5178" y="249460"/>
                          <a:pt x="416" y="161163"/>
                        </a:cubicBezTo>
                        <a:cubicBezTo>
                          <a:pt x="-4347" y="72771"/>
                          <a:pt x="33372" y="0"/>
                          <a:pt x="33372" y="0"/>
                        </a:cubicBez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7" name="Google Shape;107;p2"/>
                  <p:cNvSpPr/>
                  <p:nvPr/>
                </p:nvSpPr>
                <p:spPr>
                  <a:xfrm>
                    <a:off x="8122062" y="1626298"/>
                    <a:ext cx="86169" cy="2319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6169" h="231940" extrusionOk="0">
                        <a:moveTo>
                          <a:pt x="49721" y="0"/>
                        </a:moveTo>
                        <a:cubicBezTo>
                          <a:pt x="49721" y="0"/>
                          <a:pt x="4572" y="52768"/>
                          <a:pt x="21050" y="135445"/>
                        </a:cubicBezTo>
                        <a:cubicBezTo>
                          <a:pt x="37529" y="218122"/>
                          <a:pt x="0" y="230314"/>
                          <a:pt x="0" y="230314"/>
                        </a:cubicBezTo>
                        <a:cubicBezTo>
                          <a:pt x="0" y="230314"/>
                          <a:pt x="82963" y="248888"/>
                          <a:pt x="86011" y="160496"/>
                        </a:cubicBezTo>
                        <a:cubicBezTo>
                          <a:pt x="88963" y="72104"/>
                          <a:pt x="49721" y="95"/>
                          <a:pt x="49721" y="95"/>
                        </a:cubicBez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8" name="Google Shape;108;p2"/>
                  <p:cNvSpPr/>
                  <p:nvPr/>
                </p:nvSpPr>
                <p:spPr>
                  <a:xfrm>
                    <a:off x="8252078" y="1598866"/>
                    <a:ext cx="77543" cy="2781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543" h="278129" extrusionOk="0">
                        <a:moveTo>
                          <a:pt x="0" y="278130"/>
                        </a:moveTo>
                        <a:cubicBezTo>
                          <a:pt x="21431" y="252222"/>
                          <a:pt x="37052" y="221742"/>
                          <a:pt x="48292" y="189833"/>
                        </a:cubicBezTo>
                        <a:cubicBezTo>
                          <a:pt x="59627" y="158020"/>
                          <a:pt x="66675" y="124777"/>
                          <a:pt x="72581" y="91440"/>
                        </a:cubicBezTo>
                        <a:cubicBezTo>
                          <a:pt x="75248" y="76105"/>
                          <a:pt x="77724" y="60674"/>
                          <a:pt x="77534" y="45053"/>
                        </a:cubicBezTo>
                        <a:cubicBezTo>
                          <a:pt x="77343" y="29432"/>
                          <a:pt x="74581" y="13716"/>
                          <a:pt x="67247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9" name="Google Shape;109;p2"/>
                  <p:cNvSpPr/>
                  <p:nvPr/>
                </p:nvSpPr>
                <p:spPr>
                  <a:xfrm>
                    <a:off x="8177946" y="1596294"/>
                    <a:ext cx="73941" cy="2807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3941" h="280796" extrusionOk="0">
                        <a:moveTo>
                          <a:pt x="73942" y="280797"/>
                        </a:moveTo>
                        <a:cubicBezTo>
                          <a:pt x="50224" y="235649"/>
                          <a:pt x="31556" y="187071"/>
                          <a:pt x="15744" y="138493"/>
                        </a:cubicBezTo>
                        <a:cubicBezTo>
                          <a:pt x="8315" y="115824"/>
                          <a:pt x="1837" y="92678"/>
                          <a:pt x="313" y="68866"/>
                        </a:cubicBezTo>
                        <a:cubicBezTo>
                          <a:pt x="-1210" y="45053"/>
                          <a:pt x="2695" y="20383"/>
                          <a:pt x="14887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0" name="Google Shape;110;p2"/>
                  <p:cNvSpPr/>
                  <p:nvPr/>
                </p:nvSpPr>
                <p:spPr>
                  <a:xfrm>
                    <a:off x="8161881" y="1569816"/>
                    <a:ext cx="186210" cy="30737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210" h="307370" extrusionOk="0">
                        <a:moveTo>
                          <a:pt x="68100" y="3713"/>
                        </a:moveTo>
                        <a:cubicBezTo>
                          <a:pt x="79149" y="-97"/>
                          <a:pt x="90960" y="-954"/>
                          <a:pt x="102485" y="1046"/>
                        </a:cubicBezTo>
                        <a:cubicBezTo>
                          <a:pt x="130107" y="5713"/>
                          <a:pt x="181352" y="24859"/>
                          <a:pt x="185924" y="102868"/>
                        </a:cubicBezTo>
                        <a:cubicBezTo>
                          <a:pt x="192305" y="210120"/>
                          <a:pt x="90007" y="307370"/>
                          <a:pt x="90007" y="307370"/>
                        </a:cubicBezTo>
                        <a:cubicBezTo>
                          <a:pt x="90007" y="307370"/>
                          <a:pt x="2853" y="204119"/>
                          <a:pt x="91" y="115537"/>
                        </a:cubicBezTo>
                        <a:cubicBezTo>
                          <a:pt x="-2290" y="38765"/>
                          <a:pt x="42668" y="12476"/>
                          <a:pt x="68100" y="3808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1" name="Google Shape;111;p2"/>
                <p:cNvGrpSpPr/>
                <p:nvPr/>
              </p:nvGrpSpPr>
              <p:grpSpPr>
                <a:xfrm flipH="1">
                  <a:off x="970572" y="440762"/>
                  <a:ext cx="356541" cy="394811"/>
                  <a:chOff x="7002248" y="1579780"/>
                  <a:chExt cx="375109" cy="395959"/>
                </a:xfrm>
              </p:grpSpPr>
              <p:sp>
                <p:nvSpPr>
                  <p:cNvPr id="112" name="Google Shape;112;p2"/>
                  <p:cNvSpPr/>
                  <p:nvPr/>
                </p:nvSpPr>
                <p:spPr>
                  <a:xfrm>
                    <a:off x="7014972" y="1789556"/>
                    <a:ext cx="161353" cy="833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353" h="83343" extrusionOk="0">
                        <a:moveTo>
                          <a:pt x="161354" y="0"/>
                        </a:moveTo>
                        <a:cubicBezTo>
                          <a:pt x="111823" y="35433"/>
                          <a:pt x="57340" y="63627"/>
                          <a:pt x="0" y="83344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3" name="Google Shape;113;p2"/>
                  <p:cNvSpPr/>
                  <p:nvPr/>
                </p:nvSpPr>
                <p:spPr>
                  <a:xfrm>
                    <a:off x="7201947" y="1787652"/>
                    <a:ext cx="157829" cy="943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7829" h="94392" extrusionOk="0">
                        <a:moveTo>
                          <a:pt x="157829" y="94393"/>
                        </a:moveTo>
                        <a:cubicBezTo>
                          <a:pt x="102203" y="68580"/>
                          <a:pt x="49244" y="36862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4" name="Google Shape;114;p2"/>
                  <p:cNvSpPr/>
                  <p:nvPr/>
                </p:nvSpPr>
                <p:spPr>
                  <a:xfrm>
                    <a:off x="7182555" y="1786223"/>
                    <a:ext cx="15296" cy="18764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296" h="187642" extrusionOk="0">
                        <a:moveTo>
                          <a:pt x="1771" y="187643"/>
                        </a:moveTo>
                        <a:cubicBezTo>
                          <a:pt x="-2896" y="124873"/>
                          <a:pt x="1676" y="61341"/>
                          <a:pt x="15297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5" name="Google Shape;115;p2"/>
                  <p:cNvSpPr/>
                  <p:nvPr/>
                </p:nvSpPr>
                <p:spPr>
                  <a:xfrm>
                    <a:off x="7121549" y="1768411"/>
                    <a:ext cx="127369" cy="2073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369" h="207328" extrusionOk="0">
                        <a:moveTo>
                          <a:pt x="2293" y="159544"/>
                        </a:moveTo>
                        <a:cubicBezTo>
                          <a:pt x="7246" y="171926"/>
                          <a:pt x="13819" y="175736"/>
                          <a:pt x="20200" y="175641"/>
                        </a:cubicBezTo>
                        <a:cubicBezTo>
                          <a:pt x="29820" y="175546"/>
                          <a:pt x="38202" y="182689"/>
                          <a:pt x="40489" y="192214"/>
                        </a:cubicBezTo>
                        <a:cubicBezTo>
                          <a:pt x="42775" y="201454"/>
                          <a:pt x="48490" y="209074"/>
                          <a:pt x="61729" y="206978"/>
                        </a:cubicBezTo>
                        <a:cubicBezTo>
                          <a:pt x="75541" y="204883"/>
                          <a:pt x="82018" y="196120"/>
                          <a:pt x="84970" y="187261"/>
                        </a:cubicBezTo>
                        <a:cubicBezTo>
                          <a:pt x="88018" y="178117"/>
                          <a:pt x="96495" y="172212"/>
                          <a:pt x="105925" y="172212"/>
                        </a:cubicBezTo>
                        <a:cubicBezTo>
                          <a:pt x="116117" y="172212"/>
                          <a:pt x="126785" y="164306"/>
                          <a:pt x="127357" y="131731"/>
                        </a:cubicBezTo>
                        <a:cubicBezTo>
                          <a:pt x="128404" y="68199"/>
                          <a:pt x="66016" y="0"/>
                          <a:pt x="66016" y="0"/>
                        </a:cubicBezTo>
                        <a:cubicBezTo>
                          <a:pt x="66016" y="0"/>
                          <a:pt x="-14756" y="116586"/>
                          <a:pt x="2389" y="159544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6" name="Google Shape;116;p2"/>
                  <p:cNvSpPr/>
                  <p:nvPr/>
                </p:nvSpPr>
                <p:spPr>
                  <a:xfrm>
                    <a:off x="7013407" y="1768391"/>
                    <a:ext cx="176443" cy="1380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6443" h="138014" extrusionOk="0">
                        <a:moveTo>
                          <a:pt x="10804" y="36501"/>
                        </a:moveTo>
                        <a:cubicBezTo>
                          <a:pt x="3565" y="47550"/>
                          <a:pt x="4136" y="55265"/>
                          <a:pt x="7851" y="60599"/>
                        </a:cubicBezTo>
                        <a:cubicBezTo>
                          <a:pt x="13376" y="68600"/>
                          <a:pt x="12233" y="79744"/>
                          <a:pt x="5851" y="86983"/>
                        </a:cubicBezTo>
                        <a:cubicBezTo>
                          <a:pt x="-436" y="94127"/>
                          <a:pt x="-3293" y="103176"/>
                          <a:pt x="5756" y="113082"/>
                        </a:cubicBezTo>
                        <a:cubicBezTo>
                          <a:pt x="15281" y="123464"/>
                          <a:pt x="25949" y="124036"/>
                          <a:pt x="34902" y="121464"/>
                        </a:cubicBezTo>
                        <a:cubicBezTo>
                          <a:pt x="43951" y="118892"/>
                          <a:pt x="53666" y="122607"/>
                          <a:pt x="58905" y="130513"/>
                        </a:cubicBezTo>
                        <a:cubicBezTo>
                          <a:pt x="64620" y="139085"/>
                          <a:pt x="77002" y="143562"/>
                          <a:pt x="103863" y="125655"/>
                        </a:cubicBezTo>
                        <a:cubicBezTo>
                          <a:pt x="156060" y="90793"/>
                          <a:pt x="176443" y="20"/>
                          <a:pt x="176443" y="20"/>
                        </a:cubicBezTo>
                        <a:cubicBezTo>
                          <a:pt x="176443" y="20"/>
                          <a:pt x="36140" y="-2075"/>
                          <a:pt x="10899" y="3640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7" name="Google Shape;117;p2"/>
                  <p:cNvSpPr/>
                  <p:nvPr/>
                </p:nvSpPr>
                <p:spPr>
                  <a:xfrm>
                    <a:off x="7189755" y="1768391"/>
                    <a:ext cx="176443" cy="1380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6443" h="138014" extrusionOk="0">
                        <a:moveTo>
                          <a:pt x="165640" y="36501"/>
                        </a:moveTo>
                        <a:cubicBezTo>
                          <a:pt x="172879" y="47550"/>
                          <a:pt x="172308" y="55265"/>
                          <a:pt x="168593" y="60599"/>
                        </a:cubicBezTo>
                        <a:cubicBezTo>
                          <a:pt x="163068" y="68600"/>
                          <a:pt x="164211" y="79744"/>
                          <a:pt x="170593" y="86983"/>
                        </a:cubicBezTo>
                        <a:cubicBezTo>
                          <a:pt x="176879" y="94127"/>
                          <a:pt x="179737" y="103176"/>
                          <a:pt x="170688" y="113082"/>
                        </a:cubicBezTo>
                        <a:cubicBezTo>
                          <a:pt x="161163" y="123464"/>
                          <a:pt x="150495" y="124036"/>
                          <a:pt x="141542" y="121464"/>
                        </a:cubicBezTo>
                        <a:cubicBezTo>
                          <a:pt x="132493" y="118892"/>
                          <a:pt x="122777" y="122607"/>
                          <a:pt x="117539" y="130513"/>
                        </a:cubicBezTo>
                        <a:cubicBezTo>
                          <a:pt x="111824" y="139085"/>
                          <a:pt x="99441" y="143562"/>
                          <a:pt x="72581" y="125655"/>
                        </a:cubicBezTo>
                        <a:cubicBezTo>
                          <a:pt x="20384" y="90793"/>
                          <a:pt x="0" y="20"/>
                          <a:pt x="0" y="20"/>
                        </a:cubicBezTo>
                        <a:cubicBezTo>
                          <a:pt x="0" y="20"/>
                          <a:pt x="140303" y="-2075"/>
                          <a:pt x="165545" y="3640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8" name="Google Shape;118;p2"/>
                  <p:cNvSpPr/>
                  <p:nvPr/>
                </p:nvSpPr>
                <p:spPr>
                  <a:xfrm>
                    <a:off x="7162502" y="1751066"/>
                    <a:ext cx="57783" cy="591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7783" h="59177" extrusionOk="0">
                        <a:moveTo>
                          <a:pt x="54114" y="43730"/>
                        </a:moveTo>
                        <a:cubicBezTo>
                          <a:pt x="57352" y="37824"/>
                          <a:pt x="58495" y="30871"/>
                          <a:pt x="57352" y="24299"/>
                        </a:cubicBezTo>
                        <a:cubicBezTo>
                          <a:pt x="55162" y="11630"/>
                          <a:pt x="43922" y="1248"/>
                          <a:pt x="31349" y="105"/>
                        </a:cubicBezTo>
                        <a:cubicBezTo>
                          <a:pt x="18776" y="-1038"/>
                          <a:pt x="5917" y="7249"/>
                          <a:pt x="1631" y="19346"/>
                        </a:cubicBezTo>
                        <a:cubicBezTo>
                          <a:pt x="-1798" y="29061"/>
                          <a:pt x="393" y="40491"/>
                          <a:pt x="6203" y="48778"/>
                        </a:cubicBezTo>
                        <a:cubicBezTo>
                          <a:pt x="18014" y="65637"/>
                          <a:pt x="44875" y="60589"/>
                          <a:pt x="54114" y="4373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9" name="Google Shape;119;p2"/>
                  <p:cNvSpPr/>
                  <p:nvPr/>
                </p:nvSpPr>
                <p:spPr>
                  <a:xfrm>
                    <a:off x="7204138" y="1688020"/>
                    <a:ext cx="172116" cy="823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2116" h="82391" extrusionOk="0">
                        <a:moveTo>
                          <a:pt x="172117" y="0"/>
                        </a:moveTo>
                        <a:cubicBezTo>
                          <a:pt x="115919" y="29908"/>
                          <a:pt x="58484" y="57436"/>
                          <a:pt x="0" y="82391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0" name="Google Shape;120;p2"/>
                  <p:cNvSpPr/>
                  <p:nvPr/>
                </p:nvSpPr>
                <p:spPr>
                  <a:xfrm>
                    <a:off x="7007161" y="1681162"/>
                    <a:ext cx="165258" cy="892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258" h="89249" extrusionOk="0">
                        <a:moveTo>
                          <a:pt x="165259" y="89249"/>
                        </a:moveTo>
                        <a:cubicBezTo>
                          <a:pt x="108871" y="62008"/>
                          <a:pt x="53721" y="32290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1" name="Google Shape;121;p2"/>
                  <p:cNvSpPr/>
                  <p:nvPr/>
                </p:nvSpPr>
                <p:spPr>
                  <a:xfrm>
                    <a:off x="7002248" y="1649538"/>
                    <a:ext cx="187507" cy="1376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7507" h="137606" extrusionOk="0">
                        <a:moveTo>
                          <a:pt x="67016" y="1"/>
                        </a:moveTo>
                        <a:cubicBezTo>
                          <a:pt x="53872" y="-94"/>
                          <a:pt x="47871" y="4669"/>
                          <a:pt x="45490" y="10574"/>
                        </a:cubicBezTo>
                        <a:cubicBezTo>
                          <a:pt x="41870" y="19623"/>
                          <a:pt x="32155" y="24766"/>
                          <a:pt x="22630" y="23242"/>
                        </a:cubicBezTo>
                        <a:cubicBezTo>
                          <a:pt x="13295" y="21814"/>
                          <a:pt x="4247" y="24290"/>
                          <a:pt x="1008" y="37435"/>
                        </a:cubicBezTo>
                        <a:cubicBezTo>
                          <a:pt x="-2326" y="51151"/>
                          <a:pt x="3104" y="60580"/>
                          <a:pt x="10057" y="66867"/>
                        </a:cubicBezTo>
                        <a:cubicBezTo>
                          <a:pt x="17201" y="73153"/>
                          <a:pt x="19391" y="83440"/>
                          <a:pt x="15677" y="92299"/>
                        </a:cubicBezTo>
                        <a:cubicBezTo>
                          <a:pt x="11771" y="101824"/>
                          <a:pt x="14819" y="114873"/>
                          <a:pt x="44252" y="127922"/>
                        </a:cubicBezTo>
                        <a:cubicBezTo>
                          <a:pt x="101592" y="153259"/>
                          <a:pt x="187507" y="120874"/>
                          <a:pt x="187507" y="120874"/>
                        </a:cubicBezTo>
                        <a:cubicBezTo>
                          <a:pt x="187507" y="120874"/>
                          <a:pt x="112546" y="382"/>
                          <a:pt x="66921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2" name="Google Shape;122;p2"/>
                  <p:cNvSpPr/>
                  <p:nvPr/>
                </p:nvSpPr>
                <p:spPr>
                  <a:xfrm>
                    <a:off x="7189850" y="1649538"/>
                    <a:ext cx="187507" cy="1376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7507" h="137606" extrusionOk="0">
                        <a:moveTo>
                          <a:pt x="120491" y="1"/>
                        </a:moveTo>
                        <a:cubicBezTo>
                          <a:pt x="133636" y="-94"/>
                          <a:pt x="139637" y="4669"/>
                          <a:pt x="142018" y="10574"/>
                        </a:cubicBezTo>
                        <a:cubicBezTo>
                          <a:pt x="145637" y="19623"/>
                          <a:pt x="155353" y="24766"/>
                          <a:pt x="164878" y="23242"/>
                        </a:cubicBezTo>
                        <a:cubicBezTo>
                          <a:pt x="174212" y="21814"/>
                          <a:pt x="183261" y="24290"/>
                          <a:pt x="186500" y="37435"/>
                        </a:cubicBezTo>
                        <a:cubicBezTo>
                          <a:pt x="189833" y="51151"/>
                          <a:pt x="184404" y="60580"/>
                          <a:pt x="177451" y="66867"/>
                        </a:cubicBezTo>
                        <a:cubicBezTo>
                          <a:pt x="170307" y="73153"/>
                          <a:pt x="168116" y="83440"/>
                          <a:pt x="171831" y="92299"/>
                        </a:cubicBezTo>
                        <a:cubicBezTo>
                          <a:pt x="175736" y="101824"/>
                          <a:pt x="172688" y="114873"/>
                          <a:pt x="143256" y="127922"/>
                        </a:cubicBezTo>
                        <a:cubicBezTo>
                          <a:pt x="85915" y="153259"/>
                          <a:pt x="0" y="120874"/>
                          <a:pt x="0" y="120874"/>
                        </a:cubicBezTo>
                        <a:cubicBezTo>
                          <a:pt x="0" y="120874"/>
                          <a:pt x="74962" y="382"/>
                          <a:pt x="120587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3" name="Google Shape;123;p2"/>
                  <p:cNvSpPr/>
                  <p:nvPr/>
                </p:nvSpPr>
                <p:spPr>
                  <a:xfrm>
                    <a:off x="7190288" y="1580483"/>
                    <a:ext cx="16041" cy="18507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041" h="185070" extrusionOk="0">
                        <a:moveTo>
                          <a:pt x="229" y="185071"/>
                        </a:moveTo>
                        <a:cubicBezTo>
                          <a:pt x="-1199" y="123063"/>
                          <a:pt x="4039" y="60865"/>
                          <a:pt x="16041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4" name="Google Shape;124;p2"/>
                  <p:cNvSpPr/>
                  <p:nvPr/>
                </p:nvSpPr>
                <p:spPr>
                  <a:xfrm>
                    <a:off x="7134688" y="1579780"/>
                    <a:ext cx="127369" cy="2072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369" h="207299" extrusionOk="0">
                        <a:moveTo>
                          <a:pt x="125076" y="47851"/>
                        </a:moveTo>
                        <a:cubicBezTo>
                          <a:pt x="120123" y="35469"/>
                          <a:pt x="113551" y="31659"/>
                          <a:pt x="107169" y="31754"/>
                        </a:cubicBezTo>
                        <a:cubicBezTo>
                          <a:pt x="97549" y="31849"/>
                          <a:pt x="89167" y="24706"/>
                          <a:pt x="86881" y="15181"/>
                        </a:cubicBezTo>
                        <a:cubicBezTo>
                          <a:pt x="84595" y="5941"/>
                          <a:pt x="78880" y="-1679"/>
                          <a:pt x="65640" y="322"/>
                        </a:cubicBezTo>
                        <a:cubicBezTo>
                          <a:pt x="51829" y="2417"/>
                          <a:pt x="45352" y="11180"/>
                          <a:pt x="42399" y="20038"/>
                        </a:cubicBezTo>
                        <a:cubicBezTo>
                          <a:pt x="39351" y="29182"/>
                          <a:pt x="30874" y="35088"/>
                          <a:pt x="21444" y="35088"/>
                        </a:cubicBezTo>
                        <a:cubicBezTo>
                          <a:pt x="11253" y="35088"/>
                          <a:pt x="585" y="42994"/>
                          <a:pt x="13" y="75569"/>
                        </a:cubicBezTo>
                        <a:cubicBezTo>
                          <a:pt x="-1035" y="139101"/>
                          <a:pt x="61354" y="207300"/>
                          <a:pt x="61354" y="207300"/>
                        </a:cubicBezTo>
                        <a:cubicBezTo>
                          <a:pt x="61354" y="207300"/>
                          <a:pt x="142126" y="90714"/>
                          <a:pt x="124981" y="4775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sp>
              <p:nvSpPr>
                <p:cNvPr id="125" name="Google Shape;125;p2"/>
                <p:cNvSpPr/>
                <p:nvPr/>
              </p:nvSpPr>
              <p:spPr>
                <a:xfrm flipH="1">
                  <a:off x="22769" y="5063"/>
                  <a:ext cx="2165614" cy="2280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9594" h="2285969" extrusionOk="0">
                      <a:moveTo>
                        <a:pt x="2161" y="708465"/>
                      </a:moveTo>
                      <a:cubicBezTo>
                        <a:pt x="6161" y="742088"/>
                        <a:pt x="15020" y="774663"/>
                        <a:pt x="28926" y="805429"/>
                      </a:cubicBezTo>
                      <a:cubicBezTo>
                        <a:pt x="32832" y="814002"/>
                        <a:pt x="37118" y="822288"/>
                        <a:pt x="41880" y="830385"/>
                      </a:cubicBezTo>
                      <a:cubicBezTo>
                        <a:pt x="78075" y="908394"/>
                        <a:pt x="144179" y="969926"/>
                        <a:pt x="222474" y="1003549"/>
                      </a:cubicBezTo>
                      <a:cubicBezTo>
                        <a:pt x="266861" y="1022599"/>
                        <a:pt x="315248" y="1033458"/>
                        <a:pt x="363635" y="1030600"/>
                      </a:cubicBezTo>
                      <a:cubicBezTo>
                        <a:pt x="417546" y="1027457"/>
                        <a:pt x="469553" y="1010217"/>
                        <a:pt x="516987" y="984404"/>
                      </a:cubicBezTo>
                      <a:cubicBezTo>
                        <a:pt x="618333" y="929254"/>
                        <a:pt x="695676" y="838767"/>
                        <a:pt x="767399" y="749803"/>
                      </a:cubicBezTo>
                      <a:cubicBezTo>
                        <a:pt x="845886" y="652553"/>
                        <a:pt x="918656" y="550731"/>
                        <a:pt x="997238" y="453480"/>
                      </a:cubicBezTo>
                      <a:cubicBezTo>
                        <a:pt x="1138017" y="279173"/>
                        <a:pt x="1313277" y="114390"/>
                        <a:pt x="1534734" y="59907"/>
                      </a:cubicBezTo>
                      <a:cubicBezTo>
                        <a:pt x="1747141" y="7615"/>
                        <a:pt x="1983171" y="62003"/>
                        <a:pt x="2128998" y="233548"/>
                      </a:cubicBezTo>
                      <a:cubicBezTo>
                        <a:pt x="2194721" y="310891"/>
                        <a:pt x="2239964" y="408903"/>
                        <a:pt x="2249871" y="511011"/>
                      </a:cubicBezTo>
                      <a:cubicBezTo>
                        <a:pt x="2259491" y="610738"/>
                        <a:pt x="2235202" y="710179"/>
                        <a:pt x="2187672" y="797333"/>
                      </a:cubicBezTo>
                      <a:cubicBezTo>
                        <a:pt x="2139095" y="886392"/>
                        <a:pt x="2069086" y="962401"/>
                        <a:pt x="1989457" y="1023742"/>
                      </a:cubicBezTo>
                      <a:cubicBezTo>
                        <a:pt x="1988409" y="1022885"/>
                        <a:pt x="1987362" y="1022123"/>
                        <a:pt x="1986409" y="1021266"/>
                      </a:cubicBezTo>
                      <a:cubicBezTo>
                        <a:pt x="1893064" y="947447"/>
                        <a:pt x="1801624" y="872390"/>
                        <a:pt x="1716185" y="789237"/>
                      </a:cubicBezTo>
                      <a:cubicBezTo>
                        <a:pt x="1703421" y="776759"/>
                        <a:pt x="1690467" y="764186"/>
                        <a:pt x="1677609" y="751422"/>
                      </a:cubicBezTo>
                      <a:cubicBezTo>
                        <a:pt x="1730377" y="676651"/>
                        <a:pt x="1784384" y="602261"/>
                        <a:pt x="1825627" y="520155"/>
                      </a:cubicBezTo>
                      <a:cubicBezTo>
                        <a:pt x="1851249" y="469197"/>
                        <a:pt x="1871252" y="413475"/>
                        <a:pt x="1873157" y="355659"/>
                      </a:cubicBezTo>
                      <a:cubicBezTo>
                        <a:pt x="1874966" y="301366"/>
                        <a:pt x="1857250" y="250312"/>
                        <a:pt x="1824008" y="208212"/>
                      </a:cubicBezTo>
                      <a:cubicBezTo>
                        <a:pt x="1761238" y="128773"/>
                        <a:pt x="1652272" y="99436"/>
                        <a:pt x="1556260" y="116010"/>
                      </a:cubicBezTo>
                      <a:cubicBezTo>
                        <a:pt x="1500348" y="125725"/>
                        <a:pt x="1451580" y="155443"/>
                        <a:pt x="1417957" y="201735"/>
                      </a:cubicBezTo>
                      <a:cubicBezTo>
                        <a:pt x="1387287" y="244026"/>
                        <a:pt x="1372809" y="297937"/>
                        <a:pt x="1371856" y="350039"/>
                      </a:cubicBezTo>
                      <a:cubicBezTo>
                        <a:pt x="1369856" y="459386"/>
                        <a:pt x="1422243" y="567209"/>
                        <a:pt x="1484537" y="653505"/>
                      </a:cubicBezTo>
                      <a:cubicBezTo>
                        <a:pt x="1513302" y="693415"/>
                        <a:pt x="1545211" y="730563"/>
                        <a:pt x="1579311" y="765519"/>
                      </a:cubicBezTo>
                      <a:cubicBezTo>
                        <a:pt x="1555307" y="815526"/>
                        <a:pt x="1529495" y="865341"/>
                        <a:pt x="1510349" y="917538"/>
                      </a:cubicBezTo>
                      <a:cubicBezTo>
                        <a:pt x="1491966" y="967545"/>
                        <a:pt x="1477393" y="1022409"/>
                        <a:pt x="1495395" y="1074892"/>
                      </a:cubicBezTo>
                      <a:cubicBezTo>
                        <a:pt x="1510349" y="1118516"/>
                        <a:pt x="1543592" y="1152520"/>
                        <a:pt x="1584549" y="1171761"/>
                      </a:cubicBezTo>
                      <a:cubicBezTo>
                        <a:pt x="1682657" y="1217957"/>
                        <a:pt x="1788765" y="1178714"/>
                        <a:pt x="1878014" y="1130041"/>
                      </a:cubicBezTo>
                      <a:cubicBezTo>
                        <a:pt x="1904875" y="1115373"/>
                        <a:pt x="1931354" y="1099275"/>
                        <a:pt x="1957263" y="1081750"/>
                      </a:cubicBezTo>
                      <a:cubicBezTo>
                        <a:pt x="2017270" y="1132804"/>
                        <a:pt x="2074229" y="1187096"/>
                        <a:pt x="2123760" y="1248818"/>
                      </a:cubicBezTo>
                      <a:cubicBezTo>
                        <a:pt x="2176433" y="1325780"/>
                        <a:pt x="2207198" y="1420173"/>
                        <a:pt x="2180910" y="1512946"/>
                      </a:cubicBezTo>
                      <a:cubicBezTo>
                        <a:pt x="2155573" y="1602386"/>
                        <a:pt x="2086803" y="1674490"/>
                        <a:pt x="2006221" y="1715829"/>
                      </a:cubicBezTo>
                      <a:cubicBezTo>
                        <a:pt x="1918877" y="1760596"/>
                        <a:pt x="1816197" y="1761072"/>
                        <a:pt x="1722471" y="1738022"/>
                      </a:cubicBezTo>
                      <a:cubicBezTo>
                        <a:pt x="1732187" y="1727830"/>
                        <a:pt x="1741045" y="1716781"/>
                        <a:pt x="1748951" y="1704589"/>
                      </a:cubicBezTo>
                      <a:cubicBezTo>
                        <a:pt x="1805339" y="1618007"/>
                        <a:pt x="1799529" y="1505612"/>
                        <a:pt x="1746474" y="1418744"/>
                      </a:cubicBezTo>
                      <a:cubicBezTo>
                        <a:pt x="1694849" y="1334353"/>
                        <a:pt x="1605980" y="1271678"/>
                        <a:pt x="1508159" y="1259772"/>
                      </a:cubicBezTo>
                      <a:cubicBezTo>
                        <a:pt x="1462058" y="1254152"/>
                        <a:pt x="1412432" y="1262725"/>
                        <a:pt x="1373952" y="1290252"/>
                      </a:cubicBezTo>
                      <a:cubicBezTo>
                        <a:pt x="1328613" y="1322827"/>
                        <a:pt x="1305848" y="1369881"/>
                        <a:pt x="1299466" y="1424078"/>
                      </a:cubicBezTo>
                      <a:cubicBezTo>
                        <a:pt x="1286417" y="1535139"/>
                        <a:pt x="1359093" y="1625627"/>
                        <a:pt x="1442246" y="1687254"/>
                      </a:cubicBezTo>
                      <a:cubicBezTo>
                        <a:pt x="1496729" y="1727640"/>
                        <a:pt x="1558260" y="1760977"/>
                        <a:pt x="1622840" y="1784504"/>
                      </a:cubicBezTo>
                      <a:cubicBezTo>
                        <a:pt x="1584168" y="1804792"/>
                        <a:pt x="1542449" y="1820413"/>
                        <a:pt x="1504063" y="1837177"/>
                      </a:cubicBezTo>
                      <a:cubicBezTo>
                        <a:pt x="1417766" y="1874896"/>
                        <a:pt x="1332137" y="1927570"/>
                        <a:pt x="1292894" y="2018914"/>
                      </a:cubicBezTo>
                      <a:cubicBezTo>
                        <a:pt x="1251270" y="2115593"/>
                        <a:pt x="1290798" y="2235703"/>
                        <a:pt x="1389763" y="2276375"/>
                      </a:cubicBezTo>
                      <a:cubicBezTo>
                        <a:pt x="1478346" y="2312856"/>
                        <a:pt x="1596932" y="2240561"/>
                        <a:pt x="1592074" y="2139787"/>
                      </a:cubicBezTo>
                      <a:cubicBezTo>
                        <a:pt x="1589788" y="2092638"/>
                        <a:pt x="1564737" y="2045965"/>
                        <a:pt x="1524065" y="2021962"/>
                      </a:cubicBezTo>
                      <a:cubicBezTo>
                        <a:pt x="1480536" y="1996245"/>
                        <a:pt x="1419386" y="2001960"/>
                        <a:pt x="1385858" y="2042155"/>
                      </a:cubicBezTo>
                      <a:cubicBezTo>
                        <a:pt x="1352901" y="2081684"/>
                        <a:pt x="1357854" y="2149502"/>
                        <a:pt x="1410718" y="2168743"/>
                      </a:cubicBezTo>
                      <a:cubicBezTo>
                        <a:pt x="1431197" y="2176172"/>
                        <a:pt x="1454057" y="2171505"/>
                        <a:pt x="1470726" y="2157598"/>
                      </a:cubicBezTo>
                      <a:cubicBezTo>
                        <a:pt x="1485965" y="2145025"/>
                        <a:pt x="1489966" y="2130166"/>
                        <a:pt x="1490538" y="2111307"/>
                      </a:cubicBezTo>
                      <a:cubicBezTo>
                        <a:pt x="1490919" y="2098353"/>
                        <a:pt x="1471106" y="2098353"/>
                        <a:pt x="1470726" y="2111307"/>
                      </a:cubicBezTo>
                      <a:cubicBezTo>
                        <a:pt x="1470535" y="2117784"/>
                        <a:pt x="1471488" y="2114164"/>
                        <a:pt x="1467487" y="2118831"/>
                      </a:cubicBezTo>
                      <a:cubicBezTo>
                        <a:pt x="1464534" y="2122356"/>
                        <a:pt x="1461486" y="2125309"/>
                        <a:pt x="1457295" y="2127309"/>
                      </a:cubicBezTo>
                      <a:cubicBezTo>
                        <a:pt x="1450628" y="2130547"/>
                        <a:pt x="1440817" y="2132071"/>
                        <a:pt x="1434340" y="2127309"/>
                      </a:cubicBezTo>
                      <a:cubicBezTo>
                        <a:pt x="1423863" y="2119498"/>
                        <a:pt x="1422338" y="2097877"/>
                        <a:pt x="1428244" y="2087208"/>
                      </a:cubicBezTo>
                      <a:cubicBezTo>
                        <a:pt x="1447485" y="2052537"/>
                        <a:pt x="1495110" y="2069397"/>
                        <a:pt x="1513779" y="2094162"/>
                      </a:cubicBezTo>
                      <a:cubicBezTo>
                        <a:pt x="1534067" y="2121213"/>
                        <a:pt x="1537591" y="2159027"/>
                        <a:pt x="1516446" y="2186268"/>
                      </a:cubicBezTo>
                      <a:cubicBezTo>
                        <a:pt x="1494633" y="2214463"/>
                        <a:pt x="1456247" y="2226559"/>
                        <a:pt x="1422148" y="2221035"/>
                      </a:cubicBezTo>
                      <a:cubicBezTo>
                        <a:pt x="1379381" y="2214177"/>
                        <a:pt x="1345757" y="2182363"/>
                        <a:pt x="1328994" y="2141882"/>
                      </a:cubicBezTo>
                      <a:cubicBezTo>
                        <a:pt x="1310610" y="2097496"/>
                        <a:pt x="1315944" y="2044917"/>
                        <a:pt x="1334804" y="2001579"/>
                      </a:cubicBezTo>
                      <a:cubicBezTo>
                        <a:pt x="1372999" y="1913854"/>
                        <a:pt x="1467487" y="1876230"/>
                        <a:pt x="1548926" y="1841463"/>
                      </a:cubicBezTo>
                      <a:cubicBezTo>
                        <a:pt x="1582644" y="1827081"/>
                        <a:pt x="1617411" y="1812126"/>
                        <a:pt x="1649700" y="1793458"/>
                      </a:cubicBezTo>
                      <a:cubicBezTo>
                        <a:pt x="1679132" y="1802792"/>
                        <a:pt x="1708946" y="1810031"/>
                        <a:pt x="1738949" y="1814889"/>
                      </a:cubicBezTo>
                      <a:cubicBezTo>
                        <a:pt x="1843248" y="1831653"/>
                        <a:pt x="1951643" y="1821175"/>
                        <a:pt x="2046036" y="1770788"/>
                      </a:cubicBezTo>
                      <a:cubicBezTo>
                        <a:pt x="2130427" y="1725830"/>
                        <a:pt x="2199579" y="1651345"/>
                        <a:pt x="2235202" y="1561429"/>
                      </a:cubicBezTo>
                      <a:cubicBezTo>
                        <a:pt x="2273778" y="1464083"/>
                        <a:pt x="2259967" y="1356165"/>
                        <a:pt x="2212056" y="1264820"/>
                      </a:cubicBezTo>
                      <a:cubicBezTo>
                        <a:pt x="2164622" y="1174333"/>
                        <a:pt x="2090041" y="1104705"/>
                        <a:pt x="2012127" y="1041459"/>
                      </a:cubicBezTo>
                      <a:cubicBezTo>
                        <a:pt x="2119854" y="956496"/>
                        <a:pt x="2209770" y="846101"/>
                        <a:pt x="2253776" y="715513"/>
                      </a:cubicBezTo>
                      <a:cubicBezTo>
                        <a:pt x="2316164" y="530538"/>
                        <a:pt x="2261777" y="329655"/>
                        <a:pt x="2130618" y="189828"/>
                      </a:cubicBezTo>
                      <a:cubicBezTo>
                        <a:pt x="1986599" y="36190"/>
                        <a:pt x="1768572" y="-15912"/>
                        <a:pt x="1566833" y="21236"/>
                      </a:cubicBezTo>
                      <a:cubicBezTo>
                        <a:pt x="1358140" y="59717"/>
                        <a:pt x="1181642" y="195924"/>
                        <a:pt x="1037719" y="347848"/>
                      </a:cubicBezTo>
                      <a:cubicBezTo>
                        <a:pt x="955995" y="434145"/>
                        <a:pt x="879413" y="524727"/>
                        <a:pt x="802166" y="615120"/>
                      </a:cubicBezTo>
                      <a:cubicBezTo>
                        <a:pt x="729014" y="700654"/>
                        <a:pt x="654528" y="788189"/>
                        <a:pt x="568327" y="860579"/>
                      </a:cubicBezTo>
                      <a:cubicBezTo>
                        <a:pt x="531370" y="891630"/>
                        <a:pt x="489651" y="919634"/>
                        <a:pt x="444407" y="936303"/>
                      </a:cubicBezTo>
                      <a:cubicBezTo>
                        <a:pt x="400496" y="952400"/>
                        <a:pt x="362206" y="956972"/>
                        <a:pt x="315629" y="951924"/>
                      </a:cubicBezTo>
                      <a:cubicBezTo>
                        <a:pt x="301341" y="950400"/>
                        <a:pt x="276767" y="944018"/>
                        <a:pt x="259145" y="937731"/>
                      </a:cubicBezTo>
                      <a:cubicBezTo>
                        <a:pt x="240191" y="930969"/>
                        <a:pt x="222474" y="922015"/>
                        <a:pt x="204186" y="910490"/>
                      </a:cubicBezTo>
                      <a:cubicBezTo>
                        <a:pt x="170944" y="889535"/>
                        <a:pt x="141036" y="861246"/>
                        <a:pt x="119414" y="827813"/>
                      </a:cubicBezTo>
                      <a:cubicBezTo>
                        <a:pt x="73503" y="756661"/>
                        <a:pt x="67503" y="668555"/>
                        <a:pt x="104364" y="591593"/>
                      </a:cubicBezTo>
                      <a:cubicBezTo>
                        <a:pt x="140464" y="516155"/>
                        <a:pt x="210473" y="452909"/>
                        <a:pt x="294388" y="441479"/>
                      </a:cubicBezTo>
                      <a:cubicBezTo>
                        <a:pt x="384876" y="429192"/>
                        <a:pt x="484697" y="477483"/>
                        <a:pt x="522321" y="563970"/>
                      </a:cubicBezTo>
                      <a:cubicBezTo>
                        <a:pt x="559278" y="648933"/>
                        <a:pt x="531561" y="759423"/>
                        <a:pt x="446216" y="800952"/>
                      </a:cubicBezTo>
                      <a:cubicBezTo>
                        <a:pt x="361444" y="842291"/>
                        <a:pt x="248763" y="803619"/>
                        <a:pt x="232476" y="701988"/>
                      </a:cubicBezTo>
                      <a:cubicBezTo>
                        <a:pt x="224570" y="653124"/>
                        <a:pt x="249811" y="604833"/>
                        <a:pt x="295626" y="586354"/>
                      </a:cubicBezTo>
                      <a:cubicBezTo>
                        <a:pt x="336774" y="569781"/>
                        <a:pt x="380875" y="586068"/>
                        <a:pt x="399163" y="627597"/>
                      </a:cubicBezTo>
                      <a:cubicBezTo>
                        <a:pt x="414689" y="662935"/>
                        <a:pt x="407259" y="709703"/>
                        <a:pt x="366778" y="722371"/>
                      </a:cubicBezTo>
                      <a:cubicBezTo>
                        <a:pt x="331250" y="733611"/>
                        <a:pt x="287720" y="724752"/>
                        <a:pt x="273528" y="685414"/>
                      </a:cubicBezTo>
                      <a:cubicBezTo>
                        <a:pt x="273052" y="683985"/>
                        <a:pt x="270956" y="684557"/>
                        <a:pt x="271242" y="686081"/>
                      </a:cubicBezTo>
                      <a:cubicBezTo>
                        <a:pt x="278100" y="719323"/>
                        <a:pt x="308199" y="739230"/>
                        <a:pt x="339918" y="743136"/>
                      </a:cubicBezTo>
                      <a:cubicBezTo>
                        <a:pt x="375922" y="747708"/>
                        <a:pt x="410117" y="729801"/>
                        <a:pt x="424023" y="694844"/>
                      </a:cubicBezTo>
                      <a:cubicBezTo>
                        <a:pt x="438978" y="657125"/>
                        <a:pt x="426690" y="612834"/>
                        <a:pt x="399353" y="584354"/>
                      </a:cubicBezTo>
                      <a:cubicBezTo>
                        <a:pt x="369350" y="553017"/>
                        <a:pt x="323915" y="547587"/>
                        <a:pt x="285053" y="563970"/>
                      </a:cubicBezTo>
                      <a:cubicBezTo>
                        <a:pt x="243905" y="581306"/>
                        <a:pt x="213616" y="619501"/>
                        <a:pt x="207711" y="664554"/>
                      </a:cubicBezTo>
                      <a:cubicBezTo>
                        <a:pt x="201519" y="712084"/>
                        <a:pt x="220284" y="761043"/>
                        <a:pt x="253335" y="794666"/>
                      </a:cubicBezTo>
                      <a:cubicBezTo>
                        <a:pt x="317724" y="860198"/>
                        <a:pt x="428690" y="858293"/>
                        <a:pt x="498795" y="803715"/>
                      </a:cubicBezTo>
                      <a:cubicBezTo>
                        <a:pt x="576328" y="743326"/>
                        <a:pt x="594045" y="629121"/>
                        <a:pt x="556135" y="541015"/>
                      </a:cubicBezTo>
                      <a:cubicBezTo>
                        <a:pt x="515559" y="446718"/>
                        <a:pt x="412498" y="389568"/>
                        <a:pt x="313247" y="390615"/>
                      </a:cubicBezTo>
                      <a:cubicBezTo>
                        <a:pt x="236190" y="391377"/>
                        <a:pt x="165515" y="426620"/>
                        <a:pt x="112365" y="480436"/>
                      </a:cubicBezTo>
                      <a:cubicBezTo>
                        <a:pt x="153989" y="428525"/>
                        <a:pt x="215140" y="393378"/>
                        <a:pt x="279720" y="376614"/>
                      </a:cubicBezTo>
                      <a:cubicBezTo>
                        <a:pt x="393353" y="347181"/>
                        <a:pt x="512129" y="377852"/>
                        <a:pt x="620048" y="415952"/>
                      </a:cubicBezTo>
                      <a:cubicBezTo>
                        <a:pt x="675578" y="435573"/>
                        <a:pt x="730538" y="460148"/>
                        <a:pt x="787593" y="474721"/>
                      </a:cubicBezTo>
                      <a:cubicBezTo>
                        <a:pt x="841409" y="488437"/>
                        <a:pt x="900845" y="485484"/>
                        <a:pt x="944469" y="447289"/>
                      </a:cubicBezTo>
                      <a:cubicBezTo>
                        <a:pt x="988284" y="408903"/>
                        <a:pt x="990285" y="346610"/>
                        <a:pt x="990570" y="292317"/>
                      </a:cubicBezTo>
                      <a:cubicBezTo>
                        <a:pt x="990856" y="229357"/>
                        <a:pt x="998571" y="166968"/>
                        <a:pt x="1016097" y="106389"/>
                      </a:cubicBezTo>
                      <a:cubicBezTo>
                        <a:pt x="1022955" y="82767"/>
                        <a:pt x="1033052" y="55240"/>
                        <a:pt x="1053435" y="40191"/>
                      </a:cubicBezTo>
                      <a:cubicBezTo>
                        <a:pt x="1074771" y="24474"/>
                        <a:pt x="1099917" y="31237"/>
                        <a:pt x="1116205" y="50573"/>
                      </a:cubicBezTo>
                      <a:cubicBezTo>
                        <a:pt x="1132874" y="70194"/>
                        <a:pt x="1140970" y="97912"/>
                        <a:pt x="1140494" y="123534"/>
                      </a:cubicBezTo>
                      <a:cubicBezTo>
                        <a:pt x="1140303" y="137346"/>
                        <a:pt x="1137446" y="158396"/>
                        <a:pt x="1123539" y="165349"/>
                      </a:cubicBezTo>
                      <a:cubicBezTo>
                        <a:pt x="1111538" y="171350"/>
                        <a:pt x="1090106" y="160015"/>
                        <a:pt x="1093821" y="145156"/>
                      </a:cubicBezTo>
                      <a:cubicBezTo>
                        <a:pt x="1094774" y="141441"/>
                        <a:pt x="1089630" y="137631"/>
                        <a:pt x="1086963" y="141156"/>
                      </a:cubicBezTo>
                      <a:cubicBezTo>
                        <a:pt x="1075438" y="156110"/>
                        <a:pt x="1083153" y="175065"/>
                        <a:pt x="1098870" y="183447"/>
                      </a:cubicBezTo>
                      <a:cubicBezTo>
                        <a:pt x="1119634" y="194496"/>
                        <a:pt x="1141922" y="184209"/>
                        <a:pt x="1153257" y="164778"/>
                      </a:cubicBezTo>
                      <a:cubicBezTo>
                        <a:pt x="1177737" y="122868"/>
                        <a:pt x="1161830" y="55907"/>
                        <a:pt x="1129159" y="22950"/>
                      </a:cubicBezTo>
                      <a:cubicBezTo>
                        <a:pt x="1111919" y="5520"/>
                        <a:pt x="1088106" y="-3148"/>
                        <a:pt x="1064008" y="1043"/>
                      </a:cubicBezTo>
                      <a:cubicBezTo>
                        <a:pt x="1037910" y="5615"/>
                        <a:pt x="1017431" y="24474"/>
                        <a:pt x="1002095" y="45429"/>
                      </a:cubicBezTo>
                      <a:cubicBezTo>
                        <a:pt x="983617" y="70671"/>
                        <a:pt x="972473" y="100674"/>
                        <a:pt x="962186" y="130107"/>
                      </a:cubicBezTo>
                      <a:cubicBezTo>
                        <a:pt x="949994" y="165159"/>
                        <a:pt x="940564" y="201163"/>
                        <a:pt x="934087" y="237739"/>
                      </a:cubicBezTo>
                      <a:cubicBezTo>
                        <a:pt x="928562" y="269267"/>
                        <a:pt x="926943" y="301461"/>
                        <a:pt x="920466" y="332799"/>
                      </a:cubicBezTo>
                      <a:cubicBezTo>
                        <a:pt x="915609" y="356421"/>
                        <a:pt x="906369" y="381376"/>
                        <a:pt x="887986" y="392139"/>
                      </a:cubicBezTo>
                      <a:cubicBezTo>
                        <a:pt x="879699" y="396997"/>
                        <a:pt x="868555" y="399569"/>
                        <a:pt x="861602" y="399950"/>
                      </a:cubicBezTo>
                      <a:cubicBezTo>
                        <a:pt x="847410" y="400712"/>
                        <a:pt x="836646" y="399474"/>
                        <a:pt x="825788" y="397759"/>
                      </a:cubicBezTo>
                      <a:cubicBezTo>
                        <a:pt x="795022" y="392901"/>
                        <a:pt x="765590" y="383281"/>
                        <a:pt x="735872" y="374042"/>
                      </a:cubicBezTo>
                      <a:cubicBezTo>
                        <a:pt x="632145" y="341657"/>
                        <a:pt x="520226" y="311367"/>
                        <a:pt x="410117" y="316225"/>
                      </a:cubicBezTo>
                      <a:cubicBezTo>
                        <a:pt x="316962" y="310129"/>
                        <a:pt x="223617" y="332608"/>
                        <a:pt x="145988" y="390806"/>
                      </a:cubicBezTo>
                      <a:cubicBezTo>
                        <a:pt x="47976" y="464148"/>
                        <a:pt x="-12698" y="583306"/>
                        <a:pt x="2256" y="708369"/>
                      </a:cubicBezTo>
                      <a:close/>
                      <a:moveTo>
                        <a:pt x="1698754" y="1731831"/>
                      </a:moveTo>
                      <a:cubicBezTo>
                        <a:pt x="1646271" y="1716496"/>
                        <a:pt x="1596455" y="1693921"/>
                        <a:pt x="1549497" y="1665918"/>
                      </a:cubicBezTo>
                      <a:cubicBezTo>
                        <a:pt x="1504349" y="1638962"/>
                        <a:pt x="1461105" y="1607910"/>
                        <a:pt x="1426625" y="1567429"/>
                      </a:cubicBezTo>
                      <a:cubicBezTo>
                        <a:pt x="1374237" y="1505803"/>
                        <a:pt x="1346615" y="1389883"/>
                        <a:pt x="1427863" y="1340163"/>
                      </a:cubicBezTo>
                      <a:cubicBezTo>
                        <a:pt x="1508921" y="1290537"/>
                        <a:pt x="1617506" y="1345116"/>
                        <a:pt x="1678180" y="1403885"/>
                      </a:cubicBezTo>
                      <a:cubicBezTo>
                        <a:pt x="1754571" y="1477799"/>
                        <a:pt x="1792575" y="1605243"/>
                        <a:pt x="1726757" y="1699350"/>
                      </a:cubicBezTo>
                      <a:cubicBezTo>
                        <a:pt x="1718376" y="1711352"/>
                        <a:pt x="1708946" y="1722115"/>
                        <a:pt x="1698659" y="1731926"/>
                      </a:cubicBezTo>
                      <a:close/>
                      <a:moveTo>
                        <a:pt x="1525971" y="271267"/>
                      </a:moveTo>
                      <a:cubicBezTo>
                        <a:pt x="1577596" y="217546"/>
                        <a:pt x="1678085" y="210021"/>
                        <a:pt x="1729044" y="269553"/>
                      </a:cubicBezTo>
                      <a:cubicBezTo>
                        <a:pt x="1763810" y="310224"/>
                        <a:pt x="1756952" y="368136"/>
                        <a:pt x="1741426" y="415476"/>
                      </a:cubicBezTo>
                      <a:cubicBezTo>
                        <a:pt x="1722281" y="473864"/>
                        <a:pt x="1691705" y="528918"/>
                        <a:pt x="1665416" y="584163"/>
                      </a:cubicBezTo>
                      <a:cubicBezTo>
                        <a:pt x="1648938" y="618739"/>
                        <a:pt x="1632555" y="653315"/>
                        <a:pt x="1616077" y="687795"/>
                      </a:cubicBezTo>
                      <a:cubicBezTo>
                        <a:pt x="1573214" y="640551"/>
                        <a:pt x="1534353" y="589878"/>
                        <a:pt x="1506159" y="532919"/>
                      </a:cubicBezTo>
                      <a:cubicBezTo>
                        <a:pt x="1465963" y="451480"/>
                        <a:pt x="1459010" y="340895"/>
                        <a:pt x="1525971" y="271267"/>
                      </a:cubicBezTo>
                      <a:close/>
                      <a:moveTo>
                        <a:pt x="1859060" y="1107753"/>
                      </a:moveTo>
                      <a:cubicBezTo>
                        <a:pt x="1824865" y="1125946"/>
                        <a:pt x="1788670" y="1142900"/>
                        <a:pt x="1751046" y="1153282"/>
                      </a:cubicBezTo>
                      <a:cubicBezTo>
                        <a:pt x="1721043" y="1158807"/>
                        <a:pt x="1690658" y="1160807"/>
                        <a:pt x="1660463" y="1154806"/>
                      </a:cubicBezTo>
                      <a:cubicBezTo>
                        <a:pt x="1615887" y="1145948"/>
                        <a:pt x="1571119" y="1121183"/>
                        <a:pt x="1555974" y="1075082"/>
                      </a:cubicBezTo>
                      <a:cubicBezTo>
                        <a:pt x="1540734" y="1028600"/>
                        <a:pt x="1553021" y="977641"/>
                        <a:pt x="1570071" y="933540"/>
                      </a:cubicBezTo>
                      <a:cubicBezTo>
                        <a:pt x="1586073" y="892202"/>
                        <a:pt x="1607886" y="854007"/>
                        <a:pt x="1632079" y="817240"/>
                      </a:cubicBezTo>
                      <a:cubicBezTo>
                        <a:pt x="1652748" y="836195"/>
                        <a:pt x="1673894" y="854673"/>
                        <a:pt x="1695420" y="872676"/>
                      </a:cubicBezTo>
                      <a:cubicBezTo>
                        <a:pt x="1773049" y="937541"/>
                        <a:pt x="1855821" y="997929"/>
                        <a:pt x="1934307" y="1062985"/>
                      </a:cubicBezTo>
                      <a:cubicBezTo>
                        <a:pt x="1909923" y="1079082"/>
                        <a:pt x="1884777" y="1094037"/>
                        <a:pt x="1859060" y="1107753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 w="9525" cap="flat" cmpd="sng">
                  <a:solidFill>
                    <a:schemeClr val="dk1"/>
                  </a:solidFill>
                  <a:prstDash val="solid"/>
                  <a:miter lim="8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26" name="Google Shape;126;p2"/>
                <p:cNvSpPr/>
                <p:nvPr/>
              </p:nvSpPr>
              <p:spPr>
                <a:xfrm flipH="1">
                  <a:off x="1123" y="-7"/>
                  <a:ext cx="2139725" cy="226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2342" h="2267769" extrusionOk="0">
                      <a:moveTo>
                        <a:pt x="251" y="273113"/>
                      </a:moveTo>
                      <a:cubicBezTo>
                        <a:pt x="3680" y="387508"/>
                        <a:pt x="80261" y="506380"/>
                        <a:pt x="196656" y="526288"/>
                      </a:cubicBezTo>
                      <a:cubicBezTo>
                        <a:pt x="328006" y="548767"/>
                        <a:pt x="441354" y="448659"/>
                        <a:pt x="529174" y="362743"/>
                      </a:cubicBezTo>
                      <a:cubicBezTo>
                        <a:pt x="522888" y="375412"/>
                        <a:pt x="517173" y="388270"/>
                        <a:pt x="511934" y="401510"/>
                      </a:cubicBezTo>
                      <a:cubicBezTo>
                        <a:pt x="459070" y="536098"/>
                        <a:pt x="477072" y="688689"/>
                        <a:pt x="548796" y="812609"/>
                      </a:cubicBezTo>
                      <a:cubicBezTo>
                        <a:pt x="569084" y="847756"/>
                        <a:pt x="594611" y="878617"/>
                        <a:pt x="624233" y="905954"/>
                      </a:cubicBezTo>
                      <a:cubicBezTo>
                        <a:pt x="655571" y="934815"/>
                        <a:pt x="690718" y="952150"/>
                        <a:pt x="732152" y="959485"/>
                      </a:cubicBezTo>
                      <a:cubicBezTo>
                        <a:pt x="740343" y="960913"/>
                        <a:pt x="745487" y="952150"/>
                        <a:pt x="740057" y="945578"/>
                      </a:cubicBezTo>
                      <a:cubicBezTo>
                        <a:pt x="719579" y="920718"/>
                        <a:pt x="700243" y="895286"/>
                        <a:pt x="678240" y="871759"/>
                      </a:cubicBezTo>
                      <a:cubicBezTo>
                        <a:pt x="656619" y="848709"/>
                        <a:pt x="637664" y="824706"/>
                        <a:pt x="619281" y="798988"/>
                      </a:cubicBezTo>
                      <a:cubicBezTo>
                        <a:pt x="581847" y="746696"/>
                        <a:pt x="555654" y="687451"/>
                        <a:pt x="542795" y="624109"/>
                      </a:cubicBezTo>
                      <a:cubicBezTo>
                        <a:pt x="516982" y="497046"/>
                        <a:pt x="554130" y="367506"/>
                        <a:pt x="632235" y="266636"/>
                      </a:cubicBezTo>
                      <a:cubicBezTo>
                        <a:pt x="640331" y="256254"/>
                        <a:pt x="648713" y="246253"/>
                        <a:pt x="657571" y="236537"/>
                      </a:cubicBezTo>
                      <a:cubicBezTo>
                        <a:pt x="701672" y="196913"/>
                        <a:pt x="749011" y="161575"/>
                        <a:pt x="803494" y="137763"/>
                      </a:cubicBezTo>
                      <a:cubicBezTo>
                        <a:pt x="915698" y="88709"/>
                        <a:pt x="1050573" y="102330"/>
                        <a:pt x="1152776" y="169576"/>
                      </a:cubicBezTo>
                      <a:cubicBezTo>
                        <a:pt x="1254122" y="236347"/>
                        <a:pt x="1316701" y="356647"/>
                        <a:pt x="1320416" y="478567"/>
                      </a:cubicBezTo>
                      <a:cubicBezTo>
                        <a:pt x="1322797" y="555910"/>
                        <a:pt x="1300128" y="628872"/>
                        <a:pt x="1260885" y="692404"/>
                      </a:cubicBezTo>
                      <a:cubicBezTo>
                        <a:pt x="1283745" y="612298"/>
                        <a:pt x="1270124" y="522382"/>
                        <a:pt x="1219546" y="455231"/>
                      </a:cubicBezTo>
                      <a:cubicBezTo>
                        <a:pt x="1163634" y="381127"/>
                        <a:pt x="1068765" y="339502"/>
                        <a:pt x="977230" y="349789"/>
                      </a:cubicBezTo>
                      <a:cubicBezTo>
                        <a:pt x="883504" y="360362"/>
                        <a:pt x="801113" y="418465"/>
                        <a:pt x="756726" y="503047"/>
                      </a:cubicBezTo>
                      <a:cubicBezTo>
                        <a:pt x="711102" y="590105"/>
                        <a:pt x="712245" y="692308"/>
                        <a:pt x="753964" y="780605"/>
                      </a:cubicBezTo>
                      <a:cubicBezTo>
                        <a:pt x="794445" y="866330"/>
                        <a:pt x="871979" y="926147"/>
                        <a:pt x="961799" y="949960"/>
                      </a:cubicBezTo>
                      <a:cubicBezTo>
                        <a:pt x="1094007" y="985012"/>
                        <a:pt x="1222689" y="948721"/>
                        <a:pt x="1338228" y="884618"/>
                      </a:cubicBezTo>
                      <a:cubicBezTo>
                        <a:pt x="1301747" y="941863"/>
                        <a:pt x="1281173" y="1009300"/>
                        <a:pt x="1283173" y="1080357"/>
                      </a:cubicBezTo>
                      <a:cubicBezTo>
                        <a:pt x="1285554" y="1161796"/>
                        <a:pt x="1317749" y="1243996"/>
                        <a:pt x="1378137" y="1298956"/>
                      </a:cubicBezTo>
                      <a:cubicBezTo>
                        <a:pt x="1440050" y="1355248"/>
                        <a:pt x="1520631" y="1381918"/>
                        <a:pt x="1603118" y="1369917"/>
                      </a:cubicBezTo>
                      <a:cubicBezTo>
                        <a:pt x="1760852" y="1347057"/>
                        <a:pt x="1873914" y="1159129"/>
                        <a:pt x="1789427" y="1011967"/>
                      </a:cubicBezTo>
                      <a:cubicBezTo>
                        <a:pt x="1749422" y="942340"/>
                        <a:pt x="1668364" y="903097"/>
                        <a:pt x="1591592" y="931767"/>
                      </a:cubicBezTo>
                      <a:cubicBezTo>
                        <a:pt x="1558065" y="944245"/>
                        <a:pt x="1526537" y="966819"/>
                        <a:pt x="1508439" y="998823"/>
                      </a:cubicBezTo>
                      <a:cubicBezTo>
                        <a:pt x="1492056" y="1027874"/>
                        <a:pt x="1485484" y="1068260"/>
                        <a:pt x="1488627" y="1101502"/>
                      </a:cubicBezTo>
                      <a:cubicBezTo>
                        <a:pt x="1491866" y="1134459"/>
                        <a:pt x="1504439" y="1164653"/>
                        <a:pt x="1526156" y="1189418"/>
                      </a:cubicBezTo>
                      <a:cubicBezTo>
                        <a:pt x="1535871" y="1200467"/>
                        <a:pt x="1550445" y="1184560"/>
                        <a:pt x="1541872" y="1173511"/>
                      </a:cubicBezTo>
                      <a:cubicBezTo>
                        <a:pt x="1519298" y="1144460"/>
                        <a:pt x="1510916" y="1104836"/>
                        <a:pt x="1518631" y="1068736"/>
                      </a:cubicBezTo>
                      <a:cubicBezTo>
                        <a:pt x="1525203" y="1037590"/>
                        <a:pt x="1551778" y="1010062"/>
                        <a:pt x="1579972" y="997489"/>
                      </a:cubicBezTo>
                      <a:cubicBezTo>
                        <a:pt x="1638932" y="971200"/>
                        <a:pt x="1705702" y="998347"/>
                        <a:pt x="1730467" y="1058354"/>
                      </a:cubicBezTo>
                      <a:cubicBezTo>
                        <a:pt x="1754565" y="1116838"/>
                        <a:pt x="1736087" y="1183322"/>
                        <a:pt x="1696939" y="1227328"/>
                      </a:cubicBezTo>
                      <a:cubicBezTo>
                        <a:pt x="1674270" y="1252759"/>
                        <a:pt x="1647885" y="1270666"/>
                        <a:pt x="1617882" y="1279715"/>
                      </a:cubicBezTo>
                      <a:cubicBezTo>
                        <a:pt x="1588354" y="1288573"/>
                        <a:pt x="1556064" y="1289050"/>
                        <a:pt x="1528156" y="1282668"/>
                      </a:cubicBezTo>
                      <a:cubicBezTo>
                        <a:pt x="1461100" y="1267523"/>
                        <a:pt x="1406427" y="1230471"/>
                        <a:pt x="1374137" y="1164463"/>
                      </a:cubicBezTo>
                      <a:cubicBezTo>
                        <a:pt x="1343085" y="1101026"/>
                        <a:pt x="1342514" y="1024255"/>
                        <a:pt x="1369089" y="959199"/>
                      </a:cubicBezTo>
                      <a:cubicBezTo>
                        <a:pt x="1422238" y="829183"/>
                        <a:pt x="1561970" y="756412"/>
                        <a:pt x="1696653" y="772318"/>
                      </a:cubicBezTo>
                      <a:cubicBezTo>
                        <a:pt x="1757804" y="779557"/>
                        <a:pt x="1820288" y="804608"/>
                        <a:pt x="1866294" y="846709"/>
                      </a:cubicBezTo>
                      <a:cubicBezTo>
                        <a:pt x="1919253" y="895191"/>
                        <a:pt x="1949733" y="962723"/>
                        <a:pt x="1958210" y="1034256"/>
                      </a:cubicBezTo>
                      <a:cubicBezTo>
                        <a:pt x="1966878" y="1107789"/>
                        <a:pt x="1955543" y="1177988"/>
                        <a:pt x="1932969" y="1245235"/>
                      </a:cubicBezTo>
                      <a:cubicBezTo>
                        <a:pt x="1907537" y="1296098"/>
                        <a:pt x="1874199" y="1343247"/>
                        <a:pt x="1835337" y="1382204"/>
                      </a:cubicBezTo>
                      <a:cubicBezTo>
                        <a:pt x="1765519" y="1452308"/>
                        <a:pt x="1679032" y="1493647"/>
                        <a:pt x="1583211" y="1511935"/>
                      </a:cubicBezTo>
                      <a:cubicBezTo>
                        <a:pt x="1477102" y="1532128"/>
                        <a:pt x="1350515" y="1538605"/>
                        <a:pt x="1275839" y="1630045"/>
                      </a:cubicBezTo>
                      <a:cubicBezTo>
                        <a:pt x="1244597" y="1668240"/>
                        <a:pt x="1224594" y="1718818"/>
                        <a:pt x="1229833" y="1769110"/>
                      </a:cubicBezTo>
                      <a:cubicBezTo>
                        <a:pt x="1235358" y="1822640"/>
                        <a:pt x="1265457" y="1870360"/>
                        <a:pt x="1315749" y="1890553"/>
                      </a:cubicBezTo>
                      <a:cubicBezTo>
                        <a:pt x="1370041" y="1912366"/>
                        <a:pt x="1444241" y="1879695"/>
                        <a:pt x="1450051" y="1815973"/>
                      </a:cubicBezTo>
                      <a:cubicBezTo>
                        <a:pt x="1454147" y="1770157"/>
                        <a:pt x="1413951" y="1719675"/>
                        <a:pt x="1365850" y="1733867"/>
                      </a:cubicBezTo>
                      <a:cubicBezTo>
                        <a:pt x="1362707" y="1734820"/>
                        <a:pt x="1362326" y="1740058"/>
                        <a:pt x="1365850" y="1740725"/>
                      </a:cubicBezTo>
                      <a:cubicBezTo>
                        <a:pt x="1385281" y="1744154"/>
                        <a:pt x="1401378" y="1760251"/>
                        <a:pt x="1404426" y="1780444"/>
                      </a:cubicBezTo>
                      <a:cubicBezTo>
                        <a:pt x="1406808" y="1795780"/>
                        <a:pt x="1397664" y="1809972"/>
                        <a:pt x="1385853" y="1819116"/>
                      </a:cubicBezTo>
                      <a:cubicBezTo>
                        <a:pt x="1358611" y="1840261"/>
                        <a:pt x="1320321" y="1826831"/>
                        <a:pt x="1302033" y="1799971"/>
                      </a:cubicBezTo>
                      <a:cubicBezTo>
                        <a:pt x="1280601" y="1768538"/>
                        <a:pt x="1285745" y="1725866"/>
                        <a:pt x="1302223" y="1693481"/>
                      </a:cubicBezTo>
                      <a:cubicBezTo>
                        <a:pt x="1322321" y="1653952"/>
                        <a:pt x="1358040" y="1627759"/>
                        <a:pt x="1397187" y="1609852"/>
                      </a:cubicBezTo>
                      <a:cubicBezTo>
                        <a:pt x="1487675" y="1568418"/>
                        <a:pt x="1591402" y="1573657"/>
                        <a:pt x="1683033" y="1535366"/>
                      </a:cubicBezTo>
                      <a:cubicBezTo>
                        <a:pt x="1747041" y="1508601"/>
                        <a:pt x="1804953" y="1468310"/>
                        <a:pt x="1852673" y="1417637"/>
                      </a:cubicBezTo>
                      <a:cubicBezTo>
                        <a:pt x="1835909" y="1447069"/>
                        <a:pt x="1818383" y="1476025"/>
                        <a:pt x="1801047" y="1504315"/>
                      </a:cubicBezTo>
                      <a:cubicBezTo>
                        <a:pt x="1714370" y="1645951"/>
                        <a:pt x="1615977" y="1801876"/>
                        <a:pt x="1618548" y="1975231"/>
                      </a:cubicBezTo>
                      <a:cubicBezTo>
                        <a:pt x="1619691" y="2048859"/>
                        <a:pt x="1639884" y="2122297"/>
                        <a:pt x="1687890" y="2178685"/>
                      </a:cubicBezTo>
                      <a:cubicBezTo>
                        <a:pt x="1696367" y="2188686"/>
                        <a:pt x="1705702" y="2197639"/>
                        <a:pt x="1715608" y="2205640"/>
                      </a:cubicBezTo>
                      <a:cubicBezTo>
                        <a:pt x="1731324" y="2224690"/>
                        <a:pt x="1753041" y="2239930"/>
                        <a:pt x="1773330" y="2250027"/>
                      </a:cubicBezTo>
                      <a:cubicBezTo>
                        <a:pt x="1824003" y="2275078"/>
                        <a:pt x="1878866" y="2271363"/>
                        <a:pt x="1931159" y="2252789"/>
                      </a:cubicBezTo>
                      <a:cubicBezTo>
                        <a:pt x="1959829" y="2242597"/>
                        <a:pt x="1987833" y="2230025"/>
                        <a:pt x="2014883" y="2216118"/>
                      </a:cubicBezTo>
                      <a:cubicBezTo>
                        <a:pt x="2040506" y="2202878"/>
                        <a:pt x="2066604" y="2191829"/>
                        <a:pt x="2094989" y="2186400"/>
                      </a:cubicBezTo>
                      <a:cubicBezTo>
                        <a:pt x="2140328" y="2177732"/>
                        <a:pt x="2197859" y="2195163"/>
                        <a:pt x="2216338" y="2242312"/>
                      </a:cubicBezTo>
                      <a:cubicBezTo>
                        <a:pt x="2217480" y="2245264"/>
                        <a:pt x="2222052" y="2245074"/>
                        <a:pt x="2222052" y="2241550"/>
                      </a:cubicBezTo>
                      <a:cubicBezTo>
                        <a:pt x="2222052" y="2194782"/>
                        <a:pt x="2188429" y="2162683"/>
                        <a:pt x="2147376" y="2147919"/>
                      </a:cubicBezTo>
                      <a:cubicBezTo>
                        <a:pt x="2117944" y="2137346"/>
                        <a:pt x="2087845" y="2138108"/>
                        <a:pt x="2058317" y="2144490"/>
                      </a:cubicBezTo>
                      <a:cubicBezTo>
                        <a:pt x="2066223" y="2133727"/>
                        <a:pt x="2073272" y="2122487"/>
                        <a:pt x="2079558" y="2110771"/>
                      </a:cubicBezTo>
                      <a:cubicBezTo>
                        <a:pt x="2118611" y="2038096"/>
                        <a:pt x="2129088" y="1943417"/>
                        <a:pt x="2082416" y="1871503"/>
                      </a:cubicBezTo>
                      <a:cubicBezTo>
                        <a:pt x="2042125" y="1809496"/>
                        <a:pt x="1966878" y="1771967"/>
                        <a:pt x="1896297" y="1802733"/>
                      </a:cubicBezTo>
                      <a:cubicBezTo>
                        <a:pt x="1837814" y="1828260"/>
                        <a:pt x="1798285" y="1898269"/>
                        <a:pt x="1830670" y="1959800"/>
                      </a:cubicBezTo>
                      <a:cubicBezTo>
                        <a:pt x="1843243" y="1983708"/>
                        <a:pt x="1863627" y="2001424"/>
                        <a:pt x="1888773" y="2010092"/>
                      </a:cubicBezTo>
                      <a:cubicBezTo>
                        <a:pt x="1888963" y="2010092"/>
                        <a:pt x="1889058" y="2009902"/>
                        <a:pt x="1888868" y="2009806"/>
                      </a:cubicBezTo>
                      <a:cubicBezTo>
                        <a:pt x="1856292" y="1993804"/>
                        <a:pt x="1843815" y="1957419"/>
                        <a:pt x="1846196" y="1922653"/>
                      </a:cubicBezTo>
                      <a:cubicBezTo>
                        <a:pt x="1848482" y="1889220"/>
                        <a:pt x="1871437" y="1862264"/>
                        <a:pt x="1902203" y="1851596"/>
                      </a:cubicBezTo>
                      <a:cubicBezTo>
                        <a:pt x="1970021" y="1828069"/>
                        <a:pt x="2034696" y="1875218"/>
                        <a:pt x="2050888" y="1942750"/>
                      </a:cubicBezTo>
                      <a:cubicBezTo>
                        <a:pt x="2087464" y="2095150"/>
                        <a:pt x="1904298" y="2264029"/>
                        <a:pt x="1766472" y="2162397"/>
                      </a:cubicBezTo>
                      <a:cubicBezTo>
                        <a:pt x="1715513" y="2124773"/>
                        <a:pt x="1692653" y="2055336"/>
                        <a:pt x="1688081" y="1994185"/>
                      </a:cubicBezTo>
                      <a:cubicBezTo>
                        <a:pt x="1685985" y="1965610"/>
                        <a:pt x="1687414" y="1936940"/>
                        <a:pt x="1691415" y="1908556"/>
                      </a:cubicBezTo>
                      <a:cubicBezTo>
                        <a:pt x="1716751" y="1830546"/>
                        <a:pt x="1765900" y="1760251"/>
                        <a:pt x="1822002" y="1701101"/>
                      </a:cubicBezTo>
                      <a:cubicBezTo>
                        <a:pt x="1905156" y="1613185"/>
                        <a:pt x="2001549" y="1539557"/>
                        <a:pt x="2083178" y="1450117"/>
                      </a:cubicBezTo>
                      <a:cubicBezTo>
                        <a:pt x="2155949" y="1370393"/>
                        <a:pt x="2229672" y="1265428"/>
                        <a:pt x="2232339" y="1152271"/>
                      </a:cubicBezTo>
                      <a:cubicBezTo>
                        <a:pt x="2233482" y="1103122"/>
                        <a:pt x="2216242" y="1051496"/>
                        <a:pt x="2172904" y="1025017"/>
                      </a:cubicBezTo>
                      <a:cubicBezTo>
                        <a:pt x="2131755" y="999871"/>
                        <a:pt x="2078796" y="1007300"/>
                        <a:pt x="2039267" y="1031970"/>
                      </a:cubicBezTo>
                      <a:cubicBezTo>
                        <a:pt x="2029552" y="1038066"/>
                        <a:pt x="2020599" y="1045114"/>
                        <a:pt x="2012502" y="1053115"/>
                      </a:cubicBezTo>
                      <a:cubicBezTo>
                        <a:pt x="2009931" y="1015682"/>
                        <a:pt x="2002882" y="978916"/>
                        <a:pt x="1990595" y="944149"/>
                      </a:cubicBezTo>
                      <a:cubicBezTo>
                        <a:pt x="1966878" y="815181"/>
                        <a:pt x="1920015" y="690689"/>
                        <a:pt x="1910966" y="559149"/>
                      </a:cubicBezTo>
                      <a:cubicBezTo>
                        <a:pt x="1906394" y="493522"/>
                        <a:pt x="1908870" y="423703"/>
                        <a:pt x="1937636" y="363315"/>
                      </a:cubicBezTo>
                      <a:cubicBezTo>
                        <a:pt x="1959924" y="316547"/>
                        <a:pt x="1999739" y="274828"/>
                        <a:pt x="2054412" y="276542"/>
                      </a:cubicBezTo>
                      <a:cubicBezTo>
                        <a:pt x="2107562" y="278257"/>
                        <a:pt x="2156806" y="315785"/>
                        <a:pt x="2178333" y="364934"/>
                      </a:cubicBezTo>
                      <a:cubicBezTo>
                        <a:pt x="2200812" y="416179"/>
                        <a:pt x="2190620" y="486378"/>
                        <a:pt x="2146805" y="522954"/>
                      </a:cubicBezTo>
                      <a:cubicBezTo>
                        <a:pt x="2102990" y="559435"/>
                        <a:pt x="2026885" y="550100"/>
                        <a:pt x="2010978" y="491331"/>
                      </a:cubicBezTo>
                      <a:cubicBezTo>
                        <a:pt x="2004406" y="466947"/>
                        <a:pt x="2003549" y="438181"/>
                        <a:pt x="2024599" y="418750"/>
                      </a:cubicBezTo>
                      <a:cubicBezTo>
                        <a:pt x="2047554" y="397510"/>
                        <a:pt x="2095274" y="395700"/>
                        <a:pt x="2100609" y="434181"/>
                      </a:cubicBezTo>
                      <a:cubicBezTo>
                        <a:pt x="2101847" y="443325"/>
                        <a:pt x="2114896" y="440182"/>
                        <a:pt x="2115468" y="432085"/>
                      </a:cubicBezTo>
                      <a:cubicBezTo>
                        <a:pt x="2118325" y="395700"/>
                        <a:pt x="2096608" y="364648"/>
                        <a:pt x="2061366" y="356743"/>
                      </a:cubicBezTo>
                      <a:cubicBezTo>
                        <a:pt x="2021170" y="347694"/>
                        <a:pt x="1982499" y="370649"/>
                        <a:pt x="1960591" y="404177"/>
                      </a:cubicBezTo>
                      <a:cubicBezTo>
                        <a:pt x="1918872" y="468185"/>
                        <a:pt x="1947828" y="560387"/>
                        <a:pt x="2014312" y="593439"/>
                      </a:cubicBezTo>
                      <a:cubicBezTo>
                        <a:pt x="2087559" y="629729"/>
                        <a:pt x="2176713" y="599059"/>
                        <a:pt x="2220909" y="531812"/>
                      </a:cubicBezTo>
                      <a:cubicBezTo>
                        <a:pt x="2263010" y="467709"/>
                        <a:pt x="2262153" y="377602"/>
                        <a:pt x="2222338" y="312737"/>
                      </a:cubicBezTo>
                      <a:cubicBezTo>
                        <a:pt x="2184905" y="251777"/>
                        <a:pt x="2114230" y="205009"/>
                        <a:pt x="2041554" y="213963"/>
                      </a:cubicBezTo>
                      <a:cubicBezTo>
                        <a:pt x="1967544" y="223107"/>
                        <a:pt x="1916395" y="280352"/>
                        <a:pt x="1890963" y="348265"/>
                      </a:cubicBezTo>
                      <a:cubicBezTo>
                        <a:pt x="1863817" y="420751"/>
                        <a:pt x="1867056" y="500475"/>
                        <a:pt x="1878676" y="575818"/>
                      </a:cubicBezTo>
                      <a:cubicBezTo>
                        <a:pt x="1893059" y="668401"/>
                        <a:pt x="1921443" y="758221"/>
                        <a:pt x="1946208" y="848328"/>
                      </a:cubicBezTo>
                      <a:cubicBezTo>
                        <a:pt x="1947828" y="854138"/>
                        <a:pt x="1949352" y="859948"/>
                        <a:pt x="1950971" y="865854"/>
                      </a:cubicBezTo>
                      <a:cubicBezTo>
                        <a:pt x="1941255" y="851662"/>
                        <a:pt x="1930397" y="838041"/>
                        <a:pt x="1918110" y="825277"/>
                      </a:cubicBezTo>
                      <a:cubicBezTo>
                        <a:pt x="1826670" y="729932"/>
                        <a:pt x="1682842" y="692213"/>
                        <a:pt x="1556445" y="724979"/>
                      </a:cubicBezTo>
                      <a:cubicBezTo>
                        <a:pt x="1555969" y="723741"/>
                        <a:pt x="1554445" y="722693"/>
                        <a:pt x="1553112" y="723646"/>
                      </a:cubicBezTo>
                      <a:cubicBezTo>
                        <a:pt x="1551302" y="724884"/>
                        <a:pt x="1549397" y="726122"/>
                        <a:pt x="1547587" y="727360"/>
                      </a:cubicBezTo>
                      <a:cubicBezTo>
                        <a:pt x="1543682" y="728503"/>
                        <a:pt x="1539777" y="729646"/>
                        <a:pt x="1535871" y="730980"/>
                      </a:cubicBezTo>
                      <a:cubicBezTo>
                        <a:pt x="1473483" y="751363"/>
                        <a:pt x="1417857" y="788511"/>
                        <a:pt x="1374708" y="836612"/>
                      </a:cubicBezTo>
                      <a:cubicBezTo>
                        <a:pt x="1283935" y="886428"/>
                        <a:pt x="1187352" y="922623"/>
                        <a:pt x="1082291" y="919289"/>
                      </a:cubicBezTo>
                      <a:cubicBezTo>
                        <a:pt x="1008948" y="917003"/>
                        <a:pt x="934653" y="894715"/>
                        <a:pt x="878361" y="845280"/>
                      </a:cubicBezTo>
                      <a:cubicBezTo>
                        <a:pt x="822258" y="795940"/>
                        <a:pt x="788825" y="722503"/>
                        <a:pt x="790635" y="646779"/>
                      </a:cubicBezTo>
                      <a:cubicBezTo>
                        <a:pt x="792350" y="577913"/>
                        <a:pt x="828735" y="510381"/>
                        <a:pt x="881599" y="472376"/>
                      </a:cubicBezTo>
                      <a:cubicBezTo>
                        <a:pt x="893124" y="464089"/>
                        <a:pt x="911031" y="453421"/>
                        <a:pt x="920461" y="449230"/>
                      </a:cubicBezTo>
                      <a:cubicBezTo>
                        <a:pt x="928938" y="445516"/>
                        <a:pt x="937892" y="442563"/>
                        <a:pt x="946845" y="440086"/>
                      </a:cubicBezTo>
                      <a:cubicBezTo>
                        <a:pt x="950560" y="439039"/>
                        <a:pt x="954370" y="438086"/>
                        <a:pt x="958180" y="437324"/>
                      </a:cubicBezTo>
                      <a:cubicBezTo>
                        <a:pt x="959609" y="437038"/>
                        <a:pt x="970563" y="434943"/>
                        <a:pt x="968562" y="435229"/>
                      </a:cubicBezTo>
                      <a:cubicBezTo>
                        <a:pt x="1006377" y="429990"/>
                        <a:pt x="1035714" y="434371"/>
                        <a:pt x="1071051" y="447040"/>
                      </a:cubicBezTo>
                      <a:cubicBezTo>
                        <a:pt x="1082767" y="451231"/>
                        <a:pt x="1096864" y="458279"/>
                        <a:pt x="1110866" y="467328"/>
                      </a:cubicBezTo>
                      <a:cubicBezTo>
                        <a:pt x="1124106" y="475996"/>
                        <a:pt x="1135440" y="485806"/>
                        <a:pt x="1148013" y="500189"/>
                      </a:cubicBezTo>
                      <a:cubicBezTo>
                        <a:pt x="1168397" y="523621"/>
                        <a:pt x="1181256" y="554196"/>
                        <a:pt x="1187256" y="588295"/>
                      </a:cubicBezTo>
                      <a:cubicBezTo>
                        <a:pt x="1192686" y="618966"/>
                        <a:pt x="1189447" y="655542"/>
                        <a:pt x="1176207" y="688498"/>
                      </a:cubicBezTo>
                      <a:cubicBezTo>
                        <a:pt x="1165444" y="715359"/>
                        <a:pt x="1141917" y="744410"/>
                        <a:pt x="1114676" y="761269"/>
                      </a:cubicBezTo>
                      <a:cubicBezTo>
                        <a:pt x="1052478" y="799655"/>
                        <a:pt x="964181" y="779653"/>
                        <a:pt x="945988" y="703548"/>
                      </a:cubicBezTo>
                      <a:cubicBezTo>
                        <a:pt x="938749" y="673163"/>
                        <a:pt x="944845" y="635825"/>
                        <a:pt x="972372" y="614394"/>
                      </a:cubicBezTo>
                      <a:cubicBezTo>
                        <a:pt x="1004090" y="589724"/>
                        <a:pt x="1046286" y="582295"/>
                        <a:pt x="1079529" y="608584"/>
                      </a:cubicBezTo>
                      <a:cubicBezTo>
                        <a:pt x="1087815" y="615156"/>
                        <a:pt x="1097721" y="605250"/>
                        <a:pt x="1091054" y="596868"/>
                      </a:cubicBezTo>
                      <a:cubicBezTo>
                        <a:pt x="1067051" y="566674"/>
                        <a:pt x="1025712" y="551053"/>
                        <a:pt x="987993" y="553339"/>
                      </a:cubicBezTo>
                      <a:cubicBezTo>
                        <a:pt x="942654" y="556101"/>
                        <a:pt x="904459" y="586581"/>
                        <a:pt x="885885" y="628205"/>
                      </a:cubicBezTo>
                      <a:cubicBezTo>
                        <a:pt x="865407" y="674020"/>
                        <a:pt x="865692" y="725932"/>
                        <a:pt x="889410" y="770413"/>
                      </a:cubicBezTo>
                      <a:cubicBezTo>
                        <a:pt x="912174" y="813085"/>
                        <a:pt x="954465" y="843565"/>
                        <a:pt x="1000185" y="855948"/>
                      </a:cubicBezTo>
                      <a:cubicBezTo>
                        <a:pt x="1074766" y="876046"/>
                        <a:pt x="1153442" y="846709"/>
                        <a:pt x="1205544" y="791464"/>
                      </a:cubicBezTo>
                      <a:cubicBezTo>
                        <a:pt x="1215831" y="782986"/>
                        <a:pt x="1225547" y="773938"/>
                        <a:pt x="1234500" y="764222"/>
                      </a:cubicBezTo>
                      <a:cubicBezTo>
                        <a:pt x="1270505" y="725455"/>
                        <a:pt x="1298985" y="680116"/>
                        <a:pt x="1318701" y="630682"/>
                      </a:cubicBezTo>
                      <a:cubicBezTo>
                        <a:pt x="1359373" y="528574"/>
                        <a:pt x="1354515" y="414083"/>
                        <a:pt x="1311367" y="313785"/>
                      </a:cubicBezTo>
                      <a:cubicBezTo>
                        <a:pt x="1266981" y="210629"/>
                        <a:pt x="1182399" y="130810"/>
                        <a:pt x="1077814" y="93472"/>
                      </a:cubicBezTo>
                      <a:cubicBezTo>
                        <a:pt x="970658" y="55181"/>
                        <a:pt x="852929" y="64420"/>
                        <a:pt x="752440" y="117570"/>
                      </a:cubicBezTo>
                      <a:cubicBezTo>
                        <a:pt x="655475" y="169005"/>
                        <a:pt x="580133" y="252634"/>
                        <a:pt x="501837" y="328168"/>
                      </a:cubicBezTo>
                      <a:cubicBezTo>
                        <a:pt x="461737" y="366839"/>
                        <a:pt x="420303" y="404939"/>
                        <a:pt x="373345" y="434848"/>
                      </a:cubicBezTo>
                      <a:cubicBezTo>
                        <a:pt x="322672" y="467137"/>
                        <a:pt x="260379" y="492855"/>
                        <a:pt x="199704" y="478758"/>
                      </a:cubicBezTo>
                      <a:cubicBezTo>
                        <a:pt x="102930" y="456184"/>
                        <a:pt x="45685" y="340931"/>
                        <a:pt x="59973" y="246062"/>
                      </a:cubicBezTo>
                      <a:cubicBezTo>
                        <a:pt x="67973" y="193103"/>
                        <a:pt x="93024" y="144145"/>
                        <a:pt x="134839" y="110902"/>
                      </a:cubicBezTo>
                      <a:cubicBezTo>
                        <a:pt x="171891" y="81470"/>
                        <a:pt x="221612" y="69659"/>
                        <a:pt x="265236" y="81184"/>
                      </a:cubicBezTo>
                      <a:cubicBezTo>
                        <a:pt x="309908" y="92995"/>
                        <a:pt x="337722" y="125571"/>
                        <a:pt x="348008" y="168529"/>
                      </a:cubicBezTo>
                      <a:cubicBezTo>
                        <a:pt x="356867" y="205581"/>
                        <a:pt x="345818" y="247586"/>
                        <a:pt x="315242" y="267112"/>
                      </a:cubicBezTo>
                      <a:cubicBezTo>
                        <a:pt x="284763" y="286543"/>
                        <a:pt x="244472" y="288734"/>
                        <a:pt x="214944" y="268065"/>
                      </a:cubicBezTo>
                      <a:cubicBezTo>
                        <a:pt x="211134" y="265398"/>
                        <a:pt x="203800" y="258159"/>
                        <a:pt x="199895" y="251968"/>
                      </a:cubicBezTo>
                      <a:cubicBezTo>
                        <a:pt x="193418" y="241585"/>
                        <a:pt x="188084" y="228917"/>
                        <a:pt x="186846" y="216535"/>
                      </a:cubicBezTo>
                      <a:cubicBezTo>
                        <a:pt x="184940" y="197675"/>
                        <a:pt x="192941" y="179292"/>
                        <a:pt x="210277" y="171005"/>
                      </a:cubicBezTo>
                      <a:cubicBezTo>
                        <a:pt x="225898" y="163576"/>
                        <a:pt x="251711" y="164147"/>
                        <a:pt x="266760" y="172624"/>
                      </a:cubicBezTo>
                      <a:cubicBezTo>
                        <a:pt x="272190" y="175672"/>
                        <a:pt x="278571" y="170624"/>
                        <a:pt x="277047" y="164623"/>
                      </a:cubicBezTo>
                      <a:cubicBezTo>
                        <a:pt x="262950" y="107188"/>
                        <a:pt x="186179" y="111379"/>
                        <a:pt x="151603" y="146716"/>
                      </a:cubicBezTo>
                      <a:cubicBezTo>
                        <a:pt x="105883" y="193484"/>
                        <a:pt x="115027" y="274066"/>
                        <a:pt x="161033" y="316833"/>
                      </a:cubicBezTo>
                      <a:cubicBezTo>
                        <a:pt x="247615" y="397319"/>
                        <a:pt x="400587" y="347218"/>
                        <a:pt x="423161" y="229965"/>
                      </a:cubicBezTo>
                      <a:cubicBezTo>
                        <a:pt x="434686" y="170338"/>
                        <a:pt x="417827" y="109378"/>
                        <a:pt x="378870" y="63468"/>
                      </a:cubicBezTo>
                      <a:cubicBezTo>
                        <a:pt x="339055" y="16510"/>
                        <a:pt x="273714" y="-5017"/>
                        <a:pt x="213897" y="984"/>
                      </a:cubicBezTo>
                      <a:cubicBezTo>
                        <a:pt x="147793" y="7651"/>
                        <a:pt x="89881" y="39465"/>
                        <a:pt x="50638" y="94138"/>
                      </a:cubicBezTo>
                      <a:cubicBezTo>
                        <a:pt x="13776" y="145383"/>
                        <a:pt x="-1749" y="210058"/>
                        <a:pt x="156" y="272923"/>
                      </a:cubicBezTo>
                      <a:close/>
                      <a:moveTo>
                        <a:pt x="2026599" y="1144651"/>
                      </a:moveTo>
                      <a:cubicBezTo>
                        <a:pt x="2032886" y="1107884"/>
                        <a:pt x="2061556" y="1078261"/>
                        <a:pt x="2096608" y="1068355"/>
                      </a:cubicBezTo>
                      <a:cubicBezTo>
                        <a:pt x="2129660" y="1059021"/>
                        <a:pt x="2161092" y="1073023"/>
                        <a:pt x="2174618" y="1105789"/>
                      </a:cubicBezTo>
                      <a:cubicBezTo>
                        <a:pt x="2190525" y="1144651"/>
                        <a:pt x="2181762" y="1190275"/>
                        <a:pt x="2169570" y="1228756"/>
                      </a:cubicBezTo>
                      <a:cubicBezTo>
                        <a:pt x="2104705" y="1434687"/>
                        <a:pt x="1902489" y="1547368"/>
                        <a:pt x="1778378" y="1711198"/>
                      </a:cubicBezTo>
                      <a:cubicBezTo>
                        <a:pt x="1753994" y="1743392"/>
                        <a:pt x="1731991" y="1778158"/>
                        <a:pt x="1714084" y="1814925"/>
                      </a:cubicBezTo>
                      <a:cubicBezTo>
                        <a:pt x="1720371" y="1795589"/>
                        <a:pt x="1727514" y="1776634"/>
                        <a:pt x="1735230" y="1758156"/>
                      </a:cubicBezTo>
                      <a:cubicBezTo>
                        <a:pt x="1804286" y="1592611"/>
                        <a:pt x="1920586" y="1451832"/>
                        <a:pt x="1979832" y="1281334"/>
                      </a:cubicBezTo>
                      <a:cubicBezTo>
                        <a:pt x="1985166" y="1265999"/>
                        <a:pt x="1989928" y="1250283"/>
                        <a:pt x="1994119" y="1234376"/>
                      </a:cubicBezTo>
                      <a:cubicBezTo>
                        <a:pt x="2003358" y="1243901"/>
                        <a:pt x="2014503" y="1251616"/>
                        <a:pt x="2027171" y="1256760"/>
                      </a:cubicBezTo>
                      <a:cubicBezTo>
                        <a:pt x="2054793" y="1267999"/>
                        <a:pt x="2088988" y="1266571"/>
                        <a:pt x="2108419" y="1241234"/>
                      </a:cubicBezTo>
                      <a:cubicBezTo>
                        <a:pt x="2116325" y="1230852"/>
                        <a:pt x="2119849" y="1218184"/>
                        <a:pt x="2112896" y="1206087"/>
                      </a:cubicBezTo>
                      <a:cubicBezTo>
                        <a:pt x="2106990" y="1195800"/>
                        <a:pt x="2092227" y="1188085"/>
                        <a:pt x="2080606" y="1192752"/>
                      </a:cubicBezTo>
                      <a:cubicBezTo>
                        <a:pt x="2067652" y="1197895"/>
                        <a:pt x="2053936" y="1202086"/>
                        <a:pt x="2040506" y="1192657"/>
                      </a:cubicBezTo>
                      <a:cubicBezTo>
                        <a:pt x="2025837" y="1182274"/>
                        <a:pt x="2023647" y="1161605"/>
                        <a:pt x="2026504" y="1144746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 w="9525" cap="flat" cmpd="sng">
                  <a:solidFill>
                    <a:schemeClr val="dk1"/>
                  </a:solidFill>
                  <a:prstDash val="solid"/>
                  <a:miter lim="8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 userDrawn="1">
  <p:cSld name="TITLE_AND_TWO_COLUMNS_1">
    <p:spTree>
      <p:nvGrpSpPr>
        <p:cNvPr id="1" name="Shape 9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7" name="Google Shape;997;p21"/>
          <p:cNvPicPr preferRelativeResize="0"/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04" name="Google Shape;1004;p21"/>
          <p:cNvGrpSpPr/>
          <p:nvPr/>
        </p:nvGrpSpPr>
        <p:grpSpPr>
          <a:xfrm>
            <a:off x="118468" y="123687"/>
            <a:ext cx="8907064" cy="4896147"/>
            <a:chOff x="118468" y="123687"/>
            <a:chExt cx="8907064" cy="4896147"/>
          </a:xfrm>
        </p:grpSpPr>
        <p:grpSp>
          <p:nvGrpSpPr>
            <p:cNvPr id="1005" name="Google Shape;1005;p21"/>
            <p:cNvGrpSpPr/>
            <p:nvPr/>
          </p:nvGrpSpPr>
          <p:grpSpPr>
            <a:xfrm>
              <a:off x="118468" y="123687"/>
              <a:ext cx="8907064" cy="458534"/>
              <a:chOff x="118468" y="123687"/>
              <a:chExt cx="8907064" cy="458534"/>
            </a:xfrm>
          </p:grpSpPr>
          <p:sp>
            <p:nvSpPr>
              <p:cNvPr id="1006" name="Google Shape;1006;p21"/>
              <p:cNvSpPr/>
              <p:nvPr/>
            </p:nvSpPr>
            <p:spPr>
              <a:xfrm rot="10800000">
                <a:off x="8100943" y="123687"/>
                <a:ext cx="924589" cy="458534"/>
              </a:xfrm>
              <a:custGeom>
                <a:avLst/>
                <a:gdLst/>
                <a:ahLst/>
                <a:cxnLst/>
                <a:rect l="l" t="t" r="r" b="b"/>
                <a:pathLst>
                  <a:path w="924589" h="458534" extrusionOk="0">
                    <a:moveTo>
                      <a:pt x="919763" y="282543"/>
                    </a:moveTo>
                    <a:cubicBezTo>
                      <a:pt x="919763" y="282543"/>
                      <a:pt x="919668" y="282257"/>
                      <a:pt x="919572" y="282162"/>
                    </a:cubicBezTo>
                    <a:cubicBezTo>
                      <a:pt x="902237" y="240443"/>
                      <a:pt x="862613" y="208629"/>
                      <a:pt x="816607" y="197580"/>
                    </a:cubicBezTo>
                    <a:cubicBezTo>
                      <a:pt x="695735" y="168529"/>
                      <a:pt x="590865" y="243967"/>
                      <a:pt x="480660" y="274923"/>
                    </a:cubicBezTo>
                    <a:cubicBezTo>
                      <a:pt x="432369" y="288544"/>
                      <a:pt x="383220" y="290449"/>
                      <a:pt x="335500" y="273876"/>
                    </a:cubicBezTo>
                    <a:cubicBezTo>
                      <a:pt x="294447" y="259588"/>
                      <a:pt x="258061" y="229394"/>
                      <a:pt x="244536" y="189674"/>
                    </a:cubicBezTo>
                    <a:cubicBezTo>
                      <a:pt x="232058" y="153194"/>
                      <a:pt x="235296" y="109284"/>
                      <a:pt x="262538" y="79089"/>
                    </a:cubicBezTo>
                    <a:cubicBezTo>
                      <a:pt x="286350" y="52610"/>
                      <a:pt x="324260" y="42037"/>
                      <a:pt x="360169" y="47562"/>
                    </a:cubicBezTo>
                    <a:cubicBezTo>
                      <a:pt x="381219" y="50800"/>
                      <a:pt x="401031" y="58896"/>
                      <a:pt x="414938" y="74613"/>
                    </a:cubicBezTo>
                    <a:cubicBezTo>
                      <a:pt x="433035" y="95091"/>
                      <a:pt x="440179" y="126810"/>
                      <a:pt x="424368" y="150241"/>
                    </a:cubicBezTo>
                    <a:cubicBezTo>
                      <a:pt x="410652" y="170529"/>
                      <a:pt x="378552" y="181864"/>
                      <a:pt x="355407" y="169005"/>
                    </a:cubicBezTo>
                    <a:cubicBezTo>
                      <a:pt x="332642" y="156337"/>
                      <a:pt x="326927" y="122523"/>
                      <a:pt x="344262" y="104045"/>
                    </a:cubicBezTo>
                    <a:cubicBezTo>
                      <a:pt x="347215" y="100902"/>
                      <a:pt x="342834" y="97092"/>
                      <a:pt x="339500" y="99568"/>
                    </a:cubicBezTo>
                    <a:cubicBezTo>
                      <a:pt x="305400" y="124714"/>
                      <a:pt x="320641" y="176816"/>
                      <a:pt x="359121" y="189865"/>
                    </a:cubicBezTo>
                    <a:cubicBezTo>
                      <a:pt x="410652" y="207296"/>
                      <a:pt x="457515" y="164814"/>
                      <a:pt x="461706" y="118523"/>
                    </a:cubicBezTo>
                    <a:cubicBezTo>
                      <a:pt x="466373" y="67945"/>
                      <a:pt x="429987" y="25654"/>
                      <a:pt x="381600" y="8128"/>
                    </a:cubicBezTo>
                    <a:cubicBezTo>
                      <a:pt x="336166" y="-8350"/>
                      <a:pt x="278350" y="984"/>
                      <a:pt x="240535" y="29273"/>
                    </a:cubicBezTo>
                    <a:cubicBezTo>
                      <a:pt x="197863" y="61277"/>
                      <a:pt x="179099" y="116142"/>
                      <a:pt x="184909" y="166148"/>
                    </a:cubicBezTo>
                    <a:cubicBezTo>
                      <a:pt x="191291" y="221393"/>
                      <a:pt x="222438" y="268065"/>
                      <a:pt x="271301" y="299212"/>
                    </a:cubicBezTo>
                    <a:cubicBezTo>
                      <a:pt x="310544" y="324168"/>
                      <a:pt x="359121" y="336550"/>
                      <a:pt x="406746" y="336550"/>
                    </a:cubicBezTo>
                    <a:cubicBezTo>
                      <a:pt x="391316" y="344170"/>
                      <a:pt x="375885" y="351599"/>
                      <a:pt x="360264" y="358743"/>
                    </a:cubicBezTo>
                    <a:cubicBezTo>
                      <a:pt x="295399" y="388461"/>
                      <a:pt x="218437" y="417894"/>
                      <a:pt x="144809" y="408845"/>
                    </a:cubicBezTo>
                    <a:cubicBezTo>
                      <a:pt x="117948" y="405511"/>
                      <a:pt x="87278" y="396939"/>
                      <a:pt x="69085" y="376936"/>
                    </a:cubicBezTo>
                    <a:cubicBezTo>
                      <a:pt x="49273" y="355219"/>
                      <a:pt x="48416" y="321405"/>
                      <a:pt x="67847" y="299117"/>
                    </a:cubicBezTo>
                    <a:cubicBezTo>
                      <a:pt x="89659" y="273971"/>
                      <a:pt x="132236" y="268351"/>
                      <a:pt x="157668" y="291592"/>
                    </a:cubicBezTo>
                    <a:cubicBezTo>
                      <a:pt x="181385" y="313119"/>
                      <a:pt x="173193" y="354552"/>
                      <a:pt x="136617" y="357124"/>
                    </a:cubicBezTo>
                    <a:cubicBezTo>
                      <a:pt x="121663" y="358172"/>
                      <a:pt x="117186" y="378651"/>
                      <a:pt x="132903" y="382651"/>
                    </a:cubicBezTo>
                    <a:cubicBezTo>
                      <a:pt x="172050" y="392557"/>
                      <a:pt x="210627" y="362934"/>
                      <a:pt x="218723" y="327501"/>
                    </a:cubicBezTo>
                    <a:cubicBezTo>
                      <a:pt x="228534" y="284448"/>
                      <a:pt x="194815" y="246920"/>
                      <a:pt x="153477" y="232918"/>
                    </a:cubicBezTo>
                    <a:cubicBezTo>
                      <a:pt x="110995" y="218535"/>
                      <a:pt x="59846" y="232347"/>
                      <a:pt x="30033" y="263684"/>
                    </a:cubicBezTo>
                    <a:cubicBezTo>
                      <a:pt x="-2162" y="297498"/>
                      <a:pt x="-8925" y="347028"/>
                      <a:pt x="11935" y="387699"/>
                    </a:cubicBezTo>
                    <a:cubicBezTo>
                      <a:pt x="49940" y="461804"/>
                      <a:pt x="151858" y="467328"/>
                      <a:pt x="226343" y="450945"/>
                    </a:cubicBezTo>
                    <a:cubicBezTo>
                      <a:pt x="326070" y="428943"/>
                      <a:pt x="413604" y="374269"/>
                      <a:pt x="497996" y="322644"/>
                    </a:cubicBezTo>
                    <a:lnTo>
                      <a:pt x="498186" y="322644"/>
                    </a:lnTo>
                    <a:cubicBezTo>
                      <a:pt x="542668" y="309880"/>
                      <a:pt x="584864" y="290925"/>
                      <a:pt x="628203" y="274161"/>
                    </a:cubicBezTo>
                    <a:cubicBezTo>
                      <a:pt x="689925" y="250349"/>
                      <a:pt x="768220" y="227013"/>
                      <a:pt x="831657" y="259112"/>
                    </a:cubicBezTo>
                    <a:cubicBezTo>
                      <a:pt x="878329" y="282734"/>
                      <a:pt x="906428" y="331597"/>
                      <a:pt x="892807" y="380651"/>
                    </a:cubicBezTo>
                    <a:cubicBezTo>
                      <a:pt x="890997" y="387223"/>
                      <a:pt x="898713" y="392081"/>
                      <a:pt x="903761" y="387604"/>
                    </a:cubicBezTo>
                    <a:cubicBezTo>
                      <a:pt x="914429" y="378174"/>
                      <a:pt x="933669" y="321882"/>
                      <a:pt x="919668" y="2828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1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07" name="Google Shape;1007;p21"/>
              <p:cNvSpPr/>
              <p:nvPr/>
            </p:nvSpPr>
            <p:spPr>
              <a:xfrm rot="10800000" flipH="1">
                <a:off x="118468" y="123687"/>
                <a:ext cx="924589" cy="458534"/>
              </a:xfrm>
              <a:custGeom>
                <a:avLst/>
                <a:gdLst/>
                <a:ahLst/>
                <a:cxnLst/>
                <a:rect l="l" t="t" r="r" b="b"/>
                <a:pathLst>
                  <a:path w="924589" h="458534" extrusionOk="0">
                    <a:moveTo>
                      <a:pt x="919763" y="282543"/>
                    </a:moveTo>
                    <a:cubicBezTo>
                      <a:pt x="919763" y="282543"/>
                      <a:pt x="919668" y="282257"/>
                      <a:pt x="919572" y="282162"/>
                    </a:cubicBezTo>
                    <a:cubicBezTo>
                      <a:pt x="902237" y="240443"/>
                      <a:pt x="862613" y="208629"/>
                      <a:pt x="816607" y="197580"/>
                    </a:cubicBezTo>
                    <a:cubicBezTo>
                      <a:pt x="695735" y="168529"/>
                      <a:pt x="590865" y="243967"/>
                      <a:pt x="480660" y="274923"/>
                    </a:cubicBezTo>
                    <a:cubicBezTo>
                      <a:pt x="432369" y="288544"/>
                      <a:pt x="383220" y="290449"/>
                      <a:pt x="335500" y="273876"/>
                    </a:cubicBezTo>
                    <a:cubicBezTo>
                      <a:pt x="294447" y="259588"/>
                      <a:pt x="258061" y="229394"/>
                      <a:pt x="244536" y="189674"/>
                    </a:cubicBezTo>
                    <a:cubicBezTo>
                      <a:pt x="232058" y="153194"/>
                      <a:pt x="235296" y="109284"/>
                      <a:pt x="262538" y="79089"/>
                    </a:cubicBezTo>
                    <a:cubicBezTo>
                      <a:pt x="286350" y="52610"/>
                      <a:pt x="324260" y="42037"/>
                      <a:pt x="360169" y="47562"/>
                    </a:cubicBezTo>
                    <a:cubicBezTo>
                      <a:pt x="381219" y="50800"/>
                      <a:pt x="401031" y="58896"/>
                      <a:pt x="414938" y="74613"/>
                    </a:cubicBezTo>
                    <a:cubicBezTo>
                      <a:pt x="433035" y="95091"/>
                      <a:pt x="440179" y="126810"/>
                      <a:pt x="424368" y="150241"/>
                    </a:cubicBezTo>
                    <a:cubicBezTo>
                      <a:pt x="410652" y="170529"/>
                      <a:pt x="378552" y="181864"/>
                      <a:pt x="355407" y="169005"/>
                    </a:cubicBezTo>
                    <a:cubicBezTo>
                      <a:pt x="332642" y="156337"/>
                      <a:pt x="326927" y="122523"/>
                      <a:pt x="344262" y="104045"/>
                    </a:cubicBezTo>
                    <a:cubicBezTo>
                      <a:pt x="347215" y="100902"/>
                      <a:pt x="342834" y="97092"/>
                      <a:pt x="339500" y="99568"/>
                    </a:cubicBezTo>
                    <a:cubicBezTo>
                      <a:pt x="305400" y="124714"/>
                      <a:pt x="320641" y="176816"/>
                      <a:pt x="359121" y="189865"/>
                    </a:cubicBezTo>
                    <a:cubicBezTo>
                      <a:pt x="410652" y="207296"/>
                      <a:pt x="457515" y="164814"/>
                      <a:pt x="461706" y="118523"/>
                    </a:cubicBezTo>
                    <a:cubicBezTo>
                      <a:pt x="466373" y="67945"/>
                      <a:pt x="429987" y="25654"/>
                      <a:pt x="381600" y="8128"/>
                    </a:cubicBezTo>
                    <a:cubicBezTo>
                      <a:pt x="336166" y="-8350"/>
                      <a:pt x="278350" y="984"/>
                      <a:pt x="240535" y="29273"/>
                    </a:cubicBezTo>
                    <a:cubicBezTo>
                      <a:pt x="197863" y="61277"/>
                      <a:pt x="179099" y="116142"/>
                      <a:pt x="184909" y="166148"/>
                    </a:cubicBezTo>
                    <a:cubicBezTo>
                      <a:pt x="191291" y="221393"/>
                      <a:pt x="222438" y="268065"/>
                      <a:pt x="271301" y="299212"/>
                    </a:cubicBezTo>
                    <a:cubicBezTo>
                      <a:pt x="310544" y="324168"/>
                      <a:pt x="359121" y="336550"/>
                      <a:pt x="406746" y="336550"/>
                    </a:cubicBezTo>
                    <a:cubicBezTo>
                      <a:pt x="391316" y="344170"/>
                      <a:pt x="375885" y="351599"/>
                      <a:pt x="360264" y="358743"/>
                    </a:cubicBezTo>
                    <a:cubicBezTo>
                      <a:pt x="295399" y="388461"/>
                      <a:pt x="218437" y="417894"/>
                      <a:pt x="144809" y="408845"/>
                    </a:cubicBezTo>
                    <a:cubicBezTo>
                      <a:pt x="117948" y="405511"/>
                      <a:pt x="87278" y="396939"/>
                      <a:pt x="69085" y="376936"/>
                    </a:cubicBezTo>
                    <a:cubicBezTo>
                      <a:pt x="49273" y="355219"/>
                      <a:pt x="48416" y="321405"/>
                      <a:pt x="67847" y="299117"/>
                    </a:cubicBezTo>
                    <a:cubicBezTo>
                      <a:pt x="89659" y="273971"/>
                      <a:pt x="132236" y="268351"/>
                      <a:pt x="157668" y="291592"/>
                    </a:cubicBezTo>
                    <a:cubicBezTo>
                      <a:pt x="181385" y="313119"/>
                      <a:pt x="173193" y="354552"/>
                      <a:pt x="136617" y="357124"/>
                    </a:cubicBezTo>
                    <a:cubicBezTo>
                      <a:pt x="121663" y="358172"/>
                      <a:pt x="117186" y="378651"/>
                      <a:pt x="132903" y="382651"/>
                    </a:cubicBezTo>
                    <a:cubicBezTo>
                      <a:pt x="172050" y="392557"/>
                      <a:pt x="210627" y="362934"/>
                      <a:pt x="218723" y="327501"/>
                    </a:cubicBezTo>
                    <a:cubicBezTo>
                      <a:pt x="228534" y="284448"/>
                      <a:pt x="194815" y="246920"/>
                      <a:pt x="153477" y="232918"/>
                    </a:cubicBezTo>
                    <a:cubicBezTo>
                      <a:pt x="110995" y="218535"/>
                      <a:pt x="59846" y="232347"/>
                      <a:pt x="30033" y="263684"/>
                    </a:cubicBezTo>
                    <a:cubicBezTo>
                      <a:pt x="-2162" y="297498"/>
                      <a:pt x="-8925" y="347028"/>
                      <a:pt x="11935" y="387699"/>
                    </a:cubicBezTo>
                    <a:cubicBezTo>
                      <a:pt x="49940" y="461804"/>
                      <a:pt x="151858" y="467328"/>
                      <a:pt x="226343" y="450945"/>
                    </a:cubicBezTo>
                    <a:cubicBezTo>
                      <a:pt x="326070" y="428943"/>
                      <a:pt x="413604" y="374269"/>
                      <a:pt x="497996" y="322644"/>
                    </a:cubicBezTo>
                    <a:lnTo>
                      <a:pt x="498186" y="322644"/>
                    </a:lnTo>
                    <a:cubicBezTo>
                      <a:pt x="542668" y="309880"/>
                      <a:pt x="584864" y="290925"/>
                      <a:pt x="628203" y="274161"/>
                    </a:cubicBezTo>
                    <a:cubicBezTo>
                      <a:pt x="689925" y="250349"/>
                      <a:pt x="768220" y="227013"/>
                      <a:pt x="831657" y="259112"/>
                    </a:cubicBezTo>
                    <a:cubicBezTo>
                      <a:pt x="878329" y="282734"/>
                      <a:pt x="906428" y="331597"/>
                      <a:pt x="892807" y="380651"/>
                    </a:cubicBezTo>
                    <a:cubicBezTo>
                      <a:pt x="890997" y="387223"/>
                      <a:pt x="898713" y="392081"/>
                      <a:pt x="903761" y="387604"/>
                    </a:cubicBezTo>
                    <a:cubicBezTo>
                      <a:pt x="914429" y="378174"/>
                      <a:pt x="933669" y="321882"/>
                      <a:pt x="919668" y="2828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1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08" name="Google Shape;1008;p21"/>
            <p:cNvGrpSpPr/>
            <p:nvPr/>
          </p:nvGrpSpPr>
          <p:grpSpPr>
            <a:xfrm>
              <a:off x="118475" y="3484250"/>
              <a:ext cx="8907052" cy="1535584"/>
              <a:chOff x="118475" y="3484250"/>
              <a:chExt cx="8907052" cy="1535584"/>
            </a:xfrm>
          </p:grpSpPr>
          <p:sp>
            <p:nvSpPr>
              <p:cNvPr id="1009" name="Google Shape;1009;p21"/>
              <p:cNvSpPr/>
              <p:nvPr/>
            </p:nvSpPr>
            <p:spPr>
              <a:xfrm rot="10800000">
                <a:off x="7175615" y="3484250"/>
                <a:ext cx="1849912" cy="1535584"/>
              </a:xfrm>
              <a:custGeom>
                <a:avLst/>
                <a:gdLst/>
                <a:ahLst/>
                <a:cxnLst/>
                <a:rect l="l" t="t" r="r" b="b"/>
                <a:pathLst>
                  <a:path w="2169985" h="1801272" extrusionOk="0">
                    <a:moveTo>
                      <a:pt x="2169986" y="42958"/>
                    </a:moveTo>
                    <a:lnTo>
                      <a:pt x="2169986" y="0"/>
                    </a:lnTo>
                    <a:lnTo>
                      <a:pt x="511493" y="0"/>
                    </a:lnTo>
                    <a:lnTo>
                      <a:pt x="511493" y="21526"/>
                    </a:lnTo>
                    <a:cubicBezTo>
                      <a:pt x="511493" y="327089"/>
                      <a:pt x="290608" y="575691"/>
                      <a:pt x="19050" y="575691"/>
                    </a:cubicBezTo>
                    <a:lnTo>
                      <a:pt x="0" y="575691"/>
                    </a:lnTo>
                    <a:lnTo>
                      <a:pt x="0" y="1801273"/>
                    </a:lnTo>
                    <a:lnTo>
                      <a:pt x="38195" y="1801273"/>
                    </a:lnTo>
                    <a:lnTo>
                      <a:pt x="38195" y="618363"/>
                    </a:lnTo>
                    <a:cubicBezTo>
                      <a:pt x="315659" y="607219"/>
                      <a:pt x="539496" y="355283"/>
                      <a:pt x="549402" y="43053"/>
                    </a:cubicBezTo>
                    <a:lnTo>
                      <a:pt x="2169986" y="43053"/>
                    </a:lnTo>
                    <a:close/>
                  </a:path>
                </a:pathLst>
              </a:custGeom>
              <a:solidFill>
                <a:schemeClr val="lt2"/>
              </a:solidFill>
              <a:ln w="9525" cap="flat" cmpd="sng">
                <a:solidFill>
                  <a:schemeClr val="dk1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10" name="Google Shape;1010;p21"/>
              <p:cNvSpPr/>
              <p:nvPr/>
            </p:nvSpPr>
            <p:spPr>
              <a:xfrm rot="10800000" flipH="1">
                <a:off x="118475" y="3484250"/>
                <a:ext cx="1849912" cy="1535584"/>
              </a:xfrm>
              <a:custGeom>
                <a:avLst/>
                <a:gdLst/>
                <a:ahLst/>
                <a:cxnLst/>
                <a:rect l="l" t="t" r="r" b="b"/>
                <a:pathLst>
                  <a:path w="2169985" h="1801272" extrusionOk="0">
                    <a:moveTo>
                      <a:pt x="2169986" y="42958"/>
                    </a:moveTo>
                    <a:lnTo>
                      <a:pt x="2169986" y="0"/>
                    </a:lnTo>
                    <a:lnTo>
                      <a:pt x="511493" y="0"/>
                    </a:lnTo>
                    <a:lnTo>
                      <a:pt x="511493" y="21526"/>
                    </a:lnTo>
                    <a:cubicBezTo>
                      <a:pt x="511493" y="327089"/>
                      <a:pt x="290608" y="575691"/>
                      <a:pt x="19050" y="575691"/>
                    </a:cubicBezTo>
                    <a:lnTo>
                      <a:pt x="0" y="575691"/>
                    </a:lnTo>
                    <a:lnTo>
                      <a:pt x="0" y="1801273"/>
                    </a:lnTo>
                    <a:lnTo>
                      <a:pt x="38195" y="1801273"/>
                    </a:lnTo>
                    <a:lnTo>
                      <a:pt x="38195" y="618363"/>
                    </a:lnTo>
                    <a:cubicBezTo>
                      <a:pt x="315659" y="607219"/>
                      <a:pt x="539496" y="355283"/>
                      <a:pt x="549402" y="43053"/>
                    </a:cubicBezTo>
                    <a:lnTo>
                      <a:pt x="2169986" y="43053"/>
                    </a:lnTo>
                    <a:close/>
                  </a:path>
                </a:pathLst>
              </a:custGeom>
              <a:solidFill>
                <a:schemeClr val="lt2"/>
              </a:solidFill>
              <a:ln w="9525" cap="flat" cmpd="sng">
                <a:solidFill>
                  <a:schemeClr val="dk1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 userDrawn="1">
  <p:cSld name="CUSTOM_6">
    <p:spTree>
      <p:nvGrpSpPr>
        <p:cNvPr id="1" name="Shape 10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5" name="Google Shape;1055;p23"/>
          <p:cNvPicPr preferRelativeResize="0"/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56" name="Google Shape;1056;p23"/>
          <p:cNvGrpSpPr/>
          <p:nvPr/>
        </p:nvGrpSpPr>
        <p:grpSpPr>
          <a:xfrm>
            <a:off x="118471" y="123675"/>
            <a:ext cx="8907056" cy="4896159"/>
            <a:chOff x="118471" y="123675"/>
            <a:chExt cx="8907056" cy="4896159"/>
          </a:xfrm>
        </p:grpSpPr>
        <p:grpSp>
          <p:nvGrpSpPr>
            <p:cNvPr id="1057" name="Google Shape;1057;p23"/>
            <p:cNvGrpSpPr/>
            <p:nvPr/>
          </p:nvGrpSpPr>
          <p:grpSpPr>
            <a:xfrm>
              <a:off x="118471" y="4264260"/>
              <a:ext cx="8907054" cy="755574"/>
              <a:chOff x="118471" y="4264260"/>
              <a:chExt cx="8907054" cy="755574"/>
            </a:xfrm>
          </p:grpSpPr>
          <p:grpSp>
            <p:nvGrpSpPr>
              <p:cNvPr id="1058" name="Google Shape;1058;p23"/>
              <p:cNvGrpSpPr/>
              <p:nvPr/>
            </p:nvGrpSpPr>
            <p:grpSpPr>
              <a:xfrm>
                <a:off x="118471" y="4264260"/>
                <a:ext cx="2138654" cy="755574"/>
                <a:chOff x="118471" y="4264260"/>
                <a:chExt cx="2138654" cy="755574"/>
              </a:xfrm>
            </p:grpSpPr>
            <p:sp>
              <p:nvSpPr>
                <p:cNvPr id="1059" name="Google Shape;1059;p23"/>
                <p:cNvSpPr/>
                <p:nvPr/>
              </p:nvSpPr>
              <p:spPr>
                <a:xfrm flipH="1">
                  <a:off x="118471" y="4303252"/>
                  <a:ext cx="1969400" cy="7165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9400" h="716582" extrusionOk="0">
                      <a:moveTo>
                        <a:pt x="1894814" y="58068"/>
                      </a:moveTo>
                      <a:cubicBezTo>
                        <a:pt x="1798517" y="-28324"/>
                        <a:pt x="1643640" y="-10512"/>
                        <a:pt x="1544009" y="60354"/>
                      </a:cubicBezTo>
                      <a:cubicBezTo>
                        <a:pt x="1488859" y="99502"/>
                        <a:pt x="1447806" y="155604"/>
                        <a:pt x="1440853" y="224184"/>
                      </a:cubicBezTo>
                      <a:cubicBezTo>
                        <a:pt x="1434471" y="287239"/>
                        <a:pt x="1461427" y="356867"/>
                        <a:pt x="1521339" y="384775"/>
                      </a:cubicBezTo>
                      <a:cubicBezTo>
                        <a:pt x="1575155" y="409826"/>
                        <a:pt x="1644307" y="402397"/>
                        <a:pt x="1681836" y="352962"/>
                      </a:cubicBezTo>
                      <a:cubicBezTo>
                        <a:pt x="1711553" y="313814"/>
                        <a:pt x="1706219" y="251425"/>
                        <a:pt x="1669453" y="218374"/>
                      </a:cubicBezTo>
                      <a:cubicBezTo>
                        <a:pt x="1653451" y="203991"/>
                        <a:pt x="1633353" y="195037"/>
                        <a:pt x="1611636" y="195704"/>
                      </a:cubicBezTo>
                      <a:cubicBezTo>
                        <a:pt x="1608874" y="195704"/>
                        <a:pt x="1608017" y="200276"/>
                        <a:pt x="1610969" y="200752"/>
                      </a:cubicBezTo>
                      <a:cubicBezTo>
                        <a:pt x="1658404" y="208849"/>
                        <a:pt x="1682407" y="270380"/>
                        <a:pt x="1663071" y="312100"/>
                      </a:cubicBezTo>
                      <a:cubicBezTo>
                        <a:pt x="1642021" y="357629"/>
                        <a:pt x="1575346" y="357819"/>
                        <a:pt x="1538389" y="334198"/>
                      </a:cubicBezTo>
                      <a:cubicBezTo>
                        <a:pt x="1490764" y="303908"/>
                        <a:pt x="1482858" y="236566"/>
                        <a:pt x="1499813" y="187227"/>
                      </a:cubicBezTo>
                      <a:cubicBezTo>
                        <a:pt x="1520196" y="127695"/>
                        <a:pt x="1576298" y="86167"/>
                        <a:pt x="1631544" y="61306"/>
                      </a:cubicBezTo>
                      <a:cubicBezTo>
                        <a:pt x="1685074" y="37303"/>
                        <a:pt x="1748606" y="28636"/>
                        <a:pt x="1805756" y="43876"/>
                      </a:cubicBezTo>
                      <a:cubicBezTo>
                        <a:pt x="1867002" y="60163"/>
                        <a:pt x="1910245" y="106455"/>
                        <a:pt x="1929009" y="166272"/>
                      </a:cubicBezTo>
                      <a:cubicBezTo>
                        <a:pt x="1967014" y="287430"/>
                        <a:pt x="1919770" y="426685"/>
                        <a:pt x="1842427" y="522221"/>
                      </a:cubicBezTo>
                      <a:cubicBezTo>
                        <a:pt x="1758512" y="625853"/>
                        <a:pt x="1633734" y="686623"/>
                        <a:pt x="1500289" y="688432"/>
                      </a:cubicBezTo>
                      <a:cubicBezTo>
                        <a:pt x="1432376" y="689385"/>
                        <a:pt x="1363891" y="675764"/>
                        <a:pt x="1302264" y="647094"/>
                      </a:cubicBezTo>
                      <a:cubicBezTo>
                        <a:pt x="1237780" y="616995"/>
                        <a:pt x="1183773" y="570703"/>
                        <a:pt x="1132148" y="522507"/>
                      </a:cubicBezTo>
                      <a:cubicBezTo>
                        <a:pt x="1074236" y="468500"/>
                        <a:pt x="1014133" y="407540"/>
                        <a:pt x="945172" y="365249"/>
                      </a:cubicBezTo>
                      <a:cubicBezTo>
                        <a:pt x="911358" y="338103"/>
                        <a:pt x="872782" y="320577"/>
                        <a:pt x="829729" y="312004"/>
                      </a:cubicBezTo>
                      <a:cubicBezTo>
                        <a:pt x="781818" y="302384"/>
                        <a:pt x="732574" y="302860"/>
                        <a:pt x="684473" y="310957"/>
                      </a:cubicBezTo>
                      <a:cubicBezTo>
                        <a:pt x="578364" y="328768"/>
                        <a:pt x="484638" y="391062"/>
                        <a:pt x="403676" y="459070"/>
                      </a:cubicBezTo>
                      <a:cubicBezTo>
                        <a:pt x="360718" y="495170"/>
                        <a:pt x="321951" y="535461"/>
                        <a:pt x="280327" y="572894"/>
                      </a:cubicBezTo>
                      <a:cubicBezTo>
                        <a:pt x="242417" y="606994"/>
                        <a:pt x="196221" y="638998"/>
                        <a:pt x="142976" y="637474"/>
                      </a:cubicBezTo>
                      <a:cubicBezTo>
                        <a:pt x="104686" y="636331"/>
                        <a:pt x="73920" y="613280"/>
                        <a:pt x="59823" y="578323"/>
                      </a:cubicBezTo>
                      <a:cubicBezTo>
                        <a:pt x="47345" y="547462"/>
                        <a:pt x="47631" y="509077"/>
                        <a:pt x="70491" y="482407"/>
                      </a:cubicBezTo>
                      <a:cubicBezTo>
                        <a:pt x="86398" y="463833"/>
                        <a:pt x="109639" y="452403"/>
                        <a:pt x="134118" y="453355"/>
                      </a:cubicBezTo>
                      <a:cubicBezTo>
                        <a:pt x="158121" y="454308"/>
                        <a:pt x="173552" y="468881"/>
                        <a:pt x="185553" y="488502"/>
                      </a:cubicBezTo>
                      <a:cubicBezTo>
                        <a:pt x="198412" y="509458"/>
                        <a:pt x="193554" y="532032"/>
                        <a:pt x="172599" y="545272"/>
                      </a:cubicBezTo>
                      <a:cubicBezTo>
                        <a:pt x="152692" y="557844"/>
                        <a:pt x="128117" y="556035"/>
                        <a:pt x="108972" y="542890"/>
                      </a:cubicBezTo>
                      <a:cubicBezTo>
                        <a:pt x="105734" y="540604"/>
                        <a:pt x="101924" y="544986"/>
                        <a:pt x="103733" y="548129"/>
                      </a:cubicBezTo>
                      <a:cubicBezTo>
                        <a:pt x="125165" y="585181"/>
                        <a:pt x="182505" y="572418"/>
                        <a:pt x="204984" y="542986"/>
                      </a:cubicBezTo>
                      <a:cubicBezTo>
                        <a:pt x="237083" y="501076"/>
                        <a:pt x="217652" y="441640"/>
                        <a:pt x="173456" y="417732"/>
                      </a:cubicBezTo>
                      <a:cubicBezTo>
                        <a:pt x="121259" y="389538"/>
                        <a:pt x="57061" y="416017"/>
                        <a:pt x="24200" y="461166"/>
                      </a:cubicBezTo>
                      <a:cubicBezTo>
                        <a:pt x="-3804" y="499647"/>
                        <a:pt x="-6280" y="553558"/>
                        <a:pt x="10484" y="597088"/>
                      </a:cubicBezTo>
                      <a:cubicBezTo>
                        <a:pt x="29819" y="647380"/>
                        <a:pt x="70491" y="683575"/>
                        <a:pt x="124688" y="690242"/>
                      </a:cubicBezTo>
                      <a:cubicBezTo>
                        <a:pt x="189744" y="698243"/>
                        <a:pt x="250037" y="665572"/>
                        <a:pt x="297853" y="624424"/>
                      </a:cubicBezTo>
                      <a:cubicBezTo>
                        <a:pt x="345097" y="583752"/>
                        <a:pt x="386054" y="536032"/>
                        <a:pt x="432060" y="493932"/>
                      </a:cubicBezTo>
                      <a:cubicBezTo>
                        <a:pt x="477876" y="452117"/>
                        <a:pt x="527215" y="413827"/>
                        <a:pt x="582079" y="384394"/>
                      </a:cubicBezTo>
                      <a:cubicBezTo>
                        <a:pt x="595604" y="377155"/>
                        <a:pt x="609416" y="370583"/>
                        <a:pt x="623608" y="364677"/>
                      </a:cubicBezTo>
                      <a:cubicBezTo>
                        <a:pt x="616083" y="370774"/>
                        <a:pt x="608939" y="377346"/>
                        <a:pt x="602272" y="384394"/>
                      </a:cubicBezTo>
                      <a:cubicBezTo>
                        <a:pt x="557219" y="432019"/>
                        <a:pt x="538073" y="496694"/>
                        <a:pt x="549218" y="561178"/>
                      </a:cubicBezTo>
                      <a:cubicBezTo>
                        <a:pt x="560171" y="624996"/>
                        <a:pt x="603320" y="678050"/>
                        <a:pt x="663613" y="701291"/>
                      </a:cubicBezTo>
                      <a:cubicBezTo>
                        <a:pt x="722192" y="723865"/>
                        <a:pt x="791153" y="713959"/>
                        <a:pt x="838492" y="672144"/>
                      </a:cubicBezTo>
                      <a:cubicBezTo>
                        <a:pt x="883736" y="632140"/>
                        <a:pt x="905262" y="564702"/>
                        <a:pt x="889641" y="506219"/>
                      </a:cubicBezTo>
                      <a:cubicBezTo>
                        <a:pt x="873735" y="446593"/>
                        <a:pt x="818966" y="403159"/>
                        <a:pt x="756768" y="406873"/>
                      </a:cubicBezTo>
                      <a:cubicBezTo>
                        <a:pt x="743528" y="407635"/>
                        <a:pt x="730288" y="409921"/>
                        <a:pt x="718001" y="414969"/>
                      </a:cubicBezTo>
                      <a:cubicBezTo>
                        <a:pt x="712762" y="417065"/>
                        <a:pt x="707714" y="419732"/>
                        <a:pt x="702951" y="422780"/>
                      </a:cubicBezTo>
                      <a:cubicBezTo>
                        <a:pt x="698093" y="425828"/>
                        <a:pt x="693712" y="431067"/>
                        <a:pt x="688664" y="433543"/>
                      </a:cubicBezTo>
                      <a:cubicBezTo>
                        <a:pt x="683711" y="435925"/>
                        <a:pt x="688092" y="443354"/>
                        <a:pt x="692950" y="440877"/>
                      </a:cubicBezTo>
                      <a:cubicBezTo>
                        <a:pt x="702856" y="436020"/>
                        <a:pt x="721335" y="439258"/>
                        <a:pt x="731812" y="440877"/>
                      </a:cubicBezTo>
                      <a:cubicBezTo>
                        <a:pt x="744766" y="442783"/>
                        <a:pt x="757434" y="447069"/>
                        <a:pt x="768960" y="453260"/>
                      </a:cubicBezTo>
                      <a:cubicBezTo>
                        <a:pt x="790486" y="464881"/>
                        <a:pt x="812965" y="481264"/>
                        <a:pt x="825443" y="501552"/>
                      </a:cubicBezTo>
                      <a:cubicBezTo>
                        <a:pt x="852779" y="545938"/>
                        <a:pt x="835063" y="607851"/>
                        <a:pt x="794868" y="639188"/>
                      </a:cubicBezTo>
                      <a:cubicBezTo>
                        <a:pt x="750767" y="673573"/>
                        <a:pt x="683711" y="666144"/>
                        <a:pt x="641229" y="632806"/>
                      </a:cubicBezTo>
                      <a:cubicBezTo>
                        <a:pt x="593509" y="595373"/>
                        <a:pt x="578555" y="526888"/>
                        <a:pt x="595700" y="470405"/>
                      </a:cubicBezTo>
                      <a:cubicBezTo>
                        <a:pt x="614178" y="409731"/>
                        <a:pt x="669137" y="364963"/>
                        <a:pt x="729716" y="350485"/>
                      </a:cubicBezTo>
                      <a:cubicBezTo>
                        <a:pt x="801059" y="333531"/>
                        <a:pt x="874687" y="357724"/>
                        <a:pt x="936123" y="393538"/>
                      </a:cubicBezTo>
                      <a:cubicBezTo>
                        <a:pt x="1062520" y="467071"/>
                        <a:pt x="1145769" y="596802"/>
                        <a:pt x="1276547" y="663953"/>
                      </a:cubicBezTo>
                      <a:cubicBezTo>
                        <a:pt x="1398943" y="726818"/>
                        <a:pt x="1549247" y="734248"/>
                        <a:pt x="1676597" y="681479"/>
                      </a:cubicBezTo>
                      <a:cubicBezTo>
                        <a:pt x="1794897" y="632425"/>
                        <a:pt x="1888242" y="533746"/>
                        <a:pt x="1935867" y="415446"/>
                      </a:cubicBezTo>
                      <a:cubicBezTo>
                        <a:pt x="1980635" y="304099"/>
                        <a:pt x="1992731" y="145698"/>
                        <a:pt x="1894719" y="57782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 w="9525" cap="flat" cmpd="sng">
                  <a:solidFill>
                    <a:schemeClr val="dk1"/>
                  </a:solidFill>
                  <a:prstDash val="solid"/>
                  <a:miter lim="8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1060" name="Google Shape;1060;p23"/>
                <p:cNvGrpSpPr/>
                <p:nvPr/>
              </p:nvGrpSpPr>
              <p:grpSpPr>
                <a:xfrm>
                  <a:off x="502252" y="4264260"/>
                  <a:ext cx="405370" cy="394906"/>
                  <a:chOff x="502252" y="4264260"/>
                  <a:chExt cx="405370" cy="394906"/>
                </a:xfrm>
              </p:grpSpPr>
              <p:sp>
                <p:nvSpPr>
                  <p:cNvPr id="1061" name="Google Shape;1061;p23"/>
                  <p:cNvSpPr/>
                  <p:nvPr/>
                </p:nvSpPr>
                <p:spPr>
                  <a:xfrm flipH="1">
                    <a:off x="654170" y="4264260"/>
                    <a:ext cx="86673" cy="2127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6673" h="212788" extrusionOk="0">
                        <a:moveTo>
                          <a:pt x="71346" y="39338"/>
                        </a:moveTo>
                        <a:cubicBezTo>
                          <a:pt x="56106" y="16859"/>
                          <a:pt x="30198" y="1905"/>
                          <a:pt x="3147" y="0"/>
                        </a:cubicBezTo>
                        <a:cubicBezTo>
                          <a:pt x="15243" y="12954"/>
                          <a:pt x="16577" y="32766"/>
                          <a:pt x="13338" y="50197"/>
                        </a:cubicBezTo>
                        <a:cubicBezTo>
                          <a:pt x="10100" y="67628"/>
                          <a:pt x="2956" y="84201"/>
                          <a:pt x="575" y="101727"/>
                        </a:cubicBezTo>
                        <a:cubicBezTo>
                          <a:pt x="-4759" y="140208"/>
                          <a:pt x="27912" y="193262"/>
                          <a:pt x="61535" y="212789"/>
                        </a:cubicBezTo>
                        <a:cubicBezTo>
                          <a:pt x="52772" y="198215"/>
                          <a:pt x="55344" y="179451"/>
                          <a:pt x="61535" y="163639"/>
                        </a:cubicBezTo>
                        <a:cubicBezTo>
                          <a:pt x="67821" y="147828"/>
                          <a:pt x="77442" y="133445"/>
                          <a:pt x="82585" y="117253"/>
                        </a:cubicBezTo>
                        <a:cubicBezTo>
                          <a:pt x="90777" y="91345"/>
                          <a:pt x="86490" y="61817"/>
                          <a:pt x="71250" y="39338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062" name="Google Shape;1062;p23"/>
                  <p:cNvSpPr/>
                  <p:nvPr/>
                </p:nvSpPr>
                <p:spPr>
                  <a:xfrm flipH="1">
                    <a:off x="653192" y="4444187"/>
                    <a:ext cx="87576" cy="2149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7576" h="214979" extrusionOk="0">
                        <a:moveTo>
                          <a:pt x="13358" y="172974"/>
                        </a:moveTo>
                        <a:cubicBezTo>
                          <a:pt x="27646" y="196024"/>
                          <a:pt x="52982" y="211931"/>
                          <a:pt x="79938" y="214979"/>
                        </a:cubicBezTo>
                        <a:cubicBezTo>
                          <a:pt x="68318" y="201549"/>
                          <a:pt x="67841" y="181737"/>
                          <a:pt x="71747" y="164402"/>
                        </a:cubicBezTo>
                        <a:cubicBezTo>
                          <a:pt x="75652" y="147161"/>
                          <a:pt x="83463" y="130873"/>
                          <a:pt x="86606" y="113347"/>
                        </a:cubicBezTo>
                        <a:cubicBezTo>
                          <a:pt x="93464" y="75152"/>
                          <a:pt x="62888" y="20764"/>
                          <a:pt x="30122" y="0"/>
                        </a:cubicBezTo>
                        <a:cubicBezTo>
                          <a:pt x="38314" y="14859"/>
                          <a:pt x="34980" y="33623"/>
                          <a:pt x="28122" y="49149"/>
                        </a:cubicBezTo>
                        <a:cubicBezTo>
                          <a:pt x="21264" y="64675"/>
                          <a:pt x="11072" y="78677"/>
                          <a:pt x="5262" y="94679"/>
                        </a:cubicBezTo>
                        <a:cubicBezTo>
                          <a:pt x="-3977" y="120205"/>
                          <a:pt x="-929" y="149923"/>
                          <a:pt x="13454" y="172974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063" name="Google Shape;1063;p23"/>
                  <p:cNvSpPr/>
                  <p:nvPr/>
                </p:nvSpPr>
                <p:spPr>
                  <a:xfrm flipH="1">
                    <a:off x="695406" y="4351596"/>
                    <a:ext cx="212216" cy="11211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2216" h="112113" extrusionOk="0">
                        <a:moveTo>
                          <a:pt x="68961" y="199"/>
                        </a:moveTo>
                        <a:cubicBezTo>
                          <a:pt x="41815" y="1532"/>
                          <a:pt x="15621" y="15915"/>
                          <a:pt x="0" y="38108"/>
                        </a:cubicBezTo>
                        <a:cubicBezTo>
                          <a:pt x="17336" y="34489"/>
                          <a:pt x="34957" y="43633"/>
                          <a:pt x="48196" y="55444"/>
                        </a:cubicBezTo>
                        <a:cubicBezTo>
                          <a:pt x="61436" y="67255"/>
                          <a:pt x="71914" y="81923"/>
                          <a:pt x="85630" y="93163"/>
                        </a:cubicBezTo>
                        <a:cubicBezTo>
                          <a:pt x="115729" y="117642"/>
                          <a:pt x="178117" y="117261"/>
                          <a:pt x="212217" y="98592"/>
                        </a:cubicBezTo>
                        <a:cubicBezTo>
                          <a:pt x="195263" y="98592"/>
                          <a:pt x="180499" y="86591"/>
                          <a:pt x="170212" y="72970"/>
                        </a:cubicBezTo>
                        <a:cubicBezTo>
                          <a:pt x="159925" y="59444"/>
                          <a:pt x="152590" y="43728"/>
                          <a:pt x="141446" y="30869"/>
                        </a:cubicBezTo>
                        <a:cubicBezTo>
                          <a:pt x="123635" y="10391"/>
                          <a:pt x="96107" y="-1230"/>
                          <a:pt x="68961" y="104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064" name="Google Shape;1064;p23"/>
                  <p:cNvSpPr/>
                  <p:nvPr/>
                </p:nvSpPr>
                <p:spPr>
                  <a:xfrm flipH="1">
                    <a:off x="705027" y="4446759"/>
                    <a:ext cx="167852" cy="1518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7852" h="151828" extrusionOk="0">
                        <a:moveTo>
                          <a:pt x="10214" y="73152"/>
                        </a:moveTo>
                        <a:cubicBezTo>
                          <a:pt x="-2454" y="97155"/>
                          <a:pt x="-3406" y="127063"/>
                          <a:pt x="7738" y="151829"/>
                        </a:cubicBezTo>
                        <a:cubicBezTo>
                          <a:pt x="13453" y="135065"/>
                          <a:pt x="30312" y="124492"/>
                          <a:pt x="47171" y="119158"/>
                        </a:cubicBezTo>
                        <a:cubicBezTo>
                          <a:pt x="64030" y="113824"/>
                          <a:pt x="82033" y="112300"/>
                          <a:pt x="98702" y="106109"/>
                        </a:cubicBezTo>
                        <a:cubicBezTo>
                          <a:pt x="135182" y="92678"/>
                          <a:pt x="166520" y="38767"/>
                          <a:pt x="167853" y="0"/>
                        </a:cubicBezTo>
                        <a:cubicBezTo>
                          <a:pt x="159185" y="14573"/>
                          <a:pt x="141373" y="21241"/>
                          <a:pt x="124419" y="23146"/>
                        </a:cubicBezTo>
                        <a:cubicBezTo>
                          <a:pt x="107560" y="25051"/>
                          <a:pt x="90320" y="23432"/>
                          <a:pt x="73555" y="26479"/>
                        </a:cubicBezTo>
                        <a:cubicBezTo>
                          <a:pt x="46886" y="31433"/>
                          <a:pt x="22787" y="49149"/>
                          <a:pt x="10214" y="73152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065" name="Google Shape;1065;p23"/>
                  <p:cNvSpPr/>
                  <p:nvPr/>
                </p:nvSpPr>
                <p:spPr>
                  <a:xfrm flipH="1">
                    <a:off x="502252" y="4348461"/>
                    <a:ext cx="188391" cy="11858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8391" h="118586" extrusionOk="0">
                        <a:moveTo>
                          <a:pt x="168688" y="76771"/>
                        </a:moveTo>
                        <a:cubicBezTo>
                          <a:pt x="185642" y="55626"/>
                          <a:pt x="192310" y="26479"/>
                          <a:pt x="186119" y="0"/>
                        </a:cubicBezTo>
                        <a:cubicBezTo>
                          <a:pt x="177355" y="15431"/>
                          <a:pt x="158782" y="22479"/>
                          <a:pt x="141161" y="24575"/>
                        </a:cubicBezTo>
                        <a:cubicBezTo>
                          <a:pt x="123539" y="26575"/>
                          <a:pt x="105632" y="24670"/>
                          <a:pt x="88106" y="27527"/>
                        </a:cubicBezTo>
                        <a:cubicBezTo>
                          <a:pt x="49816" y="33814"/>
                          <a:pt x="8668" y="80677"/>
                          <a:pt x="0" y="118586"/>
                        </a:cubicBezTo>
                        <a:cubicBezTo>
                          <a:pt x="11335" y="105918"/>
                          <a:pt x="30099" y="102775"/>
                          <a:pt x="47054" y="104204"/>
                        </a:cubicBezTo>
                        <a:cubicBezTo>
                          <a:pt x="64008" y="105537"/>
                          <a:pt x="80581" y="110490"/>
                          <a:pt x="97631" y="110585"/>
                        </a:cubicBezTo>
                        <a:cubicBezTo>
                          <a:pt x="124778" y="110776"/>
                          <a:pt x="151733" y="98012"/>
                          <a:pt x="168783" y="7677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066" name="Google Shape;1066;p23"/>
                  <p:cNvSpPr/>
                  <p:nvPr/>
                </p:nvSpPr>
                <p:spPr>
                  <a:xfrm flipH="1">
                    <a:off x="503763" y="4458838"/>
                    <a:ext cx="185356" cy="1403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5356" h="140346" extrusionOk="0">
                        <a:moveTo>
                          <a:pt x="108299" y="137749"/>
                        </a:moveTo>
                        <a:cubicBezTo>
                          <a:pt x="134683" y="144322"/>
                          <a:pt x="163830" y="138225"/>
                          <a:pt x="185356" y="121652"/>
                        </a:cubicBezTo>
                        <a:cubicBezTo>
                          <a:pt x="167735" y="120033"/>
                          <a:pt x="153448" y="106222"/>
                          <a:pt x="144304" y="90982"/>
                        </a:cubicBezTo>
                        <a:cubicBezTo>
                          <a:pt x="135160" y="75837"/>
                          <a:pt x="129349" y="58692"/>
                          <a:pt x="119444" y="44023"/>
                        </a:cubicBezTo>
                        <a:cubicBezTo>
                          <a:pt x="97726" y="11829"/>
                          <a:pt x="38005" y="-5983"/>
                          <a:pt x="0" y="1828"/>
                        </a:cubicBezTo>
                        <a:cubicBezTo>
                          <a:pt x="16288" y="6876"/>
                          <a:pt x="26861" y="22592"/>
                          <a:pt x="32671" y="38499"/>
                        </a:cubicBezTo>
                        <a:cubicBezTo>
                          <a:pt x="38481" y="54501"/>
                          <a:pt x="40957" y="71646"/>
                          <a:pt x="47911" y="87076"/>
                        </a:cubicBezTo>
                        <a:cubicBezTo>
                          <a:pt x="59055" y="111841"/>
                          <a:pt x="81915" y="131082"/>
                          <a:pt x="108299" y="137654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067" name="Google Shape;1067;p23"/>
                  <p:cNvSpPr/>
                  <p:nvPr/>
                </p:nvSpPr>
                <p:spPr>
                  <a:xfrm flipH="1">
                    <a:off x="676426" y="4427720"/>
                    <a:ext cx="49386" cy="492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386" h="49298" extrusionOk="0">
                        <a:moveTo>
                          <a:pt x="1832" y="13610"/>
                        </a:moveTo>
                        <a:cubicBezTo>
                          <a:pt x="-1502" y="21515"/>
                          <a:pt x="-73" y="31231"/>
                          <a:pt x="4403" y="38470"/>
                        </a:cubicBezTo>
                        <a:cubicBezTo>
                          <a:pt x="7070" y="42756"/>
                          <a:pt x="10785" y="46280"/>
                          <a:pt x="15262" y="47995"/>
                        </a:cubicBezTo>
                        <a:cubicBezTo>
                          <a:pt x="19262" y="49519"/>
                          <a:pt x="23644" y="49614"/>
                          <a:pt x="27835" y="48757"/>
                        </a:cubicBezTo>
                        <a:cubicBezTo>
                          <a:pt x="34884" y="47423"/>
                          <a:pt x="41646" y="43613"/>
                          <a:pt x="45742" y="37327"/>
                        </a:cubicBezTo>
                        <a:cubicBezTo>
                          <a:pt x="50504" y="29897"/>
                          <a:pt x="50600" y="19420"/>
                          <a:pt x="46028" y="11800"/>
                        </a:cubicBezTo>
                        <a:cubicBezTo>
                          <a:pt x="36788" y="-3726"/>
                          <a:pt x="9928" y="-4583"/>
                          <a:pt x="2022" y="13133"/>
                        </a:cubicBezTo>
                        <a:cubicBezTo>
                          <a:pt x="2022" y="13229"/>
                          <a:pt x="1927" y="13419"/>
                          <a:pt x="1832" y="13514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068" name="Google Shape;1068;p23"/>
                  <p:cNvSpPr/>
                  <p:nvPr/>
                </p:nvSpPr>
                <p:spPr>
                  <a:xfrm flipH="1">
                    <a:off x="690406" y="4265974"/>
                    <a:ext cx="45576" cy="1600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576" h="160020" extrusionOk="0">
                        <a:moveTo>
                          <a:pt x="0" y="0"/>
                        </a:moveTo>
                        <a:cubicBezTo>
                          <a:pt x="14383" y="7715"/>
                          <a:pt x="29432" y="16097"/>
                          <a:pt x="37910" y="30099"/>
                        </a:cubicBezTo>
                        <a:cubicBezTo>
                          <a:pt x="45529" y="42767"/>
                          <a:pt x="46672" y="58388"/>
                          <a:pt x="44768" y="73057"/>
                        </a:cubicBezTo>
                        <a:cubicBezTo>
                          <a:pt x="42863" y="87725"/>
                          <a:pt x="38100" y="101822"/>
                          <a:pt x="34671" y="116205"/>
                        </a:cubicBezTo>
                        <a:cubicBezTo>
                          <a:pt x="31337" y="130588"/>
                          <a:pt x="29337" y="145733"/>
                          <a:pt x="32861" y="16002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069" name="Google Shape;1069;p23"/>
                  <p:cNvSpPr/>
                  <p:nvPr/>
                </p:nvSpPr>
                <p:spPr>
                  <a:xfrm flipH="1">
                    <a:off x="504621" y="4349794"/>
                    <a:ext cx="173259" cy="9401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3259" h="94011" extrusionOk="0">
                        <a:moveTo>
                          <a:pt x="173260" y="0"/>
                        </a:moveTo>
                        <a:cubicBezTo>
                          <a:pt x="167164" y="19336"/>
                          <a:pt x="157163" y="38767"/>
                          <a:pt x="139827" y="49244"/>
                        </a:cubicBezTo>
                        <a:cubicBezTo>
                          <a:pt x="121539" y="60293"/>
                          <a:pt x="98774" y="59436"/>
                          <a:pt x="77629" y="62389"/>
                        </a:cubicBezTo>
                        <a:cubicBezTo>
                          <a:pt x="49625" y="66199"/>
                          <a:pt x="22670" y="77153"/>
                          <a:pt x="0" y="94012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070" name="Google Shape;1070;p23"/>
                  <p:cNvSpPr/>
                  <p:nvPr/>
                </p:nvSpPr>
                <p:spPr>
                  <a:xfrm flipH="1">
                    <a:off x="726839" y="4373480"/>
                    <a:ext cx="178879" cy="758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8879" h="75849" extrusionOk="0">
                        <a:moveTo>
                          <a:pt x="0" y="14796"/>
                        </a:moveTo>
                        <a:cubicBezTo>
                          <a:pt x="12859" y="8890"/>
                          <a:pt x="23813" y="3937"/>
                          <a:pt x="37624" y="1365"/>
                        </a:cubicBezTo>
                        <a:cubicBezTo>
                          <a:pt x="51530" y="-1302"/>
                          <a:pt x="66580" y="-349"/>
                          <a:pt x="78772" y="6795"/>
                        </a:cubicBezTo>
                        <a:cubicBezTo>
                          <a:pt x="95726" y="16796"/>
                          <a:pt x="104013" y="36417"/>
                          <a:pt x="117348" y="50800"/>
                        </a:cubicBezTo>
                        <a:cubicBezTo>
                          <a:pt x="132874" y="67564"/>
                          <a:pt x="156115" y="76899"/>
                          <a:pt x="178880" y="75756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071" name="Google Shape;1071;p23"/>
                  <p:cNvSpPr/>
                  <p:nvPr/>
                </p:nvSpPr>
                <p:spPr>
                  <a:xfrm flipH="1">
                    <a:off x="717885" y="4472952"/>
                    <a:ext cx="148570" cy="1243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8570" h="124396" extrusionOk="0">
                        <a:moveTo>
                          <a:pt x="1314" y="124396"/>
                        </a:moveTo>
                        <a:cubicBezTo>
                          <a:pt x="171" y="113348"/>
                          <a:pt x="-1163" y="103251"/>
                          <a:pt x="1790" y="92488"/>
                        </a:cubicBezTo>
                        <a:cubicBezTo>
                          <a:pt x="4743" y="81725"/>
                          <a:pt x="11125" y="71628"/>
                          <a:pt x="20745" y="66008"/>
                        </a:cubicBezTo>
                        <a:cubicBezTo>
                          <a:pt x="30556" y="60198"/>
                          <a:pt x="42462" y="59722"/>
                          <a:pt x="53702" y="57912"/>
                        </a:cubicBezTo>
                        <a:cubicBezTo>
                          <a:pt x="91325" y="52102"/>
                          <a:pt x="126187" y="30766"/>
                          <a:pt x="14857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072" name="Google Shape;1072;p23"/>
                  <p:cNvSpPr/>
                  <p:nvPr/>
                </p:nvSpPr>
                <p:spPr>
                  <a:xfrm flipH="1">
                    <a:off x="662068" y="4477334"/>
                    <a:ext cx="40568" cy="1808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568" h="180879" extrusionOk="0">
                        <a:moveTo>
                          <a:pt x="40568" y="180880"/>
                        </a:moveTo>
                        <a:cubicBezTo>
                          <a:pt x="31805" y="174498"/>
                          <a:pt x="24852" y="169545"/>
                          <a:pt x="17327" y="161734"/>
                        </a:cubicBezTo>
                        <a:cubicBezTo>
                          <a:pt x="9802" y="153924"/>
                          <a:pt x="3611" y="144494"/>
                          <a:pt x="1230" y="133921"/>
                        </a:cubicBezTo>
                        <a:cubicBezTo>
                          <a:pt x="-3247" y="114300"/>
                          <a:pt x="5611" y="94393"/>
                          <a:pt x="9993" y="74676"/>
                        </a:cubicBezTo>
                        <a:cubicBezTo>
                          <a:pt x="15422" y="49911"/>
                          <a:pt x="13422" y="23622"/>
                          <a:pt x="4468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073" name="Google Shape;1073;p23"/>
                  <p:cNvSpPr/>
                  <p:nvPr/>
                </p:nvSpPr>
                <p:spPr>
                  <a:xfrm flipH="1">
                    <a:off x="504525" y="4462094"/>
                    <a:ext cx="173355" cy="12201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3355" h="122013" extrusionOk="0">
                        <a:moveTo>
                          <a:pt x="173355" y="118586"/>
                        </a:moveTo>
                        <a:cubicBezTo>
                          <a:pt x="158782" y="123444"/>
                          <a:pt x="140970" y="123063"/>
                          <a:pt x="126492" y="117920"/>
                        </a:cubicBezTo>
                        <a:cubicBezTo>
                          <a:pt x="112014" y="112776"/>
                          <a:pt x="99346" y="102679"/>
                          <a:pt x="91154" y="89725"/>
                        </a:cubicBezTo>
                        <a:cubicBezTo>
                          <a:pt x="84296" y="78962"/>
                          <a:pt x="80486" y="66389"/>
                          <a:pt x="74009" y="55436"/>
                        </a:cubicBezTo>
                        <a:cubicBezTo>
                          <a:pt x="66008" y="42005"/>
                          <a:pt x="54197" y="31052"/>
                          <a:pt x="41243" y="22288"/>
                        </a:cubicBezTo>
                        <a:cubicBezTo>
                          <a:pt x="28289" y="13525"/>
                          <a:pt x="14097" y="6763"/>
                          <a:pt x="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1074" name="Google Shape;1074;p23"/>
                <p:cNvSpPr/>
                <p:nvPr/>
              </p:nvSpPr>
              <p:spPr>
                <a:xfrm flipH="1">
                  <a:off x="1338678" y="4529433"/>
                  <a:ext cx="153863" cy="1983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863" h="198363" extrusionOk="0">
                      <a:moveTo>
                        <a:pt x="47899" y="165166"/>
                      </a:moveTo>
                      <a:cubicBezTo>
                        <a:pt x="29421" y="149545"/>
                        <a:pt x="15038" y="127638"/>
                        <a:pt x="7132" y="102968"/>
                      </a:cubicBezTo>
                      <a:cubicBezTo>
                        <a:pt x="-773" y="78298"/>
                        <a:pt x="-2107" y="51057"/>
                        <a:pt x="3132" y="25434"/>
                      </a:cubicBezTo>
                      <a:cubicBezTo>
                        <a:pt x="4275" y="19815"/>
                        <a:pt x="5894" y="14100"/>
                        <a:pt x="8752" y="9337"/>
                      </a:cubicBezTo>
                      <a:cubicBezTo>
                        <a:pt x="11609" y="4575"/>
                        <a:pt x="16086" y="765"/>
                        <a:pt x="21134" y="98"/>
                      </a:cubicBezTo>
                      <a:cubicBezTo>
                        <a:pt x="30088" y="-1045"/>
                        <a:pt x="37898" y="8004"/>
                        <a:pt x="40565" y="17719"/>
                      </a:cubicBezTo>
                      <a:cubicBezTo>
                        <a:pt x="43327" y="27435"/>
                        <a:pt x="42470" y="38007"/>
                        <a:pt x="43137" y="48199"/>
                      </a:cubicBezTo>
                      <a:cubicBezTo>
                        <a:pt x="43804" y="58391"/>
                        <a:pt x="46375" y="69440"/>
                        <a:pt x="53710" y="75345"/>
                      </a:cubicBezTo>
                      <a:cubicBezTo>
                        <a:pt x="51709" y="60582"/>
                        <a:pt x="49614" y="45151"/>
                        <a:pt x="53710" y="30864"/>
                      </a:cubicBezTo>
                      <a:cubicBezTo>
                        <a:pt x="57710" y="16576"/>
                        <a:pt x="69616" y="4003"/>
                        <a:pt x="82666" y="6003"/>
                      </a:cubicBezTo>
                      <a:cubicBezTo>
                        <a:pt x="94477" y="7718"/>
                        <a:pt x="103049" y="20767"/>
                        <a:pt x="105145" y="34102"/>
                      </a:cubicBezTo>
                      <a:cubicBezTo>
                        <a:pt x="107240" y="47437"/>
                        <a:pt x="104383" y="61058"/>
                        <a:pt x="101620" y="74202"/>
                      </a:cubicBezTo>
                      <a:cubicBezTo>
                        <a:pt x="109907" y="69631"/>
                        <a:pt x="113336" y="58296"/>
                        <a:pt x="114193" y="47914"/>
                      </a:cubicBezTo>
                      <a:cubicBezTo>
                        <a:pt x="115146" y="37531"/>
                        <a:pt x="114289" y="26673"/>
                        <a:pt x="117527" y="16862"/>
                      </a:cubicBezTo>
                      <a:cubicBezTo>
                        <a:pt x="120766" y="7051"/>
                        <a:pt x="129910" y="-1426"/>
                        <a:pt x="138673" y="1813"/>
                      </a:cubicBezTo>
                      <a:cubicBezTo>
                        <a:pt x="143245" y="3527"/>
                        <a:pt x="146674" y="8099"/>
                        <a:pt x="148579" y="13147"/>
                      </a:cubicBezTo>
                      <a:cubicBezTo>
                        <a:pt x="150483" y="18195"/>
                        <a:pt x="151055" y="23720"/>
                        <a:pt x="151531" y="29244"/>
                      </a:cubicBezTo>
                      <a:cubicBezTo>
                        <a:pt x="154389" y="58296"/>
                        <a:pt x="156580" y="89061"/>
                        <a:pt x="145721" y="115446"/>
                      </a:cubicBezTo>
                      <a:cubicBezTo>
                        <a:pt x="138482" y="133067"/>
                        <a:pt x="126004" y="147069"/>
                        <a:pt x="114479" y="161356"/>
                      </a:cubicBezTo>
                      <a:cubicBezTo>
                        <a:pt x="108669" y="168595"/>
                        <a:pt x="102954" y="176025"/>
                        <a:pt x="98191" y="184121"/>
                      </a:cubicBezTo>
                      <a:cubicBezTo>
                        <a:pt x="94667" y="190122"/>
                        <a:pt x="92572" y="202028"/>
                        <a:pt x="85047" y="197266"/>
                      </a:cubicBezTo>
                      <a:cubicBezTo>
                        <a:pt x="78760" y="193360"/>
                        <a:pt x="73522" y="185074"/>
                        <a:pt x="67425" y="180216"/>
                      </a:cubicBezTo>
                      <a:cubicBezTo>
                        <a:pt x="61044" y="175072"/>
                        <a:pt x="54281" y="170405"/>
                        <a:pt x="47995" y="16507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75" name="Google Shape;1075;p23"/>
                <p:cNvSpPr/>
                <p:nvPr/>
              </p:nvSpPr>
              <p:spPr>
                <a:xfrm flipH="1">
                  <a:off x="1423744" y="4555958"/>
                  <a:ext cx="152967" cy="1673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967" h="167332" extrusionOk="0">
                      <a:moveTo>
                        <a:pt x="101208" y="112448"/>
                      </a:moveTo>
                      <a:cubicBezTo>
                        <a:pt x="86254" y="90635"/>
                        <a:pt x="77967" y="64251"/>
                        <a:pt x="77777" y="37772"/>
                      </a:cubicBezTo>
                      <a:cubicBezTo>
                        <a:pt x="77777" y="31676"/>
                        <a:pt x="78062" y="25580"/>
                        <a:pt x="77110" y="19484"/>
                      </a:cubicBezTo>
                      <a:cubicBezTo>
                        <a:pt x="76158" y="13483"/>
                        <a:pt x="73681" y="7482"/>
                        <a:pt x="68918" y="3577"/>
                      </a:cubicBezTo>
                      <a:cubicBezTo>
                        <a:pt x="64251" y="-328"/>
                        <a:pt x="56917" y="-1376"/>
                        <a:pt x="51964" y="2148"/>
                      </a:cubicBezTo>
                      <a:cubicBezTo>
                        <a:pt x="47964" y="5006"/>
                        <a:pt x="45773" y="10340"/>
                        <a:pt x="41201" y="11959"/>
                      </a:cubicBezTo>
                      <a:cubicBezTo>
                        <a:pt x="35295" y="14054"/>
                        <a:pt x="29294" y="8911"/>
                        <a:pt x="23008" y="8244"/>
                      </a:cubicBezTo>
                      <a:cubicBezTo>
                        <a:pt x="14150" y="7292"/>
                        <a:pt x="6720" y="15388"/>
                        <a:pt x="3482" y="23770"/>
                      </a:cubicBezTo>
                      <a:cubicBezTo>
                        <a:pt x="-2043" y="37772"/>
                        <a:pt x="-614" y="53869"/>
                        <a:pt x="5101" y="67870"/>
                      </a:cubicBezTo>
                      <a:cubicBezTo>
                        <a:pt x="10816" y="81872"/>
                        <a:pt x="20341" y="93874"/>
                        <a:pt x="30914" y="104637"/>
                      </a:cubicBezTo>
                      <a:cubicBezTo>
                        <a:pt x="51964" y="126068"/>
                        <a:pt x="77396" y="143118"/>
                        <a:pt x="105209" y="154548"/>
                      </a:cubicBezTo>
                      <a:cubicBezTo>
                        <a:pt x="112162" y="157406"/>
                        <a:pt x="119306" y="159977"/>
                        <a:pt x="126545" y="162073"/>
                      </a:cubicBezTo>
                      <a:cubicBezTo>
                        <a:pt x="133022" y="163978"/>
                        <a:pt x="142642" y="168074"/>
                        <a:pt x="149500" y="167216"/>
                      </a:cubicBezTo>
                      <a:cubicBezTo>
                        <a:pt x="154453" y="166550"/>
                        <a:pt x="153215" y="160930"/>
                        <a:pt x="151215" y="157787"/>
                      </a:cubicBezTo>
                      <a:cubicBezTo>
                        <a:pt x="147976" y="152834"/>
                        <a:pt x="140261" y="150262"/>
                        <a:pt x="135498" y="146928"/>
                      </a:cubicBezTo>
                      <a:cubicBezTo>
                        <a:pt x="122163" y="137689"/>
                        <a:pt x="110448" y="125973"/>
                        <a:pt x="101208" y="11254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76" name="Google Shape;1076;p23"/>
                <p:cNvSpPr/>
                <p:nvPr/>
              </p:nvSpPr>
              <p:spPr>
                <a:xfrm flipH="1">
                  <a:off x="1254880" y="4552260"/>
                  <a:ext cx="146400" cy="1718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400" h="171805" extrusionOk="0">
                      <a:moveTo>
                        <a:pt x="49031" y="114621"/>
                      </a:moveTo>
                      <a:cubicBezTo>
                        <a:pt x="62842" y="91952"/>
                        <a:pt x="69605" y="65186"/>
                        <a:pt x="68367" y="38707"/>
                      </a:cubicBezTo>
                      <a:cubicBezTo>
                        <a:pt x="68081" y="32611"/>
                        <a:pt x="67414" y="26515"/>
                        <a:pt x="67986" y="20419"/>
                      </a:cubicBezTo>
                      <a:cubicBezTo>
                        <a:pt x="68653" y="14323"/>
                        <a:pt x="70748" y="8227"/>
                        <a:pt x="75225" y="4131"/>
                      </a:cubicBezTo>
                      <a:cubicBezTo>
                        <a:pt x="79702" y="35"/>
                        <a:pt x="86940" y="-1489"/>
                        <a:pt x="92084" y="1750"/>
                      </a:cubicBezTo>
                      <a:cubicBezTo>
                        <a:pt x="96275" y="4321"/>
                        <a:pt x="98656" y="9560"/>
                        <a:pt x="103419" y="10989"/>
                      </a:cubicBezTo>
                      <a:cubicBezTo>
                        <a:pt x="109515" y="12799"/>
                        <a:pt x="115135" y="7274"/>
                        <a:pt x="121421" y="6227"/>
                      </a:cubicBezTo>
                      <a:cubicBezTo>
                        <a:pt x="130279" y="4798"/>
                        <a:pt x="138090" y="12513"/>
                        <a:pt x="141804" y="20609"/>
                      </a:cubicBezTo>
                      <a:cubicBezTo>
                        <a:pt x="148091" y="34325"/>
                        <a:pt x="147520" y="50518"/>
                        <a:pt x="142566" y="64710"/>
                      </a:cubicBezTo>
                      <a:cubicBezTo>
                        <a:pt x="137613" y="78902"/>
                        <a:pt x="128755" y="91475"/>
                        <a:pt x="118754" y="102810"/>
                      </a:cubicBezTo>
                      <a:cubicBezTo>
                        <a:pt x="98942" y="125384"/>
                        <a:pt x="74368" y="143768"/>
                        <a:pt x="47316" y="156721"/>
                      </a:cubicBezTo>
                      <a:cubicBezTo>
                        <a:pt x="40458" y="159960"/>
                        <a:pt x="33505" y="162913"/>
                        <a:pt x="26362" y="165389"/>
                      </a:cubicBezTo>
                      <a:cubicBezTo>
                        <a:pt x="19980" y="167675"/>
                        <a:pt x="10550" y="172247"/>
                        <a:pt x="3692" y="171771"/>
                      </a:cubicBezTo>
                      <a:cubicBezTo>
                        <a:pt x="-1261" y="171390"/>
                        <a:pt x="-404" y="165675"/>
                        <a:pt x="1501" y="162436"/>
                      </a:cubicBezTo>
                      <a:cubicBezTo>
                        <a:pt x="4454" y="157293"/>
                        <a:pt x="11979" y="154340"/>
                        <a:pt x="16646" y="150721"/>
                      </a:cubicBezTo>
                      <a:cubicBezTo>
                        <a:pt x="29505" y="140719"/>
                        <a:pt x="40554" y="128432"/>
                        <a:pt x="49031" y="11452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77" name="Google Shape;1077;p23"/>
                <p:cNvSpPr/>
                <p:nvPr/>
              </p:nvSpPr>
              <p:spPr>
                <a:xfrm flipH="1">
                  <a:off x="1343201" y="4660119"/>
                  <a:ext cx="136874" cy="86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6874" h="86013" extrusionOk="0">
                      <a:moveTo>
                        <a:pt x="38862" y="66961"/>
                      </a:moveTo>
                      <a:cubicBezTo>
                        <a:pt x="23908" y="63055"/>
                        <a:pt x="7811" y="57436"/>
                        <a:pt x="0" y="44196"/>
                      </a:cubicBezTo>
                      <a:cubicBezTo>
                        <a:pt x="17336" y="35433"/>
                        <a:pt x="39243" y="36481"/>
                        <a:pt x="55721" y="46767"/>
                      </a:cubicBezTo>
                      <a:cubicBezTo>
                        <a:pt x="52102" y="29623"/>
                        <a:pt x="59055" y="10763"/>
                        <a:pt x="72962" y="0"/>
                      </a:cubicBezTo>
                      <a:cubicBezTo>
                        <a:pt x="87059" y="11525"/>
                        <a:pt x="94583" y="30575"/>
                        <a:pt x="91916" y="48673"/>
                      </a:cubicBezTo>
                      <a:cubicBezTo>
                        <a:pt x="98488" y="31337"/>
                        <a:pt x="118777" y="20479"/>
                        <a:pt x="136874" y="24670"/>
                      </a:cubicBezTo>
                      <a:cubicBezTo>
                        <a:pt x="134017" y="38957"/>
                        <a:pt x="121158" y="48863"/>
                        <a:pt x="109061" y="57055"/>
                      </a:cubicBezTo>
                      <a:cubicBezTo>
                        <a:pt x="103346" y="60960"/>
                        <a:pt x="97155" y="64484"/>
                        <a:pt x="92393" y="69532"/>
                      </a:cubicBezTo>
                      <a:cubicBezTo>
                        <a:pt x="87154" y="75057"/>
                        <a:pt x="84392" y="86201"/>
                        <a:pt x="80677" y="86011"/>
                      </a:cubicBezTo>
                      <a:cubicBezTo>
                        <a:pt x="78105" y="85915"/>
                        <a:pt x="72390" y="79438"/>
                        <a:pt x="70199" y="78105"/>
                      </a:cubicBezTo>
                      <a:cubicBezTo>
                        <a:pt x="67151" y="76200"/>
                        <a:pt x="63818" y="74771"/>
                        <a:pt x="60484" y="73438"/>
                      </a:cubicBezTo>
                      <a:cubicBezTo>
                        <a:pt x="53435" y="70675"/>
                        <a:pt x="46101" y="68961"/>
                        <a:pt x="38862" y="67056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78" name="Google Shape;1078;p23"/>
                <p:cNvSpPr/>
                <p:nvPr/>
              </p:nvSpPr>
              <p:spPr>
                <a:xfrm flipH="1">
                  <a:off x="1463978" y="4598111"/>
                  <a:ext cx="76958" cy="1010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958" h="101060" extrusionOk="0">
                      <a:moveTo>
                        <a:pt x="76958" y="101060"/>
                      </a:moveTo>
                      <a:cubicBezTo>
                        <a:pt x="61623" y="93821"/>
                        <a:pt x="49240" y="84963"/>
                        <a:pt x="36477" y="73819"/>
                      </a:cubicBezTo>
                      <a:cubicBezTo>
                        <a:pt x="25714" y="64484"/>
                        <a:pt x="15998" y="53721"/>
                        <a:pt x="9235" y="41148"/>
                      </a:cubicBezTo>
                      <a:cubicBezTo>
                        <a:pt x="2473" y="28575"/>
                        <a:pt x="-1242" y="14097"/>
                        <a:pt x="377" y="0"/>
                      </a:cubicBezTo>
                    </a:path>
                  </a:pathLst>
                </a:cu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79" name="Google Shape;1079;p23"/>
                <p:cNvSpPr/>
                <p:nvPr/>
              </p:nvSpPr>
              <p:spPr>
                <a:xfrm flipH="1">
                  <a:off x="1296026" y="4583919"/>
                  <a:ext cx="47461" cy="1010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461" h="101060" extrusionOk="0">
                      <a:moveTo>
                        <a:pt x="0" y="101060"/>
                      </a:moveTo>
                      <a:cubicBezTo>
                        <a:pt x="14288" y="85725"/>
                        <a:pt x="26575" y="68389"/>
                        <a:pt x="36195" y="49816"/>
                      </a:cubicBezTo>
                      <a:cubicBezTo>
                        <a:pt x="40196" y="42100"/>
                        <a:pt x="43815" y="34195"/>
                        <a:pt x="45815" y="25717"/>
                      </a:cubicBezTo>
                      <a:cubicBezTo>
                        <a:pt x="47816" y="17335"/>
                        <a:pt x="48196" y="8382"/>
                        <a:pt x="45815" y="0"/>
                      </a:cubicBezTo>
                    </a:path>
                  </a:pathLst>
                </a:cu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80" name="Google Shape;1080;p23"/>
                <p:cNvSpPr/>
                <p:nvPr/>
              </p:nvSpPr>
              <p:spPr>
                <a:xfrm flipH="1">
                  <a:off x="1421592" y="4560106"/>
                  <a:ext cx="50775" cy="1171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775" h="117157" extrusionOk="0">
                      <a:moveTo>
                        <a:pt x="1150" y="0"/>
                      </a:moveTo>
                      <a:cubicBezTo>
                        <a:pt x="-1897" y="22098"/>
                        <a:pt x="1150" y="44958"/>
                        <a:pt x="9818" y="65437"/>
                      </a:cubicBezTo>
                      <a:cubicBezTo>
                        <a:pt x="18486" y="85915"/>
                        <a:pt x="32774" y="104013"/>
                        <a:pt x="50776" y="117157"/>
                      </a:cubicBezTo>
                    </a:path>
                  </a:pathLst>
                </a:cu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81" name="Google Shape;1081;p23"/>
                <p:cNvSpPr/>
                <p:nvPr/>
              </p:nvSpPr>
              <p:spPr>
                <a:xfrm flipH="1">
                  <a:off x="1355631" y="4553343"/>
                  <a:ext cx="38719" cy="1220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719" h="122015" extrusionOk="0">
                      <a:moveTo>
                        <a:pt x="36767" y="0"/>
                      </a:moveTo>
                      <a:cubicBezTo>
                        <a:pt x="40481" y="21527"/>
                        <a:pt x="38862" y="43910"/>
                        <a:pt x="32195" y="64675"/>
                      </a:cubicBezTo>
                      <a:cubicBezTo>
                        <a:pt x="25527" y="85439"/>
                        <a:pt x="15526" y="106680"/>
                        <a:pt x="0" y="122015"/>
                      </a:cubicBezTo>
                    </a:path>
                  </a:pathLst>
                </a:cu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82" name="Google Shape;1082;p23"/>
                <p:cNvSpPr/>
                <p:nvPr/>
              </p:nvSpPr>
              <p:spPr>
                <a:xfrm flipH="1">
                  <a:off x="1410448" y="4562964"/>
                  <a:ext cx="7881" cy="9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81" h="99250" extrusionOk="0">
                      <a:moveTo>
                        <a:pt x="7881" y="99251"/>
                      </a:moveTo>
                      <a:cubicBezTo>
                        <a:pt x="-977" y="67056"/>
                        <a:pt x="-2406" y="32766"/>
                        <a:pt x="3786" y="0"/>
                      </a:cubicBezTo>
                    </a:path>
                  </a:pathLst>
                </a:cu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1083" name="Google Shape;1083;p23"/>
                <p:cNvGrpSpPr/>
                <p:nvPr/>
              </p:nvGrpSpPr>
              <p:grpSpPr>
                <a:xfrm>
                  <a:off x="2024198" y="4703076"/>
                  <a:ext cx="232927" cy="183971"/>
                  <a:chOff x="2024198" y="4703076"/>
                  <a:chExt cx="232927" cy="183971"/>
                </a:xfrm>
              </p:grpSpPr>
              <p:sp>
                <p:nvSpPr>
                  <p:cNvPr id="1084" name="Google Shape;1084;p23"/>
                  <p:cNvSpPr/>
                  <p:nvPr/>
                </p:nvSpPr>
                <p:spPr>
                  <a:xfrm flipH="1">
                    <a:off x="2090819" y="4793931"/>
                    <a:ext cx="166306" cy="738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6306" h="73822" extrusionOk="0">
                        <a:moveTo>
                          <a:pt x="64294" y="2681"/>
                        </a:moveTo>
                        <a:cubicBezTo>
                          <a:pt x="51625" y="-1034"/>
                          <a:pt x="37529" y="-1320"/>
                          <a:pt x="27623" y="4586"/>
                        </a:cubicBezTo>
                        <a:cubicBezTo>
                          <a:pt x="23050" y="7348"/>
                          <a:pt x="19621" y="11158"/>
                          <a:pt x="15526" y="14301"/>
                        </a:cubicBezTo>
                        <a:cubicBezTo>
                          <a:pt x="11335" y="17445"/>
                          <a:pt x="6001" y="19921"/>
                          <a:pt x="0" y="19064"/>
                        </a:cubicBezTo>
                        <a:cubicBezTo>
                          <a:pt x="6096" y="22588"/>
                          <a:pt x="8858" y="29160"/>
                          <a:pt x="9906" y="35161"/>
                        </a:cubicBezTo>
                        <a:cubicBezTo>
                          <a:pt x="10954" y="41162"/>
                          <a:pt x="10954" y="47258"/>
                          <a:pt x="13716" y="53068"/>
                        </a:cubicBezTo>
                        <a:cubicBezTo>
                          <a:pt x="18193" y="62403"/>
                          <a:pt x="29337" y="68975"/>
                          <a:pt x="40386" y="71737"/>
                        </a:cubicBezTo>
                        <a:cubicBezTo>
                          <a:pt x="51530" y="74404"/>
                          <a:pt x="62865" y="73928"/>
                          <a:pt x="73819" y="73452"/>
                        </a:cubicBezTo>
                        <a:cubicBezTo>
                          <a:pt x="104108" y="72023"/>
                          <a:pt x="135922" y="71356"/>
                          <a:pt x="166307" y="69832"/>
                        </a:cubicBezTo>
                        <a:cubicBezTo>
                          <a:pt x="145161" y="52401"/>
                          <a:pt x="120587" y="32018"/>
                          <a:pt x="99632" y="19731"/>
                        </a:cubicBezTo>
                        <a:cubicBezTo>
                          <a:pt x="88297" y="13159"/>
                          <a:pt x="76771" y="6396"/>
                          <a:pt x="64199" y="277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085" name="Google Shape;1085;p23"/>
                  <p:cNvSpPr/>
                  <p:nvPr/>
                </p:nvSpPr>
                <p:spPr>
                  <a:xfrm flipH="1">
                    <a:off x="2024198" y="4703076"/>
                    <a:ext cx="80431" cy="1657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0431" h="165734" extrusionOk="0">
                        <a:moveTo>
                          <a:pt x="6668" y="43625"/>
                        </a:moveTo>
                        <a:cubicBezTo>
                          <a:pt x="10763" y="31147"/>
                          <a:pt x="18574" y="19336"/>
                          <a:pt x="29051" y="14573"/>
                        </a:cubicBezTo>
                        <a:cubicBezTo>
                          <a:pt x="33909" y="12383"/>
                          <a:pt x="38957" y="11716"/>
                          <a:pt x="43910" y="10096"/>
                        </a:cubicBezTo>
                        <a:cubicBezTo>
                          <a:pt x="48863" y="8477"/>
                          <a:pt x="53911" y="5429"/>
                          <a:pt x="56674" y="0"/>
                        </a:cubicBezTo>
                        <a:cubicBezTo>
                          <a:pt x="56102" y="7049"/>
                          <a:pt x="60007" y="13049"/>
                          <a:pt x="64294" y="17336"/>
                        </a:cubicBezTo>
                        <a:cubicBezTo>
                          <a:pt x="68580" y="21622"/>
                          <a:pt x="73723" y="25051"/>
                          <a:pt x="76867" y="30575"/>
                        </a:cubicBezTo>
                        <a:cubicBezTo>
                          <a:pt x="82010" y="39529"/>
                          <a:pt x="81153" y="52483"/>
                          <a:pt x="77057" y="63151"/>
                        </a:cubicBezTo>
                        <a:cubicBezTo>
                          <a:pt x="72961" y="73819"/>
                          <a:pt x="66103" y="82868"/>
                          <a:pt x="59436" y="91630"/>
                        </a:cubicBezTo>
                        <a:cubicBezTo>
                          <a:pt x="41053" y="115729"/>
                          <a:pt x="22384" y="141542"/>
                          <a:pt x="4001" y="165735"/>
                        </a:cubicBezTo>
                        <a:cubicBezTo>
                          <a:pt x="1619" y="138398"/>
                          <a:pt x="-1238" y="106680"/>
                          <a:pt x="572" y="82391"/>
                        </a:cubicBezTo>
                        <a:cubicBezTo>
                          <a:pt x="1524" y="69342"/>
                          <a:pt x="2572" y="56007"/>
                          <a:pt x="6668" y="43529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086" name="Google Shape;1086;p23"/>
                  <p:cNvSpPr/>
                  <p:nvPr/>
                </p:nvSpPr>
                <p:spPr>
                  <a:xfrm flipH="1">
                    <a:off x="2087294" y="4720507"/>
                    <a:ext cx="104708" cy="1478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4708" h="147827" extrusionOk="0">
                        <a:moveTo>
                          <a:pt x="72133" y="30004"/>
                        </a:moveTo>
                        <a:cubicBezTo>
                          <a:pt x="65084" y="18955"/>
                          <a:pt x="54607" y="9430"/>
                          <a:pt x="43272" y="7334"/>
                        </a:cubicBezTo>
                        <a:cubicBezTo>
                          <a:pt x="38033" y="6382"/>
                          <a:pt x="32985" y="7048"/>
                          <a:pt x="27746" y="6667"/>
                        </a:cubicBezTo>
                        <a:cubicBezTo>
                          <a:pt x="22603" y="6287"/>
                          <a:pt x="16888" y="4572"/>
                          <a:pt x="12982" y="0"/>
                        </a:cubicBezTo>
                        <a:cubicBezTo>
                          <a:pt x="15269" y="6667"/>
                          <a:pt x="12982" y="13430"/>
                          <a:pt x="9839" y="18669"/>
                        </a:cubicBezTo>
                        <a:cubicBezTo>
                          <a:pt x="6696" y="23908"/>
                          <a:pt x="2600" y="28480"/>
                          <a:pt x="886" y="34671"/>
                        </a:cubicBezTo>
                        <a:cubicBezTo>
                          <a:pt x="-1877" y="44672"/>
                          <a:pt x="2124" y="56959"/>
                          <a:pt x="8696" y="66294"/>
                        </a:cubicBezTo>
                        <a:cubicBezTo>
                          <a:pt x="15269" y="75629"/>
                          <a:pt x="24127" y="82677"/>
                          <a:pt x="32794" y="89630"/>
                        </a:cubicBezTo>
                        <a:cubicBezTo>
                          <a:pt x="56607" y="108490"/>
                          <a:pt x="80991" y="128968"/>
                          <a:pt x="104708" y="147828"/>
                        </a:cubicBezTo>
                        <a:cubicBezTo>
                          <a:pt x="100327" y="120777"/>
                          <a:pt x="95183" y="89345"/>
                          <a:pt x="87468" y="66294"/>
                        </a:cubicBezTo>
                        <a:cubicBezTo>
                          <a:pt x="83277" y="53912"/>
                          <a:pt x="79086" y="41243"/>
                          <a:pt x="71942" y="30194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087" name="Google Shape;1087;p23"/>
                  <p:cNvSpPr/>
                  <p:nvPr/>
                </p:nvSpPr>
                <p:spPr>
                  <a:xfrm flipH="1">
                    <a:off x="2074055" y="4837093"/>
                    <a:ext cx="50958" cy="499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0958" h="49954" extrusionOk="0">
                        <a:moveTo>
                          <a:pt x="28956" y="48768"/>
                        </a:moveTo>
                        <a:cubicBezTo>
                          <a:pt x="25527" y="47149"/>
                          <a:pt x="22669" y="44482"/>
                          <a:pt x="19907" y="41910"/>
                        </a:cubicBezTo>
                        <a:cubicBezTo>
                          <a:pt x="17145" y="39243"/>
                          <a:pt x="14383" y="36576"/>
                          <a:pt x="10954" y="34957"/>
                        </a:cubicBezTo>
                        <a:cubicBezTo>
                          <a:pt x="7525" y="33242"/>
                          <a:pt x="3334" y="32766"/>
                          <a:pt x="0" y="34576"/>
                        </a:cubicBezTo>
                        <a:cubicBezTo>
                          <a:pt x="762" y="29528"/>
                          <a:pt x="3905" y="24765"/>
                          <a:pt x="8287" y="22098"/>
                        </a:cubicBezTo>
                        <a:cubicBezTo>
                          <a:pt x="12668" y="19431"/>
                          <a:pt x="18288" y="18860"/>
                          <a:pt x="23146" y="20479"/>
                        </a:cubicBezTo>
                        <a:cubicBezTo>
                          <a:pt x="21146" y="14288"/>
                          <a:pt x="21717" y="7334"/>
                          <a:pt x="24574" y="1524"/>
                        </a:cubicBezTo>
                        <a:cubicBezTo>
                          <a:pt x="27337" y="5620"/>
                          <a:pt x="30194" y="9620"/>
                          <a:pt x="32956" y="13716"/>
                        </a:cubicBezTo>
                        <a:cubicBezTo>
                          <a:pt x="35623" y="6191"/>
                          <a:pt x="42958" y="571"/>
                          <a:pt x="50959" y="0"/>
                        </a:cubicBezTo>
                        <a:cubicBezTo>
                          <a:pt x="47434" y="4667"/>
                          <a:pt x="47149" y="10954"/>
                          <a:pt x="47720" y="16764"/>
                        </a:cubicBezTo>
                        <a:cubicBezTo>
                          <a:pt x="48292" y="22574"/>
                          <a:pt x="49721" y="28385"/>
                          <a:pt x="49244" y="34195"/>
                        </a:cubicBezTo>
                        <a:cubicBezTo>
                          <a:pt x="48387" y="44101"/>
                          <a:pt x="39148" y="53435"/>
                          <a:pt x="28861" y="48673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088" name="Google Shape;1088;p23"/>
                  <p:cNvSpPr/>
                  <p:nvPr/>
                </p:nvSpPr>
                <p:spPr>
                  <a:xfrm flipH="1">
                    <a:off x="2129871" y="4720602"/>
                    <a:ext cx="49149" cy="8820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149" h="88201" extrusionOk="0">
                        <a:moveTo>
                          <a:pt x="0" y="0"/>
                        </a:moveTo>
                        <a:cubicBezTo>
                          <a:pt x="16574" y="29242"/>
                          <a:pt x="32576" y="58960"/>
                          <a:pt x="49149" y="88202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089" name="Google Shape;1089;p23"/>
                  <p:cNvSpPr/>
                  <p:nvPr/>
                </p:nvSpPr>
                <p:spPr>
                  <a:xfrm flipH="1">
                    <a:off x="2048242" y="4704505"/>
                    <a:ext cx="29622" cy="872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622" h="87249" extrusionOk="0">
                        <a:moveTo>
                          <a:pt x="29623" y="0"/>
                        </a:moveTo>
                        <a:cubicBezTo>
                          <a:pt x="18859" y="28766"/>
                          <a:pt x="8954" y="57912"/>
                          <a:pt x="0" y="87249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090" name="Google Shape;1090;p23"/>
                  <p:cNvSpPr/>
                  <p:nvPr/>
                </p:nvSpPr>
                <p:spPr>
                  <a:xfrm flipH="1">
                    <a:off x="2162256" y="4814043"/>
                    <a:ext cx="93916" cy="275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3916" h="27527" extrusionOk="0">
                        <a:moveTo>
                          <a:pt x="0" y="0"/>
                        </a:moveTo>
                        <a:cubicBezTo>
                          <a:pt x="31337" y="9144"/>
                          <a:pt x="62579" y="18383"/>
                          <a:pt x="93917" y="27527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grpSp>
            <p:nvGrpSpPr>
              <p:cNvPr id="1091" name="Google Shape;1091;p23"/>
              <p:cNvGrpSpPr/>
              <p:nvPr/>
            </p:nvGrpSpPr>
            <p:grpSpPr>
              <a:xfrm flipH="1">
                <a:off x="6886871" y="4264260"/>
                <a:ext cx="2138654" cy="755574"/>
                <a:chOff x="118471" y="4264260"/>
                <a:chExt cx="2138654" cy="755574"/>
              </a:xfrm>
            </p:grpSpPr>
            <p:sp>
              <p:nvSpPr>
                <p:cNvPr id="1092" name="Google Shape;1092;p23"/>
                <p:cNvSpPr/>
                <p:nvPr/>
              </p:nvSpPr>
              <p:spPr>
                <a:xfrm flipH="1">
                  <a:off x="118471" y="4303252"/>
                  <a:ext cx="1969400" cy="7165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9400" h="716582" extrusionOk="0">
                      <a:moveTo>
                        <a:pt x="1894814" y="58068"/>
                      </a:moveTo>
                      <a:cubicBezTo>
                        <a:pt x="1798517" y="-28324"/>
                        <a:pt x="1643640" y="-10512"/>
                        <a:pt x="1544009" y="60354"/>
                      </a:cubicBezTo>
                      <a:cubicBezTo>
                        <a:pt x="1488859" y="99502"/>
                        <a:pt x="1447806" y="155604"/>
                        <a:pt x="1440853" y="224184"/>
                      </a:cubicBezTo>
                      <a:cubicBezTo>
                        <a:pt x="1434471" y="287239"/>
                        <a:pt x="1461427" y="356867"/>
                        <a:pt x="1521339" y="384775"/>
                      </a:cubicBezTo>
                      <a:cubicBezTo>
                        <a:pt x="1575155" y="409826"/>
                        <a:pt x="1644307" y="402397"/>
                        <a:pt x="1681836" y="352962"/>
                      </a:cubicBezTo>
                      <a:cubicBezTo>
                        <a:pt x="1711553" y="313814"/>
                        <a:pt x="1706219" y="251425"/>
                        <a:pt x="1669453" y="218374"/>
                      </a:cubicBezTo>
                      <a:cubicBezTo>
                        <a:pt x="1653451" y="203991"/>
                        <a:pt x="1633353" y="195037"/>
                        <a:pt x="1611636" y="195704"/>
                      </a:cubicBezTo>
                      <a:cubicBezTo>
                        <a:pt x="1608874" y="195704"/>
                        <a:pt x="1608017" y="200276"/>
                        <a:pt x="1610969" y="200752"/>
                      </a:cubicBezTo>
                      <a:cubicBezTo>
                        <a:pt x="1658404" y="208849"/>
                        <a:pt x="1682407" y="270380"/>
                        <a:pt x="1663071" y="312100"/>
                      </a:cubicBezTo>
                      <a:cubicBezTo>
                        <a:pt x="1642021" y="357629"/>
                        <a:pt x="1575346" y="357819"/>
                        <a:pt x="1538389" y="334198"/>
                      </a:cubicBezTo>
                      <a:cubicBezTo>
                        <a:pt x="1490764" y="303908"/>
                        <a:pt x="1482858" y="236566"/>
                        <a:pt x="1499813" y="187227"/>
                      </a:cubicBezTo>
                      <a:cubicBezTo>
                        <a:pt x="1520196" y="127695"/>
                        <a:pt x="1576298" y="86167"/>
                        <a:pt x="1631544" y="61306"/>
                      </a:cubicBezTo>
                      <a:cubicBezTo>
                        <a:pt x="1685074" y="37303"/>
                        <a:pt x="1748606" y="28636"/>
                        <a:pt x="1805756" y="43876"/>
                      </a:cubicBezTo>
                      <a:cubicBezTo>
                        <a:pt x="1867002" y="60163"/>
                        <a:pt x="1910245" y="106455"/>
                        <a:pt x="1929009" y="166272"/>
                      </a:cubicBezTo>
                      <a:cubicBezTo>
                        <a:pt x="1967014" y="287430"/>
                        <a:pt x="1919770" y="426685"/>
                        <a:pt x="1842427" y="522221"/>
                      </a:cubicBezTo>
                      <a:cubicBezTo>
                        <a:pt x="1758512" y="625853"/>
                        <a:pt x="1633734" y="686623"/>
                        <a:pt x="1500289" y="688432"/>
                      </a:cubicBezTo>
                      <a:cubicBezTo>
                        <a:pt x="1432376" y="689385"/>
                        <a:pt x="1363891" y="675764"/>
                        <a:pt x="1302264" y="647094"/>
                      </a:cubicBezTo>
                      <a:cubicBezTo>
                        <a:pt x="1237780" y="616995"/>
                        <a:pt x="1183773" y="570703"/>
                        <a:pt x="1132148" y="522507"/>
                      </a:cubicBezTo>
                      <a:cubicBezTo>
                        <a:pt x="1074236" y="468500"/>
                        <a:pt x="1014133" y="407540"/>
                        <a:pt x="945172" y="365249"/>
                      </a:cubicBezTo>
                      <a:cubicBezTo>
                        <a:pt x="911358" y="338103"/>
                        <a:pt x="872782" y="320577"/>
                        <a:pt x="829729" y="312004"/>
                      </a:cubicBezTo>
                      <a:cubicBezTo>
                        <a:pt x="781818" y="302384"/>
                        <a:pt x="732574" y="302860"/>
                        <a:pt x="684473" y="310957"/>
                      </a:cubicBezTo>
                      <a:cubicBezTo>
                        <a:pt x="578364" y="328768"/>
                        <a:pt x="484638" y="391062"/>
                        <a:pt x="403676" y="459070"/>
                      </a:cubicBezTo>
                      <a:cubicBezTo>
                        <a:pt x="360718" y="495170"/>
                        <a:pt x="321951" y="535461"/>
                        <a:pt x="280327" y="572894"/>
                      </a:cubicBezTo>
                      <a:cubicBezTo>
                        <a:pt x="242417" y="606994"/>
                        <a:pt x="196221" y="638998"/>
                        <a:pt x="142976" y="637474"/>
                      </a:cubicBezTo>
                      <a:cubicBezTo>
                        <a:pt x="104686" y="636331"/>
                        <a:pt x="73920" y="613280"/>
                        <a:pt x="59823" y="578323"/>
                      </a:cubicBezTo>
                      <a:cubicBezTo>
                        <a:pt x="47345" y="547462"/>
                        <a:pt x="47631" y="509077"/>
                        <a:pt x="70491" y="482407"/>
                      </a:cubicBezTo>
                      <a:cubicBezTo>
                        <a:pt x="86398" y="463833"/>
                        <a:pt x="109639" y="452403"/>
                        <a:pt x="134118" y="453355"/>
                      </a:cubicBezTo>
                      <a:cubicBezTo>
                        <a:pt x="158121" y="454308"/>
                        <a:pt x="173552" y="468881"/>
                        <a:pt x="185553" y="488502"/>
                      </a:cubicBezTo>
                      <a:cubicBezTo>
                        <a:pt x="198412" y="509458"/>
                        <a:pt x="193554" y="532032"/>
                        <a:pt x="172599" y="545272"/>
                      </a:cubicBezTo>
                      <a:cubicBezTo>
                        <a:pt x="152692" y="557844"/>
                        <a:pt x="128117" y="556035"/>
                        <a:pt x="108972" y="542890"/>
                      </a:cubicBezTo>
                      <a:cubicBezTo>
                        <a:pt x="105734" y="540604"/>
                        <a:pt x="101924" y="544986"/>
                        <a:pt x="103733" y="548129"/>
                      </a:cubicBezTo>
                      <a:cubicBezTo>
                        <a:pt x="125165" y="585181"/>
                        <a:pt x="182505" y="572418"/>
                        <a:pt x="204984" y="542986"/>
                      </a:cubicBezTo>
                      <a:cubicBezTo>
                        <a:pt x="237083" y="501076"/>
                        <a:pt x="217652" y="441640"/>
                        <a:pt x="173456" y="417732"/>
                      </a:cubicBezTo>
                      <a:cubicBezTo>
                        <a:pt x="121259" y="389538"/>
                        <a:pt x="57061" y="416017"/>
                        <a:pt x="24200" y="461166"/>
                      </a:cubicBezTo>
                      <a:cubicBezTo>
                        <a:pt x="-3804" y="499647"/>
                        <a:pt x="-6280" y="553558"/>
                        <a:pt x="10484" y="597088"/>
                      </a:cubicBezTo>
                      <a:cubicBezTo>
                        <a:pt x="29819" y="647380"/>
                        <a:pt x="70491" y="683575"/>
                        <a:pt x="124688" y="690242"/>
                      </a:cubicBezTo>
                      <a:cubicBezTo>
                        <a:pt x="189744" y="698243"/>
                        <a:pt x="250037" y="665572"/>
                        <a:pt x="297853" y="624424"/>
                      </a:cubicBezTo>
                      <a:cubicBezTo>
                        <a:pt x="345097" y="583752"/>
                        <a:pt x="386054" y="536032"/>
                        <a:pt x="432060" y="493932"/>
                      </a:cubicBezTo>
                      <a:cubicBezTo>
                        <a:pt x="477876" y="452117"/>
                        <a:pt x="527215" y="413827"/>
                        <a:pt x="582079" y="384394"/>
                      </a:cubicBezTo>
                      <a:cubicBezTo>
                        <a:pt x="595604" y="377155"/>
                        <a:pt x="609416" y="370583"/>
                        <a:pt x="623608" y="364677"/>
                      </a:cubicBezTo>
                      <a:cubicBezTo>
                        <a:pt x="616083" y="370774"/>
                        <a:pt x="608939" y="377346"/>
                        <a:pt x="602272" y="384394"/>
                      </a:cubicBezTo>
                      <a:cubicBezTo>
                        <a:pt x="557219" y="432019"/>
                        <a:pt x="538073" y="496694"/>
                        <a:pt x="549218" y="561178"/>
                      </a:cubicBezTo>
                      <a:cubicBezTo>
                        <a:pt x="560171" y="624996"/>
                        <a:pt x="603320" y="678050"/>
                        <a:pt x="663613" y="701291"/>
                      </a:cubicBezTo>
                      <a:cubicBezTo>
                        <a:pt x="722192" y="723865"/>
                        <a:pt x="791153" y="713959"/>
                        <a:pt x="838492" y="672144"/>
                      </a:cubicBezTo>
                      <a:cubicBezTo>
                        <a:pt x="883736" y="632140"/>
                        <a:pt x="905262" y="564702"/>
                        <a:pt x="889641" y="506219"/>
                      </a:cubicBezTo>
                      <a:cubicBezTo>
                        <a:pt x="873735" y="446593"/>
                        <a:pt x="818966" y="403159"/>
                        <a:pt x="756768" y="406873"/>
                      </a:cubicBezTo>
                      <a:cubicBezTo>
                        <a:pt x="743528" y="407635"/>
                        <a:pt x="730288" y="409921"/>
                        <a:pt x="718001" y="414969"/>
                      </a:cubicBezTo>
                      <a:cubicBezTo>
                        <a:pt x="712762" y="417065"/>
                        <a:pt x="707714" y="419732"/>
                        <a:pt x="702951" y="422780"/>
                      </a:cubicBezTo>
                      <a:cubicBezTo>
                        <a:pt x="698093" y="425828"/>
                        <a:pt x="693712" y="431067"/>
                        <a:pt x="688664" y="433543"/>
                      </a:cubicBezTo>
                      <a:cubicBezTo>
                        <a:pt x="683711" y="435925"/>
                        <a:pt x="688092" y="443354"/>
                        <a:pt x="692950" y="440877"/>
                      </a:cubicBezTo>
                      <a:cubicBezTo>
                        <a:pt x="702856" y="436020"/>
                        <a:pt x="721335" y="439258"/>
                        <a:pt x="731812" y="440877"/>
                      </a:cubicBezTo>
                      <a:cubicBezTo>
                        <a:pt x="744766" y="442783"/>
                        <a:pt x="757434" y="447069"/>
                        <a:pt x="768960" y="453260"/>
                      </a:cubicBezTo>
                      <a:cubicBezTo>
                        <a:pt x="790486" y="464881"/>
                        <a:pt x="812965" y="481264"/>
                        <a:pt x="825443" y="501552"/>
                      </a:cubicBezTo>
                      <a:cubicBezTo>
                        <a:pt x="852779" y="545938"/>
                        <a:pt x="835063" y="607851"/>
                        <a:pt x="794868" y="639188"/>
                      </a:cubicBezTo>
                      <a:cubicBezTo>
                        <a:pt x="750767" y="673573"/>
                        <a:pt x="683711" y="666144"/>
                        <a:pt x="641229" y="632806"/>
                      </a:cubicBezTo>
                      <a:cubicBezTo>
                        <a:pt x="593509" y="595373"/>
                        <a:pt x="578555" y="526888"/>
                        <a:pt x="595700" y="470405"/>
                      </a:cubicBezTo>
                      <a:cubicBezTo>
                        <a:pt x="614178" y="409731"/>
                        <a:pt x="669137" y="364963"/>
                        <a:pt x="729716" y="350485"/>
                      </a:cubicBezTo>
                      <a:cubicBezTo>
                        <a:pt x="801059" y="333531"/>
                        <a:pt x="874687" y="357724"/>
                        <a:pt x="936123" y="393538"/>
                      </a:cubicBezTo>
                      <a:cubicBezTo>
                        <a:pt x="1062520" y="467071"/>
                        <a:pt x="1145769" y="596802"/>
                        <a:pt x="1276547" y="663953"/>
                      </a:cubicBezTo>
                      <a:cubicBezTo>
                        <a:pt x="1398943" y="726818"/>
                        <a:pt x="1549247" y="734248"/>
                        <a:pt x="1676597" y="681479"/>
                      </a:cubicBezTo>
                      <a:cubicBezTo>
                        <a:pt x="1794897" y="632425"/>
                        <a:pt x="1888242" y="533746"/>
                        <a:pt x="1935867" y="415446"/>
                      </a:cubicBezTo>
                      <a:cubicBezTo>
                        <a:pt x="1980635" y="304099"/>
                        <a:pt x="1992731" y="145698"/>
                        <a:pt x="1894719" y="57782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 w="9525" cap="flat" cmpd="sng">
                  <a:solidFill>
                    <a:schemeClr val="dk1"/>
                  </a:solidFill>
                  <a:prstDash val="solid"/>
                  <a:miter lim="8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1093" name="Google Shape;1093;p23"/>
                <p:cNvGrpSpPr/>
                <p:nvPr/>
              </p:nvGrpSpPr>
              <p:grpSpPr>
                <a:xfrm>
                  <a:off x="502252" y="4264260"/>
                  <a:ext cx="405370" cy="394906"/>
                  <a:chOff x="502252" y="4264260"/>
                  <a:chExt cx="405370" cy="394906"/>
                </a:xfrm>
              </p:grpSpPr>
              <p:sp>
                <p:nvSpPr>
                  <p:cNvPr id="1094" name="Google Shape;1094;p23"/>
                  <p:cNvSpPr/>
                  <p:nvPr/>
                </p:nvSpPr>
                <p:spPr>
                  <a:xfrm flipH="1">
                    <a:off x="654170" y="4264260"/>
                    <a:ext cx="86673" cy="2127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6673" h="212788" extrusionOk="0">
                        <a:moveTo>
                          <a:pt x="71346" y="39338"/>
                        </a:moveTo>
                        <a:cubicBezTo>
                          <a:pt x="56106" y="16859"/>
                          <a:pt x="30198" y="1905"/>
                          <a:pt x="3147" y="0"/>
                        </a:cubicBezTo>
                        <a:cubicBezTo>
                          <a:pt x="15243" y="12954"/>
                          <a:pt x="16577" y="32766"/>
                          <a:pt x="13338" y="50197"/>
                        </a:cubicBezTo>
                        <a:cubicBezTo>
                          <a:pt x="10100" y="67628"/>
                          <a:pt x="2956" y="84201"/>
                          <a:pt x="575" y="101727"/>
                        </a:cubicBezTo>
                        <a:cubicBezTo>
                          <a:pt x="-4759" y="140208"/>
                          <a:pt x="27912" y="193262"/>
                          <a:pt x="61535" y="212789"/>
                        </a:cubicBezTo>
                        <a:cubicBezTo>
                          <a:pt x="52772" y="198215"/>
                          <a:pt x="55344" y="179451"/>
                          <a:pt x="61535" y="163639"/>
                        </a:cubicBezTo>
                        <a:cubicBezTo>
                          <a:pt x="67821" y="147828"/>
                          <a:pt x="77442" y="133445"/>
                          <a:pt x="82585" y="117253"/>
                        </a:cubicBezTo>
                        <a:cubicBezTo>
                          <a:pt x="90777" y="91345"/>
                          <a:pt x="86490" y="61817"/>
                          <a:pt x="71250" y="39338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095" name="Google Shape;1095;p23"/>
                  <p:cNvSpPr/>
                  <p:nvPr/>
                </p:nvSpPr>
                <p:spPr>
                  <a:xfrm flipH="1">
                    <a:off x="653192" y="4444187"/>
                    <a:ext cx="87576" cy="2149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7576" h="214979" extrusionOk="0">
                        <a:moveTo>
                          <a:pt x="13358" y="172974"/>
                        </a:moveTo>
                        <a:cubicBezTo>
                          <a:pt x="27646" y="196024"/>
                          <a:pt x="52982" y="211931"/>
                          <a:pt x="79938" y="214979"/>
                        </a:cubicBezTo>
                        <a:cubicBezTo>
                          <a:pt x="68318" y="201549"/>
                          <a:pt x="67841" y="181737"/>
                          <a:pt x="71747" y="164402"/>
                        </a:cubicBezTo>
                        <a:cubicBezTo>
                          <a:pt x="75652" y="147161"/>
                          <a:pt x="83463" y="130873"/>
                          <a:pt x="86606" y="113347"/>
                        </a:cubicBezTo>
                        <a:cubicBezTo>
                          <a:pt x="93464" y="75152"/>
                          <a:pt x="62888" y="20764"/>
                          <a:pt x="30122" y="0"/>
                        </a:cubicBezTo>
                        <a:cubicBezTo>
                          <a:pt x="38314" y="14859"/>
                          <a:pt x="34980" y="33623"/>
                          <a:pt x="28122" y="49149"/>
                        </a:cubicBezTo>
                        <a:cubicBezTo>
                          <a:pt x="21264" y="64675"/>
                          <a:pt x="11072" y="78677"/>
                          <a:pt x="5262" y="94679"/>
                        </a:cubicBezTo>
                        <a:cubicBezTo>
                          <a:pt x="-3977" y="120205"/>
                          <a:pt x="-929" y="149923"/>
                          <a:pt x="13454" y="172974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096" name="Google Shape;1096;p23"/>
                  <p:cNvSpPr/>
                  <p:nvPr/>
                </p:nvSpPr>
                <p:spPr>
                  <a:xfrm flipH="1">
                    <a:off x="695406" y="4351596"/>
                    <a:ext cx="212216" cy="11211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2216" h="112113" extrusionOk="0">
                        <a:moveTo>
                          <a:pt x="68961" y="199"/>
                        </a:moveTo>
                        <a:cubicBezTo>
                          <a:pt x="41815" y="1532"/>
                          <a:pt x="15621" y="15915"/>
                          <a:pt x="0" y="38108"/>
                        </a:cubicBezTo>
                        <a:cubicBezTo>
                          <a:pt x="17336" y="34489"/>
                          <a:pt x="34957" y="43633"/>
                          <a:pt x="48196" y="55444"/>
                        </a:cubicBezTo>
                        <a:cubicBezTo>
                          <a:pt x="61436" y="67255"/>
                          <a:pt x="71914" y="81923"/>
                          <a:pt x="85630" y="93163"/>
                        </a:cubicBezTo>
                        <a:cubicBezTo>
                          <a:pt x="115729" y="117642"/>
                          <a:pt x="178117" y="117261"/>
                          <a:pt x="212217" y="98592"/>
                        </a:cubicBezTo>
                        <a:cubicBezTo>
                          <a:pt x="195263" y="98592"/>
                          <a:pt x="180499" y="86591"/>
                          <a:pt x="170212" y="72970"/>
                        </a:cubicBezTo>
                        <a:cubicBezTo>
                          <a:pt x="159925" y="59444"/>
                          <a:pt x="152590" y="43728"/>
                          <a:pt x="141446" y="30869"/>
                        </a:cubicBezTo>
                        <a:cubicBezTo>
                          <a:pt x="123635" y="10391"/>
                          <a:pt x="96107" y="-1230"/>
                          <a:pt x="68961" y="104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097" name="Google Shape;1097;p23"/>
                  <p:cNvSpPr/>
                  <p:nvPr/>
                </p:nvSpPr>
                <p:spPr>
                  <a:xfrm flipH="1">
                    <a:off x="705027" y="4446759"/>
                    <a:ext cx="167852" cy="1518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7852" h="151828" extrusionOk="0">
                        <a:moveTo>
                          <a:pt x="10214" y="73152"/>
                        </a:moveTo>
                        <a:cubicBezTo>
                          <a:pt x="-2454" y="97155"/>
                          <a:pt x="-3406" y="127063"/>
                          <a:pt x="7738" y="151829"/>
                        </a:cubicBezTo>
                        <a:cubicBezTo>
                          <a:pt x="13453" y="135065"/>
                          <a:pt x="30312" y="124492"/>
                          <a:pt x="47171" y="119158"/>
                        </a:cubicBezTo>
                        <a:cubicBezTo>
                          <a:pt x="64030" y="113824"/>
                          <a:pt x="82033" y="112300"/>
                          <a:pt x="98702" y="106109"/>
                        </a:cubicBezTo>
                        <a:cubicBezTo>
                          <a:pt x="135182" y="92678"/>
                          <a:pt x="166520" y="38767"/>
                          <a:pt x="167853" y="0"/>
                        </a:cubicBezTo>
                        <a:cubicBezTo>
                          <a:pt x="159185" y="14573"/>
                          <a:pt x="141373" y="21241"/>
                          <a:pt x="124419" y="23146"/>
                        </a:cubicBezTo>
                        <a:cubicBezTo>
                          <a:pt x="107560" y="25051"/>
                          <a:pt x="90320" y="23432"/>
                          <a:pt x="73555" y="26479"/>
                        </a:cubicBezTo>
                        <a:cubicBezTo>
                          <a:pt x="46886" y="31433"/>
                          <a:pt x="22787" y="49149"/>
                          <a:pt x="10214" y="73152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098" name="Google Shape;1098;p23"/>
                  <p:cNvSpPr/>
                  <p:nvPr/>
                </p:nvSpPr>
                <p:spPr>
                  <a:xfrm flipH="1">
                    <a:off x="502252" y="4348461"/>
                    <a:ext cx="188391" cy="11858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8391" h="118586" extrusionOk="0">
                        <a:moveTo>
                          <a:pt x="168688" y="76771"/>
                        </a:moveTo>
                        <a:cubicBezTo>
                          <a:pt x="185642" y="55626"/>
                          <a:pt x="192310" y="26479"/>
                          <a:pt x="186119" y="0"/>
                        </a:cubicBezTo>
                        <a:cubicBezTo>
                          <a:pt x="177355" y="15431"/>
                          <a:pt x="158782" y="22479"/>
                          <a:pt x="141161" y="24575"/>
                        </a:cubicBezTo>
                        <a:cubicBezTo>
                          <a:pt x="123539" y="26575"/>
                          <a:pt x="105632" y="24670"/>
                          <a:pt x="88106" y="27527"/>
                        </a:cubicBezTo>
                        <a:cubicBezTo>
                          <a:pt x="49816" y="33814"/>
                          <a:pt x="8668" y="80677"/>
                          <a:pt x="0" y="118586"/>
                        </a:cubicBezTo>
                        <a:cubicBezTo>
                          <a:pt x="11335" y="105918"/>
                          <a:pt x="30099" y="102775"/>
                          <a:pt x="47054" y="104204"/>
                        </a:cubicBezTo>
                        <a:cubicBezTo>
                          <a:pt x="64008" y="105537"/>
                          <a:pt x="80581" y="110490"/>
                          <a:pt x="97631" y="110585"/>
                        </a:cubicBezTo>
                        <a:cubicBezTo>
                          <a:pt x="124778" y="110776"/>
                          <a:pt x="151733" y="98012"/>
                          <a:pt x="168783" y="7677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099" name="Google Shape;1099;p23"/>
                  <p:cNvSpPr/>
                  <p:nvPr/>
                </p:nvSpPr>
                <p:spPr>
                  <a:xfrm flipH="1">
                    <a:off x="503763" y="4458838"/>
                    <a:ext cx="185356" cy="1403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5356" h="140346" extrusionOk="0">
                        <a:moveTo>
                          <a:pt x="108299" y="137749"/>
                        </a:moveTo>
                        <a:cubicBezTo>
                          <a:pt x="134683" y="144322"/>
                          <a:pt x="163830" y="138225"/>
                          <a:pt x="185356" y="121652"/>
                        </a:cubicBezTo>
                        <a:cubicBezTo>
                          <a:pt x="167735" y="120033"/>
                          <a:pt x="153448" y="106222"/>
                          <a:pt x="144304" y="90982"/>
                        </a:cubicBezTo>
                        <a:cubicBezTo>
                          <a:pt x="135160" y="75837"/>
                          <a:pt x="129349" y="58692"/>
                          <a:pt x="119444" y="44023"/>
                        </a:cubicBezTo>
                        <a:cubicBezTo>
                          <a:pt x="97726" y="11829"/>
                          <a:pt x="38005" y="-5983"/>
                          <a:pt x="0" y="1828"/>
                        </a:cubicBezTo>
                        <a:cubicBezTo>
                          <a:pt x="16288" y="6876"/>
                          <a:pt x="26861" y="22592"/>
                          <a:pt x="32671" y="38499"/>
                        </a:cubicBezTo>
                        <a:cubicBezTo>
                          <a:pt x="38481" y="54501"/>
                          <a:pt x="40957" y="71646"/>
                          <a:pt x="47911" y="87076"/>
                        </a:cubicBezTo>
                        <a:cubicBezTo>
                          <a:pt x="59055" y="111841"/>
                          <a:pt x="81915" y="131082"/>
                          <a:pt x="108299" y="137654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100" name="Google Shape;1100;p23"/>
                  <p:cNvSpPr/>
                  <p:nvPr/>
                </p:nvSpPr>
                <p:spPr>
                  <a:xfrm flipH="1">
                    <a:off x="676426" y="4427720"/>
                    <a:ext cx="49386" cy="492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386" h="49298" extrusionOk="0">
                        <a:moveTo>
                          <a:pt x="1832" y="13610"/>
                        </a:moveTo>
                        <a:cubicBezTo>
                          <a:pt x="-1502" y="21515"/>
                          <a:pt x="-73" y="31231"/>
                          <a:pt x="4403" y="38470"/>
                        </a:cubicBezTo>
                        <a:cubicBezTo>
                          <a:pt x="7070" y="42756"/>
                          <a:pt x="10785" y="46280"/>
                          <a:pt x="15262" y="47995"/>
                        </a:cubicBezTo>
                        <a:cubicBezTo>
                          <a:pt x="19262" y="49519"/>
                          <a:pt x="23644" y="49614"/>
                          <a:pt x="27835" y="48757"/>
                        </a:cubicBezTo>
                        <a:cubicBezTo>
                          <a:pt x="34884" y="47423"/>
                          <a:pt x="41646" y="43613"/>
                          <a:pt x="45742" y="37327"/>
                        </a:cubicBezTo>
                        <a:cubicBezTo>
                          <a:pt x="50504" y="29897"/>
                          <a:pt x="50600" y="19420"/>
                          <a:pt x="46028" y="11800"/>
                        </a:cubicBezTo>
                        <a:cubicBezTo>
                          <a:pt x="36788" y="-3726"/>
                          <a:pt x="9928" y="-4583"/>
                          <a:pt x="2022" y="13133"/>
                        </a:cubicBezTo>
                        <a:cubicBezTo>
                          <a:pt x="2022" y="13229"/>
                          <a:pt x="1927" y="13419"/>
                          <a:pt x="1832" y="13514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101" name="Google Shape;1101;p23"/>
                  <p:cNvSpPr/>
                  <p:nvPr/>
                </p:nvSpPr>
                <p:spPr>
                  <a:xfrm flipH="1">
                    <a:off x="690406" y="4265974"/>
                    <a:ext cx="45576" cy="1600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576" h="160020" extrusionOk="0">
                        <a:moveTo>
                          <a:pt x="0" y="0"/>
                        </a:moveTo>
                        <a:cubicBezTo>
                          <a:pt x="14383" y="7715"/>
                          <a:pt x="29432" y="16097"/>
                          <a:pt x="37910" y="30099"/>
                        </a:cubicBezTo>
                        <a:cubicBezTo>
                          <a:pt x="45529" y="42767"/>
                          <a:pt x="46672" y="58388"/>
                          <a:pt x="44768" y="73057"/>
                        </a:cubicBezTo>
                        <a:cubicBezTo>
                          <a:pt x="42863" y="87725"/>
                          <a:pt x="38100" y="101822"/>
                          <a:pt x="34671" y="116205"/>
                        </a:cubicBezTo>
                        <a:cubicBezTo>
                          <a:pt x="31337" y="130588"/>
                          <a:pt x="29337" y="145733"/>
                          <a:pt x="32861" y="16002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102" name="Google Shape;1102;p23"/>
                  <p:cNvSpPr/>
                  <p:nvPr/>
                </p:nvSpPr>
                <p:spPr>
                  <a:xfrm flipH="1">
                    <a:off x="504621" y="4349794"/>
                    <a:ext cx="173259" cy="9401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3259" h="94011" extrusionOk="0">
                        <a:moveTo>
                          <a:pt x="173260" y="0"/>
                        </a:moveTo>
                        <a:cubicBezTo>
                          <a:pt x="167164" y="19336"/>
                          <a:pt x="157163" y="38767"/>
                          <a:pt x="139827" y="49244"/>
                        </a:cubicBezTo>
                        <a:cubicBezTo>
                          <a:pt x="121539" y="60293"/>
                          <a:pt x="98774" y="59436"/>
                          <a:pt x="77629" y="62389"/>
                        </a:cubicBezTo>
                        <a:cubicBezTo>
                          <a:pt x="49625" y="66199"/>
                          <a:pt x="22670" y="77153"/>
                          <a:pt x="0" y="94012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103" name="Google Shape;1103;p23"/>
                  <p:cNvSpPr/>
                  <p:nvPr/>
                </p:nvSpPr>
                <p:spPr>
                  <a:xfrm flipH="1">
                    <a:off x="726839" y="4373480"/>
                    <a:ext cx="178879" cy="758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8879" h="75849" extrusionOk="0">
                        <a:moveTo>
                          <a:pt x="0" y="14796"/>
                        </a:moveTo>
                        <a:cubicBezTo>
                          <a:pt x="12859" y="8890"/>
                          <a:pt x="23813" y="3937"/>
                          <a:pt x="37624" y="1365"/>
                        </a:cubicBezTo>
                        <a:cubicBezTo>
                          <a:pt x="51530" y="-1302"/>
                          <a:pt x="66580" y="-349"/>
                          <a:pt x="78772" y="6795"/>
                        </a:cubicBezTo>
                        <a:cubicBezTo>
                          <a:pt x="95726" y="16796"/>
                          <a:pt x="104013" y="36417"/>
                          <a:pt x="117348" y="50800"/>
                        </a:cubicBezTo>
                        <a:cubicBezTo>
                          <a:pt x="132874" y="67564"/>
                          <a:pt x="156115" y="76899"/>
                          <a:pt x="178880" y="75756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104" name="Google Shape;1104;p23"/>
                  <p:cNvSpPr/>
                  <p:nvPr/>
                </p:nvSpPr>
                <p:spPr>
                  <a:xfrm flipH="1">
                    <a:off x="717885" y="4472952"/>
                    <a:ext cx="148570" cy="1243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8570" h="124396" extrusionOk="0">
                        <a:moveTo>
                          <a:pt x="1314" y="124396"/>
                        </a:moveTo>
                        <a:cubicBezTo>
                          <a:pt x="171" y="113348"/>
                          <a:pt x="-1163" y="103251"/>
                          <a:pt x="1790" y="92488"/>
                        </a:cubicBezTo>
                        <a:cubicBezTo>
                          <a:pt x="4743" y="81725"/>
                          <a:pt x="11125" y="71628"/>
                          <a:pt x="20745" y="66008"/>
                        </a:cubicBezTo>
                        <a:cubicBezTo>
                          <a:pt x="30556" y="60198"/>
                          <a:pt x="42462" y="59722"/>
                          <a:pt x="53702" y="57912"/>
                        </a:cubicBezTo>
                        <a:cubicBezTo>
                          <a:pt x="91325" y="52102"/>
                          <a:pt x="126187" y="30766"/>
                          <a:pt x="14857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105" name="Google Shape;1105;p23"/>
                  <p:cNvSpPr/>
                  <p:nvPr/>
                </p:nvSpPr>
                <p:spPr>
                  <a:xfrm flipH="1">
                    <a:off x="662068" y="4477334"/>
                    <a:ext cx="40568" cy="1808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568" h="180879" extrusionOk="0">
                        <a:moveTo>
                          <a:pt x="40568" y="180880"/>
                        </a:moveTo>
                        <a:cubicBezTo>
                          <a:pt x="31805" y="174498"/>
                          <a:pt x="24852" y="169545"/>
                          <a:pt x="17327" y="161734"/>
                        </a:cubicBezTo>
                        <a:cubicBezTo>
                          <a:pt x="9802" y="153924"/>
                          <a:pt x="3611" y="144494"/>
                          <a:pt x="1230" y="133921"/>
                        </a:cubicBezTo>
                        <a:cubicBezTo>
                          <a:pt x="-3247" y="114300"/>
                          <a:pt x="5611" y="94393"/>
                          <a:pt x="9993" y="74676"/>
                        </a:cubicBezTo>
                        <a:cubicBezTo>
                          <a:pt x="15422" y="49911"/>
                          <a:pt x="13422" y="23622"/>
                          <a:pt x="4468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106" name="Google Shape;1106;p23"/>
                  <p:cNvSpPr/>
                  <p:nvPr/>
                </p:nvSpPr>
                <p:spPr>
                  <a:xfrm flipH="1">
                    <a:off x="504525" y="4462094"/>
                    <a:ext cx="173355" cy="12201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3355" h="122013" extrusionOk="0">
                        <a:moveTo>
                          <a:pt x="173355" y="118586"/>
                        </a:moveTo>
                        <a:cubicBezTo>
                          <a:pt x="158782" y="123444"/>
                          <a:pt x="140970" y="123063"/>
                          <a:pt x="126492" y="117920"/>
                        </a:cubicBezTo>
                        <a:cubicBezTo>
                          <a:pt x="112014" y="112776"/>
                          <a:pt x="99346" y="102679"/>
                          <a:pt x="91154" y="89725"/>
                        </a:cubicBezTo>
                        <a:cubicBezTo>
                          <a:pt x="84296" y="78962"/>
                          <a:pt x="80486" y="66389"/>
                          <a:pt x="74009" y="55436"/>
                        </a:cubicBezTo>
                        <a:cubicBezTo>
                          <a:pt x="66008" y="42005"/>
                          <a:pt x="54197" y="31052"/>
                          <a:pt x="41243" y="22288"/>
                        </a:cubicBezTo>
                        <a:cubicBezTo>
                          <a:pt x="28289" y="13525"/>
                          <a:pt x="14097" y="6763"/>
                          <a:pt x="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1107" name="Google Shape;1107;p23"/>
                <p:cNvSpPr/>
                <p:nvPr/>
              </p:nvSpPr>
              <p:spPr>
                <a:xfrm flipH="1">
                  <a:off x="1338678" y="4529433"/>
                  <a:ext cx="153863" cy="1983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863" h="198363" extrusionOk="0">
                      <a:moveTo>
                        <a:pt x="47899" y="165166"/>
                      </a:moveTo>
                      <a:cubicBezTo>
                        <a:pt x="29421" y="149545"/>
                        <a:pt x="15038" y="127638"/>
                        <a:pt x="7132" y="102968"/>
                      </a:cubicBezTo>
                      <a:cubicBezTo>
                        <a:pt x="-773" y="78298"/>
                        <a:pt x="-2107" y="51057"/>
                        <a:pt x="3132" y="25434"/>
                      </a:cubicBezTo>
                      <a:cubicBezTo>
                        <a:pt x="4275" y="19815"/>
                        <a:pt x="5894" y="14100"/>
                        <a:pt x="8752" y="9337"/>
                      </a:cubicBezTo>
                      <a:cubicBezTo>
                        <a:pt x="11609" y="4575"/>
                        <a:pt x="16086" y="765"/>
                        <a:pt x="21134" y="98"/>
                      </a:cubicBezTo>
                      <a:cubicBezTo>
                        <a:pt x="30088" y="-1045"/>
                        <a:pt x="37898" y="8004"/>
                        <a:pt x="40565" y="17719"/>
                      </a:cubicBezTo>
                      <a:cubicBezTo>
                        <a:pt x="43327" y="27435"/>
                        <a:pt x="42470" y="38007"/>
                        <a:pt x="43137" y="48199"/>
                      </a:cubicBezTo>
                      <a:cubicBezTo>
                        <a:pt x="43804" y="58391"/>
                        <a:pt x="46375" y="69440"/>
                        <a:pt x="53710" y="75345"/>
                      </a:cubicBezTo>
                      <a:cubicBezTo>
                        <a:pt x="51709" y="60582"/>
                        <a:pt x="49614" y="45151"/>
                        <a:pt x="53710" y="30864"/>
                      </a:cubicBezTo>
                      <a:cubicBezTo>
                        <a:pt x="57710" y="16576"/>
                        <a:pt x="69616" y="4003"/>
                        <a:pt x="82666" y="6003"/>
                      </a:cubicBezTo>
                      <a:cubicBezTo>
                        <a:pt x="94477" y="7718"/>
                        <a:pt x="103049" y="20767"/>
                        <a:pt x="105145" y="34102"/>
                      </a:cubicBezTo>
                      <a:cubicBezTo>
                        <a:pt x="107240" y="47437"/>
                        <a:pt x="104383" y="61058"/>
                        <a:pt x="101620" y="74202"/>
                      </a:cubicBezTo>
                      <a:cubicBezTo>
                        <a:pt x="109907" y="69631"/>
                        <a:pt x="113336" y="58296"/>
                        <a:pt x="114193" y="47914"/>
                      </a:cubicBezTo>
                      <a:cubicBezTo>
                        <a:pt x="115146" y="37531"/>
                        <a:pt x="114289" y="26673"/>
                        <a:pt x="117527" y="16862"/>
                      </a:cubicBezTo>
                      <a:cubicBezTo>
                        <a:pt x="120766" y="7051"/>
                        <a:pt x="129910" y="-1426"/>
                        <a:pt x="138673" y="1813"/>
                      </a:cubicBezTo>
                      <a:cubicBezTo>
                        <a:pt x="143245" y="3527"/>
                        <a:pt x="146674" y="8099"/>
                        <a:pt x="148579" y="13147"/>
                      </a:cubicBezTo>
                      <a:cubicBezTo>
                        <a:pt x="150483" y="18195"/>
                        <a:pt x="151055" y="23720"/>
                        <a:pt x="151531" y="29244"/>
                      </a:cubicBezTo>
                      <a:cubicBezTo>
                        <a:pt x="154389" y="58296"/>
                        <a:pt x="156580" y="89061"/>
                        <a:pt x="145721" y="115446"/>
                      </a:cubicBezTo>
                      <a:cubicBezTo>
                        <a:pt x="138482" y="133067"/>
                        <a:pt x="126004" y="147069"/>
                        <a:pt x="114479" y="161356"/>
                      </a:cubicBezTo>
                      <a:cubicBezTo>
                        <a:pt x="108669" y="168595"/>
                        <a:pt x="102954" y="176025"/>
                        <a:pt x="98191" y="184121"/>
                      </a:cubicBezTo>
                      <a:cubicBezTo>
                        <a:pt x="94667" y="190122"/>
                        <a:pt x="92572" y="202028"/>
                        <a:pt x="85047" y="197266"/>
                      </a:cubicBezTo>
                      <a:cubicBezTo>
                        <a:pt x="78760" y="193360"/>
                        <a:pt x="73522" y="185074"/>
                        <a:pt x="67425" y="180216"/>
                      </a:cubicBezTo>
                      <a:cubicBezTo>
                        <a:pt x="61044" y="175072"/>
                        <a:pt x="54281" y="170405"/>
                        <a:pt x="47995" y="16507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08" name="Google Shape;1108;p23"/>
                <p:cNvSpPr/>
                <p:nvPr/>
              </p:nvSpPr>
              <p:spPr>
                <a:xfrm flipH="1">
                  <a:off x="1423744" y="4555958"/>
                  <a:ext cx="152967" cy="1673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967" h="167332" extrusionOk="0">
                      <a:moveTo>
                        <a:pt x="101208" y="112448"/>
                      </a:moveTo>
                      <a:cubicBezTo>
                        <a:pt x="86254" y="90635"/>
                        <a:pt x="77967" y="64251"/>
                        <a:pt x="77777" y="37772"/>
                      </a:cubicBezTo>
                      <a:cubicBezTo>
                        <a:pt x="77777" y="31676"/>
                        <a:pt x="78062" y="25580"/>
                        <a:pt x="77110" y="19484"/>
                      </a:cubicBezTo>
                      <a:cubicBezTo>
                        <a:pt x="76158" y="13483"/>
                        <a:pt x="73681" y="7482"/>
                        <a:pt x="68918" y="3577"/>
                      </a:cubicBezTo>
                      <a:cubicBezTo>
                        <a:pt x="64251" y="-328"/>
                        <a:pt x="56917" y="-1376"/>
                        <a:pt x="51964" y="2148"/>
                      </a:cubicBezTo>
                      <a:cubicBezTo>
                        <a:pt x="47964" y="5006"/>
                        <a:pt x="45773" y="10340"/>
                        <a:pt x="41201" y="11959"/>
                      </a:cubicBezTo>
                      <a:cubicBezTo>
                        <a:pt x="35295" y="14054"/>
                        <a:pt x="29294" y="8911"/>
                        <a:pt x="23008" y="8244"/>
                      </a:cubicBezTo>
                      <a:cubicBezTo>
                        <a:pt x="14150" y="7292"/>
                        <a:pt x="6720" y="15388"/>
                        <a:pt x="3482" y="23770"/>
                      </a:cubicBezTo>
                      <a:cubicBezTo>
                        <a:pt x="-2043" y="37772"/>
                        <a:pt x="-614" y="53869"/>
                        <a:pt x="5101" y="67870"/>
                      </a:cubicBezTo>
                      <a:cubicBezTo>
                        <a:pt x="10816" y="81872"/>
                        <a:pt x="20341" y="93874"/>
                        <a:pt x="30914" y="104637"/>
                      </a:cubicBezTo>
                      <a:cubicBezTo>
                        <a:pt x="51964" y="126068"/>
                        <a:pt x="77396" y="143118"/>
                        <a:pt x="105209" y="154548"/>
                      </a:cubicBezTo>
                      <a:cubicBezTo>
                        <a:pt x="112162" y="157406"/>
                        <a:pt x="119306" y="159977"/>
                        <a:pt x="126545" y="162073"/>
                      </a:cubicBezTo>
                      <a:cubicBezTo>
                        <a:pt x="133022" y="163978"/>
                        <a:pt x="142642" y="168074"/>
                        <a:pt x="149500" y="167216"/>
                      </a:cubicBezTo>
                      <a:cubicBezTo>
                        <a:pt x="154453" y="166550"/>
                        <a:pt x="153215" y="160930"/>
                        <a:pt x="151215" y="157787"/>
                      </a:cubicBezTo>
                      <a:cubicBezTo>
                        <a:pt x="147976" y="152834"/>
                        <a:pt x="140261" y="150262"/>
                        <a:pt x="135498" y="146928"/>
                      </a:cubicBezTo>
                      <a:cubicBezTo>
                        <a:pt x="122163" y="137689"/>
                        <a:pt x="110448" y="125973"/>
                        <a:pt x="101208" y="11254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09" name="Google Shape;1109;p23"/>
                <p:cNvSpPr/>
                <p:nvPr/>
              </p:nvSpPr>
              <p:spPr>
                <a:xfrm flipH="1">
                  <a:off x="1254880" y="4552260"/>
                  <a:ext cx="146400" cy="1718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400" h="171805" extrusionOk="0">
                      <a:moveTo>
                        <a:pt x="49031" y="114621"/>
                      </a:moveTo>
                      <a:cubicBezTo>
                        <a:pt x="62842" y="91952"/>
                        <a:pt x="69605" y="65186"/>
                        <a:pt x="68367" y="38707"/>
                      </a:cubicBezTo>
                      <a:cubicBezTo>
                        <a:pt x="68081" y="32611"/>
                        <a:pt x="67414" y="26515"/>
                        <a:pt x="67986" y="20419"/>
                      </a:cubicBezTo>
                      <a:cubicBezTo>
                        <a:pt x="68653" y="14323"/>
                        <a:pt x="70748" y="8227"/>
                        <a:pt x="75225" y="4131"/>
                      </a:cubicBezTo>
                      <a:cubicBezTo>
                        <a:pt x="79702" y="35"/>
                        <a:pt x="86940" y="-1489"/>
                        <a:pt x="92084" y="1750"/>
                      </a:cubicBezTo>
                      <a:cubicBezTo>
                        <a:pt x="96275" y="4321"/>
                        <a:pt x="98656" y="9560"/>
                        <a:pt x="103419" y="10989"/>
                      </a:cubicBezTo>
                      <a:cubicBezTo>
                        <a:pt x="109515" y="12799"/>
                        <a:pt x="115135" y="7274"/>
                        <a:pt x="121421" y="6227"/>
                      </a:cubicBezTo>
                      <a:cubicBezTo>
                        <a:pt x="130279" y="4798"/>
                        <a:pt x="138090" y="12513"/>
                        <a:pt x="141804" y="20609"/>
                      </a:cubicBezTo>
                      <a:cubicBezTo>
                        <a:pt x="148091" y="34325"/>
                        <a:pt x="147520" y="50518"/>
                        <a:pt x="142566" y="64710"/>
                      </a:cubicBezTo>
                      <a:cubicBezTo>
                        <a:pt x="137613" y="78902"/>
                        <a:pt x="128755" y="91475"/>
                        <a:pt x="118754" y="102810"/>
                      </a:cubicBezTo>
                      <a:cubicBezTo>
                        <a:pt x="98942" y="125384"/>
                        <a:pt x="74368" y="143768"/>
                        <a:pt x="47316" y="156721"/>
                      </a:cubicBezTo>
                      <a:cubicBezTo>
                        <a:pt x="40458" y="159960"/>
                        <a:pt x="33505" y="162913"/>
                        <a:pt x="26362" y="165389"/>
                      </a:cubicBezTo>
                      <a:cubicBezTo>
                        <a:pt x="19980" y="167675"/>
                        <a:pt x="10550" y="172247"/>
                        <a:pt x="3692" y="171771"/>
                      </a:cubicBezTo>
                      <a:cubicBezTo>
                        <a:pt x="-1261" y="171390"/>
                        <a:pt x="-404" y="165675"/>
                        <a:pt x="1501" y="162436"/>
                      </a:cubicBezTo>
                      <a:cubicBezTo>
                        <a:pt x="4454" y="157293"/>
                        <a:pt x="11979" y="154340"/>
                        <a:pt x="16646" y="150721"/>
                      </a:cubicBezTo>
                      <a:cubicBezTo>
                        <a:pt x="29505" y="140719"/>
                        <a:pt x="40554" y="128432"/>
                        <a:pt x="49031" y="11452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10" name="Google Shape;1110;p23"/>
                <p:cNvSpPr/>
                <p:nvPr/>
              </p:nvSpPr>
              <p:spPr>
                <a:xfrm flipH="1">
                  <a:off x="1343201" y="4660119"/>
                  <a:ext cx="136874" cy="86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6874" h="86013" extrusionOk="0">
                      <a:moveTo>
                        <a:pt x="38862" y="66961"/>
                      </a:moveTo>
                      <a:cubicBezTo>
                        <a:pt x="23908" y="63055"/>
                        <a:pt x="7811" y="57436"/>
                        <a:pt x="0" y="44196"/>
                      </a:cubicBezTo>
                      <a:cubicBezTo>
                        <a:pt x="17336" y="35433"/>
                        <a:pt x="39243" y="36481"/>
                        <a:pt x="55721" y="46767"/>
                      </a:cubicBezTo>
                      <a:cubicBezTo>
                        <a:pt x="52102" y="29623"/>
                        <a:pt x="59055" y="10763"/>
                        <a:pt x="72962" y="0"/>
                      </a:cubicBezTo>
                      <a:cubicBezTo>
                        <a:pt x="87059" y="11525"/>
                        <a:pt x="94583" y="30575"/>
                        <a:pt x="91916" y="48673"/>
                      </a:cubicBezTo>
                      <a:cubicBezTo>
                        <a:pt x="98488" y="31337"/>
                        <a:pt x="118777" y="20479"/>
                        <a:pt x="136874" y="24670"/>
                      </a:cubicBezTo>
                      <a:cubicBezTo>
                        <a:pt x="134017" y="38957"/>
                        <a:pt x="121158" y="48863"/>
                        <a:pt x="109061" y="57055"/>
                      </a:cubicBezTo>
                      <a:cubicBezTo>
                        <a:pt x="103346" y="60960"/>
                        <a:pt x="97155" y="64484"/>
                        <a:pt x="92393" y="69532"/>
                      </a:cubicBezTo>
                      <a:cubicBezTo>
                        <a:pt x="87154" y="75057"/>
                        <a:pt x="84392" y="86201"/>
                        <a:pt x="80677" y="86011"/>
                      </a:cubicBezTo>
                      <a:cubicBezTo>
                        <a:pt x="78105" y="85915"/>
                        <a:pt x="72390" y="79438"/>
                        <a:pt x="70199" y="78105"/>
                      </a:cubicBezTo>
                      <a:cubicBezTo>
                        <a:pt x="67151" y="76200"/>
                        <a:pt x="63818" y="74771"/>
                        <a:pt x="60484" y="73438"/>
                      </a:cubicBezTo>
                      <a:cubicBezTo>
                        <a:pt x="53435" y="70675"/>
                        <a:pt x="46101" y="68961"/>
                        <a:pt x="38862" y="67056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11" name="Google Shape;1111;p23"/>
                <p:cNvSpPr/>
                <p:nvPr/>
              </p:nvSpPr>
              <p:spPr>
                <a:xfrm flipH="1">
                  <a:off x="1463978" y="4598111"/>
                  <a:ext cx="76958" cy="1010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958" h="101060" extrusionOk="0">
                      <a:moveTo>
                        <a:pt x="76958" y="101060"/>
                      </a:moveTo>
                      <a:cubicBezTo>
                        <a:pt x="61623" y="93821"/>
                        <a:pt x="49240" y="84963"/>
                        <a:pt x="36477" y="73819"/>
                      </a:cubicBezTo>
                      <a:cubicBezTo>
                        <a:pt x="25714" y="64484"/>
                        <a:pt x="15998" y="53721"/>
                        <a:pt x="9235" y="41148"/>
                      </a:cubicBezTo>
                      <a:cubicBezTo>
                        <a:pt x="2473" y="28575"/>
                        <a:pt x="-1242" y="14097"/>
                        <a:pt x="377" y="0"/>
                      </a:cubicBezTo>
                    </a:path>
                  </a:pathLst>
                </a:cu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12" name="Google Shape;1112;p23"/>
                <p:cNvSpPr/>
                <p:nvPr/>
              </p:nvSpPr>
              <p:spPr>
                <a:xfrm flipH="1">
                  <a:off x="1296026" y="4583919"/>
                  <a:ext cx="47461" cy="1010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461" h="101060" extrusionOk="0">
                      <a:moveTo>
                        <a:pt x="0" y="101060"/>
                      </a:moveTo>
                      <a:cubicBezTo>
                        <a:pt x="14288" y="85725"/>
                        <a:pt x="26575" y="68389"/>
                        <a:pt x="36195" y="49816"/>
                      </a:cubicBezTo>
                      <a:cubicBezTo>
                        <a:pt x="40196" y="42100"/>
                        <a:pt x="43815" y="34195"/>
                        <a:pt x="45815" y="25717"/>
                      </a:cubicBezTo>
                      <a:cubicBezTo>
                        <a:pt x="47816" y="17335"/>
                        <a:pt x="48196" y="8382"/>
                        <a:pt x="45815" y="0"/>
                      </a:cubicBezTo>
                    </a:path>
                  </a:pathLst>
                </a:cu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13" name="Google Shape;1113;p23"/>
                <p:cNvSpPr/>
                <p:nvPr/>
              </p:nvSpPr>
              <p:spPr>
                <a:xfrm flipH="1">
                  <a:off x="1421592" y="4560106"/>
                  <a:ext cx="50775" cy="1171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775" h="117157" extrusionOk="0">
                      <a:moveTo>
                        <a:pt x="1150" y="0"/>
                      </a:moveTo>
                      <a:cubicBezTo>
                        <a:pt x="-1897" y="22098"/>
                        <a:pt x="1150" y="44958"/>
                        <a:pt x="9818" y="65437"/>
                      </a:cubicBezTo>
                      <a:cubicBezTo>
                        <a:pt x="18486" y="85915"/>
                        <a:pt x="32774" y="104013"/>
                        <a:pt x="50776" y="117157"/>
                      </a:cubicBezTo>
                    </a:path>
                  </a:pathLst>
                </a:cu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14" name="Google Shape;1114;p23"/>
                <p:cNvSpPr/>
                <p:nvPr/>
              </p:nvSpPr>
              <p:spPr>
                <a:xfrm flipH="1">
                  <a:off x="1355631" y="4553343"/>
                  <a:ext cx="38719" cy="1220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719" h="122015" extrusionOk="0">
                      <a:moveTo>
                        <a:pt x="36767" y="0"/>
                      </a:moveTo>
                      <a:cubicBezTo>
                        <a:pt x="40481" y="21527"/>
                        <a:pt x="38862" y="43910"/>
                        <a:pt x="32195" y="64675"/>
                      </a:cubicBezTo>
                      <a:cubicBezTo>
                        <a:pt x="25527" y="85439"/>
                        <a:pt x="15526" y="106680"/>
                        <a:pt x="0" y="122015"/>
                      </a:cubicBezTo>
                    </a:path>
                  </a:pathLst>
                </a:cu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15" name="Google Shape;1115;p23"/>
                <p:cNvSpPr/>
                <p:nvPr/>
              </p:nvSpPr>
              <p:spPr>
                <a:xfrm flipH="1">
                  <a:off x="1410448" y="4562964"/>
                  <a:ext cx="7881" cy="9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81" h="99250" extrusionOk="0">
                      <a:moveTo>
                        <a:pt x="7881" y="99251"/>
                      </a:moveTo>
                      <a:cubicBezTo>
                        <a:pt x="-977" y="67056"/>
                        <a:pt x="-2406" y="32766"/>
                        <a:pt x="3786" y="0"/>
                      </a:cubicBezTo>
                    </a:path>
                  </a:pathLst>
                </a:cu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1116" name="Google Shape;1116;p23"/>
                <p:cNvGrpSpPr/>
                <p:nvPr/>
              </p:nvGrpSpPr>
              <p:grpSpPr>
                <a:xfrm>
                  <a:off x="2024198" y="4703076"/>
                  <a:ext cx="232927" cy="183971"/>
                  <a:chOff x="2024198" y="4703076"/>
                  <a:chExt cx="232927" cy="183971"/>
                </a:xfrm>
              </p:grpSpPr>
              <p:sp>
                <p:nvSpPr>
                  <p:cNvPr id="1117" name="Google Shape;1117;p23"/>
                  <p:cNvSpPr/>
                  <p:nvPr/>
                </p:nvSpPr>
                <p:spPr>
                  <a:xfrm flipH="1">
                    <a:off x="2090819" y="4793931"/>
                    <a:ext cx="166306" cy="738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6306" h="73822" extrusionOk="0">
                        <a:moveTo>
                          <a:pt x="64294" y="2681"/>
                        </a:moveTo>
                        <a:cubicBezTo>
                          <a:pt x="51625" y="-1034"/>
                          <a:pt x="37529" y="-1320"/>
                          <a:pt x="27623" y="4586"/>
                        </a:cubicBezTo>
                        <a:cubicBezTo>
                          <a:pt x="23050" y="7348"/>
                          <a:pt x="19621" y="11158"/>
                          <a:pt x="15526" y="14301"/>
                        </a:cubicBezTo>
                        <a:cubicBezTo>
                          <a:pt x="11335" y="17445"/>
                          <a:pt x="6001" y="19921"/>
                          <a:pt x="0" y="19064"/>
                        </a:cubicBezTo>
                        <a:cubicBezTo>
                          <a:pt x="6096" y="22588"/>
                          <a:pt x="8858" y="29160"/>
                          <a:pt x="9906" y="35161"/>
                        </a:cubicBezTo>
                        <a:cubicBezTo>
                          <a:pt x="10954" y="41162"/>
                          <a:pt x="10954" y="47258"/>
                          <a:pt x="13716" y="53068"/>
                        </a:cubicBezTo>
                        <a:cubicBezTo>
                          <a:pt x="18193" y="62403"/>
                          <a:pt x="29337" y="68975"/>
                          <a:pt x="40386" y="71737"/>
                        </a:cubicBezTo>
                        <a:cubicBezTo>
                          <a:pt x="51530" y="74404"/>
                          <a:pt x="62865" y="73928"/>
                          <a:pt x="73819" y="73452"/>
                        </a:cubicBezTo>
                        <a:cubicBezTo>
                          <a:pt x="104108" y="72023"/>
                          <a:pt x="135922" y="71356"/>
                          <a:pt x="166307" y="69832"/>
                        </a:cubicBezTo>
                        <a:cubicBezTo>
                          <a:pt x="145161" y="52401"/>
                          <a:pt x="120587" y="32018"/>
                          <a:pt x="99632" y="19731"/>
                        </a:cubicBezTo>
                        <a:cubicBezTo>
                          <a:pt x="88297" y="13159"/>
                          <a:pt x="76771" y="6396"/>
                          <a:pt x="64199" y="277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118" name="Google Shape;1118;p23"/>
                  <p:cNvSpPr/>
                  <p:nvPr/>
                </p:nvSpPr>
                <p:spPr>
                  <a:xfrm flipH="1">
                    <a:off x="2024198" y="4703076"/>
                    <a:ext cx="80431" cy="1657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0431" h="165734" extrusionOk="0">
                        <a:moveTo>
                          <a:pt x="6668" y="43625"/>
                        </a:moveTo>
                        <a:cubicBezTo>
                          <a:pt x="10763" y="31147"/>
                          <a:pt x="18574" y="19336"/>
                          <a:pt x="29051" y="14573"/>
                        </a:cubicBezTo>
                        <a:cubicBezTo>
                          <a:pt x="33909" y="12383"/>
                          <a:pt x="38957" y="11716"/>
                          <a:pt x="43910" y="10096"/>
                        </a:cubicBezTo>
                        <a:cubicBezTo>
                          <a:pt x="48863" y="8477"/>
                          <a:pt x="53911" y="5429"/>
                          <a:pt x="56674" y="0"/>
                        </a:cubicBezTo>
                        <a:cubicBezTo>
                          <a:pt x="56102" y="7049"/>
                          <a:pt x="60007" y="13049"/>
                          <a:pt x="64294" y="17336"/>
                        </a:cubicBezTo>
                        <a:cubicBezTo>
                          <a:pt x="68580" y="21622"/>
                          <a:pt x="73723" y="25051"/>
                          <a:pt x="76867" y="30575"/>
                        </a:cubicBezTo>
                        <a:cubicBezTo>
                          <a:pt x="82010" y="39529"/>
                          <a:pt x="81153" y="52483"/>
                          <a:pt x="77057" y="63151"/>
                        </a:cubicBezTo>
                        <a:cubicBezTo>
                          <a:pt x="72961" y="73819"/>
                          <a:pt x="66103" y="82868"/>
                          <a:pt x="59436" y="91630"/>
                        </a:cubicBezTo>
                        <a:cubicBezTo>
                          <a:pt x="41053" y="115729"/>
                          <a:pt x="22384" y="141542"/>
                          <a:pt x="4001" y="165735"/>
                        </a:cubicBezTo>
                        <a:cubicBezTo>
                          <a:pt x="1619" y="138398"/>
                          <a:pt x="-1238" y="106680"/>
                          <a:pt x="572" y="82391"/>
                        </a:cubicBezTo>
                        <a:cubicBezTo>
                          <a:pt x="1524" y="69342"/>
                          <a:pt x="2572" y="56007"/>
                          <a:pt x="6668" y="43529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119" name="Google Shape;1119;p23"/>
                  <p:cNvSpPr/>
                  <p:nvPr/>
                </p:nvSpPr>
                <p:spPr>
                  <a:xfrm flipH="1">
                    <a:off x="2087294" y="4720507"/>
                    <a:ext cx="104708" cy="1478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4708" h="147827" extrusionOk="0">
                        <a:moveTo>
                          <a:pt x="72133" y="30004"/>
                        </a:moveTo>
                        <a:cubicBezTo>
                          <a:pt x="65084" y="18955"/>
                          <a:pt x="54607" y="9430"/>
                          <a:pt x="43272" y="7334"/>
                        </a:cubicBezTo>
                        <a:cubicBezTo>
                          <a:pt x="38033" y="6382"/>
                          <a:pt x="32985" y="7048"/>
                          <a:pt x="27746" y="6667"/>
                        </a:cubicBezTo>
                        <a:cubicBezTo>
                          <a:pt x="22603" y="6287"/>
                          <a:pt x="16888" y="4572"/>
                          <a:pt x="12982" y="0"/>
                        </a:cubicBezTo>
                        <a:cubicBezTo>
                          <a:pt x="15269" y="6667"/>
                          <a:pt x="12982" y="13430"/>
                          <a:pt x="9839" y="18669"/>
                        </a:cubicBezTo>
                        <a:cubicBezTo>
                          <a:pt x="6696" y="23908"/>
                          <a:pt x="2600" y="28480"/>
                          <a:pt x="886" y="34671"/>
                        </a:cubicBezTo>
                        <a:cubicBezTo>
                          <a:pt x="-1877" y="44672"/>
                          <a:pt x="2124" y="56959"/>
                          <a:pt x="8696" y="66294"/>
                        </a:cubicBezTo>
                        <a:cubicBezTo>
                          <a:pt x="15269" y="75629"/>
                          <a:pt x="24127" y="82677"/>
                          <a:pt x="32794" y="89630"/>
                        </a:cubicBezTo>
                        <a:cubicBezTo>
                          <a:pt x="56607" y="108490"/>
                          <a:pt x="80991" y="128968"/>
                          <a:pt x="104708" y="147828"/>
                        </a:cubicBezTo>
                        <a:cubicBezTo>
                          <a:pt x="100327" y="120777"/>
                          <a:pt x="95183" y="89345"/>
                          <a:pt x="87468" y="66294"/>
                        </a:cubicBezTo>
                        <a:cubicBezTo>
                          <a:pt x="83277" y="53912"/>
                          <a:pt x="79086" y="41243"/>
                          <a:pt x="71942" y="30194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120" name="Google Shape;1120;p23"/>
                  <p:cNvSpPr/>
                  <p:nvPr/>
                </p:nvSpPr>
                <p:spPr>
                  <a:xfrm flipH="1">
                    <a:off x="2074055" y="4837093"/>
                    <a:ext cx="50958" cy="499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0958" h="49954" extrusionOk="0">
                        <a:moveTo>
                          <a:pt x="28956" y="48768"/>
                        </a:moveTo>
                        <a:cubicBezTo>
                          <a:pt x="25527" y="47149"/>
                          <a:pt x="22669" y="44482"/>
                          <a:pt x="19907" y="41910"/>
                        </a:cubicBezTo>
                        <a:cubicBezTo>
                          <a:pt x="17145" y="39243"/>
                          <a:pt x="14383" y="36576"/>
                          <a:pt x="10954" y="34957"/>
                        </a:cubicBezTo>
                        <a:cubicBezTo>
                          <a:pt x="7525" y="33242"/>
                          <a:pt x="3334" y="32766"/>
                          <a:pt x="0" y="34576"/>
                        </a:cubicBezTo>
                        <a:cubicBezTo>
                          <a:pt x="762" y="29528"/>
                          <a:pt x="3905" y="24765"/>
                          <a:pt x="8287" y="22098"/>
                        </a:cubicBezTo>
                        <a:cubicBezTo>
                          <a:pt x="12668" y="19431"/>
                          <a:pt x="18288" y="18860"/>
                          <a:pt x="23146" y="20479"/>
                        </a:cubicBezTo>
                        <a:cubicBezTo>
                          <a:pt x="21146" y="14288"/>
                          <a:pt x="21717" y="7334"/>
                          <a:pt x="24574" y="1524"/>
                        </a:cubicBezTo>
                        <a:cubicBezTo>
                          <a:pt x="27337" y="5620"/>
                          <a:pt x="30194" y="9620"/>
                          <a:pt x="32956" y="13716"/>
                        </a:cubicBezTo>
                        <a:cubicBezTo>
                          <a:pt x="35623" y="6191"/>
                          <a:pt x="42958" y="571"/>
                          <a:pt x="50959" y="0"/>
                        </a:cubicBezTo>
                        <a:cubicBezTo>
                          <a:pt x="47434" y="4667"/>
                          <a:pt x="47149" y="10954"/>
                          <a:pt x="47720" y="16764"/>
                        </a:cubicBezTo>
                        <a:cubicBezTo>
                          <a:pt x="48292" y="22574"/>
                          <a:pt x="49721" y="28385"/>
                          <a:pt x="49244" y="34195"/>
                        </a:cubicBezTo>
                        <a:cubicBezTo>
                          <a:pt x="48387" y="44101"/>
                          <a:pt x="39148" y="53435"/>
                          <a:pt x="28861" y="48673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121" name="Google Shape;1121;p23"/>
                  <p:cNvSpPr/>
                  <p:nvPr/>
                </p:nvSpPr>
                <p:spPr>
                  <a:xfrm flipH="1">
                    <a:off x="2129871" y="4720602"/>
                    <a:ext cx="49149" cy="8820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149" h="88201" extrusionOk="0">
                        <a:moveTo>
                          <a:pt x="0" y="0"/>
                        </a:moveTo>
                        <a:cubicBezTo>
                          <a:pt x="16574" y="29242"/>
                          <a:pt x="32576" y="58960"/>
                          <a:pt x="49149" y="88202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122" name="Google Shape;1122;p23"/>
                  <p:cNvSpPr/>
                  <p:nvPr/>
                </p:nvSpPr>
                <p:spPr>
                  <a:xfrm flipH="1">
                    <a:off x="2048242" y="4704505"/>
                    <a:ext cx="29622" cy="872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622" h="87249" extrusionOk="0">
                        <a:moveTo>
                          <a:pt x="29623" y="0"/>
                        </a:moveTo>
                        <a:cubicBezTo>
                          <a:pt x="18859" y="28766"/>
                          <a:pt x="8954" y="57912"/>
                          <a:pt x="0" y="87249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123" name="Google Shape;1123;p23"/>
                  <p:cNvSpPr/>
                  <p:nvPr/>
                </p:nvSpPr>
                <p:spPr>
                  <a:xfrm flipH="1">
                    <a:off x="2162256" y="4814043"/>
                    <a:ext cx="93916" cy="275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3916" h="27527" extrusionOk="0">
                        <a:moveTo>
                          <a:pt x="0" y="0"/>
                        </a:moveTo>
                        <a:cubicBezTo>
                          <a:pt x="31337" y="9144"/>
                          <a:pt x="62579" y="18383"/>
                          <a:pt x="93917" y="27527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</p:grpSp>
        <p:grpSp>
          <p:nvGrpSpPr>
            <p:cNvPr id="1124" name="Google Shape;1124;p23"/>
            <p:cNvGrpSpPr/>
            <p:nvPr/>
          </p:nvGrpSpPr>
          <p:grpSpPr>
            <a:xfrm>
              <a:off x="118475" y="123675"/>
              <a:ext cx="8907052" cy="1535584"/>
              <a:chOff x="118475" y="123675"/>
              <a:chExt cx="8907052" cy="1535584"/>
            </a:xfrm>
          </p:grpSpPr>
          <p:sp>
            <p:nvSpPr>
              <p:cNvPr id="1125" name="Google Shape;1125;p23"/>
              <p:cNvSpPr/>
              <p:nvPr/>
            </p:nvSpPr>
            <p:spPr>
              <a:xfrm flipH="1">
                <a:off x="7175615" y="123675"/>
                <a:ext cx="1849912" cy="1535584"/>
              </a:xfrm>
              <a:custGeom>
                <a:avLst/>
                <a:gdLst/>
                <a:ahLst/>
                <a:cxnLst/>
                <a:rect l="l" t="t" r="r" b="b"/>
                <a:pathLst>
                  <a:path w="2169985" h="1801272" extrusionOk="0">
                    <a:moveTo>
                      <a:pt x="2169986" y="42958"/>
                    </a:moveTo>
                    <a:lnTo>
                      <a:pt x="2169986" y="0"/>
                    </a:lnTo>
                    <a:lnTo>
                      <a:pt x="511493" y="0"/>
                    </a:lnTo>
                    <a:lnTo>
                      <a:pt x="511493" y="21526"/>
                    </a:lnTo>
                    <a:cubicBezTo>
                      <a:pt x="511493" y="327089"/>
                      <a:pt x="290608" y="575691"/>
                      <a:pt x="19050" y="575691"/>
                    </a:cubicBezTo>
                    <a:lnTo>
                      <a:pt x="0" y="575691"/>
                    </a:lnTo>
                    <a:lnTo>
                      <a:pt x="0" y="1801273"/>
                    </a:lnTo>
                    <a:lnTo>
                      <a:pt x="38195" y="1801273"/>
                    </a:lnTo>
                    <a:lnTo>
                      <a:pt x="38195" y="618363"/>
                    </a:lnTo>
                    <a:cubicBezTo>
                      <a:pt x="315659" y="607219"/>
                      <a:pt x="539496" y="355283"/>
                      <a:pt x="549402" y="43053"/>
                    </a:cubicBezTo>
                    <a:lnTo>
                      <a:pt x="2169986" y="43053"/>
                    </a:lnTo>
                    <a:close/>
                  </a:path>
                </a:pathLst>
              </a:custGeom>
              <a:solidFill>
                <a:schemeClr val="lt2"/>
              </a:solidFill>
              <a:ln w="9525" cap="flat" cmpd="sng">
                <a:solidFill>
                  <a:schemeClr val="dk1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6" name="Google Shape;1126;p23"/>
              <p:cNvSpPr/>
              <p:nvPr/>
            </p:nvSpPr>
            <p:spPr>
              <a:xfrm>
                <a:off x="118475" y="123675"/>
                <a:ext cx="1849912" cy="1535584"/>
              </a:xfrm>
              <a:custGeom>
                <a:avLst/>
                <a:gdLst/>
                <a:ahLst/>
                <a:cxnLst/>
                <a:rect l="l" t="t" r="r" b="b"/>
                <a:pathLst>
                  <a:path w="2169985" h="1801272" extrusionOk="0">
                    <a:moveTo>
                      <a:pt x="2169986" y="42958"/>
                    </a:moveTo>
                    <a:lnTo>
                      <a:pt x="2169986" y="0"/>
                    </a:lnTo>
                    <a:lnTo>
                      <a:pt x="511493" y="0"/>
                    </a:lnTo>
                    <a:lnTo>
                      <a:pt x="511493" y="21526"/>
                    </a:lnTo>
                    <a:cubicBezTo>
                      <a:pt x="511493" y="327089"/>
                      <a:pt x="290608" y="575691"/>
                      <a:pt x="19050" y="575691"/>
                    </a:cubicBezTo>
                    <a:lnTo>
                      <a:pt x="0" y="575691"/>
                    </a:lnTo>
                    <a:lnTo>
                      <a:pt x="0" y="1801273"/>
                    </a:lnTo>
                    <a:lnTo>
                      <a:pt x="38195" y="1801273"/>
                    </a:lnTo>
                    <a:lnTo>
                      <a:pt x="38195" y="618363"/>
                    </a:lnTo>
                    <a:cubicBezTo>
                      <a:pt x="315659" y="607219"/>
                      <a:pt x="539496" y="355283"/>
                      <a:pt x="549402" y="43053"/>
                    </a:cubicBezTo>
                    <a:lnTo>
                      <a:pt x="2169986" y="43053"/>
                    </a:lnTo>
                    <a:close/>
                  </a:path>
                </a:pathLst>
              </a:custGeom>
              <a:solidFill>
                <a:schemeClr val="lt2"/>
              </a:solidFill>
              <a:ln w="9525" cap="flat" cmpd="sng">
                <a:solidFill>
                  <a:schemeClr val="dk1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 userDrawn="1">
  <p:cSld name="CUSTOM_5">
    <p:spTree>
      <p:nvGrpSpPr>
        <p:cNvPr id="1" name="Shape 1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5" name="Google Shape;1135;p24"/>
          <p:cNvPicPr preferRelativeResize="0"/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46" name="Google Shape;1146;p24"/>
          <p:cNvGrpSpPr/>
          <p:nvPr/>
        </p:nvGrpSpPr>
        <p:grpSpPr>
          <a:xfrm>
            <a:off x="118468" y="123687"/>
            <a:ext cx="8907064" cy="4896147"/>
            <a:chOff x="118468" y="123687"/>
            <a:chExt cx="8907064" cy="4896147"/>
          </a:xfrm>
        </p:grpSpPr>
        <p:grpSp>
          <p:nvGrpSpPr>
            <p:cNvPr id="1147" name="Google Shape;1147;p24"/>
            <p:cNvGrpSpPr/>
            <p:nvPr/>
          </p:nvGrpSpPr>
          <p:grpSpPr>
            <a:xfrm>
              <a:off x="118468" y="123687"/>
              <a:ext cx="8907064" cy="458534"/>
              <a:chOff x="118468" y="123687"/>
              <a:chExt cx="8907064" cy="458534"/>
            </a:xfrm>
          </p:grpSpPr>
          <p:sp>
            <p:nvSpPr>
              <p:cNvPr id="1148" name="Google Shape;1148;p24"/>
              <p:cNvSpPr/>
              <p:nvPr/>
            </p:nvSpPr>
            <p:spPr>
              <a:xfrm rot="10800000">
                <a:off x="8100943" y="123687"/>
                <a:ext cx="924589" cy="458534"/>
              </a:xfrm>
              <a:custGeom>
                <a:avLst/>
                <a:gdLst/>
                <a:ahLst/>
                <a:cxnLst/>
                <a:rect l="l" t="t" r="r" b="b"/>
                <a:pathLst>
                  <a:path w="924589" h="458534" extrusionOk="0">
                    <a:moveTo>
                      <a:pt x="919763" y="282543"/>
                    </a:moveTo>
                    <a:cubicBezTo>
                      <a:pt x="919763" y="282543"/>
                      <a:pt x="919668" y="282257"/>
                      <a:pt x="919572" y="282162"/>
                    </a:cubicBezTo>
                    <a:cubicBezTo>
                      <a:pt x="902237" y="240443"/>
                      <a:pt x="862613" y="208629"/>
                      <a:pt x="816607" y="197580"/>
                    </a:cubicBezTo>
                    <a:cubicBezTo>
                      <a:pt x="695735" y="168529"/>
                      <a:pt x="590865" y="243967"/>
                      <a:pt x="480660" y="274923"/>
                    </a:cubicBezTo>
                    <a:cubicBezTo>
                      <a:pt x="432369" y="288544"/>
                      <a:pt x="383220" y="290449"/>
                      <a:pt x="335500" y="273876"/>
                    </a:cubicBezTo>
                    <a:cubicBezTo>
                      <a:pt x="294447" y="259588"/>
                      <a:pt x="258061" y="229394"/>
                      <a:pt x="244536" y="189674"/>
                    </a:cubicBezTo>
                    <a:cubicBezTo>
                      <a:pt x="232058" y="153194"/>
                      <a:pt x="235296" y="109284"/>
                      <a:pt x="262538" y="79089"/>
                    </a:cubicBezTo>
                    <a:cubicBezTo>
                      <a:pt x="286350" y="52610"/>
                      <a:pt x="324260" y="42037"/>
                      <a:pt x="360169" y="47562"/>
                    </a:cubicBezTo>
                    <a:cubicBezTo>
                      <a:pt x="381219" y="50800"/>
                      <a:pt x="401031" y="58896"/>
                      <a:pt x="414938" y="74613"/>
                    </a:cubicBezTo>
                    <a:cubicBezTo>
                      <a:pt x="433035" y="95091"/>
                      <a:pt x="440179" y="126810"/>
                      <a:pt x="424368" y="150241"/>
                    </a:cubicBezTo>
                    <a:cubicBezTo>
                      <a:pt x="410652" y="170529"/>
                      <a:pt x="378552" y="181864"/>
                      <a:pt x="355407" y="169005"/>
                    </a:cubicBezTo>
                    <a:cubicBezTo>
                      <a:pt x="332642" y="156337"/>
                      <a:pt x="326927" y="122523"/>
                      <a:pt x="344262" y="104045"/>
                    </a:cubicBezTo>
                    <a:cubicBezTo>
                      <a:pt x="347215" y="100902"/>
                      <a:pt x="342834" y="97092"/>
                      <a:pt x="339500" y="99568"/>
                    </a:cubicBezTo>
                    <a:cubicBezTo>
                      <a:pt x="305400" y="124714"/>
                      <a:pt x="320641" y="176816"/>
                      <a:pt x="359121" y="189865"/>
                    </a:cubicBezTo>
                    <a:cubicBezTo>
                      <a:pt x="410652" y="207296"/>
                      <a:pt x="457515" y="164814"/>
                      <a:pt x="461706" y="118523"/>
                    </a:cubicBezTo>
                    <a:cubicBezTo>
                      <a:pt x="466373" y="67945"/>
                      <a:pt x="429987" y="25654"/>
                      <a:pt x="381600" y="8128"/>
                    </a:cubicBezTo>
                    <a:cubicBezTo>
                      <a:pt x="336166" y="-8350"/>
                      <a:pt x="278350" y="984"/>
                      <a:pt x="240535" y="29273"/>
                    </a:cubicBezTo>
                    <a:cubicBezTo>
                      <a:pt x="197863" y="61277"/>
                      <a:pt x="179099" y="116142"/>
                      <a:pt x="184909" y="166148"/>
                    </a:cubicBezTo>
                    <a:cubicBezTo>
                      <a:pt x="191291" y="221393"/>
                      <a:pt x="222438" y="268065"/>
                      <a:pt x="271301" y="299212"/>
                    </a:cubicBezTo>
                    <a:cubicBezTo>
                      <a:pt x="310544" y="324168"/>
                      <a:pt x="359121" y="336550"/>
                      <a:pt x="406746" y="336550"/>
                    </a:cubicBezTo>
                    <a:cubicBezTo>
                      <a:pt x="391316" y="344170"/>
                      <a:pt x="375885" y="351599"/>
                      <a:pt x="360264" y="358743"/>
                    </a:cubicBezTo>
                    <a:cubicBezTo>
                      <a:pt x="295399" y="388461"/>
                      <a:pt x="218437" y="417894"/>
                      <a:pt x="144809" y="408845"/>
                    </a:cubicBezTo>
                    <a:cubicBezTo>
                      <a:pt x="117948" y="405511"/>
                      <a:pt x="87278" y="396939"/>
                      <a:pt x="69085" y="376936"/>
                    </a:cubicBezTo>
                    <a:cubicBezTo>
                      <a:pt x="49273" y="355219"/>
                      <a:pt x="48416" y="321405"/>
                      <a:pt x="67847" y="299117"/>
                    </a:cubicBezTo>
                    <a:cubicBezTo>
                      <a:pt x="89659" y="273971"/>
                      <a:pt x="132236" y="268351"/>
                      <a:pt x="157668" y="291592"/>
                    </a:cubicBezTo>
                    <a:cubicBezTo>
                      <a:pt x="181385" y="313119"/>
                      <a:pt x="173193" y="354552"/>
                      <a:pt x="136617" y="357124"/>
                    </a:cubicBezTo>
                    <a:cubicBezTo>
                      <a:pt x="121663" y="358172"/>
                      <a:pt x="117186" y="378651"/>
                      <a:pt x="132903" y="382651"/>
                    </a:cubicBezTo>
                    <a:cubicBezTo>
                      <a:pt x="172050" y="392557"/>
                      <a:pt x="210627" y="362934"/>
                      <a:pt x="218723" y="327501"/>
                    </a:cubicBezTo>
                    <a:cubicBezTo>
                      <a:pt x="228534" y="284448"/>
                      <a:pt x="194815" y="246920"/>
                      <a:pt x="153477" y="232918"/>
                    </a:cubicBezTo>
                    <a:cubicBezTo>
                      <a:pt x="110995" y="218535"/>
                      <a:pt x="59846" y="232347"/>
                      <a:pt x="30033" y="263684"/>
                    </a:cubicBezTo>
                    <a:cubicBezTo>
                      <a:pt x="-2162" y="297498"/>
                      <a:pt x="-8925" y="347028"/>
                      <a:pt x="11935" y="387699"/>
                    </a:cubicBezTo>
                    <a:cubicBezTo>
                      <a:pt x="49940" y="461804"/>
                      <a:pt x="151858" y="467328"/>
                      <a:pt x="226343" y="450945"/>
                    </a:cubicBezTo>
                    <a:cubicBezTo>
                      <a:pt x="326070" y="428943"/>
                      <a:pt x="413604" y="374269"/>
                      <a:pt x="497996" y="322644"/>
                    </a:cubicBezTo>
                    <a:lnTo>
                      <a:pt x="498186" y="322644"/>
                    </a:lnTo>
                    <a:cubicBezTo>
                      <a:pt x="542668" y="309880"/>
                      <a:pt x="584864" y="290925"/>
                      <a:pt x="628203" y="274161"/>
                    </a:cubicBezTo>
                    <a:cubicBezTo>
                      <a:pt x="689925" y="250349"/>
                      <a:pt x="768220" y="227013"/>
                      <a:pt x="831657" y="259112"/>
                    </a:cubicBezTo>
                    <a:cubicBezTo>
                      <a:pt x="878329" y="282734"/>
                      <a:pt x="906428" y="331597"/>
                      <a:pt x="892807" y="380651"/>
                    </a:cubicBezTo>
                    <a:cubicBezTo>
                      <a:pt x="890997" y="387223"/>
                      <a:pt x="898713" y="392081"/>
                      <a:pt x="903761" y="387604"/>
                    </a:cubicBezTo>
                    <a:cubicBezTo>
                      <a:pt x="914429" y="378174"/>
                      <a:pt x="933669" y="321882"/>
                      <a:pt x="919668" y="2828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1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49" name="Google Shape;1149;p24"/>
              <p:cNvSpPr/>
              <p:nvPr/>
            </p:nvSpPr>
            <p:spPr>
              <a:xfrm rot="10800000" flipH="1">
                <a:off x="118468" y="123687"/>
                <a:ext cx="924589" cy="458534"/>
              </a:xfrm>
              <a:custGeom>
                <a:avLst/>
                <a:gdLst/>
                <a:ahLst/>
                <a:cxnLst/>
                <a:rect l="l" t="t" r="r" b="b"/>
                <a:pathLst>
                  <a:path w="924589" h="458534" extrusionOk="0">
                    <a:moveTo>
                      <a:pt x="919763" y="282543"/>
                    </a:moveTo>
                    <a:cubicBezTo>
                      <a:pt x="919763" y="282543"/>
                      <a:pt x="919668" y="282257"/>
                      <a:pt x="919572" y="282162"/>
                    </a:cubicBezTo>
                    <a:cubicBezTo>
                      <a:pt x="902237" y="240443"/>
                      <a:pt x="862613" y="208629"/>
                      <a:pt x="816607" y="197580"/>
                    </a:cubicBezTo>
                    <a:cubicBezTo>
                      <a:pt x="695735" y="168529"/>
                      <a:pt x="590865" y="243967"/>
                      <a:pt x="480660" y="274923"/>
                    </a:cubicBezTo>
                    <a:cubicBezTo>
                      <a:pt x="432369" y="288544"/>
                      <a:pt x="383220" y="290449"/>
                      <a:pt x="335500" y="273876"/>
                    </a:cubicBezTo>
                    <a:cubicBezTo>
                      <a:pt x="294447" y="259588"/>
                      <a:pt x="258061" y="229394"/>
                      <a:pt x="244536" y="189674"/>
                    </a:cubicBezTo>
                    <a:cubicBezTo>
                      <a:pt x="232058" y="153194"/>
                      <a:pt x="235296" y="109284"/>
                      <a:pt x="262538" y="79089"/>
                    </a:cubicBezTo>
                    <a:cubicBezTo>
                      <a:pt x="286350" y="52610"/>
                      <a:pt x="324260" y="42037"/>
                      <a:pt x="360169" y="47562"/>
                    </a:cubicBezTo>
                    <a:cubicBezTo>
                      <a:pt x="381219" y="50800"/>
                      <a:pt x="401031" y="58896"/>
                      <a:pt x="414938" y="74613"/>
                    </a:cubicBezTo>
                    <a:cubicBezTo>
                      <a:pt x="433035" y="95091"/>
                      <a:pt x="440179" y="126810"/>
                      <a:pt x="424368" y="150241"/>
                    </a:cubicBezTo>
                    <a:cubicBezTo>
                      <a:pt x="410652" y="170529"/>
                      <a:pt x="378552" y="181864"/>
                      <a:pt x="355407" y="169005"/>
                    </a:cubicBezTo>
                    <a:cubicBezTo>
                      <a:pt x="332642" y="156337"/>
                      <a:pt x="326927" y="122523"/>
                      <a:pt x="344262" y="104045"/>
                    </a:cubicBezTo>
                    <a:cubicBezTo>
                      <a:pt x="347215" y="100902"/>
                      <a:pt x="342834" y="97092"/>
                      <a:pt x="339500" y="99568"/>
                    </a:cubicBezTo>
                    <a:cubicBezTo>
                      <a:pt x="305400" y="124714"/>
                      <a:pt x="320641" y="176816"/>
                      <a:pt x="359121" y="189865"/>
                    </a:cubicBezTo>
                    <a:cubicBezTo>
                      <a:pt x="410652" y="207296"/>
                      <a:pt x="457515" y="164814"/>
                      <a:pt x="461706" y="118523"/>
                    </a:cubicBezTo>
                    <a:cubicBezTo>
                      <a:pt x="466373" y="67945"/>
                      <a:pt x="429987" y="25654"/>
                      <a:pt x="381600" y="8128"/>
                    </a:cubicBezTo>
                    <a:cubicBezTo>
                      <a:pt x="336166" y="-8350"/>
                      <a:pt x="278350" y="984"/>
                      <a:pt x="240535" y="29273"/>
                    </a:cubicBezTo>
                    <a:cubicBezTo>
                      <a:pt x="197863" y="61277"/>
                      <a:pt x="179099" y="116142"/>
                      <a:pt x="184909" y="166148"/>
                    </a:cubicBezTo>
                    <a:cubicBezTo>
                      <a:pt x="191291" y="221393"/>
                      <a:pt x="222438" y="268065"/>
                      <a:pt x="271301" y="299212"/>
                    </a:cubicBezTo>
                    <a:cubicBezTo>
                      <a:pt x="310544" y="324168"/>
                      <a:pt x="359121" y="336550"/>
                      <a:pt x="406746" y="336550"/>
                    </a:cubicBezTo>
                    <a:cubicBezTo>
                      <a:pt x="391316" y="344170"/>
                      <a:pt x="375885" y="351599"/>
                      <a:pt x="360264" y="358743"/>
                    </a:cubicBezTo>
                    <a:cubicBezTo>
                      <a:pt x="295399" y="388461"/>
                      <a:pt x="218437" y="417894"/>
                      <a:pt x="144809" y="408845"/>
                    </a:cubicBezTo>
                    <a:cubicBezTo>
                      <a:pt x="117948" y="405511"/>
                      <a:pt x="87278" y="396939"/>
                      <a:pt x="69085" y="376936"/>
                    </a:cubicBezTo>
                    <a:cubicBezTo>
                      <a:pt x="49273" y="355219"/>
                      <a:pt x="48416" y="321405"/>
                      <a:pt x="67847" y="299117"/>
                    </a:cubicBezTo>
                    <a:cubicBezTo>
                      <a:pt x="89659" y="273971"/>
                      <a:pt x="132236" y="268351"/>
                      <a:pt x="157668" y="291592"/>
                    </a:cubicBezTo>
                    <a:cubicBezTo>
                      <a:pt x="181385" y="313119"/>
                      <a:pt x="173193" y="354552"/>
                      <a:pt x="136617" y="357124"/>
                    </a:cubicBezTo>
                    <a:cubicBezTo>
                      <a:pt x="121663" y="358172"/>
                      <a:pt x="117186" y="378651"/>
                      <a:pt x="132903" y="382651"/>
                    </a:cubicBezTo>
                    <a:cubicBezTo>
                      <a:pt x="172050" y="392557"/>
                      <a:pt x="210627" y="362934"/>
                      <a:pt x="218723" y="327501"/>
                    </a:cubicBezTo>
                    <a:cubicBezTo>
                      <a:pt x="228534" y="284448"/>
                      <a:pt x="194815" y="246920"/>
                      <a:pt x="153477" y="232918"/>
                    </a:cubicBezTo>
                    <a:cubicBezTo>
                      <a:pt x="110995" y="218535"/>
                      <a:pt x="59846" y="232347"/>
                      <a:pt x="30033" y="263684"/>
                    </a:cubicBezTo>
                    <a:cubicBezTo>
                      <a:pt x="-2162" y="297498"/>
                      <a:pt x="-8925" y="347028"/>
                      <a:pt x="11935" y="387699"/>
                    </a:cubicBezTo>
                    <a:cubicBezTo>
                      <a:pt x="49940" y="461804"/>
                      <a:pt x="151858" y="467328"/>
                      <a:pt x="226343" y="450945"/>
                    </a:cubicBezTo>
                    <a:cubicBezTo>
                      <a:pt x="326070" y="428943"/>
                      <a:pt x="413604" y="374269"/>
                      <a:pt x="497996" y="322644"/>
                    </a:cubicBezTo>
                    <a:lnTo>
                      <a:pt x="498186" y="322644"/>
                    </a:lnTo>
                    <a:cubicBezTo>
                      <a:pt x="542668" y="309880"/>
                      <a:pt x="584864" y="290925"/>
                      <a:pt x="628203" y="274161"/>
                    </a:cubicBezTo>
                    <a:cubicBezTo>
                      <a:pt x="689925" y="250349"/>
                      <a:pt x="768220" y="227013"/>
                      <a:pt x="831657" y="259112"/>
                    </a:cubicBezTo>
                    <a:cubicBezTo>
                      <a:pt x="878329" y="282734"/>
                      <a:pt x="906428" y="331597"/>
                      <a:pt x="892807" y="380651"/>
                    </a:cubicBezTo>
                    <a:cubicBezTo>
                      <a:pt x="890997" y="387223"/>
                      <a:pt x="898713" y="392081"/>
                      <a:pt x="903761" y="387604"/>
                    </a:cubicBezTo>
                    <a:cubicBezTo>
                      <a:pt x="914429" y="378174"/>
                      <a:pt x="933669" y="321882"/>
                      <a:pt x="919668" y="2828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1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150" name="Google Shape;1150;p24"/>
            <p:cNvGrpSpPr/>
            <p:nvPr/>
          </p:nvGrpSpPr>
          <p:grpSpPr>
            <a:xfrm>
              <a:off x="118475" y="3484250"/>
              <a:ext cx="8907052" cy="1535584"/>
              <a:chOff x="118475" y="3484250"/>
              <a:chExt cx="8907052" cy="1535584"/>
            </a:xfrm>
          </p:grpSpPr>
          <p:sp>
            <p:nvSpPr>
              <p:cNvPr id="1151" name="Google Shape;1151;p24"/>
              <p:cNvSpPr/>
              <p:nvPr/>
            </p:nvSpPr>
            <p:spPr>
              <a:xfrm rot="10800000">
                <a:off x="7175615" y="3484250"/>
                <a:ext cx="1849912" cy="1535584"/>
              </a:xfrm>
              <a:custGeom>
                <a:avLst/>
                <a:gdLst/>
                <a:ahLst/>
                <a:cxnLst/>
                <a:rect l="l" t="t" r="r" b="b"/>
                <a:pathLst>
                  <a:path w="2169985" h="1801272" extrusionOk="0">
                    <a:moveTo>
                      <a:pt x="2169986" y="42958"/>
                    </a:moveTo>
                    <a:lnTo>
                      <a:pt x="2169986" y="0"/>
                    </a:lnTo>
                    <a:lnTo>
                      <a:pt x="511493" y="0"/>
                    </a:lnTo>
                    <a:lnTo>
                      <a:pt x="511493" y="21526"/>
                    </a:lnTo>
                    <a:cubicBezTo>
                      <a:pt x="511493" y="327089"/>
                      <a:pt x="290608" y="575691"/>
                      <a:pt x="19050" y="575691"/>
                    </a:cubicBezTo>
                    <a:lnTo>
                      <a:pt x="0" y="575691"/>
                    </a:lnTo>
                    <a:lnTo>
                      <a:pt x="0" y="1801273"/>
                    </a:lnTo>
                    <a:lnTo>
                      <a:pt x="38195" y="1801273"/>
                    </a:lnTo>
                    <a:lnTo>
                      <a:pt x="38195" y="618363"/>
                    </a:lnTo>
                    <a:cubicBezTo>
                      <a:pt x="315659" y="607219"/>
                      <a:pt x="539496" y="355283"/>
                      <a:pt x="549402" y="43053"/>
                    </a:cubicBezTo>
                    <a:lnTo>
                      <a:pt x="2169986" y="43053"/>
                    </a:lnTo>
                    <a:close/>
                  </a:path>
                </a:pathLst>
              </a:custGeom>
              <a:solidFill>
                <a:schemeClr val="lt2"/>
              </a:solidFill>
              <a:ln w="9525" cap="flat" cmpd="sng">
                <a:solidFill>
                  <a:schemeClr val="dk1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52" name="Google Shape;1152;p24"/>
              <p:cNvSpPr/>
              <p:nvPr/>
            </p:nvSpPr>
            <p:spPr>
              <a:xfrm rot="10800000" flipH="1">
                <a:off x="118475" y="3484250"/>
                <a:ext cx="1849912" cy="1535584"/>
              </a:xfrm>
              <a:custGeom>
                <a:avLst/>
                <a:gdLst/>
                <a:ahLst/>
                <a:cxnLst/>
                <a:rect l="l" t="t" r="r" b="b"/>
                <a:pathLst>
                  <a:path w="2169985" h="1801272" extrusionOk="0">
                    <a:moveTo>
                      <a:pt x="2169986" y="42958"/>
                    </a:moveTo>
                    <a:lnTo>
                      <a:pt x="2169986" y="0"/>
                    </a:lnTo>
                    <a:lnTo>
                      <a:pt x="511493" y="0"/>
                    </a:lnTo>
                    <a:lnTo>
                      <a:pt x="511493" y="21526"/>
                    </a:lnTo>
                    <a:cubicBezTo>
                      <a:pt x="511493" y="327089"/>
                      <a:pt x="290608" y="575691"/>
                      <a:pt x="19050" y="575691"/>
                    </a:cubicBezTo>
                    <a:lnTo>
                      <a:pt x="0" y="575691"/>
                    </a:lnTo>
                    <a:lnTo>
                      <a:pt x="0" y="1801273"/>
                    </a:lnTo>
                    <a:lnTo>
                      <a:pt x="38195" y="1801273"/>
                    </a:lnTo>
                    <a:lnTo>
                      <a:pt x="38195" y="618363"/>
                    </a:lnTo>
                    <a:cubicBezTo>
                      <a:pt x="315659" y="607219"/>
                      <a:pt x="539496" y="355283"/>
                      <a:pt x="549402" y="43053"/>
                    </a:cubicBezTo>
                    <a:lnTo>
                      <a:pt x="2169986" y="43053"/>
                    </a:lnTo>
                    <a:close/>
                  </a:path>
                </a:pathLst>
              </a:custGeom>
              <a:solidFill>
                <a:schemeClr val="lt2"/>
              </a:solidFill>
              <a:ln w="9525" cap="flat" cmpd="sng">
                <a:solidFill>
                  <a:schemeClr val="dk1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 userDrawn="1">
  <p:cSld name="CUSTOM_7">
    <p:spTree>
      <p:nvGrpSpPr>
        <p:cNvPr id="1" name="Shape 1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4" name="Google Shape;1154;p25"/>
          <p:cNvPicPr preferRelativeResize="0"/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 rot="10800000" flipH="1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55" name="Google Shape;1155;p25"/>
          <p:cNvGrpSpPr/>
          <p:nvPr/>
        </p:nvGrpSpPr>
        <p:grpSpPr>
          <a:xfrm>
            <a:off x="118468" y="123675"/>
            <a:ext cx="8907064" cy="4896159"/>
            <a:chOff x="118468" y="123675"/>
            <a:chExt cx="8907064" cy="4896159"/>
          </a:xfrm>
        </p:grpSpPr>
        <p:sp>
          <p:nvSpPr>
            <p:cNvPr id="1156" name="Google Shape;1156;p25"/>
            <p:cNvSpPr/>
            <p:nvPr/>
          </p:nvSpPr>
          <p:spPr>
            <a:xfrm rot="10800000" flipH="1">
              <a:off x="118475" y="3484250"/>
              <a:ext cx="1849912" cy="1535584"/>
            </a:xfrm>
            <a:custGeom>
              <a:avLst/>
              <a:gdLst/>
              <a:ahLst/>
              <a:cxnLst/>
              <a:rect l="l" t="t" r="r" b="b"/>
              <a:pathLst>
                <a:path w="2169985" h="1801272" extrusionOk="0">
                  <a:moveTo>
                    <a:pt x="2169986" y="42958"/>
                  </a:moveTo>
                  <a:lnTo>
                    <a:pt x="2169986" y="0"/>
                  </a:lnTo>
                  <a:lnTo>
                    <a:pt x="511493" y="0"/>
                  </a:lnTo>
                  <a:lnTo>
                    <a:pt x="511493" y="21526"/>
                  </a:lnTo>
                  <a:cubicBezTo>
                    <a:pt x="511493" y="327089"/>
                    <a:pt x="290608" y="575691"/>
                    <a:pt x="19050" y="575691"/>
                  </a:cubicBezTo>
                  <a:lnTo>
                    <a:pt x="0" y="575691"/>
                  </a:lnTo>
                  <a:lnTo>
                    <a:pt x="0" y="1801273"/>
                  </a:lnTo>
                  <a:lnTo>
                    <a:pt x="38195" y="1801273"/>
                  </a:lnTo>
                  <a:lnTo>
                    <a:pt x="38195" y="618363"/>
                  </a:lnTo>
                  <a:cubicBezTo>
                    <a:pt x="315659" y="607219"/>
                    <a:pt x="539496" y="355283"/>
                    <a:pt x="549402" y="43053"/>
                  </a:cubicBezTo>
                  <a:lnTo>
                    <a:pt x="2169986" y="43053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dk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7" name="Google Shape;1157;p25"/>
            <p:cNvSpPr/>
            <p:nvPr/>
          </p:nvSpPr>
          <p:spPr>
            <a:xfrm flipH="1">
              <a:off x="7175615" y="123675"/>
              <a:ext cx="1849912" cy="1535584"/>
            </a:xfrm>
            <a:custGeom>
              <a:avLst/>
              <a:gdLst/>
              <a:ahLst/>
              <a:cxnLst/>
              <a:rect l="l" t="t" r="r" b="b"/>
              <a:pathLst>
                <a:path w="2169985" h="1801272" extrusionOk="0">
                  <a:moveTo>
                    <a:pt x="2169986" y="42958"/>
                  </a:moveTo>
                  <a:lnTo>
                    <a:pt x="2169986" y="0"/>
                  </a:lnTo>
                  <a:lnTo>
                    <a:pt x="511493" y="0"/>
                  </a:lnTo>
                  <a:lnTo>
                    <a:pt x="511493" y="21526"/>
                  </a:lnTo>
                  <a:cubicBezTo>
                    <a:pt x="511493" y="327089"/>
                    <a:pt x="290608" y="575691"/>
                    <a:pt x="19050" y="575691"/>
                  </a:cubicBezTo>
                  <a:lnTo>
                    <a:pt x="0" y="575691"/>
                  </a:lnTo>
                  <a:lnTo>
                    <a:pt x="0" y="1801273"/>
                  </a:lnTo>
                  <a:lnTo>
                    <a:pt x="38195" y="1801273"/>
                  </a:lnTo>
                  <a:lnTo>
                    <a:pt x="38195" y="618363"/>
                  </a:lnTo>
                  <a:cubicBezTo>
                    <a:pt x="315659" y="607219"/>
                    <a:pt x="539496" y="355283"/>
                    <a:pt x="549402" y="43053"/>
                  </a:cubicBezTo>
                  <a:lnTo>
                    <a:pt x="2169986" y="43053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dk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8" name="Google Shape;1158;p25"/>
            <p:cNvSpPr/>
            <p:nvPr/>
          </p:nvSpPr>
          <p:spPr>
            <a:xfrm rot="10800000" flipH="1">
              <a:off x="118468" y="123687"/>
              <a:ext cx="924589" cy="458534"/>
            </a:xfrm>
            <a:custGeom>
              <a:avLst/>
              <a:gdLst/>
              <a:ahLst/>
              <a:cxnLst/>
              <a:rect l="l" t="t" r="r" b="b"/>
              <a:pathLst>
                <a:path w="924589" h="458534" extrusionOk="0">
                  <a:moveTo>
                    <a:pt x="919763" y="282543"/>
                  </a:moveTo>
                  <a:cubicBezTo>
                    <a:pt x="919763" y="282543"/>
                    <a:pt x="919668" y="282257"/>
                    <a:pt x="919572" y="282162"/>
                  </a:cubicBezTo>
                  <a:cubicBezTo>
                    <a:pt x="902237" y="240443"/>
                    <a:pt x="862613" y="208629"/>
                    <a:pt x="816607" y="197580"/>
                  </a:cubicBezTo>
                  <a:cubicBezTo>
                    <a:pt x="695735" y="168529"/>
                    <a:pt x="590865" y="243967"/>
                    <a:pt x="480660" y="274923"/>
                  </a:cubicBezTo>
                  <a:cubicBezTo>
                    <a:pt x="432369" y="288544"/>
                    <a:pt x="383220" y="290449"/>
                    <a:pt x="335500" y="273876"/>
                  </a:cubicBezTo>
                  <a:cubicBezTo>
                    <a:pt x="294447" y="259588"/>
                    <a:pt x="258061" y="229394"/>
                    <a:pt x="244536" y="189674"/>
                  </a:cubicBezTo>
                  <a:cubicBezTo>
                    <a:pt x="232058" y="153194"/>
                    <a:pt x="235296" y="109284"/>
                    <a:pt x="262538" y="79089"/>
                  </a:cubicBezTo>
                  <a:cubicBezTo>
                    <a:pt x="286350" y="52610"/>
                    <a:pt x="324260" y="42037"/>
                    <a:pt x="360169" y="47562"/>
                  </a:cubicBezTo>
                  <a:cubicBezTo>
                    <a:pt x="381219" y="50800"/>
                    <a:pt x="401031" y="58896"/>
                    <a:pt x="414938" y="74613"/>
                  </a:cubicBezTo>
                  <a:cubicBezTo>
                    <a:pt x="433035" y="95091"/>
                    <a:pt x="440179" y="126810"/>
                    <a:pt x="424368" y="150241"/>
                  </a:cubicBezTo>
                  <a:cubicBezTo>
                    <a:pt x="410652" y="170529"/>
                    <a:pt x="378552" y="181864"/>
                    <a:pt x="355407" y="169005"/>
                  </a:cubicBezTo>
                  <a:cubicBezTo>
                    <a:pt x="332642" y="156337"/>
                    <a:pt x="326927" y="122523"/>
                    <a:pt x="344262" y="104045"/>
                  </a:cubicBezTo>
                  <a:cubicBezTo>
                    <a:pt x="347215" y="100902"/>
                    <a:pt x="342834" y="97092"/>
                    <a:pt x="339500" y="99568"/>
                  </a:cubicBezTo>
                  <a:cubicBezTo>
                    <a:pt x="305400" y="124714"/>
                    <a:pt x="320641" y="176816"/>
                    <a:pt x="359121" y="189865"/>
                  </a:cubicBezTo>
                  <a:cubicBezTo>
                    <a:pt x="410652" y="207296"/>
                    <a:pt x="457515" y="164814"/>
                    <a:pt x="461706" y="118523"/>
                  </a:cubicBezTo>
                  <a:cubicBezTo>
                    <a:pt x="466373" y="67945"/>
                    <a:pt x="429987" y="25654"/>
                    <a:pt x="381600" y="8128"/>
                  </a:cubicBezTo>
                  <a:cubicBezTo>
                    <a:pt x="336166" y="-8350"/>
                    <a:pt x="278350" y="984"/>
                    <a:pt x="240535" y="29273"/>
                  </a:cubicBezTo>
                  <a:cubicBezTo>
                    <a:pt x="197863" y="61277"/>
                    <a:pt x="179099" y="116142"/>
                    <a:pt x="184909" y="166148"/>
                  </a:cubicBezTo>
                  <a:cubicBezTo>
                    <a:pt x="191291" y="221393"/>
                    <a:pt x="222438" y="268065"/>
                    <a:pt x="271301" y="299212"/>
                  </a:cubicBezTo>
                  <a:cubicBezTo>
                    <a:pt x="310544" y="324168"/>
                    <a:pt x="359121" y="336550"/>
                    <a:pt x="406746" y="336550"/>
                  </a:cubicBezTo>
                  <a:cubicBezTo>
                    <a:pt x="391316" y="344170"/>
                    <a:pt x="375885" y="351599"/>
                    <a:pt x="360264" y="358743"/>
                  </a:cubicBezTo>
                  <a:cubicBezTo>
                    <a:pt x="295399" y="388461"/>
                    <a:pt x="218437" y="417894"/>
                    <a:pt x="144809" y="408845"/>
                  </a:cubicBezTo>
                  <a:cubicBezTo>
                    <a:pt x="117948" y="405511"/>
                    <a:pt x="87278" y="396939"/>
                    <a:pt x="69085" y="376936"/>
                  </a:cubicBezTo>
                  <a:cubicBezTo>
                    <a:pt x="49273" y="355219"/>
                    <a:pt x="48416" y="321405"/>
                    <a:pt x="67847" y="299117"/>
                  </a:cubicBezTo>
                  <a:cubicBezTo>
                    <a:pt x="89659" y="273971"/>
                    <a:pt x="132236" y="268351"/>
                    <a:pt x="157668" y="291592"/>
                  </a:cubicBezTo>
                  <a:cubicBezTo>
                    <a:pt x="181385" y="313119"/>
                    <a:pt x="173193" y="354552"/>
                    <a:pt x="136617" y="357124"/>
                  </a:cubicBezTo>
                  <a:cubicBezTo>
                    <a:pt x="121663" y="358172"/>
                    <a:pt x="117186" y="378651"/>
                    <a:pt x="132903" y="382651"/>
                  </a:cubicBezTo>
                  <a:cubicBezTo>
                    <a:pt x="172050" y="392557"/>
                    <a:pt x="210627" y="362934"/>
                    <a:pt x="218723" y="327501"/>
                  </a:cubicBezTo>
                  <a:cubicBezTo>
                    <a:pt x="228534" y="284448"/>
                    <a:pt x="194815" y="246920"/>
                    <a:pt x="153477" y="232918"/>
                  </a:cubicBezTo>
                  <a:cubicBezTo>
                    <a:pt x="110995" y="218535"/>
                    <a:pt x="59846" y="232347"/>
                    <a:pt x="30033" y="263684"/>
                  </a:cubicBezTo>
                  <a:cubicBezTo>
                    <a:pt x="-2162" y="297498"/>
                    <a:pt x="-8925" y="347028"/>
                    <a:pt x="11935" y="387699"/>
                  </a:cubicBezTo>
                  <a:cubicBezTo>
                    <a:pt x="49940" y="461804"/>
                    <a:pt x="151858" y="467328"/>
                    <a:pt x="226343" y="450945"/>
                  </a:cubicBezTo>
                  <a:cubicBezTo>
                    <a:pt x="326070" y="428943"/>
                    <a:pt x="413604" y="374269"/>
                    <a:pt x="497996" y="322644"/>
                  </a:cubicBezTo>
                  <a:lnTo>
                    <a:pt x="498186" y="322644"/>
                  </a:lnTo>
                  <a:cubicBezTo>
                    <a:pt x="542668" y="309880"/>
                    <a:pt x="584864" y="290925"/>
                    <a:pt x="628203" y="274161"/>
                  </a:cubicBezTo>
                  <a:cubicBezTo>
                    <a:pt x="689925" y="250349"/>
                    <a:pt x="768220" y="227013"/>
                    <a:pt x="831657" y="259112"/>
                  </a:cubicBezTo>
                  <a:cubicBezTo>
                    <a:pt x="878329" y="282734"/>
                    <a:pt x="906428" y="331597"/>
                    <a:pt x="892807" y="380651"/>
                  </a:cubicBezTo>
                  <a:cubicBezTo>
                    <a:pt x="890997" y="387223"/>
                    <a:pt x="898713" y="392081"/>
                    <a:pt x="903761" y="387604"/>
                  </a:cubicBezTo>
                  <a:cubicBezTo>
                    <a:pt x="914429" y="378174"/>
                    <a:pt x="933669" y="321882"/>
                    <a:pt x="919668" y="282829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9" name="Google Shape;1159;p25"/>
            <p:cNvSpPr/>
            <p:nvPr/>
          </p:nvSpPr>
          <p:spPr>
            <a:xfrm flipH="1">
              <a:off x="8100943" y="4559546"/>
              <a:ext cx="924589" cy="458534"/>
            </a:xfrm>
            <a:custGeom>
              <a:avLst/>
              <a:gdLst/>
              <a:ahLst/>
              <a:cxnLst/>
              <a:rect l="l" t="t" r="r" b="b"/>
              <a:pathLst>
                <a:path w="924589" h="458534" extrusionOk="0">
                  <a:moveTo>
                    <a:pt x="919763" y="282543"/>
                  </a:moveTo>
                  <a:cubicBezTo>
                    <a:pt x="919763" y="282543"/>
                    <a:pt x="919668" y="282257"/>
                    <a:pt x="919572" y="282162"/>
                  </a:cubicBezTo>
                  <a:cubicBezTo>
                    <a:pt x="902237" y="240443"/>
                    <a:pt x="862613" y="208629"/>
                    <a:pt x="816607" y="197580"/>
                  </a:cubicBezTo>
                  <a:cubicBezTo>
                    <a:pt x="695735" y="168529"/>
                    <a:pt x="590865" y="243967"/>
                    <a:pt x="480660" y="274923"/>
                  </a:cubicBezTo>
                  <a:cubicBezTo>
                    <a:pt x="432369" y="288544"/>
                    <a:pt x="383220" y="290449"/>
                    <a:pt x="335500" y="273876"/>
                  </a:cubicBezTo>
                  <a:cubicBezTo>
                    <a:pt x="294447" y="259588"/>
                    <a:pt x="258061" y="229394"/>
                    <a:pt x="244536" y="189674"/>
                  </a:cubicBezTo>
                  <a:cubicBezTo>
                    <a:pt x="232058" y="153194"/>
                    <a:pt x="235296" y="109284"/>
                    <a:pt x="262538" y="79089"/>
                  </a:cubicBezTo>
                  <a:cubicBezTo>
                    <a:pt x="286350" y="52610"/>
                    <a:pt x="324260" y="42037"/>
                    <a:pt x="360169" y="47562"/>
                  </a:cubicBezTo>
                  <a:cubicBezTo>
                    <a:pt x="381219" y="50800"/>
                    <a:pt x="401031" y="58896"/>
                    <a:pt x="414938" y="74613"/>
                  </a:cubicBezTo>
                  <a:cubicBezTo>
                    <a:pt x="433035" y="95091"/>
                    <a:pt x="440179" y="126810"/>
                    <a:pt x="424368" y="150241"/>
                  </a:cubicBezTo>
                  <a:cubicBezTo>
                    <a:pt x="410652" y="170529"/>
                    <a:pt x="378552" y="181864"/>
                    <a:pt x="355407" y="169005"/>
                  </a:cubicBezTo>
                  <a:cubicBezTo>
                    <a:pt x="332642" y="156337"/>
                    <a:pt x="326927" y="122523"/>
                    <a:pt x="344262" y="104045"/>
                  </a:cubicBezTo>
                  <a:cubicBezTo>
                    <a:pt x="347215" y="100902"/>
                    <a:pt x="342834" y="97092"/>
                    <a:pt x="339500" y="99568"/>
                  </a:cubicBezTo>
                  <a:cubicBezTo>
                    <a:pt x="305400" y="124714"/>
                    <a:pt x="320641" y="176816"/>
                    <a:pt x="359121" y="189865"/>
                  </a:cubicBezTo>
                  <a:cubicBezTo>
                    <a:pt x="410652" y="207296"/>
                    <a:pt x="457515" y="164814"/>
                    <a:pt x="461706" y="118523"/>
                  </a:cubicBezTo>
                  <a:cubicBezTo>
                    <a:pt x="466373" y="67945"/>
                    <a:pt x="429987" y="25654"/>
                    <a:pt x="381600" y="8128"/>
                  </a:cubicBezTo>
                  <a:cubicBezTo>
                    <a:pt x="336166" y="-8350"/>
                    <a:pt x="278350" y="984"/>
                    <a:pt x="240535" y="29273"/>
                  </a:cubicBezTo>
                  <a:cubicBezTo>
                    <a:pt x="197863" y="61277"/>
                    <a:pt x="179099" y="116142"/>
                    <a:pt x="184909" y="166148"/>
                  </a:cubicBezTo>
                  <a:cubicBezTo>
                    <a:pt x="191291" y="221393"/>
                    <a:pt x="222438" y="268065"/>
                    <a:pt x="271301" y="299212"/>
                  </a:cubicBezTo>
                  <a:cubicBezTo>
                    <a:pt x="310544" y="324168"/>
                    <a:pt x="359121" y="336550"/>
                    <a:pt x="406746" y="336550"/>
                  </a:cubicBezTo>
                  <a:cubicBezTo>
                    <a:pt x="391316" y="344170"/>
                    <a:pt x="375885" y="351599"/>
                    <a:pt x="360264" y="358743"/>
                  </a:cubicBezTo>
                  <a:cubicBezTo>
                    <a:pt x="295399" y="388461"/>
                    <a:pt x="218437" y="417894"/>
                    <a:pt x="144809" y="408845"/>
                  </a:cubicBezTo>
                  <a:cubicBezTo>
                    <a:pt x="117948" y="405511"/>
                    <a:pt x="87278" y="396939"/>
                    <a:pt x="69085" y="376936"/>
                  </a:cubicBezTo>
                  <a:cubicBezTo>
                    <a:pt x="49273" y="355219"/>
                    <a:pt x="48416" y="321405"/>
                    <a:pt x="67847" y="299117"/>
                  </a:cubicBezTo>
                  <a:cubicBezTo>
                    <a:pt x="89659" y="273971"/>
                    <a:pt x="132236" y="268351"/>
                    <a:pt x="157668" y="291592"/>
                  </a:cubicBezTo>
                  <a:cubicBezTo>
                    <a:pt x="181385" y="313119"/>
                    <a:pt x="173193" y="354552"/>
                    <a:pt x="136617" y="357124"/>
                  </a:cubicBezTo>
                  <a:cubicBezTo>
                    <a:pt x="121663" y="358172"/>
                    <a:pt x="117186" y="378651"/>
                    <a:pt x="132903" y="382651"/>
                  </a:cubicBezTo>
                  <a:cubicBezTo>
                    <a:pt x="172050" y="392557"/>
                    <a:pt x="210627" y="362934"/>
                    <a:pt x="218723" y="327501"/>
                  </a:cubicBezTo>
                  <a:cubicBezTo>
                    <a:pt x="228534" y="284448"/>
                    <a:pt x="194815" y="246920"/>
                    <a:pt x="153477" y="232918"/>
                  </a:cubicBezTo>
                  <a:cubicBezTo>
                    <a:pt x="110995" y="218535"/>
                    <a:pt x="59846" y="232347"/>
                    <a:pt x="30033" y="263684"/>
                  </a:cubicBezTo>
                  <a:cubicBezTo>
                    <a:pt x="-2162" y="297498"/>
                    <a:pt x="-8925" y="347028"/>
                    <a:pt x="11935" y="387699"/>
                  </a:cubicBezTo>
                  <a:cubicBezTo>
                    <a:pt x="49940" y="461804"/>
                    <a:pt x="151858" y="467328"/>
                    <a:pt x="226343" y="450945"/>
                  </a:cubicBezTo>
                  <a:cubicBezTo>
                    <a:pt x="326070" y="428943"/>
                    <a:pt x="413604" y="374269"/>
                    <a:pt x="497996" y="322644"/>
                  </a:cubicBezTo>
                  <a:lnTo>
                    <a:pt x="498186" y="322644"/>
                  </a:lnTo>
                  <a:cubicBezTo>
                    <a:pt x="542668" y="309880"/>
                    <a:pt x="584864" y="290925"/>
                    <a:pt x="628203" y="274161"/>
                  </a:cubicBezTo>
                  <a:cubicBezTo>
                    <a:pt x="689925" y="250349"/>
                    <a:pt x="768220" y="227013"/>
                    <a:pt x="831657" y="259112"/>
                  </a:cubicBezTo>
                  <a:cubicBezTo>
                    <a:pt x="878329" y="282734"/>
                    <a:pt x="906428" y="331597"/>
                    <a:pt x="892807" y="380651"/>
                  </a:cubicBezTo>
                  <a:cubicBezTo>
                    <a:pt x="890997" y="387223"/>
                    <a:pt x="898713" y="392081"/>
                    <a:pt x="903761" y="387604"/>
                  </a:cubicBezTo>
                  <a:cubicBezTo>
                    <a:pt x="914429" y="378174"/>
                    <a:pt x="933669" y="321882"/>
                    <a:pt x="919668" y="282829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 userDrawn="1">
  <p:cSld name="CUSTOM_3_1">
    <p:spTree>
      <p:nvGrpSpPr>
        <p:cNvPr id="1" name="Shape 1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9" name="Google Shape;1189;p27"/>
          <p:cNvPicPr preferRelativeResize="0"/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90" name="Google Shape;1190;p27"/>
          <p:cNvGrpSpPr/>
          <p:nvPr/>
        </p:nvGrpSpPr>
        <p:grpSpPr>
          <a:xfrm>
            <a:off x="119249" y="123665"/>
            <a:ext cx="8906288" cy="4896171"/>
            <a:chOff x="119249" y="123665"/>
            <a:chExt cx="8906288" cy="4896171"/>
          </a:xfrm>
        </p:grpSpPr>
        <p:grpSp>
          <p:nvGrpSpPr>
            <p:cNvPr id="1191" name="Google Shape;1191;p27"/>
            <p:cNvGrpSpPr/>
            <p:nvPr/>
          </p:nvGrpSpPr>
          <p:grpSpPr>
            <a:xfrm>
              <a:off x="119279" y="123665"/>
              <a:ext cx="8906257" cy="4896160"/>
              <a:chOff x="119279" y="123665"/>
              <a:chExt cx="8906257" cy="4896160"/>
            </a:xfrm>
          </p:grpSpPr>
          <p:sp>
            <p:nvSpPr>
              <p:cNvPr id="1192" name="Google Shape;1192;p27"/>
              <p:cNvSpPr/>
              <p:nvPr/>
            </p:nvSpPr>
            <p:spPr>
              <a:xfrm rot="10800000" flipH="1">
                <a:off x="119279" y="3696925"/>
                <a:ext cx="1723496" cy="1322900"/>
              </a:xfrm>
              <a:custGeom>
                <a:avLst/>
                <a:gdLst/>
                <a:ahLst/>
                <a:cxnLst/>
                <a:rect l="l" t="t" r="r" b="b"/>
                <a:pathLst>
                  <a:path w="2260322" h="1734951" extrusionOk="0">
                    <a:moveTo>
                      <a:pt x="25113" y="1441892"/>
                    </a:moveTo>
                    <a:cubicBezTo>
                      <a:pt x="60832" y="1500471"/>
                      <a:pt x="124935" y="1531046"/>
                      <a:pt x="192848" y="1526474"/>
                    </a:cubicBezTo>
                    <a:cubicBezTo>
                      <a:pt x="251046" y="1522569"/>
                      <a:pt x="308958" y="1500090"/>
                      <a:pt x="360869" y="1472277"/>
                    </a:cubicBezTo>
                    <a:cubicBezTo>
                      <a:pt x="335628" y="1502281"/>
                      <a:pt x="320483" y="1541333"/>
                      <a:pt x="320864" y="1580290"/>
                    </a:cubicBezTo>
                    <a:cubicBezTo>
                      <a:pt x="321626" y="1653157"/>
                      <a:pt x="378014" y="1710878"/>
                      <a:pt x="446213" y="1728690"/>
                    </a:cubicBezTo>
                    <a:cubicBezTo>
                      <a:pt x="518318" y="1747454"/>
                      <a:pt x="590231" y="1722594"/>
                      <a:pt x="644143" y="1673540"/>
                    </a:cubicBezTo>
                    <a:cubicBezTo>
                      <a:pt x="702341" y="1620581"/>
                      <a:pt x="737297" y="1543905"/>
                      <a:pt x="753966" y="1468086"/>
                    </a:cubicBezTo>
                    <a:cubicBezTo>
                      <a:pt x="790352" y="1302256"/>
                      <a:pt x="743203" y="1132139"/>
                      <a:pt x="697007" y="973262"/>
                    </a:cubicBezTo>
                    <a:cubicBezTo>
                      <a:pt x="685386" y="933448"/>
                      <a:pt x="674337" y="893157"/>
                      <a:pt x="664622" y="852580"/>
                    </a:cubicBezTo>
                    <a:cubicBezTo>
                      <a:pt x="689577" y="907635"/>
                      <a:pt x="725010" y="957832"/>
                      <a:pt x="770635" y="998694"/>
                    </a:cubicBezTo>
                    <a:cubicBezTo>
                      <a:pt x="821784" y="1044414"/>
                      <a:pt x="888078" y="1076608"/>
                      <a:pt x="957801" y="1075465"/>
                    </a:cubicBezTo>
                    <a:cubicBezTo>
                      <a:pt x="1025524" y="1074418"/>
                      <a:pt x="1088865" y="1042509"/>
                      <a:pt x="1126870" y="985930"/>
                    </a:cubicBezTo>
                    <a:cubicBezTo>
                      <a:pt x="1162398" y="933067"/>
                      <a:pt x="1166780" y="864963"/>
                      <a:pt x="1137347" y="808480"/>
                    </a:cubicBezTo>
                    <a:cubicBezTo>
                      <a:pt x="1133918" y="801812"/>
                      <a:pt x="1129918" y="795430"/>
                      <a:pt x="1125632" y="789430"/>
                    </a:cubicBezTo>
                    <a:cubicBezTo>
                      <a:pt x="1179543" y="819148"/>
                      <a:pt x="1245837" y="824767"/>
                      <a:pt x="1304606" y="807718"/>
                    </a:cubicBezTo>
                    <a:cubicBezTo>
                      <a:pt x="1427288" y="771999"/>
                      <a:pt x="1494059" y="646650"/>
                      <a:pt x="1533111" y="534255"/>
                    </a:cubicBezTo>
                    <a:cubicBezTo>
                      <a:pt x="1570925" y="425575"/>
                      <a:pt x="1587975" y="302321"/>
                      <a:pt x="1655698" y="207166"/>
                    </a:cubicBezTo>
                    <a:cubicBezTo>
                      <a:pt x="1647316" y="233646"/>
                      <a:pt x="1649316" y="263554"/>
                      <a:pt x="1664270" y="289367"/>
                    </a:cubicBezTo>
                    <a:cubicBezTo>
                      <a:pt x="1692941" y="338897"/>
                      <a:pt x="1779809" y="354328"/>
                      <a:pt x="1801049" y="289367"/>
                    </a:cubicBezTo>
                    <a:cubicBezTo>
                      <a:pt x="1808479" y="266602"/>
                      <a:pt x="1800668" y="238694"/>
                      <a:pt x="1778761" y="227074"/>
                    </a:cubicBezTo>
                    <a:cubicBezTo>
                      <a:pt x="1761616" y="218025"/>
                      <a:pt x="1738089" y="222121"/>
                      <a:pt x="1726183" y="237456"/>
                    </a:cubicBezTo>
                    <a:cubicBezTo>
                      <a:pt x="1722944" y="241552"/>
                      <a:pt x="1727897" y="246695"/>
                      <a:pt x="1731993" y="243266"/>
                    </a:cubicBezTo>
                    <a:cubicBezTo>
                      <a:pt x="1756568" y="222787"/>
                      <a:pt x="1785428" y="258220"/>
                      <a:pt x="1762664" y="276889"/>
                    </a:cubicBezTo>
                    <a:cubicBezTo>
                      <a:pt x="1748948" y="288129"/>
                      <a:pt x="1730088" y="282890"/>
                      <a:pt x="1718468" y="272127"/>
                    </a:cubicBezTo>
                    <a:cubicBezTo>
                      <a:pt x="1687797" y="243742"/>
                      <a:pt x="1700275" y="192307"/>
                      <a:pt x="1740851" y="181544"/>
                    </a:cubicBezTo>
                    <a:cubicBezTo>
                      <a:pt x="1785714" y="169638"/>
                      <a:pt x="1824576" y="207928"/>
                      <a:pt x="1838959" y="246695"/>
                    </a:cubicBezTo>
                    <a:cubicBezTo>
                      <a:pt x="1847341" y="269269"/>
                      <a:pt x="1850008" y="293082"/>
                      <a:pt x="1850103" y="316990"/>
                    </a:cubicBezTo>
                    <a:cubicBezTo>
                      <a:pt x="1850198" y="345755"/>
                      <a:pt x="1851246" y="374521"/>
                      <a:pt x="1850865" y="403286"/>
                    </a:cubicBezTo>
                    <a:cubicBezTo>
                      <a:pt x="1850865" y="404810"/>
                      <a:pt x="1851532" y="405858"/>
                      <a:pt x="1852484" y="406525"/>
                    </a:cubicBezTo>
                    <a:cubicBezTo>
                      <a:pt x="1854294" y="429861"/>
                      <a:pt x="1860771" y="452816"/>
                      <a:pt x="1871820" y="473104"/>
                    </a:cubicBezTo>
                    <a:cubicBezTo>
                      <a:pt x="1903824" y="531778"/>
                      <a:pt x="1969356" y="563878"/>
                      <a:pt x="2034602" y="566354"/>
                    </a:cubicBezTo>
                    <a:cubicBezTo>
                      <a:pt x="2100515" y="568926"/>
                      <a:pt x="2163380" y="536446"/>
                      <a:pt x="2204148" y="485391"/>
                    </a:cubicBezTo>
                    <a:cubicBezTo>
                      <a:pt x="2250629" y="427003"/>
                      <a:pt x="2268060" y="354994"/>
                      <a:pt x="2257202" y="281557"/>
                    </a:cubicBezTo>
                    <a:cubicBezTo>
                      <a:pt x="2234913" y="131633"/>
                      <a:pt x="2099944" y="20667"/>
                      <a:pt x="1953926" y="2474"/>
                    </a:cubicBezTo>
                    <a:cubicBezTo>
                      <a:pt x="1884203" y="-6194"/>
                      <a:pt x="1812956" y="8284"/>
                      <a:pt x="1750567" y="40098"/>
                    </a:cubicBezTo>
                    <a:cubicBezTo>
                      <a:pt x="1687892" y="72007"/>
                      <a:pt x="1639982" y="130300"/>
                      <a:pt x="1608644" y="192307"/>
                    </a:cubicBezTo>
                    <a:cubicBezTo>
                      <a:pt x="1547018" y="314513"/>
                      <a:pt x="1539017" y="455483"/>
                      <a:pt x="1489296" y="581975"/>
                    </a:cubicBezTo>
                    <a:cubicBezTo>
                      <a:pt x="1466246" y="640459"/>
                      <a:pt x="1433480" y="695418"/>
                      <a:pt x="1384331" y="735709"/>
                    </a:cubicBezTo>
                    <a:cubicBezTo>
                      <a:pt x="1333467" y="777523"/>
                      <a:pt x="1265935" y="797335"/>
                      <a:pt x="1200784" y="784191"/>
                    </a:cubicBezTo>
                    <a:cubicBezTo>
                      <a:pt x="1135538" y="771046"/>
                      <a:pt x="1081817" y="725707"/>
                      <a:pt x="1062862" y="661128"/>
                    </a:cubicBezTo>
                    <a:cubicBezTo>
                      <a:pt x="1045336" y="601311"/>
                      <a:pt x="1062195" y="536827"/>
                      <a:pt x="1113344" y="499012"/>
                    </a:cubicBezTo>
                    <a:cubicBezTo>
                      <a:pt x="1159064" y="465199"/>
                      <a:pt x="1223072" y="458626"/>
                      <a:pt x="1267554" y="498155"/>
                    </a:cubicBezTo>
                    <a:cubicBezTo>
                      <a:pt x="1306226" y="532540"/>
                      <a:pt x="1325466" y="593024"/>
                      <a:pt x="1294510" y="638649"/>
                    </a:cubicBezTo>
                    <a:cubicBezTo>
                      <a:pt x="1263935" y="683702"/>
                      <a:pt x="1199450" y="690846"/>
                      <a:pt x="1166780" y="644364"/>
                    </a:cubicBezTo>
                    <a:cubicBezTo>
                      <a:pt x="1133918" y="597501"/>
                      <a:pt x="1190783" y="537970"/>
                      <a:pt x="1239932" y="564735"/>
                    </a:cubicBezTo>
                    <a:cubicBezTo>
                      <a:pt x="1256029" y="573498"/>
                      <a:pt x="1268888" y="550638"/>
                      <a:pt x="1254124" y="540446"/>
                    </a:cubicBezTo>
                    <a:cubicBezTo>
                      <a:pt x="1232693" y="525587"/>
                      <a:pt x="1205642" y="522825"/>
                      <a:pt x="1180877" y="530064"/>
                    </a:cubicBezTo>
                    <a:cubicBezTo>
                      <a:pt x="1120964" y="547399"/>
                      <a:pt x="1088389" y="608645"/>
                      <a:pt x="1112011" y="667510"/>
                    </a:cubicBezTo>
                    <a:cubicBezTo>
                      <a:pt x="1125536" y="701323"/>
                      <a:pt x="1152397" y="726184"/>
                      <a:pt x="1186496" y="738757"/>
                    </a:cubicBezTo>
                    <a:cubicBezTo>
                      <a:pt x="1219929" y="751139"/>
                      <a:pt x="1256410" y="745138"/>
                      <a:pt x="1287366" y="728755"/>
                    </a:cubicBezTo>
                    <a:cubicBezTo>
                      <a:pt x="1302797" y="720564"/>
                      <a:pt x="1316132" y="709896"/>
                      <a:pt x="1327371" y="697513"/>
                    </a:cubicBezTo>
                    <a:cubicBezTo>
                      <a:pt x="1358327" y="679035"/>
                      <a:pt x="1385474" y="653413"/>
                      <a:pt x="1406238" y="623218"/>
                    </a:cubicBezTo>
                    <a:cubicBezTo>
                      <a:pt x="1456816" y="549971"/>
                      <a:pt x="1468913" y="454150"/>
                      <a:pt x="1447958" y="368615"/>
                    </a:cubicBezTo>
                    <a:cubicBezTo>
                      <a:pt x="1408715" y="208405"/>
                      <a:pt x="1252600" y="106106"/>
                      <a:pt x="1092294" y="103153"/>
                    </a:cubicBezTo>
                    <a:cubicBezTo>
                      <a:pt x="924083" y="100010"/>
                      <a:pt x="761681" y="205357"/>
                      <a:pt x="681290" y="350613"/>
                    </a:cubicBezTo>
                    <a:cubicBezTo>
                      <a:pt x="677576" y="357376"/>
                      <a:pt x="674051" y="364234"/>
                      <a:pt x="670622" y="371187"/>
                    </a:cubicBezTo>
                    <a:cubicBezTo>
                      <a:pt x="642238" y="398714"/>
                      <a:pt x="611853" y="424051"/>
                      <a:pt x="578420" y="445672"/>
                    </a:cubicBezTo>
                    <a:cubicBezTo>
                      <a:pt x="504506" y="493488"/>
                      <a:pt x="410780" y="525682"/>
                      <a:pt x="322865" y="501584"/>
                    </a:cubicBezTo>
                    <a:cubicBezTo>
                      <a:pt x="252284" y="482248"/>
                      <a:pt x="185609" y="413668"/>
                      <a:pt x="213708" y="336135"/>
                    </a:cubicBezTo>
                    <a:cubicBezTo>
                      <a:pt x="223805" y="308322"/>
                      <a:pt x="248189" y="283652"/>
                      <a:pt x="273525" y="280033"/>
                    </a:cubicBezTo>
                    <a:cubicBezTo>
                      <a:pt x="298766" y="276318"/>
                      <a:pt x="329913" y="285652"/>
                      <a:pt x="342962" y="302607"/>
                    </a:cubicBezTo>
                    <a:cubicBezTo>
                      <a:pt x="356964" y="320895"/>
                      <a:pt x="358107" y="353185"/>
                      <a:pt x="339629" y="374330"/>
                    </a:cubicBezTo>
                    <a:cubicBezTo>
                      <a:pt x="319912" y="396904"/>
                      <a:pt x="281050" y="371663"/>
                      <a:pt x="268763" y="353566"/>
                    </a:cubicBezTo>
                    <a:cubicBezTo>
                      <a:pt x="267143" y="351184"/>
                      <a:pt x="263048" y="351280"/>
                      <a:pt x="262286" y="354423"/>
                    </a:cubicBezTo>
                    <a:cubicBezTo>
                      <a:pt x="252380" y="399286"/>
                      <a:pt x="308672" y="424622"/>
                      <a:pt x="345439" y="419193"/>
                    </a:cubicBezTo>
                    <a:cubicBezTo>
                      <a:pt x="372014" y="415288"/>
                      <a:pt x="393826" y="403762"/>
                      <a:pt x="407732" y="380045"/>
                    </a:cubicBezTo>
                    <a:cubicBezTo>
                      <a:pt x="422496" y="355090"/>
                      <a:pt x="426116" y="325562"/>
                      <a:pt x="419353" y="297463"/>
                    </a:cubicBezTo>
                    <a:cubicBezTo>
                      <a:pt x="407161" y="246600"/>
                      <a:pt x="358583" y="209738"/>
                      <a:pt x="307625" y="205357"/>
                    </a:cubicBezTo>
                    <a:cubicBezTo>
                      <a:pt x="256285" y="200880"/>
                      <a:pt x="208565" y="225931"/>
                      <a:pt x="179799" y="267936"/>
                    </a:cubicBezTo>
                    <a:cubicBezTo>
                      <a:pt x="119887" y="355471"/>
                      <a:pt x="170369" y="472628"/>
                      <a:pt x="258571" y="517681"/>
                    </a:cubicBezTo>
                    <a:cubicBezTo>
                      <a:pt x="358774" y="568926"/>
                      <a:pt x="479646" y="536922"/>
                      <a:pt x="568895" y="477867"/>
                    </a:cubicBezTo>
                    <a:cubicBezTo>
                      <a:pt x="600423" y="457007"/>
                      <a:pt x="628903" y="432814"/>
                      <a:pt x="655382" y="406620"/>
                    </a:cubicBezTo>
                    <a:cubicBezTo>
                      <a:pt x="645953" y="431766"/>
                      <a:pt x="638999" y="457864"/>
                      <a:pt x="635285" y="484344"/>
                    </a:cubicBezTo>
                    <a:cubicBezTo>
                      <a:pt x="616425" y="550066"/>
                      <a:pt x="610329" y="619313"/>
                      <a:pt x="615568" y="687417"/>
                    </a:cubicBezTo>
                    <a:cubicBezTo>
                      <a:pt x="622045" y="770380"/>
                      <a:pt x="639761" y="851914"/>
                      <a:pt x="659478" y="932590"/>
                    </a:cubicBezTo>
                    <a:cubicBezTo>
                      <a:pt x="660145" y="1008695"/>
                      <a:pt x="646143" y="1084990"/>
                      <a:pt x="618044" y="1156237"/>
                    </a:cubicBezTo>
                    <a:cubicBezTo>
                      <a:pt x="578325" y="1257012"/>
                      <a:pt x="506792" y="1345213"/>
                      <a:pt x="417829" y="1406745"/>
                    </a:cubicBezTo>
                    <a:cubicBezTo>
                      <a:pt x="373728" y="1437225"/>
                      <a:pt x="325627" y="1461895"/>
                      <a:pt x="274287" y="1477420"/>
                    </a:cubicBezTo>
                    <a:cubicBezTo>
                      <a:pt x="218185" y="1494375"/>
                      <a:pt x="151891" y="1502376"/>
                      <a:pt x="101885" y="1465038"/>
                    </a:cubicBezTo>
                    <a:cubicBezTo>
                      <a:pt x="64737" y="1437320"/>
                      <a:pt x="39686" y="1386266"/>
                      <a:pt x="50259" y="1339689"/>
                    </a:cubicBezTo>
                    <a:cubicBezTo>
                      <a:pt x="59975" y="1296922"/>
                      <a:pt x="94074" y="1261679"/>
                      <a:pt x="140461" y="1269109"/>
                    </a:cubicBezTo>
                    <a:cubicBezTo>
                      <a:pt x="158749" y="1272061"/>
                      <a:pt x="175418" y="1281396"/>
                      <a:pt x="181704" y="1296636"/>
                    </a:cubicBezTo>
                    <a:cubicBezTo>
                      <a:pt x="187895" y="1311876"/>
                      <a:pt x="187419" y="1330450"/>
                      <a:pt x="176942" y="1343975"/>
                    </a:cubicBezTo>
                    <a:cubicBezTo>
                      <a:pt x="168560" y="1354834"/>
                      <a:pt x="152939" y="1361215"/>
                      <a:pt x="137699" y="1360168"/>
                    </a:cubicBezTo>
                    <a:cubicBezTo>
                      <a:pt x="116267" y="1358739"/>
                      <a:pt x="101027" y="1349785"/>
                      <a:pt x="96741" y="1327592"/>
                    </a:cubicBezTo>
                    <a:cubicBezTo>
                      <a:pt x="95027" y="1318734"/>
                      <a:pt x="82073" y="1321401"/>
                      <a:pt x="81787" y="1329592"/>
                    </a:cubicBezTo>
                    <a:cubicBezTo>
                      <a:pt x="79310" y="1389219"/>
                      <a:pt x="156558" y="1437225"/>
                      <a:pt x="207136" y="1401506"/>
                    </a:cubicBezTo>
                    <a:cubicBezTo>
                      <a:pt x="268572" y="1358167"/>
                      <a:pt x="261047" y="1262917"/>
                      <a:pt x="201326" y="1222150"/>
                    </a:cubicBezTo>
                    <a:cubicBezTo>
                      <a:pt x="142747" y="1182145"/>
                      <a:pt x="63785" y="1207101"/>
                      <a:pt x="25970" y="1262917"/>
                    </a:cubicBezTo>
                    <a:cubicBezTo>
                      <a:pt x="-9653" y="1315495"/>
                      <a:pt x="-7367" y="1388743"/>
                      <a:pt x="25113" y="1441987"/>
                    </a:cubicBezTo>
                    <a:close/>
                    <a:moveTo>
                      <a:pt x="1715420" y="143063"/>
                    </a:moveTo>
                    <a:cubicBezTo>
                      <a:pt x="1808479" y="67149"/>
                      <a:pt x="1940495" y="46670"/>
                      <a:pt x="2048128" y="106201"/>
                    </a:cubicBezTo>
                    <a:cubicBezTo>
                      <a:pt x="2158142" y="167066"/>
                      <a:pt x="2232723" y="315085"/>
                      <a:pt x="2153379" y="428051"/>
                    </a:cubicBezTo>
                    <a:cubicBezTo>
                      <a:pt x="2137377" y="450816"/>
                      <a:pt x="2115374" y="468913"/>
                      <a:pt x="2089657" y="480724"/>
                    </a:cubicBezTo>
                    <a:cubicBezTo>
                      <a:pt x="2067654" y="490821"/>
                      <a:pt x="2040222" y="493869"/>
                      <a:pt x="2018219" y="490154"/>
                    </a:cubicBezTo>
                    <a:cubicBezTo>
                      <a:pt x="1969166" y="481963"/>
                      <a:pt x="1922684" y="449292"/>
                      <a:pt x="1914492" y="397381"/>
                    </a:cubicBezTo>
                    <a:cubicBezTo>
                      <a:pt x="1906967" y="349470"/>
                      <a:pt x="1932399" y="292034"/>
                      <a:pt x="1981358" y="276889"/>
                    </a:cubicBezTo>
                    <a:cubicBezTo>
                      <a:pt x="2012314" y="267364"/>
                      <a:pt x="2052319" y="279271"/>
                      <a:pt x="2054986" y="316513"/>
                    </a:cubicBezTo>
                    <a:cubicBezTo>
                      <a:pt x="2057272" y="347946"/>
                      <a:pt x="2016219" y="366520"/>
                      <a:pt x="1995359" y="342040"/>
                    </a:cubicBezTo>
                    <a:cubicBezTo>
                      <a:pt x="1990502" y="336325"/>
                      <a:pt x="1981548" y="343755"/>
                      <a:pt x="1985263" y="349851"/>
                    </a:cubicBezTo>
                    <a:cubicBezTo>
                      <a:pt x="1996883" y="369377"/>
                      <a:pt x="2020124" y="376140"/>
                      <a:pt x="2041651" y="370996"/>
                    </a:cubicBezTo>
                    <a:cubicBezTo>
                      <a:pt x="2068226" y="364615"/>
                      <a:pt x="2084037" y="341278"/>
                      <a:pt x="2083751" y="314323"/>
                    </a:cubicBezTo>
                    <a:cubicBezTo>
                      <a:pt x="2083466" y="285367"/>
                      <a:pt x="2065463" y="258601"/>
                      <a:pt x="2040032" y="245552"/>
                    </a:cubicBezTo>
                    <a:cubicBezTo>
                      <a:pt x="1982310" y="216120"/>
                      <a:pt x="1915159" y="247648"/>
                      <a:pt x="1880678" y="297178"/>
                    </a:cubicBezTo>
                    <a:cubicBezTo>
                      <a:pt x="1880678" y="294606"/>
                      <a:pt x="1880678" y="291939"/>
                      <a:pt x="1880488" y="289272"/>
                    </a:cubicBezTo>
                    <a:cubicBezTo>
                      <a:pt x="1879250" y="257649"/>
                      <a:pt x="1871915" y="225454"/>
                      <a:pt x="1855342" y="198213"/>
                    </a:cubicBezTo>
                    <a:cubicBezTo>
                      <a:pt x="1827148" y="151921"/>
                      <a:pt x="1768379" y="122489"/>
                      <a:pt x="1715515" y="142777"/>
                    </a:cubicBezTo>
                    <a:close/>
                    <a:moveTo>
                      <a:pt x="719962" y="889918"/>
                    </a:moveTo>
                    <a:cubicBezTo>
                      <a:pt x="677957" y="829244"/>
                      <a:pt x="648905" y="759616"/>
                      <a:pt x="635285" y="687226"/>
                    </a:cubicBezTo>
                    <a:cubicBezTo>
                      <a:pt x="630141" y="638744"/>
                      <a:pt x="628331" y="589976"/>
                      <a:pt x="632427" y="541684"/>
                    </a:cubicBezTo>
                    <a:cubicBezTo>
                      <a:pt x="633380" y="563211"/>
                      <a:pt x="636618" y="584642"/>
                      <a:pt x="642714" y="605692"/>
                    </a:cubicBezTo>
                    <a:cubicBezTo>
                      <a:pt x="655192" y="649031"/>
                      <a:pt x="679957" y="688846"/>
                      <a:pt x="717676" y="714468"/>
                    </a:cubicBezTo>
                    <a:cubicBezTo>
                      <a:pt x="752061" y="737804"/>
                      <a:pt x="798829" y="747234"/>
                      <a:pt x="838643" y="733327"/>
                    </a:cubicBezTo>
                    <a:cubicBezTo>
                      <a:pt x="879982" y="718849"/>
                      <a:pt x="912367" y="682654"/>
                      <a:pt x="917415" y="638649"/>
                    </a:cubicBezTo>
                    <a:cubicBezTo>
                      <a:pt x="922178" y="597501"/>
                      <a:pt x="898746" y="556353"/>
                      <a:pt x="861694" y="538065"/>
                    </a:cubicBezTo>
                    <a:cubicBezTo>
                      <a:pt x="824165" y="519586"/>
                      <a:pt x="775397" y="527587"/>
                      <a:pt x="755776" y="567402"/>
                    </a:cubicBezTo>
                    <a:cubicBezTo>
                      <a:pt x="741965" y="595405"/>
                      <a:pt x="742441" y="633029"/>
                      <a:pt x="772921" y="649222"/>
                    </a:cubicBezTo>
                    <a:cubicBezTo>
                      <a:pt x="775302" y="650460"/>
                      <a:pt x="777683" y="648364"/>
                      <a:pt x="777207" y="645888"/>
                    </a:cubicBezTo>
                    <a:cubicBezTo>
                      <a:pt x="773111" y="621694"/>
                      <a:pt x="791209" y="592167"/>
                      <a:pt x="815688" y="586452"/>
                    </a:cubicBezTo>
                    <a:cubicBezTo>
                      <a:pt x="844263" y="579784"/>
                      <a:pt x="865123" y="615503"/>
                      <a:pt x="857979" y="639792"/>
                    </a:cubicBezTo>
                    <a:cubicBezTo>
                      <a:pt x="849026" y="670177"/>
                      <a:pt x="817974" y="686941"/>
                      <a:pt x="787589" y="684178"/>
                    </a:cubicBezTo>
                    <a:cubicBezTo>
                      <a:pt x="749489" y="680654"/>
                      <a:pt x="719676" y="653222"/>
                      <a:pt x="702245" y="620837"/>
                    </a:cubicBezTo>
                    <a:cubicBezTo>
                      <a:pt x="668622" y="558163"/>
                      <a:pt x="675480" y="481677"/>
                      <a:pt x="699293" y="417002"/>
                    </a:cubicBezTo>
                    <a:cubicBezTo>
                      <a:pt x="723772" y="350327"/>
                      <a:pt x="768349" y="291463"/>
                      <a:pt x="821498" y="244981"/>
                    </a:cubicBezTo>
                    <a:cubicBezTo>
                      <a:pt x="924464" y="154874"/>
                      <a:pt x="1066386" y="114488"/>
                      <a:pt x="1198974" y="155731"/>
                    </a:cubicBezTo>
                    <a:cubicBezTo>
                      <a:pt x="1330038" y="196498"/>
                      <a:pt x="1426812" y="310894"/>
                      <a:pt x="1428146" y="450625"/>
                    </a:cubicBezTo>
                    <a:cubicBezTo>
                      <a:pt x="1428717" y="516824"/>
                      <a:pt x="1407667" y="584261"/>
                      <a:pt x="1362995" y="634077"/>
                    </a:cubicBezTo>
                    <a:cubicBezTo>
                      <a:pt x="1362423" y="634744"/>
                      <a:pt x="1361756" y="635410"/>
                      <a:pt x="1361185" y="636077"/>
                    </a:cubicBezTo>
                    <a:cubicBezTo>
                      <a:pt x="1367376" y="613979"/>
                      <a:pt x="1368710" y="590452"/>
                      <a:pt x="1364614" y="567211"/>
                    </a:cubicBezTo>
                    <a:cubicBezTo>
                      <a:pt x="1354136" y="507775"/>
                      <a:pt x="1309274" y="455578"/>
                      <a:pt x="1252505" y="435671"/>
                    </a:cubicBezTo>
                    <a:cubicBezTo>
                      <a:pt x="1194878" y="415478"/>
                      <a:pt x="1129632" y="434242"/>
                      <a:pt x="1083817" y="471961"/>
                    </a:cubicBezTo>
                    <a:cubicBezTo>
                      <a:pt x="1035906" y="511395"/>
                      <a:pt x="1013237" y="572926"/>
                      <a:pt x="1021047" y="634172"/>
                    </a:cubicBezTo>
                    <a:cubicBezTo>
                      <a:pt x="1026000" y="673129"/>
                      <a:pt x="1042002" y="710182"/>
                      <a:pt x="1066577" y="740471"/>
                    </a:cubicBezTo>
                    <a:cubicBezTo>
                      <a:pt x="1042383" y="728851"/>
                      <a:pt x="1015237" y="723612"/>
                      <a:pt x="987614" y="726565"/>
                    </a:cubicBezTo>
                    <a:cubicBezTo>
                      <a:pt x="925892" y="733137"/>
                      <a:pt x="869219" y="774380"/>
                      <a:pt x="859694" y="838293"/>
                    </a:cubicBezTo>
                    <a:cubicBezTo>
                      <a:pt x="850645" y="899443"/>
                      <a:pt x="879125" y="963928"/>
                      <a:pt x="941323" y="982501"/>
                    </a:cubicBezTo>
                    <a:cubicBezTo>
                      <a:pt x="998282" y="999551"/>
                      <a:pt x="1074482" y="964023"/>
                      <a:pt x="1067339" y="896681"/>
                    </a:cubicBezTo>
                    <a:cubicBezTo>
                      <a:pt x="1062671" y="852390"/>
                      <a:pt x="1005712" y="820195"/>
                      <a:pt x="969612" y="853152"/>
                    </a:cubicBezTo>
                    <a:cubicBezTo>
                      <a:pt x="967421" y="855152"/>
                      <a:pt x="970755" y="858581"/>
                      <a:pt x="972946" y="856486"/>
                    </a:cubicBezTo>
                    <a:cubicBezTo>
                      <a:pt x="997616" y="833149"/>
                      <a:pt x="1042574" y="843341"/>
                      <a:pt x="1048479" y="878869"/>
                    </a:cubicBezTo>
                    <a:cubicBezTo>
                      <a:pt x="1052956" y="905920"/>
                      <a:pt x="1033906" y="934495"/>
                      <a:pt x="1006760" y="939258"/>
                    </a:cubicBezTo>
                    <a:cubicBezTo>
                      <a:pt x="985233" y="943068"/>
                      <a:pt x="961897" y="934114"/>
                      <a:pt x="948752" y="916493"/>
                    </a:cubicBezTo>
                    <a:cubicBezTo>
                      <a:pt x="944752" y="911159"/>
                      <a:pt x="938656" y="900586"/>
                      <a:pt x="935036" y="892871"/>
                    </a:cubicBezTo>
                    <a:cubicBezTo>
                      <a:pt x="932750" y="888109"/>
                      <a:pt x="928940" y="873916"/>
                      <a:pt x="928559" y="869916"/>
                    </a:cubicBezTo>
                    <a:cubicBezTo>
                      <a:pt x="925321" y="837245"/>
                      <a:pt x="942942" y="804765"/>
                      <a:pt x="979042" y="791620"/>
                    </a:cubicBezTo>
                    <a:cubicBezTo>
                      <a:pt x="1018094" y="777333"/>
                      <a:pt x="1058671" y="790001"/>
                      <a:pt x="1083912" y="822767"/>
                    </a:cubicBezTo>
                    <a:cubicBezTo>
                      <a:pt x="1146682" y="904015"/>
                      <a:pt x="1079435" y="1007552"/>
                      <a:pt x="990567" y="1027269"/>
                    </a:cubicBezTo>
                    <a:cubicBezTo>
                      <a:pt x="880077" y="1051748"/>
                      <a:pt x="779684" y="976405"/>
                      <a:pt x="720057" y="890395"/>
                    </a:cubicBezTo>
                    <a:close/>
                    <a:moveTo>
                      <a:pt x="392302" y="1575718"/>
                    </a:moveTo>
                    <a:cubicBezTo>
                      <a:pt x="396588" y="1552192"/>
                      <a:pt x="407161" y="1535999"/>
                      <a:pt x="423449" y="1519807"/>
                    </a:cubicBezTo>
                    <a:cubicBezTo>
                      <a:pt x="424973" y="1518378"/>
                      <a:pt x="426497" y="1517044"/>
                      <a:pt x="428116" y="1515711"/>
                    </a:cubicBezTo>
                    <a:cubicBezTo>
                      <a:pt x="426020" y="1517235"/>
                      <a:pt x="426020" y="1517235"/>
                      <a:pt x="428116" y="1515616"/>
                    </a:cubicBezTo>
                    <a:cubicBezTo>
                      <a:pt x="430783" y="1513520"/>
                      <a:pt x="433640" y="1511615"/>
                      <a:pt x="436498" y="1509710"/>
                    </a:cubicBezTo>
                    <a:cubicBezTo>
                      <a:pt x="440403" y="1507138"/>
                      <a:pt x="444499" y="1504757"/>
                      <a:pt x="448785" y="1502757"/>
                    </a:cubicBezTo>
                    <a:cubicBezTo>
                      <a:pt x="449166" y="1502757"/>
                      <a:pt x="453452" y="1501042"/>
                      <a:pt x="454500" y="1500757"/>
                    </a:cubicBezTo>
                    <a:cubicBezTo>
                      <a:pt x="457834" y="1499899"/>
                      <a:pt x="461072" y="1498947"/>
                      <a:pt x="464406" y="1498185"/>
                    </a:cubicBezTo>
                    <a:cubicBezTo>
                      <a:pt x="464882" y="1498090"/>
                      <a:pt x="466597" y="1497899"/>
                      <a:pt x="467645" y="1497709"/>
                    </a:cubicBezTo>
                    <a:cubicBezTo>
                      <a:pt x="470026" y="1497518"/>
                      <a:pt x="472407" y="1497423"/>
                      <a:pt x="474693" y="1497518"/>
                    </a:cubicBezTo>
                    <a:cubicBezTo>
                      <a:pt x="486123" y="1497518"/>
                      <a:pt x="496601" y="1499995"/>
                      <a:pt x="507078" y="1506186"/>
                    </a:cubicBezTo>
                    <a:cubicBezTo>
                      <a:pt x="513841" y="1510186"/>
                      <a:pt x="513841" y="1510282"/>
                      <a:pt x="518413" y="1515235"/>
                    </a:cubicBezTo>
                    <a:cubicBezTo>
                      <a:pt x="519270" y="1516092"/>
                      <a:pt x="519651" y="1516568"/>
                      <a:pt x="519937" y="1516663"/>
                    </a:cubicBezTo>
                    <a:cubicBezTo>
                      <a:pt x="520413" y="1517425"/>
                      <a:pt x="520985" y="1518283"/>
                      <a:pt x="521842" y="1519521"/>
                    </a:cubicBezTo>
                    <a:cubicBezTo>
                      <a:pt x="522128" y="1519902"/>
                      <a:pt x="524699" y="1524569"/>
                      <a:pt x="524223" y="1523140"/>
                    </a:cubicBezTo>
                    <a:cubicBezTo>
                      <a:pt x="530605" y="1538761"/>
                      <a:pt x="530605" y="1559050"/>
                      <a:pt x="515270" y="1569146"/>
                    </a:cubicBezTo>
                    <a:cubicBezTo>
                      <a:pt x="498410" y="1580195"/>
                      <a:pt x="475550" y="1564955"/>
                      <a:pt x="472121" y="1546953"/>
                    </a:cubicBezTo>
                    <a:cubicBezTo>
                      <a:pt x="469740" y="1534189"/>
                      <a:pt x="448214" y="1533904"/>
                      <a:pt x="446118" y="1546953"/>
                    </a:cubicBezTo>
                    <a:cubicBezTo>
                      <a:pt x="440308" y="1582291"/>
                      <a:pt x="464692" y="1612675"/>
                      <a:pt x="497553" y="1623534"/>
                    </a:cubicBezTo>
                    <a:cubicBezTo>
                      <a:pt x="541273" y="1637917"/>
                      <a:pt x="582802" y="1611056"/>
                      <a:pt x="598423" y="1570289"/>
                    </a:cubicBezTo>
                    <a:cubicBezTo>
                      <a:pt x="614711" y="1527808"/>
                      <a:pt x="601280" y="1480183"/>
                      <a:pt x="566609" y="1451227"/>
                    </a:cubicBezTo>
                    <a:cubicBezTo>
                      <a:pt x="532034" y="1422271"/>
                      <a:pt x="484980" y="1411507"/>
                      <a:pt x="441165" y="1421794"/>
                    </a:cubicBezTo>
                    <a:cubicBezTo>
                      <a:pt x="525747" y="1358548"/>
                      <a:pt x="593184" y="1272538"/>
                      <a:pt x="632808" y="1174430"/>
                    </a:cubicBezTo>
                    <a:cubicBezTo>
                      <a:pt x="657478" y="1113280"/>
                      <a:pt x="670337" y="1048224"/>
                      <a:pt x="671956" y="982787"/>
                    </a:cubicBezTo>
                    <a:cubicBezTo>
                      <a:pt x="701579" y="1105564"/>
                      <a:pt x="728344" y="1231199"/>
                      <a:pt x="719676" y="1357691"/>
                    </a:cubicBezTo>
                    <a:cubicBezTo>
                      <a:pt x="715009" y="1425985"/>
                      <a:pt x="699864" y="1494089"/>
                      <a:pt x="666241" y="1554287"/>
                    </a:cubicBezTo>
                    <a:cubicBezTo>
                      <a:pt x="638714" y="1603722"/>
                      <a:pt x="596899" y="1650490"/>
                      <a:pt x="541082" y="1667444"/>
                    </a:cubicBezTo>
                    <a:cubicBezTo>
                      <a:pt x="495362" y="1681351"/>
                      <a:pt x="437260" y="1670397"/>
                      <a:pt x="406685" y="1631249"/>
                    </a:cubicBezTo>
                    <a:cubicBezTo>
                      <a:pt x="399731" y="1622391"/>
                      <a:pt x="395255" y="1612580"/>
                      <a:pt x="392778" y="1601531"/>
                    </a:cubicBezTo>
                    <a:cubicBezTo>
                      <a:pt x="391349" y="1595149"/>
                      <a:pt x="391349" y="1581052"/>
                      <a:pt x="392302" y="157571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solidFill>
                  <a:schemeClr val="dk1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93" name="Google Shape;1193;p27"/>
              <p:cNvSpPr/>
              <p:nvPr/>
            </p:nvSpPr>
            <p:spPr>
              <a:xfrm flipH="1">
                <a:off x="7302041" y="123665"/>
                <a:ext cx="1723496" cy="1322900"/>
              </a:xfrm>
              <a:custGeom>
                <a:avLst/>
                <a:gdLst/>
                <a:ahLst/>
                <a:cxnLst/>
                <a:rect l="l" t="t" r="r" b="b"/>
                <a:pathLst>
                  <a:path w="2260322" h="1734951" extrusionOk="0">
                    <a:moveTo>
                      <a:pt x="25113" y="1441892"/>
                    </a:moveTo>
                    <a:cubicBezTo>
                      <a:pt x="60832" y="1500471"/>
                      <a:pt x="124935" y="1531046"/>
                      <a:pt x="192848" y="1526474"/>
                    </a:cubicBezTo>
                    <a:cubicBezTo>
                      <a:pt x="251046" y="1522569"/>
                      <a:pt x="308958" y="1500090"/>
                      <a:pt x="360869" y="1472277"/>
                    </a:cubicBezTo>
                    <a:cubicBezTo>
                      <a:pt x="335628" y="1502281"/>
                      <a:pt x="320483" y="1541333"/>
                      <a:pt x="320864" y="1580290"/>
                    </a:cubicBezTo>
                    <a:cubicBezTo>
                      <a:pt x="321626" y="1653157"/>
                      <a:pt x="378014" y="1710878"/>
                      <a:pt x="446213" y="1728690"/>
                    </a:cubicBezTo>
                    <a:cubicBezTo>
                      <a:pt x="518318" y="1747454"/>
                      <a:pt x="590231" y="1722594"/>
                      <a:pt x="644143" y="1673540"/>
                    </a:cubicBezTo>
                    <a:cubicBezTo>
                      <a:pt x="702341" y="1620581"/>
                      <a:pt x="737297" y="1543905"/>
                      <a:pt x="753966" y="1468086"/>
                    </a:cubicBezTo>
                    <a:cubicBezTo>
                      <a:pt x="790352" y="1302256"/>
                      <a:pt x="743203" y="1132139"/>
                      <a:pt x="697007" y="973262"/>
                    </a:cubicBezTo>
                    <a:cubicBezTo>
                      <a:pt x="685386" y="933448"/>
                      <a:pt x="674337" y="893157"/>
                      <a:pt x="664622" y="852580"/>
                    </a:cubicBezTo>
                    <a:cubicBezTo>
                      <a:pt x="689577" y="907635"/>
                      <a:pt x="725010" y="957832"/>
                      <a:pt x="770635" y="998694"/>
                    </a:cubicBezTo>
                    <a:cubicBezTo>
                      <a:pt x="821784" y="1044414"/>
                      <a:pt x="888078" y="1076608"/>
                      <a:pt x="957801" y="1075465"/>
                    </a:cubicBezTo>
                    <a:cubicBezTo>
                      <a:pt x="1025524" y="1074418"/>
                      <a:pt x="1088865" y="1042509"/>
                      <a:pt x="1126870" y="985930"/>
                    </a:cubicBezTo>
                    <a:cubicBezTo>
                      <a:pt x="1162398" y="933067"/>
                      <a:pt x="1166780" y="864963"/>
                      <a:pt x="1137347" y="808480"/>
                    </a:cubicBezTo>
                    <a:cubicBezTo>
                      <a:pt x="1133918" y="801812"/>
                      <a:pt x="1129918" y="795430"/>
                      <a:pt x="1125632" y="789430"/>
                    </a:cubicBezTo>
                    <a:cubicBezTo>
                      <a:pt x="1179543" y="819148"/>
                      <a:pt x="1245837" y="824767"/>
                      <a:pt x="1304606" y="807718"/>
                    </a:cubicBezTo>
                    <a:cubicBezTo>
                      <a:pt x="1427288" y="771999"/>
                      <a:pt x="1494059" y="646650"/>
                      <a:pt x="1533111" y="534255"/>
                    </a:cubicBezTo>
                    <a:cubicBezTo>
                      <a:pt x="1570925" y="425575"/>
                      <a:pt x="1587975" y="302321"/>
                      <a:pt x="1655698" y="207166"/>
                    </a:cubicBezTo>
                    <a:cubicBezTo>
                      <a:pt x="1647316" y="233646"/>
                      <a:pt x="1649316" y="263554"/>
                      <a:pt x="1664270" y="289367"/>
                    </a:cubicBezTo>
                    <a:cubicBezTo>
                      <a:pt x="1692941" y="338897"/>
                      <a:pt x="1779809" y="354328"/>
                      <a:pt x="1801049" y="289367"/>
                    </a:cubicBezTo>
                    <a:cubicBezTo>
                      <a:pt x="1808479" y="266602"/>
                      <a:pt x="1800668" y="238694"/>
                      <a:pt x="1778761" y="227074"/>
                    </a:cubicBezTo>
                    <a:cubicBezTo>
                      <a:pt x="1761616" y="218025"/>
                      <a:pt x="1738089" y="222121"/>
                      <a:pt x="1726183" y="237456"/>
                    </a:cubicBezTo>
                    <a:cubicBezTo>
                      <a:pt x="1722944" y="241552"/>
                      <a:pt x="1727897" y="246695"/>
                      <a:pt x="1731993" y="243266"/>
                    </a:cubicBezTo>
                    <a:cubicBezTo>
                      <a:pt x="1756568" y="222787"/>
                      <a:pt x="1785428" y="258220"/>
                      <a:pt x="1762664" y="276889"/>
                    </a:cubicBezTo>
                    <a:cubicBezTo>
                      <a:pt x="1748948" y="288129"/>
                      <a:pt x="1730088" y="282890"/>
                      <a:pt x="1718468" y="272127"/>
                    </a:cubicBezTo>
                    <a:cubicBezTo>
                      <a:pt x="1687797" y="243742"/>
                      <a:pt x="1700275" y="192307"/>
                      <a:pt x="1740851" y="181544"/>
                    </a:cubicBezTo>
                    <a:cubicBezTo>
                      <a:pt x="1785714" y="169638"/>
                      <a:pt x="1824576" y="207928"/>
                      <a:pt x="1838959" y="246695"/>
                    </a:cubicBezTo>
                    <a:cubicBezTo>
                      <a:pt x="1847341" y="269269"/>
                      <a:pt x="1850008" y="293082"/>
                      <a:pt x="1850103" y="316990"/>
                    </a:cubicBezTo>
                    <a:cubicBezTo>
                      <a:pt x="1850198" y="345755"/>
                      <a:pt x="1851246" y="374521"/>
                      <a:pt x="1850865" y="403286"/>
                    </a:cubicBezTo>
                    <a:cubicBezTo>
                      <a:pt x="1850865" y="404810"/>
                      <a:pt x="1851532" y="405858"/>
                      <a:pt x="1852484" y="406525"/>
                    </a:cubicBezTo>
                    <a:cubicBezTo>
                      <a:pt x="1854294" y="429861"/>
                      <a:pt x="1860771" y="452816"/>
                      <a:pt x="1871820" y="473104"/>
                    </a:cubicBezTo>
                    <a:cubicBezTo>
                      <a:pt x="1903824" y="531778"/>
                      <a:pt x="1969356" y="563878"/>
                      <a:pt x="2034602" y="566354"/>
                    </a:cubicBezTo>
                    <a:cubicBezTo>
                      <a:pt x="2100515" y="568926"/>
                      <a:pt x="2163380" y="536446"/>
                      <a:pt x="2204148" y="485391"/>
                    </a:cubicBezTo>
                    <a:cubicBezTo>
                      <a:pt x="2250629" y="427003"/>
                      <a:pt x="2268060" y="354994"/>
                      <a:pt x="2257202" y="281557"/>
                    </a:cubicBezTo>
                    <a:cubicBezTo>
                      <a:pt x="2234913" y="131633"/>
                      <a:pt x="2099944" y="20667"/>
                      <a:pt x="1953926" y="2474"/>
                    </a:cubicBezTo>
                    <a:cubicBezTo>
                      <a:pt x="1884203" y="-6194"/>
                      <a:pt x="1812956" y="8284"/>
                      <a:pt x="1750567" y="40098"/>
                    </a:cubicBezTo>
                    <a:cubicBezTo>
                      <a:pt x="1687892" y="72007"/>
                      <a:pt x="1639982" y="130300"/>
                      <a:pt x="1608644" y="192307"/>
                    </a:cubicBezTo>
                    <a:cubicBezTo>
                      <a:pt x="1547018" y="314513"/>
                      <a:pt x="1539017" y="455483"/>
                      <a:pt x="1489296" y="581975"/>
                    </a:cubicBezTo>
                    <a:cubicBezTo>
                      <a:pt x="1466246" y="640459"/>
                      <a:pt x="1433480" y="695418"/>
                      <a:pt x="1384331" y="735709"/>
                    </a:cubicBezTo>
                    <a:cubicBezTo>
                      <a:pt x="1333467" y="777523"/>
                      <a:pt x="1265935" y="797335"/>
                      <a:pt x="1200784" y="784191"/>
                    </a:cubicBezTo>
                    <a:cubicBezTo>
                      <a:pt x="1135538" y="771046"/>
                      <a:pt x="1081817" y="725707"/>
                      <a:pt x="1062862" y="661128"/>
                    </a:cubicBezTo>
                    <a:cubicBezTo>
                      <a:pt x="1045336" y="601311"/>
                      <a:pt x="1062195" y="536827"/>
                      <a:pt x="1113344" y="499012"/>
                    </a:cubicBezTo>
                    <a:cubicBezTo>
                      <a:pt x="1159064" y="465199"/>
                      <a:pt x="1223072" y="458626"/>
                      <a:pt x="1267554" y="498155"/>
                    </a:cubicBezTo>
                    <a:cubicBezTo>
                      <a:pt x="1306226" y="532540"/>
                      <a:pt x="1325466" y="593024"/>
                      <a:pt x="1294510" y="638649"/>
                    </a:cubicBezTo>
                    <a:cubicBezTo>
                      <a:pt x="1263935" y="683702"/>
                      <a:pt x="1199450" y="690846"/>
                      <a:pt x="1166780" y="644364"/>
                    </a:cubicBezTo>
                    <a:cubicBezTo>
                      <a:pt x="1133918" y="597501"/>
                      <a:pt x="1190783" y="537970"/>
                      <a:pt x="1239932" y="564735"/>
                    </a:cubicBezTo>
                    <a:cubicBezTo>
                      <a:pt x="1256029" y="573498"/>
                      <a:pt x="1268888" y="550638"/>
                      <a:pt x="1254124" y="540446"/>
                    </a:cubicBezTo>
                    <a:cubicBezTo>
                      <a:pt x="1232693" y="525587"/>
                      <a:pt x="1205642" y="522825"/>
                      <a:pt x="1180877" y="530064"/>
                    </a:cubicBezTo>
                    <a:cubicBezTo>
                      <a:pt x="1120964" y="547399"/>
                      <a:pt x="1088389" y="608645"/>
                      <a:pt x="1112011" y="667510"/>
                    </a:cubicBezTo>
                    <a:cubicBezTo>
                      <a:pt x="1125536" y="701323"/>
                      <a:pt x="1152397" y="726184"/>
                      <a:pt x="1186496" y="738757"/>
                    </a:cubicBezTo>
                    <a:cubicBezTo>
                      <a:pt x="1219929" y="751139"/>
                      <a:pt x="1256410" y="745138"/>
                      <a:pt x="1287366" y="728755"/>
                    </a:cubicBezTo>
                    <a:cubicBezTo>
                      <a:pt x="1302797" y="720564"/>
                      <a:pt x="1316132" y="709896"/>
                      <a:pt x="1327371" y="697513"/>
                    </a:cubicBezTo>
                    <a:cubicBezTo>
                      <a:pt x="1358327" y="679035"/>
                      <a:pt x="1385474" y="653413"/>
                      <a:pt x="1406238" y="623218"/>
                    </a:cubicBezTo>
                    <a:cubicBezTo>
                      <a:pt x="1456816" y="549971"/>
                      <a:pt x="1468913" y="454150"/>
                      <a:pt x="1447958" y="368615"/>
                    </a:cubicBezTo>
                    <a:cubicBezTo>
                      <a:pt x="1408715" y="208405"/>
                      <a:pt x="1252600" y="106106"/>
                      <a:pt x="1092294" y="103153"/>
                    </a:cubicBezTo>
                    <a:cubicBezTo>
                      <a:pt x="924083" y="100010"/>
                      <a:pt x="761681" y="205357"/>
                      <a:pt x="681290" y="350613"/>
                    </a:cubicBezTo>
                    <a:cubicBezTo>
                      <a:pt x="677576" y="357376"/>
                      <a:pt x="674051" y="364234"/>
                      <a:pt x="670622" y="371187"/>
                    </a:cubicBezTo>
                    <a:cubicBezTo>
                      <a:pt x="642238" y="398714"/>
                      <a:pt x="611853" y="424051"/>
                      <a:pt x="578420" y="445672"/>
                    </a:cubicBezTo>
                    <a:cubicBezTo>
                      <a:pt x="504506" y="493488"/>
                      <a:pt x="410780" y="525682"/>
                      <a:pt x="322865" y="501584"/>
                    </a:cubicBezTo>
                    <a:cubicBezTo>
                      <a:pt x="252284" y="482248"/>
                      <a:pt x="185609" y="413668"/>
                      <a:pt x="213708" y="336135"/>
                    </a:cubicBezTo>
                    <a:cubicBezTo>
                      <a:pt x="223805" y="308322"/>
                      <a:pt x="248189" y="283652"/>
                      <a:pt x="273525" y="280033"/>
                    </a:cubicBezTo>
                    <a:cubicBezTo>
                      <a:pt x="298766" y="276318"/>
                      <a:pt x="329913" y="285652"/>
                      <a:pt x="342962" y="302607"/>
                    </a:cubicBezTo>
                    <a:cubicBezTo>
                      <a:pt x="356964" y="320895"/>
                      <a:pt x="358107" y="353185"/>
                      <a:pt x="339629" y="374330"/>
                    </a:cubicBezTo>
                    <a:cubicBezTo>
                      <a:pt x="319912" y="396904"/>
                      <a:pt x="281050" y="371663"/>
                      <a:pt x="268763" y="353566"/>
                    </a:cubicBezTo>
                    <a:cubicBezTo>
                      <a:pt x="267143" y="351184"/>
                      <a:pt x="263048" y="351280"/>
                      <a:pt x="262286" y="354423"/>
                    </a:cubicBezTo>
                    <a:cubicBezTo>
                      <a:pt x="252380" y="399286"/>
                      <a:pt x="308672" y="424622"/>
                      <a:pt x="345439" y="419193"/>
                    </a:cubicBezTo>
                    <a:cubicBezTo>
                      <a:pt x="372014" y="415288"/>
                      <a:pt x="393826" y="403762"/>
                      <a:pt x="407732" y="380045"/>
                    </a:cubicBezTo>
                    <a:cubicBezTo>
                      <a:pt x="422496" y="355090"/>
                      <a:pt x="426116" y="325562"/>
                      <a:pt x="419353" y="297463"/>
                    </a:cubicBezTo>
                    <a:cubicBezTo>
                      <a:pt x="407161" y="246600"/>
                      <a:pt x="358583" y="209738"/>
                      <a:pt x="307625" y="205357"/>
                    </a:cubicBezTo>
                    <a:cubicBezTo>
                      <a:pt x="256285" y="200880"/>
                      <a:pt x="208565" y="225931"/>
                      <a:pt x="179799" y="267936"/>
                    </a:cubicBezTo>
                    <a:cubicBezTo>
                      <a:pt x="119887" y="355471"/>
                      <a:pt x="170369" y="472628"/>
                      <a:pt x="258571" y="517681"/>
                    </a:cubicBezTo>
                    <a:cubicBezTo>
                      <a:pt x="358774" y="568926"/>
                      <a:pt x="479646" y="536922"/>
                      <a:pt x="568895" y="477867"/>
                    </a:cubicBezTo>
                    <a:cubicBezTo>
                      <a:pt x="600423" y="457007"/>
                      <a:pt x="628903" y="432814"/>
                      <a:pt x="655382" y="406620"/>
                    </a:cubicBezTo>
                    <a:cubicBezTo>
                      <a:pt x="645953" y="431766"/>
                      <a:pt x="638999" y="457864"/>
                      <a:pt x="635285" y="484344"/>
                    </a:cubicBezTo>
                    <a:cubicBezTo>
                      <a:pt x="616425" y="550066"/>
                      <a:pt x="610329" y="619313"/>
                      <a:pt x="615568" y="687417"/>
                    </a:cubicBezTo>
                    <a:cubicBezTo>
                      <a:pt x="622045" y="770380"/>
                      <a:pt x="639761" y="851914"/>
                      <a:pt x="659478" y="932590"/>
                    </a:cubicBezTo>
                    <a:cubicBezTo>
                      <a:pt x="660145" y="1008695"/>
                      <a:pt x="646143" y="1084990"/>
                      <a:pt x="618044" y="1156237"/>
                    </a:cubicBezTo>
                    <a:cubicBezTo>
                      <a:pt x="578325" y="1257012"/>
                      <a:pt x="506792" y="1345213"/>
                      <a:pt x="417829" y="1406745"/>
                    </a:cubicBezTo>
                    <a:cubicBezTo>
                      <a:pt x="373728" y="1437225"/>
                      <a:pt x="325627" y="1461895"/>
                      <a:pt x="274287" y="1477420"/>
                    </a:cubicBezTo>
                    <a:cubicBezTo>
                      <a:pt x="218185" y="1494375"/>
                      <a:pt x="151891" y="1502376"/>
                      <a:pt x="101885" y="1465038"/>
                    </a:cubicBezTo>
                    <a:cubicBezTo>
                      <a:pt x="64737" y="1437320"/>
                      <a:pt x="39686" y="1386266"/>
                      <a:pt x="50259" y="1339689"/>
                    </a:cubicBezTo>
                    <a:cubicBezTo>
                      <a:pt x="59975" y="1296922"/>
                      <a:pt x="94074" y="1261679"/>
                      <a:pt x="140461" y="1269109"/>
                    </a:cubicBezTo>
                    <a:cubicBezTo>
                      <a:pt x="158749" y="1272061"/>
                      <a:pt x="175418" y="1281396"/>
                      <a:pt x="181704" y="1296636"/>
                    </a:cubicBezTo>
                    <a:cubicBezTo>
                      <a:pt x="187895" y="1311876"/>
                      <a:pt x="187419" y="1330450"/>
                      <a:pt x="176942" y="1343975"/>
                    </a:cubicBezTo>
                    <a:cubicBezTo>
                      <a:pt x="168560" y="1354834"/>
                      <a:pt x="152939" y="1361215"/>
                      <a:pt x="137699" y="1360168"/>
                    </a:cubicBezTo>
                    <a:cubicBezTo>
                      <a:pt x="116267" y="1358739"/>
                      <a:pt x="101027" y="1349785"/>
                      <a:pt x="96741" y="1327592"/>
                    </a:cubicBezTo>
                    <a:cubicBezTo>
                      <a:pt x="95027" y="1318734"/>
                      <a:pt x="82073" y="1321401"/>
                      <a:pt x="81787" y="1329592"/>
                    </a:cubicBezTo>
                    <a:cubicBezTo>
                      <a:pt x="79310" y="1389219"/>
                      <a:pt x="156558" y="1437225"/>
                      <a:pt x="207136" y="1401506"/>
                    </a:cubicBezTo>
                    <a:cubicBezTo>
                      <a:pt x="268572" y="1358167"/>
                      <a:pt x="261047" y="1262917"/>
                      <a:pt x="201326" y="1222150"/>
                    </a:cubicBezTo>
                    <a:cubicBezTo>
                      <a:pt x="142747" y="1182145"/>
                      <a:pt x="63785" y="1207101"/>
                      <a:pt x="25970" y="1262917"/>
                    </a:cubicBezTo>
                    <a:cubicBezTo>
                      <a:pt x="-9653" y="1315495"/>
                      <a:pt x="-7367" y="1388743"/>
                      <a:pt x="25113" y="1441987"/>
                    </a:cubicBezTo>
                    <a:close/>
                    <a:moveTo>
                      <a:pt x="1715420" y="143063"/>
                    </a:moveTo>
                    <a:cubicBezTo>
                      <a:pt x="1808479" y="67149"/>
                      <a:pt x="1940495" y="46670"/>
                      <a:pt x="2048128" y="106201"/>
                    </a:cubicBezTo>
                    <a:cubicBezTo>
                      <a:pt x="2158142" y="167066"/>
                      <a:pt x="2232723" y="315085"/>
                      <a:pt x="2153379" y="428051"/>
                    </a:cubicBezTo>
                    <a:cubicBezTo>
                      <a:pt x="2137377" y="450816"/>
                      <a:pt x="2115374" y="468913"/>
                      <a:pt x="2089657" y="480724"/>
                    </a:cubicBezTo>
                    <a:cubicBezTo>
                      <a:pt x="2067654" y="490821"/>
                      <a:pt x="2040222" y="493869"/>
                      <a:pt x="2018219" y="490154"/>
                    </a:cubicBezTo>
                    <a:cubicBezTo>
                      <a:pt x="1969166" y="481963"/>
                      <a:pt x="1922684" y="449292"/>
                      <a:pt x="1914492" y="397381"/>
                    </a:cubicBezTo>
                    <a:cubicBezTo>
                      <a:pt x="1906967" y="349470"/>
                      <a:pt x="1932399" y="292034"/>
                      <a:pt x="1981358" y="276889"/>
                    </a:cubicBezTo>
                    <a:cubicBezTo>
                      <a:pt x="2012314" y="267364"/>
                      <a:pt x="2052319" y="279271"/>
                      <a:pt x="2054986" y="316513"/>
                    </a:cubicBezTo>
                    <a:cubicBezTo>
                      <a:pt x="2057272" y="347946"/>
                      <a:pt x="2016219" y="366520"/>
                      <a:pt x="1995359" y="342040"/>
                    </a:cubicBezTo>
                    <a:cubicBezTo>
                      <a:pt x="1990502" y="336325"/>
                      <a:pt x="1981548" y="343755"/>
                      <a:pt x="1985263" y="349851"/>
                    </a:cubicBezTo>
                    <a:cubicBezTo>
                      <a:pt x="1996883" y="369377"/>
                      <a:pt x="2020124" y="376140"/>
                      <a:pt x="2041651" y="370996"/>
                    </a:cubicBezTo>
                    <a:cubicBezTo>
                      <a:pt x="2068226" y="364615"/>
                      <a:pt x="2084037" y="341278"/>
                      <a:pt x="2083751" y="314323"/>
                    </a:cubicBezTo>
                    <a:cubicBezTo>
                      <a:pt x="2083466" y="285367"/>
                      <a:pt x="2065463" y="258601"/>
                      <a:pt x="2040032" y="245552"/>
                    </a:cubicBezTo>
                    <a:cubicBezTo>
                      <a:pt x="1982310" y="216120"/>
                      <a:pt x="1915159" y="247648"/>
                      <a:pt x="1880678" y="297178"/>
                    </a:cubicBezTo>
                    <a:cubicBezTo>
                      <a:pt x="1880678" y="294606"/>
                      <a:pt x="1880678" y="291939"/>
                      <a:pt x="1880488" y="289272"/>
                    </a:cubicBezTo>
                    <a:cubicBezTo>
                      <a:pt x="1879250" y="257649"/>
                      <a:pt x="1871915" y="225454"/>
                      <a:pt x="1855342" y="198213"/>
                    </a:cubicBezTo>
                    <a:cubicBezTo>
                      <a:pt x="1827148" y="151921"/>
                      <a:pt x="1768379" y="122489"/>
                      <a:pt x="1715515" y="142777"/>
                    </a:cubicBezTo>
                    <a:close/>
                    <a:moveTo>
                      <a:pt x="719962" y="889918"/>
                    </a:moveTo>
                    <a:cubicBezTo>
                      <a:pt x="677957" y="829244"/>
                      <a:pt x="648905" y="759616"/>
                      <a:pt x="635285" y="687226"/>
                    </a:cubicBezTo>
                    <a:cubicBezTo>
                      <a:pt x="630141" y="638744"/>
                      <a:pt x="628331" y="589976"/>
                      <a:pt x="632427" y="541684"/>
                    </a:cubicBezTo>
                    <a:cubicBezTo>
                      <a:pt x="633380" y="563211"/>
                      <a:pt x="636618" y="584642"/>
                      <a:pt x="642714" y="605692"/>
                    </a:cubicBezTo>
                    <a:cubicBezTo>
                      <a:pt x="655192" y="649031"/>
                      <a:pt x="679957" y="688846"/>
                      <a:pt x="717676" y="714468"/>
                    </a:cubicBezTo>
                    <a:cubicBezTo>
                      <a:pt x="752061" y="737804"/>
                      <a:pt x="798829" y="747234"/>
                      <a:pt x="838643" y="733327"/>
                    </a:cubicBezTo>
                    <a:cubicBezTo>
                      <a:pt x="879982" y="718849"/>
                      <a:pt x="912367" y="682654"/>
                      <a:pt x="917415" y="638649"/>
                    </a:cubicBezTo>
                    <a:cubicBezTo>
                      <a:pt x="922178" y="597501"/>
                      <a:pt x="898746" y="556353"/>
                      <a:pt x="861694" y="538065"/>
                    </a:cubicBezTo>
                    <a:cubicBezTo>
                      <a:pt x="824165" y="519586"/>
                      <a:pt x="775397" y="527587"/>
                      <a:pt x="755776" y="567402"/>
                    </a:cubicBezTo>
                    <a:cubicBezTo>
                      <a:pt x="741965" y="595405"/>
                      <a:pt x="742441" y="633029"/>
                      <a:pt x="772921" y="649222"/>
                    </a:cubicBezTo>
                    <a:cubicBezTo>
                      <a:pt x="775302" y="650460"/>
                      <a:pt x="777683" y="648364"/>
                      <a:pt x="777207" y="645888"/>
                    </a:cubicBezTo>
                    <a:cubicBezTo>
                      <a:pt x="773111" y="621694"/>
                      <a:pt x="791209" y="592167"/>
                      <a:pt x="815688" y="586452"/>
                    </a:cubicBezTo>
                    <a:cubicBezTo>
                      <a:pt x="844263" y="579784"/>
                      <a:pt x="865123" y="615503"/>
                      <a:pt x="857979" y="639792"/>
                    </a:cubicBezTo>
                    <a:cubicBezTo>
                      <a:pt x="849026" y="670177"/>
                      <a:pt x="817974" y="686941"/>
                      <a:pt x="787589" y="684178"/>
                    </a:cubicBezTo>
                    <a:cubicBezTo>
                      <a:pt x="749489" y="680654"/>
                      <a:pt x="719676" y="653222"/>
                      <a:pt x="702245" y="620837"/>
                    </a:cubicBezTo>
                    <a:cubicBezTo>
                      <a:pt x="668622" y="558163"/>
                      <a:pt x="675480" y="481677"/>
                      <a:pt x="699293" y="417002"/>
                    </a:cubicBezTo>
                    <a:cubicBezTo>
                      <a:pt x="723772" y="350327"/>
                      <a:pt x="768349" y="291463"/>
                      <a:pt x="821498" y="244981"/>
                    </a:cubicBezTo>
                    <a:cubicBezTo>
                      <a:pt x="924464" y="154874"/>
                      <a:pt x="1066386" y="114488"/>
                      <a:pt x="1198974" y="155731"/>
                    </a:cubicBezTo>
                    <a:cubicBezTo>
                      <a:pt x="1330038" y="196498"/>
                      <a:pt x="1426812" y="310894"/>
                      <a:pt x="1428146" y="450625"/>
                    </a:cubicBezTo>
                    <a:cubicBezTo>
                      <a:pt x="1428717" y="516824"/>
                      <a:pt x="1407667" y="584261"/>
                      <a:pt x="1362995" y="634077"/>
                    </a:cubicBezTo>
                    <a:cubicBezTo>
                      <a:pt x="1362423" y="634744"/>
                      <a:pt x="1361756" y="635410"/>
                      <a:pt x="1361185" y="636077"/>
                    </a:cubicBezTo>
                    <a:cubicBezTo>
                      <a:pt x="1367376" y="613979"/>
                      <a:pt x="1368710" y="590452"/>
                      <a:pt x="1364614" y="567211"/>
                    </a:cubicBezTo>
                    <a:cubicBezTo>
                      <a:pt x="1354136" y="507775"/>
                      <a:pt x="1309274" y="455578"/>
                      <a:pt x="1252505" y="435671"/>
                    </a:cubicBezTo>
                    <a:cubicBezTo>
                      <a:pt x="1194878" y="415478"/>
                      <a:pt x="1129632" y="434242"/>
                      <a:pt x="1083817" y="471961"/>
                    </a:cubicBezTo>
                    <a:cubicBezTo>
                      <a:pt x="1035906" y="511395"/>
                      <a:pt x="1013237" y="572926"/>
                      <a:pt x="1021047" y="634172"/>
                    </a:cubicBezTo>
                    <a:cubicBezTo>
                      <a:pt x="1026000" y="673129"/>
                      <a:pt x="1042002" y="710182"/>
                      <a:pt x="1066577" y="740471"/>
                    </a:cubicBezTo>
                    <a:cubicBezTo>
                      <a:pt x="1042383" y="728851"/>
                      <a:pt x="1015237" y="723612"/>
                      <a:pt x="987614" y="726565"/>
                    </a:cubicBezTo>
                    <a:cubicBezTo>
                      <a:pt x="925892" y="733137"/>
                      <a:pt x="869219" y="774380"/>
                      <a:pt x="859694" y="838293"/>
                    </a:cubicBezTo>
                    <a:cubicBezTo>
                      <a:pt x="850645" y="899443"/>
                      <a:pt x="879125" y="963928"/>
                      <a:pt x="941323" y="982501"/>
                    </a:cubicBezTo>
                    <a:cubicBezTo>
                      <a:pt x="998282" y="999551"/>
                      <a:pt x="1074482" y="964023"/>
                      <a:pt x="1067339" y="896681"/>
                    </a:cubicBezTo>
                    <a:cubicBezTo>
                      <a:pt x="1062671" y="852390"/>
                      <a:pt x="1005712" y="820195"/>
                      <a:pt x="969612" y="853152"/>
                    </a:cubicBezTo>
                    <a:cubicBezTo>
                      <a:pt x="967421" y="855152"/>
                      <a:pt x="970755" y="858581"/>
                      <a:pt x="972946" y="856486"/>
                    </a:cubicBezTo>
                    <a:cubicBezTo>
                      <a:pt x="997616" y="833149"/>
                      <a:pt x="1042574" y="843341"/>
                      <a:pt x="1048479" y="878869"/>
                    </a:cubicBezTo>
                    <a:cubicBezTo>
                      <a:pt x="1052956" y="905920"/>
                      <a:pt x="1033906" y="934495"/>
                      <a:pt x="1006760" y="939258"/>
                    </a:cubicBezTo>
                    <a:cubicBezTo>
                      <a:pt x="985233" y="943068"/>
                      <a:pt x="961897" y="934114"/>
                      <a:pt x="948752" y="916493"/>
                    </a:cubicBezTo>
                    <a:cubicBezTo>
                      <a:pt x="944752" y="911159"/>
                      <a:pt x="938656" y="900586"/>
                      <a:pt x="935036" y="892871"/>
                    </a:cubicBezTo>
                    <a:cubicBezTo>
                      <a:pt x="932750" y="888109"/>
                      <a:pt x="928940" y="873916"/>
                      <a:pt x="928559" y="869916"/>
                    </a:cubicBezTo>
                    <a:cubicBezTo>
                      <a:pt x="925321" y="837245"/>
                      <a:pt x="942942" y="804765"/>
                      <a:pt x="979042" y="791620"/>
                    </a:cubicBezTo>
                    <a:cubicBezTo>
                      <a:pt x="1018094" y="777333"/>
                      <a:pt x="1058671" y="790001"/>
                      <a:pt x="1083912" y="822767"/>
                    </a:cubicBezTo>
                    <a:cubicBezTo>
                      <a:pt x="1146682" y="904015"/>
                      <a:pt x="1079435" y="1007552"/>
                      <a:pt x="990567" y="1027269"/>
                    </a:cubicBezTo>
                    <a:cubicBezTo>
                      <a:pt x="880077" y="1051748"/>
                      <a:pt x="779684" y="976405"/>
                      <a:pt x="720057" y="890395"/>
                    </a:cubicBezTo>
                    <a:close/>
                    <a:moveTo>
                      <a:pt x="392302" y="1575718"/>
                    </a:moveTo>
                    <a:cubicBezTo>
                      <a:pt x="396588" y="1552192"/>
                      <a:pt x="407161" y="1535999"/>
                      <a:pt x="423449" y="1519807"/>
                    </a:cubicBezTo>
                    <a:cubicBezTo>
                      <a:pt x="424973" y="1518378"/>
                      <a:pt x="426497" y="1517044"/>
                      <a:pt x="428116" y="1515711"/>
                    </a:cubicBezTo>
                    <a:cubicBezTo>
                      <a:pt x="426020" y="1517235"/>
                      <a:pt x="426020" y="1517235"/>
                      <a:pt x="428116" y="1515616"/>
                    </a:cubicBezTo>
                    <a:cubicBezTo>
                      <a:pt x="430783" y="1513520"/>
                      <a:pt x="433640" y="1511615"/>
                      <a:pt x="436498" y="1509710"/>
                    </a:cubicBezTo>
                    <a:cubicBezTo>
                      <a:pt x="440403" y="1507138"/>
                      <a:pt x="444499" y="1504757"/>
                      <a:pt x="448785" y="1502757"/>
                    </a:cubicBezTo>
                    <a:cubicBezTo>
                      <a:pt x="449166" y="1502757"/>
                      <a:pt x="453452" y="1501042"/>
                      <a:pt x="454500" y="1500757"/>
                    </a:cubicBezTo>
                    <a:cubicBezTo>
                      <a:pt x="457834" y="1499899"/>
                      <a:pt x="461072" y="1498947"/>
                      <a:pt x="464406" y="1498185"/>
                    </a:cubicBezTo>
                    <a:cubicBezTo>
                      <a:pt x="464882" y="1498090"/>
                      <a:pt x="466597" y="1497899"/>
                      <a:pt x="467645" y="1497709"/>
                    </a:cubicBezTo>
                    <a:cubicBezTo>
                      <a:pt x="470026" y="1497518"/>
                      <a:pt x="472407" y="1497423"/>
                      <a:pt x="474693" y="1497518"/>
                    </a:cubicBezTo>
                    <a:cubicBezTo>
                      <a:pt x="486123" y="1497518"/>
                      <a:pt x="496601" y="1499995"/>
                      <a:pt x="507078" y="1506186"/>
                    </a:cubicBezTo>
                    <a:cubicBezTo>
                      <a:pt x="513841" y="1510186"/>
                      <a:pt x="513841" y="1510282"/>
                      <a:pt x="518413" y="1515235"/>
                    </a:cubicBezTo>
                    <a:cubicBezTo>
                      <a:pt x="519270" y="1516092"/>
                      <a:pt x="519651" y="1516568"/>
                      <a:pt x="519937" y="1516663"/>
                    </a:cubicBezTo>
                    <a:cubicBezTo>
                      <a:pt x="520413" y="1517425"/>
                      <a:pt x="520985" y="1518283"/>
                      <a:pt x="521842" y="1519521"/>
                    </a:cubicBezTo>
                    <a:cubicBezTo>
                      <a:pt x="522128" y="1519902"/>
                      <a:pt x="524699" y="1524569"/>
                      <a:pt x="524223" y="1523140"/>
                    </a:cubicBezTo>
                    <a:cubicBezTo>
                      <a:pt x="530605" y="1538761"/>
                      <a:pt x="530605" y="1559050"/>
                      <a:pt x="515270" y="1569146"/>
                    </a:cubicBezTo>
                    <a:cubicBezTo>
                      <a:pt x="498410" y="1580195"/>
                      <a:pt x="475550" y="1564955"/>
                      <a:pt x="472121" y="1546953"/>
                    </a:cubicBezTo>
                    <a:cubicBezTo>
                      <a:pt x="469740" y="1534189"/>
                      <a:pt x="448214" y="1533904"/>
                      <a:pt x="446118" y="1546953"/>
                    </a:cubicBezTo>
                    <a:cubicBezTo>
                      <a:pt x="440308" y="1582291"/>
                      <a:pt x="464692" y="1612675"/>
                      <a:pt x="497553" y="1623534"/>
                    </a:cubicBezTo>
                    <a:cubicBezTo>
                      <a:pt x="541273" y="1637917"/>
                      <a:pt x="582802" y="1611056"/>
                      <a:pt x="598423" y="1570289"/>
                    </a:cubicBezTo>
                    <a:cubicBezTo>
                      <a:pt x="614711" y="1527808"/>
                      <a:pt x="601280" y="1480183"/>
                      <a:pt x="566609" y="1451227"/>
                    </a:cubicBezTo>
                    <a:cubicBezTo>
                      <a:pt x="532034" y="1422271"/>
                      <a:pt x="484980" y="1411507"/>
                      <a:pt x="441165" y="1421794"/>
                    </a:cubicBezTo>
                    <a:cubicBezTo>
                      <a:pt x="525747" y="1358548"/>
                      <a:pt x="593184" y="1272538"/>
                      <a:pt x="632808" y="1174430"/>
                    </a:cubicBezTo>
                    <a:cubicBezTo>
                      <a:pt x="657478" y="1113280"/>
                      <a:pt x="670337" y="1048224"/>
                      <a:pt x="671956" y="982787"/>
                    </a:cubicBezTo>
                    <a:cubicBezTo>
                      <a:pt x="701579" y="1105564"/>
                      <a:pt x="728344" y="1231199"/>
                      <a:pt x="719676" y="1357691"/>
                    </a:cubicBezTo>
                    <a:cubicBezTo>
                      <a:pt x="715009" y="1425985"/>
                      <a:pt x="699864" y="1494089"/>
                      <a:pt x="666241" y="1554287"/>
                    </a:cubicBezTo>
                    <a:cubicBezTo>
                      <a:pt x="638714" y="1603722"/>
                      <a:pt x="596899" y="1650490"/>
                      <a:pt x="541082" y="1667444"/>
                    </a:cubicBezTo>
                    <a:cubicBezTo>
                      <a:pt x="495362" y="1681351"/>
                      <a:pt x="437260" y="1670397"/>
                      <a:pt x="406685" y="1631249"/>
                    </a:cubicBezTo>
                    <a:cubicBezTo>
                      <a:pt x="399731" y="1622391"/>
                      <a:pt x="395255" y="1612580"/>
                      <a:pt x="392778" y="1601531"/>
                    </a:cubicBezTo>
                    <a:cubicBezTo>
                      <a:pt x="391349" y="1595149"/>
                      <a:pt x="391349" y="1581052"/>
                      <a:pt x="392302" y="157571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solidFill>
                  <a:schemeClr val="dk1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94" name="Google Shape;1194;p27"/>
            <p:cNvGrpSpPr/>
            <p:nvPr/>
          </p:nvGrpSpPr>
          <p:grpSpPr>
            <a:xfrm>
              <a:off x="119249" y="123675"/>
              <a:ext cx="8905536" cy="4896161"/>
              <a:chOff x="119249" y="123675"/>
              <a:chExt cx="8905536" cy="4896161"/>
            </a:xfrm>
          </p:grpSpPr>
          <p:grpSp>
            <p:nvGrpSpPr>
              <p:cNvPr id="1195" name="Google Shape;1195;p27"/>
              <p:cNvGrpSpPr/>
              <p:nvPr/>
            </p:nvGrpSpPr>
            <p:grpSpPr>
              <a:xfrm>
                <a:off x="119249" y="123675"/>
                <a:ext cx="1723561" cy="1800836"/>
                <a:chOff x="1123" y="-7"/>
                <a:chExt cx="2187260" cy="2285324"/>
              </a:xfrm>
            </p:grpSpPr>
            <p:sp>
              <p:nvSpPr>
                <p:cNvPr id="1196" name="Google Shape;1196;p27"/>
                <p:cNvSpPr/>
                <p:nvPr/>
              </p:nvSpPr>
              <p:spPr>
                <a:xfrm flipH="1">
                  <a:off x="1123" y="-7"/>
                  <a:ext cx="2139725" cy="226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2342" h="2267769" extrusionOk="0">
                      <a:moveTo>
                        <a:pt x="251" y="273113"/>
                      </a:moveTo>
                      <a:cubicBezTo>
                        <a:pt x="3680" y="387508"/>
                        <a:pt x="80261" y="506380"/>
                        <a:pt x="196656" y="526288"/>
                      </a:cubicBezTo>
                      <a:cubicBezTo>
                        <a:pt x="328006" y="548767"/>
                        <a:pt x="441354" y="448659"/>
                        <a:pt x="529174" y="362743"/>
                      </a:cubicBezTo>
                      <a:cubicBezTo>
                        <a:pt x="522888" y="375412"/>
                        <a:pt x="517173" y="388270"/>
                        <a:pt x="511934" y="401510"/>
                      </a:cubicBezTo>
                      <a:cubicBezTo>
                        <a:pt x="459070" y="536098"/>
                        <a:pt x="477072" y="688689"/>
                        <a:pt x="548796" y="812609"/>
                      </a:cubicBezTo>
                      <a:cubicBezTo>
                        <a:pt x="569084" y="847756"/>
                        <a:pt x="594611" y="878617"/>
                        <a:pt x="624233" y="905954"/>
                      </a:cubicBezTo>
                      <a:cubicBezTo>
                        <a:pt x="655571" y="934815"/>
                        <a:pt x="690718" y="952150"/>
                        <a:pt x="732152" y="959485"/>
                      </a:cubicBezTo>
                      <a:cubicBezTo>
                        <a:pt x="740343" y="960913"/>
                        <a:pt x="745487" y="952150"/>
                        <a:pt x="740057" y="945578"/>
                      </a:cubicBezTo>
                      <a:cubicBezTo>
                        <a:pt x="719579" y="920718"/>
                        <a:pt x="700243" y="895286"/>
                        <a:pt x="678240" y="871759"/>
                      </a:cubicBezTo>
                      <a:cubicBezTo>
                        <a:pt x="656619" y="848709"/>
                        <a:pt x="637664" y="824706"/>
                        <a:pt x="619281" y="798988"/>
                      </a:cubicBezTo>
                      <a:cubicBezTo>
                        <a:pt x="581847" y="746696"/>
                        <a:pt x="555654" y="687451"/>
                        <a:pt x="542795" y="624109"/>
                      </a:cubicBezTo>
                      <a:cubicBezTo>
                        <a:pt x="516982" y="497046"/>
                        <a:pt x="554130" y="367506"/>
                        <a:pt x="632235" y="266636"/>
                      </a:cubicBezTo>
                      <a:cubicBezTo>
                        <a:pt x="640331" y="256254"/>
                        <a:pt x="648713" y="246253"/>
                        <a:pt x="657571" y="236537"/>
                      </a:cubicBezTo>
                      <a:cubicBezTo>
                        <a:pt x="701672" y="196913"/>
                        <a:pt x="749011" y="161575"/>
                        <a:pt x="803494" y="137763"/>
                      </a:cubicBezTo>
                      <a:cubicBezTo>
                        <a:pt x="915698" y="88709"/>
                        <a:pt x="1050573" y="102330"/>
                        <a:pt x="1152776" y="169576"/>
                      </a:cubicBezTo>
                      <a:cubicBezTo>
                        <a:pt x="1254122" y="236347"/>
                        <a:pt x="1316701" y="356647"/>
                        <a:pt x="1320416" y="478567"/>
                      </a:cubicBezTo>
                      <a:cubicBezTo>
                        <a:pt x="1322797" y="555910"/>
                        <a:pt x="1300128" y="628872"/>
                        <a:pt x="1260885" y="692404"/>
                      </a:cubicBezTo>
                      <a:cubicBezTo>
                        <a:pt x="1283745" y="612298"/>
                        <a:pt x="1270124" y="522382"/>
                        <a:pt x="1219546" y="455231"/>
                      </a:cubicBezTo>
                      <a:cubicBezTo>
                        <a:pt x="1163634" y="381127"/>
                        <a:pt x="1068765" y="339502"/>
                        <a:pt x="977230" y="349789"/>
                      </a:cubicBezTo>
                      <a:cubicBezTo>
                        <a:pt x="883504" y="360362"/>
                        <a:pt x="801113" y="418465"/>
                        <a:pt x="756726" y="503047"/>
                      </a:cubicBezTo>
                      <a:cubicBezTo>
                        <a:pt x="711102" y="590105"/>
                        <a:pt x="712245" y="692308"/>
                        <a:pt x="753964" y="780605"/>
                      </a:cubicBezTo>
                      <a:cubicBezTo>
                        <a:pt x="794445" y="866330"/>
                        <a:pt x="871979" y="926147"/>
                        <a:pt x="961799" y="949960"/>
                      </a:cubicBezTo>
                      <a:cubicBezTo>
                        <a:pt x="1094007" y="985012"/>
                        <a:pt x="1222689" y="948721"/>
                        <a:pt x="1338228" y="884618"/>
                      </a:cubicBezTo>
                      <a:cubicBezTo>
                        <a:pt x="1301747" y="941863"/>
                        <a:pt x="1281173" y="1009300"/>
                        <a:pt x="1283173" y="1080357"/>
                      </a:cubicBezTo>
                      <a:cubicBezTo>
                        <a:pt x="1285554" y="1161796"/>
                        <a:pt x="1317749" y="1243996"/>
                        <a:pt x="1378137" y="1298956"/>
                      </a:cubicBezTo>
                      <a:cubicBezTo>
                        <a:pt x="1440050" y="1355248"/>
                        <a:pt x="1520631" y="1381918"/>
                        <a:pt x="1603118" y="1369917"/>
                      </a:cubicBezTo>
                      <a:cubicBezTo>
                        <a:pt x="1760852" y="1347057"/>
                        <a:pt x="1873914" y="1159129"/>
                        <a:pt x="1789427" y="1011967"/>
                      </a:cubicBezTo>
                      <a:cubicBezTo>
                        <a:pt x="1749422" y="942340"/>
                        <a:pt x="1668364" y="903097"/>
                        <a:pt x="1591592" y="931767"/>
                      </a:cubicBezTo>
                      <a:cubicBezTo>
                        <a:pt x="1558065" y="944245"/>
                        <a:pt x="1526537" y="966819"/>
                        <a:pt x="1508439" y="998823"/>
                      </a:cubicBezTo>
                      <a:cubicBezTo>
                        <a:pt x="1492056" y="1027874"/>
                        <a:pt x="1485484" y="1068260"/>
                        <a:pt x="1488627" y="1101502"/>
                      </a:cubicBezTo>
                      <a:cubicBezTo>
                        <a:pt x="1491866" y="1134459"/>
                        <a:pt x="1504439" y="1164653"/>
                        <a:pt x="1526156" y="1189418"/>
                      </a:cubicBezTo>
                      <a:cubicBezTo>
                        <a:pt x="1535871" y="1200467"/>
                        <a:pt x="1550445" y="1184560"/>
                        <a:pt x="1541872" y="1173511"/>
                      </a:cubicBezTo>
                      <a:cubicBezTo>
                        <a:pt x="1519298" y="1144460"/>
                        <a:pt x="1510916" y="1104836"/>
                        <a:pt x="1518631" y="1068736"/>
                      </a:cubicBezTo>
                      <a:cubicBezTo>
                        <a:pt x="1525203" y="1037590"/>
                        <a:pt x="1551778" y="1010062"/>
                        <a:pt x="1579972" y="997489"/>
                      </a:cubicBezTo>
                      <a:cubicBezTo>
                        <a:pt x="1638932" y="971200"/>
                        <a:pt x="1705702" y="998347"/>
                        <a:pt x="1730467" y="1058354"/>
                      </a:cubicBezTo>
                      <a:cubicBezTo>
                        <a:pt x="1754565" y="1116838"/>
                        <a:pt x="1736087" y="1183322"/>
                        <a:pt x="1696939" y="1227328"/>
                      </a:cubicBezTo>
                      <a:cubicBezTo>
                        <a:pt x="1674270" y="1252759"/>
                        <a:pt x="1647885" y="1270666"/>
                        <a:pt x="1617882" y="1279715"/>
                      </a:cubicBezTo>
                      <a:cubicBezTo>
                        <a:pt x="1588354" y="1288573"/>
                        <a:pt x="1556064" y="1289050"/>
                        <a:pt x="1528156" y="1282668"/>
                      </a:cubicBezTo>
                      <a:cubicBezTo>
                        <a:pt x="1461100" y="1267523"/>
                        <a:pt x="1406427" y="1230471"/>
                        <a:pt x="1374137" y="1164463"/>
                      </a:cubicBezTo>
                      <a:cubicBezTo>
                        <a:pt x="1343085" y="1101026"/>
                        <a:pt x="1342514" y="1024255"/>
                        <a:pt x="1369089" y="959199"/>
                      </a:cubicBezTo>
                      <a:cubicBezTo>
                        <a:pt x="1422238" y="829183"/>
                        <a:pt x="1561970" y="756412"/>
                        <a:pt x="1696653" y="772318"/>
                      </a:cubicBezTo>
                      <a:cubicBezTo>
                        <a:pt x="1757804" y="779557"/>
                        <a:pt x="1820288" y="804608"/>
                        <a:pt x="1866294" y="846709"/>
                      </a:cubicBezTo>
                      <a:cubicBezTo>
                        <a:pt x="1919253" y="895191"/>
                        <a:pt x="1949733" y="962723"/>
                        <a:pt x="1958210" y="1034256"/>
                      </a:cubicBezTo>
                      <a:cubicBezTo>
                        <a:pt x="1966878" y="1107789"/>
                        <a:pt x="1955543" y="1177988"/>
                        <a:pt x="1932969" y="1245235"/>
                      </a:cubicBezTo>
                      <a:cubicBezTo>
                        <a:pt x="1907537" y="1296098"/>
                        <a:pt x="1874199" y="1343247"/>
                        <a:pt x="1835337" y="1382204"/>
                      </a:cubicBezTo>
                      <a:cubicBezTo>
                        <a:pt x="1765519" y="1452308"/>
                        <a:pt x="1679032" y="1493647"/>
                        <a:pt x="1583211" y="1511935"/>
                      </a:cubicBezTo>
                      <a:cubicBezTo>
                        <a:pt x="1477102" y="1532128"/>
                        <a:pt x="1350515" y="1538605"/>
                        <a:pt x="1275839" y="1630045"/>
                      </a:cubicBezTo>
                      <a:cubicBezTo>
                        <a:pt x="1244597" y="1668240"/>
                        <a:pt x="1224594" y="1718818"/>
                        <a:pt x="1229833" y="1769110"/>
                      </a:cubicBezTo>
                      <a:cubicBezTo>
                        <a:pt x="1235358" y="1822640"/>
                        <a:pt x="1265457" y="1870360"/>
                        <a:pt x="1315749" y="1890553"/>
                      </a:cubicBezTo>
                      <a:cubicBezTo>
                        <a:pt x="1370041" y="1912366"/>
                        <a:pt x="1444241" y="1879695"/>
                        <a:pt x="1450051" y="1815973"/>
                      </a:cubicBezTo>
                      <a:cubicBezTo>
                        <a:pt x="1454147" y="1770157"/>
                        <a:pt x="1413951" y="1719675"/>
                        <a:pt x="1365850" y="1733867"/>
                      </a:cubicBezTo>
                      <a:cubicBezTo>
                        <a:pt x="1362707" y="1734820"/>
                        <a:pt x="1362326" y="1740058"/>
                        <a:pt x="1365850" y="1740725"/>
                      </a:cubicBezTo>
                      <a:cubicBezTo>
                        <a:pt x="1385281" y="1744154"/>
                        <a:pt x="1401378" y="1760251"/>
                        <a:pt x="1404426" y="1780444"/>
                      </a:cubicBezTo>
                      <a:cubicBezTo>
                        <a:pt x="1406808" y="1795780"/>
                        <a:pt x="1397664" y="1809972"/>
                        <a:pt x="1385853" y="1819116"/>
                      </a:cubicBezTo>
                      <a:cubicBezTo>
                        <a:pt x="1358611" y="1840261"/>
                        <a:pt x="1320321" y="1826831"/>
                        <a:pt x="1302033" y="1799971"/>
                      </a:cubicBezTo>
                      <a:cubicBezTo>
                        <a:pt x="1280601" y="1768538"/>
                        <a:pt x="1285745" y="1725866"/>
                        <a:pt x="1302223" y="1693481"/>
                      </a:cubicBezTo>
                      <a:cubicBezTo>
                        <a:pt x="1322321" y="1653952"/>
                        <a:pt x="1358040" y="1627759"/>
                        <a:pt x="1397187" y="1609852"/>
                      </a:cubicBezTo>
                      <a:cubicBezTo>
                        <a:pt x="1487675" y="1568418"/>
                        <a:pt x="1591402" y="1573657"/>
                        <a:pt x="1683033" y="1535366"/>
                      </a:cubicBezTo>
                      <a:cubicBezTo>
                        <a:pt x="1747041" y="1508601"/>
                        <a:pt x="1804953" y="1468310"/>
                        <a:pt x="1852673" y="1417637"/>
                      </a:cubicBezTo>
                      <a:cubicBezTo>
                        <a:pt x="1835909" y="1447069"/>
                        <a:pt x="1818383" y="1476025"/>
                        <a:pt x="1801047" y="1504315"/>
                      </a:cubicBezTo>
                      <a:cubicBezTo>
                        <a:pt x="1714370" y="1645951"/>
                        <a:pt x="1615977" y="1801876"/>
                        <a:pt x="1618548" y="1975231"/>
                      </a:cubicBezTo>
                      <a:cubicBezTo>
                        <a:pt x="1619691" y="2048859"/>
                        <a:pt x="1639884" y="2122297"/>
                        <a:pt x="1687890" y="2178685"/>
                      </a:cubicBezTo>
                      <a:cubicBezTo>
                        <a:pt x="1696367" y="2188686"/>
                        <a:pt x="1705702" y="2197639"/>
                        <a:pt x="1715608" y="2205640"/>
                      </a:cubicBezTo>
                      <a:cubicBezTo>
                        <a:pt x="1731324" y="2224690"/>
                        <a:pt x="1753041" y="2239930"/>
                        <a:pt x="1773330" y="2250027"/>
                      </a:cubicBezTo>
                      <a:cubicBezTo>
                        <a:pt x="1824003" y="2275078"/>
                        <a:pt x="1878866" y="2271363"/>
                        <a:pt x="1931159" y="2252789"/>
                      </a:cubicBezTo>
                      <a:cubicBezTo>
                        <a:pt x="1959829" y="2242597"/>
                        <a:pt x="1987833" y="2230025"/>
                        <a:pt x="2014883" y="2216118"/>
                      </a:cubicBezTo>
                      <a:cubicBezTo>
                        <a:pt x="2040506" y="2202878"/>
                        <a:pt x="2066604" y="2191829"/>
                        <a:pt x="2094989" y="2186400"/>
                      </a:cubicBezTo>
                      <a:cubicBezTo>
                        <a:pt x="2140328" y="2177732"/>
                        <a:pt x="2197859" y="2195163"/>
                        <a:pt x="2216338" y="2242312"/>
                      </a:cubicBezTo>
                      <a:cubicBezTo>
                        <a:pt x="2217480" y="2245264"/>
                        <a:pt x="2222052" y="2245074"/>
                        <a:pt x="2222052" y="2241550"/>
                      </a:cubicBezTo>
                      <a:cubicBezTo>
                        <a:pt x="2222052" y="2194782"/>
                        <a:pt x="2188429" y="2162683"/>
                        <a:pt x="2147376" y="2147919"/>
                      </a:cubicBezTo>
                      <a:cubicBezTo>
                        <a:pt x="2117944" y="2137346"/>
                        <a:pt x="2087845" y="2138108"/>
                        <a:pt x="2058317" y="2144490"/>
                      </a:cubicBezTo>
                      <a:cubicBezTo>
                        <a:pt x="2066223" y="2133727"/>
                        <a:pt x="2073272" y="2122487"/>
                        <a:pt x="2079558" y="2110771"/>
                      </a:cubicBezTo>
                      <a:cubicBezTo>
                        <a:pt x="2118611" y="2038096"/>
                        <a:pt x="2129088" y="1943417"/>
                        <a:pt x="2082416" y="1871503"/>
                      </a:cubicBezTo>
                      <a:cubicBezTo>
                        <a:pt x="2042125" y="1809496"/>
                        <a:pt x="1966878" y="1771967"/>
                        <a:pt x="1896297" y="1802733"/>
                      </a:cubicBezTo>
                      <a:cubicBezTo>
                        <a:pt x="1837814" y="1828260"/>
                        <a:pt x="1798285" y="1898269"/>
                        <a:pt x="1830670" y="1959800"/>
                      </a:cubicBezTo>
                      <a:cubicBezTo>
                        <a:pt x="1843243" y="1983708"/>
                        <a:pt x="1863627" y="2001424"/>
                        <a:pt x="1888773" y="2010092"/>
                      </a:cubicBezTo>
                      <a:cubicBezTo>
                        <a:pt x="1888963" y="2010092"/>
                        <a:pt x="1889058" y="2009902"/>
                        <a:pt x="1888868" y="2009806"/>
                      </a:cubicBezTo>
                      <a:cubicBezTo>
                        <a:pt x="1856292" y="1993804"/>
                        <a:pt x="1843815" y="1957419"/>
                        <a:pt x="1846196" y="1922653"/>
                      </a:cubicBezTo>
                      <a:cubicBezTo>
                        <a:pt x="1848482" y="1889220"/>
                        <a:pt x="1871437" y="1862264"/>
                        <a:pt x="1902203" y="1851596"/>
                      </a:cubicBezTo>
                      <a:cubicBezTo>
                        <a:pt x="1970021" y="1828069"/>
                        <a:pt x="2034696" y="1875218"/>
                        <a:pt x="2050888" y="1942750"/>
                      </a:cubicBezTo>
                      <a:cubicBezTo>
                        <a:pt x="2087464" y="2095150"/>
                        <a:pt x="1904298" y="2264029"/>
                        <a:pt x="1766472" y="2162397"/>
                      </a:cubicBezTo>
                      <a:cubicBezTo>
                        <a:pt x="1715513" y="2124773"/>
                        <a:pt x="1692653" y="2055336"/>
                        <a:pt x="1688081" y="1994185"/>
                      </a:cubicBezTo>
                      <a:cubicBezTo>
                        <a:pt x="1685985" y="1965610"/>
                        <a:pt x="1687414" y="1936940"/>
                        <a:pt x="1691415" y="1908556"/>
                      </a:cubicBezTo>
                      <a:cubicBezTo>
                        <a:pt x="1716751" y="1830546"/>
                        <a:pt x="1765900" y="1760251"/>
                        <a:pt x="1822002" y="1701101"/>
                      </a:cubicBezTo>
                      <a:cubicBezTo>
                        <a:pt x="1905156" y="1613185"/>
                        <a:pt x="2001549" y="1539557"/>
                        <a:pt x="2083178" y="1450117"/>
                      </a:cubicBezTo>
                      <a:cubicBezTo>
                        <a:pt x="2155949" y="1370393"/>
                        <a:pt x="2229672" y="1265428"/>
                        <a:pt x="2232339" y="1152271"/>
                      </a:cubicBezTo>
                      <a:cubicBezTo>
                        <a:pt x="2233482" y="1103122"/>
                        <a:pt x="2216242" y="1051496"/>
                        <a:pt x="2172904" y="1025017"/>
                      </a:cubicBezTo>
                      <a:cubicBezTo>
                        <a:pt x="2131755" y="999871"/>
                        <a:pt x="2078796" y="1007300"/>
                        <a:pt x="2039267" y="1031970"/>
                      </a:cubicBezTo>
                      <a:cubicBezTo>
                        <a:pt x="2029552" y="1038066"/>
                        <a:pt x="2020599" y="1045114"/>
                        <a:pt x="2012502" y="1053115"/>
                      </a:cubicBezTo>
                      <a:cubicBezTo>
                        <a:pt x="2009931" y="1015682"/>
                        <a:pt x="2002882" y="978916"/>
                        <a:pt x="1990595" y="944149"/>
                      </a:cubicBezTo>
                      <a:cubicBezTo>
                        <a:pt x="1966878" y="815181"/>
                        <a:pt x="1920015" y="690689"/>
                        <a:pt x="1910966" y="559149"/>
                      </a:cubicBezTo>
                      <a:cubicBezTo>
                        <a:pt x="1906394" y="493522"/>
                        <a:pt x="1908870" y="423703"/>
                        <a:pt x="1937636" y="363315"/>
                      </a:cubicBezTo>
                      <a:cubicBezTo>
                        <a:pt x="1959924" y="316547"/>
                        <a:pt x="1999739" y="274828"/>
                        <a:pt x="2054412" y="276542"/>
                      </a:cubicBezTo>
                      <a:cubicBezTo>
                        <a:pt x="2107562" y="278257"/>
                        <a:pt x="2156806" y="315785"/>
                        <a:pt x="2178333" y="364934"/>
                      </a:cubicBezTo>
                      <a:cubicBezTo>
                        <a:pt x="2200812" y="416179"/>
                        <a:pt x="2190620" y="486378"/>
                        <a:pt x="2146805" y="522954"/>
                      </a:cubicBezTo>
                      <a:cubicBezTo>
                        <a:pt x="2102990" y="559435"/>
                        <a:pt x="2026885" y="550100"/>
                        <a:pt x="2010978" y="491331"/>
                      </a:cubicBezTo>
                      <a:cubicBezTo>
                        <a:pt x="2004406" y="466947"/>
                        <a:pt x="2003549" y="438181"/>
                        <a:pt x="2024599" y="418750"/>
                      </a:cubicBezTo>
                      <a:cubicBezTo>
                        <a:pt x="2047554" y="397510"/>
                        <a:pt x="2095274" y="395700"/>
                        <a:pt x="2100609" y="434181"/>
                      </a:cubicBezTo>
                      <a:cubicBezTo>
                        <a:pt x="2101847" y="443325"/>
                        <a:pt x="2114896" y="440182"/>
                        <a:pt x="2115468" y="432085"/>
                      </a:cubicBezTo>
                      <a:cubicBezTo>
                        <a:pt x="2118325" y="395700"/>
                        <a:pt x="2096608" y="364648"/>
                        <a:pt x="2061366" y="356743"/>
                      </a:cubicBezTo>
                      <a:cubicBezTo>
                        <a:pt x="2021170" y="347694"/>
                        <a:pt x="1982499" y="370649"/>
                        <a:pt x="1960591" y="404177"/>
                      </a:cubicBezTo>
                      <a:cubicBezTo>
                        <a:pt x="1918872" y="468185"/>
                        <a:pt x="1947828" y="560387"/>
                        <a:pt x="2014312" y="593439"/>
                      </a:cubicBezTo>
                      <a:cubicBezTo>
                        <a:pt x="2087559" y="629729"/>
                        <a:pt x="2176713" y="599059"/>
                        <a:pt x="2220909" y="531812"/>
                      </a:cubicBezTo>
                      <a:cubicBezTo>
                        <a:pt x="2263010" y="467709"/>
                        <a:pt x="2262153" y="377602"/>
                        <a:pt x="2222338" y="312737"/>
                      </a:cubicBezTo>
                      <a:cubicBezTo>
                        <a:pt x="2184905" y="251777"/>
                        <a:pt x="2114230" y="205009"/>
                        <a:pt x="2041554" y="213963"/>
                      </a:cubicBezTo>
                      <a:cubicBezTo>
                        <a:pt x="1967544" y="223107"/>
                        <a:pt x="1916395" y="280352"/>
                        <a:pt x="1890963" y="348265"/>
                      </a:cubicBezTo>
                      <a:cubicBezTo>
                        <a:pt x="1863817" y="420751"/>
                        <a:pt x="1867056" y="500475"/>
                        <a:pt x="1878676" y="575818"/>
                      </a:cubicBezTo>
                      <a:cubicBezTo>
                        <a:pt x="1893059" y="668401"/>
                        <a:pt x="1921443" y="758221"/>
                        <a:pt x="1946208" y="848328"/>
                      </a:cubicBezTo>
                      <a:cubicBezTo>
                        <a:pt x="1947828" y="854138"/>
                        <a:pt x="1949352" y="859948"/>
                        <a:pt x="1950971" y="865854"/>
                      </a:cubicBezTo>
                      <a:cubicBezTo>
                        <a:pt x="1941255" y="851662"/>
                        <a:pt x="1930397" y="838041"/>
                        <a:pt x="1918110" y="825277"/>
                      </a:cubicBezTo>
                      <a:cubicBezTo>
                        <a:pt x="1826670" y="729932"/>
                        <a:pt x="1682842" y="692213"/>
                        <a:pt x="1556445" y="724979"/>
                      </a:cubicBezTo>
                      <a:cubicBezTo>
                        <a:pt x="1555969" y="723741"/>
                        <a:pt x="1554445" y="722693"/>
                        <a:pt x="1553112" y="723646"/>
                      </a:cubicBezTo>
                      <a:cubicBezTo>
                        <a:pt x="1551302" y="724884"/>
                        <a:pt x="1549397" y="726122"/>
                        <a:pt x="1547587" y="727360"/>
                      </a:cubicBezTo>
                      <a:cubicBezTo>
                        <a:pt x="1543682" y="728503"/>
                        <a:pt x="1539777" y="729646"/>
                        <a:pt x="1535871" y="730980"/>
                      </a:cubicBezTo>
                      <a:cubicBezTo>
                        <a:pt x="1473483" y="751363"/>
                        <a:pt x="1417857" y="788511"/>
                        <a:pt x="1374708" y="836612"/>
                      </a:cubicBezTo>
                      <a:cubicBezTo>
                        <a:pt x="1283935" y="886428"/>
                        <a:pt x="1187352" y="922623"/>
                        <a:pt x="1082291" y="919289"/>
                      </a:cubicBezTo>
                      <a:cubicBezTo>
                        <a:pt x="1008948" y="917003"/>
                        <a:pt x="934653" y="894715"/>
                        <a:pt x="878361" y="845280"/>
                      </a:cubicBezTo>
                      <a:cubicBezTo>
                        <a:pt x="822258" y="795940"/>
                        <a:pt x="788825" y="722503"/>
                        <a:pt x="790635" y="646779"/>
                      </a:cubicBezTo>
                      <a:cubicBezTo>
                        <a:pt x="792350" y="577913"/>
                        <a:pt x="828735" y="510381"/>
                        <a:pt x="881599" y="472376"/>
                      </a:cubicBezTo>
                      <a:cubicBezTo>
                        <a:pt x="893124" y="464089"/>
                        <a:pt x="911031" y="453421"/>
                        <a:pt x="920461" y="449230"/>
                      </a:cubicBezTo>
                      <a:cubicBezTo>
                        <a:pt x="928938" y="445516"/>
                        <a:pt x="937892" y="442563"/>
                        <a:pt x="946845" y="440086"/>
                      </a:cubicBezTo>
                      <a:cubicBezTo>
                        <a:pt x="950560" y="439039"/>
                        <a:pt x="954370" y="438086"/>
                        <a:pt x="958180" y="437324"/>
                      </a:cubicBezTo>
                      <a:cubicBezTo>
                        <a:pt x="959609" y="437038"/>
                        <a:pt x="970563" y="434943"/>
                        <a:pt x="968562" y="435229"/>
                      </a:cubicBezTo>
                      <a:cubicBezTo>
                        <a:pt x="1006377" y="429990"/>
                        <a:pt x="1035714" y="434371"/>
                        <a:pt x="1071051" y="447040"/>
                      </a:cubicBezTo>
                      <a:cubicBezTo>
                        <a:pt x="1082767" y="451231"/>
                        <a:pt x="1096864" y="458279"/>
                        <a:pt x="1110866" y="467328"/>
                      </a:cubicBezTo>
                      <a:cubicBezTo>
                        <a:pt x="1124106" y="475996"/>
                        <a:pt x="1135440" y="485806"/>
                        <a:pt x="1148013" y="500189"/>
                      </a:cubicBezTo>
                      <a:cubicBezTo>
                        <a:pt x="1168397" y="523621"/>
                        <a:pt x="1181256" y="554196"/>
                        <a:pt x="1187256" y="588295"/>
                      </a:cubicBezTo>
                      <a:cubicBezTo>
                        <a:pt x="1192686" y="618966"/>
                        <a:pt x="1189447" y="655542"/>
                        <a:pt x="1176207" y="688498"/>
                      </a:cubicBezTo>
                      <a:cubicBezTo>
                        <a:pt x="1165444" y="715359"/>
                        <a:pt x="1141917" y="744410"/>
                        <a:pt x="1114676" y="761269"/>
                      </a:cubicBezTo>
                      <a:cubicBezTo>
                        <a:pt x="1052478" y="799655"/>
                        <a:pt x="964181" y="779653"/>
                        <a:pt x="945988" y="703548"/>
                      </a:cubicBezTo>
                      <a:cubicBezTo>
                        <a:pt x="938749" y="673163"/>
                        <a:pt x="944845" y="635825"/>
                        <a:pt x="972372" y="614394"/>
                      </a:cubicBezTo>
                      <a:cubicBezTo>
                        <a:pt x="1004090" y="589724"/>
                        <a:pt x="1046286" y="582295"/>
                        <a:pt x="1079529" y="608584"/>
                      </a:cubicBezTo>
                      <a:cubicBezTo>
                        <a:pt x="1087815" y="615156"/>
                        <a:pt x="1097721" y="605250"/>
                        <a:pt x="1091054" y="596868"/>
                      </a:cubicBezTo>
                      <a:cubicBezTo>
                        <a:pt x="1067051" y="566674"/>
                        <a:pt x="1025712" y="551053"/>
                        <a:pt x="987993" y="553339"/>
                      </a:cubicBezTo>
                      <a:cubicBezTo>
                        <a:pt x="942654" y="556101"/>
                        <a:pt x="904459" y="586581"/>
                        <a:pt x="885885" y="628205"/>
                      </a:cubicBezTo>
                      <a:cubicBezTo>
                        <a:pt x="865407" y="674020"/>
                        <a:pt x="865692" y="725932"/>
                        <a:pt x="889410" y="770413"/>
                      </a:cubicBezTo>
                      <a:cubicBezTo>
                        <a:pt x="912174" y="813085"/>
                        <a:pt x="954465" y="843565"/>
                        <a:pt x="1000185" y="855948"/>
                      </a:cubicBezTo>
                      <a:cubicBezTo>
                        <a:pt x="1074766" y="876046"/>
                        <a:pt x="1153442" y="846709"/>
                        <a:pt x="1205544" y="791464"/>
                      </a:cubicBezTo>
                      <a:cubicBezTo>
                        <a:pt x="1215831" y="782986"/>
                        <a:pt x="1225547" y="773938"/>
                        <a:pt x="1234500" y="764222"/>
                      </a:cubicBezTo>
                      <a:cubicBezTo>
                        <a:pt x="1270505" y="725455"/>
                        <a:pt x="1298985" y="680116"/>
                        <a:pt x="1318701" y="630682"/>
                      </a:cubicBezTo>
                      <a:cubicBezTo>
                        <a:pt x="1359373" y="528574"/>
                        <a:pt x="1354515" y="414083"/>
                        <a:pt x="1311367" y="313785"/>
                      </a:cubicBezTo>
                      <a:cubicBezTo>
                        <a:pt x="1266981" y="210629"/>
                        <a:pt x="1182399" y="130810"/>
                        <a:pt x="1077814" y="93472"/>
                      </a:cubicBezTo>
                      <a:cubicBezTo>
                        <a:pt x="970658" y="55181"/>
                        <a:pt x="852929" y="64420"/>
                        <a:pt x="752440" y="117570"/>
                      </a:cubicBezTo>
                      <a:cubicBezTo>
                        <a:pt x="655475" y="169005"/>
                        <a:pt x="580133" y="252634"/>
                        <a:pt x="501837" y="328168"/>
                      </a:cubicBezTo>
                      <a:cubicBezTo>
                        <a:pt x="461737" y="366839"/>
                        <a:pt x="420303" y="404939"/>
                        <a:pt x="373345" y="434848"/>
                      </a:cubicBezTo>
                      <a:cubicBezTo>
                        <a:pt x="322672" y="467137"/>
                        <a:pt x="260379" y="492855"/>
                        <a:pt x="199704" y="478758"/>
                      </a:cubicBezTo>
                      <a:cubicBezTo>
                        <a:pt x="102930" y="456184"/>
                        <a:pt x="45685" y="340931"/>
                        <a:pt x="59973" y="246062"/>
                      </a:cubicBezTo>
                      <a:cubicBezTo>
                        <a:pt x="67973" y="193103"/>
                        <a:pt x="93024" y="144145"/>
                        <a:pt x="134839" y="110902"/>
                      </a:cubicBezTo>
                      <a:cubicBezTo>
                        <a:pt x="171891" y="81470"/>
                        <a:pt x="221612" y="69659"/>
                        <a:pt x="265236" y="81184"/>
                      </a:cubicBezTo>
                      <a:cubicBezTo>
                        <a:pt x="309908" y="92995"/>
                        <a:pt x="337722" y="125571"/>
                        <a:pt x="348008" y="168529"/>
                      </a:cubicBezTo>
                      <a:cubicBezTo>
                        <a:pt x="356867" y="205581"/>
                        <a:pt x="345818" y="247586"/>
                        <a:pt x="315242" y="267112"/>
                      </a:cubicBezTo>
                      <a:cubicBezTo>
                        <a:pt x="284763" y="286543"/>
                        <a:pt x="244472" y="288734"/>
                        <a:pt x="214944" y="268065"/>
                      </a:cubicBezTo>
                      <a:cubicBezTo>
                        <a:pt x="211134" y="265398"/>
                        <a:pt x="203800" y="258159"/>
                        <a:pt x="199895" y="251968"/>
                      </a:cubicBezTo>
                      <a:cubicBezTo>
                        <a:pt x="193418" y="241585"/>
                        <a:pt x="188084" y="228917"/>
                        <a:pt x="186846" y="216535"/>
                      </a:cubicBezTo>
                      <a:cubicBezTo>
                        <a:pt x="184940" y="197675"/>
                        <a:pt x="192941" y="179292"/>
                        <a:pt x="210277" y="171005"/>
                      </a:cubicBezTo>
                      <a:cubicBezTo>
                        <a:pt x="225898" y="163576"/>
                        <a:pt x="251711" y="164147"/>
                        <a:pt x="266760" y="172624"/>
                      </a:cubicBezTo>
                      <a:cubicBezTo>
                        <a:pt x="272190" y="175672"/>
                        <a:pt x="278571" y="170624"/>
                        <a:pt x="277047" y="164623"/>
                      </a:cubicBezTo>
                      <a:cubicBezTo>
                        <a:pt x="262950" y="107188"/>
                        <a:pt x="186179" y="111379"/>
                        <a:pt x="151603" y="146716"/>
                      </a:cubicBezTo>
                      <a:cubicBezTo>
                        <a:pt x="105883" y="193484"/>
                        <a:pt x="115027" y="274066"/>
                        <a:pt x="161033" y="316833"/>
                      </a:cubicBezTo>
                      <a:cubicBezTo>
                        <a:pt x="247615" y="397319"/>
                        <a:pt x="400587" y="347218"/>
                        <a:pt x="423161" y="229965"/>
                      </a:cubicBezTo>
                      <a:cubicBezTo>
                        <a:pt x="434686" y="170338"/>
                        <a:pt x="417827" y="109378"/>
                        <a:pt x="378870" y="63468"/>
                      </a:cubicBezTo>
                      <a:cubicBezTo>
                        <a:pt x="339055" y="16510"/>
                        <a:pt x="273714" y="-5017"/>
                        <a:pt x="213897" y="984"/>
                      </a:cubicBezTo>
                      <a:cubicBezTo>
                        <a:pt x="147793" y="7651"/>
                        <a:pt x="89881" y="39465"/>
                        <a:pt x="50638" y="94138"/>
                      </a:cubicBezTo>
                      <a:cubicBezTo>
                        <a:pt x="13776" y="145383"/>
                        <a:pt x="-1749" y="210058"/>
                        <a:pt x="156" y="272923"/>
                      </a:cubicBezTo>
                      <a:close/>
                      <a:moveTo>
                        <a:pt x="2026599" y="1144651"/>
                      </a:moveTo>
                      <a:cubicBezTo>
                        <a:pt x="2032886" y="1107884"/>
                        <a:pt x="2061556" y="1078261"/>
                        <a:pt x="2096608" y="1068355"/>
                      </a:cubicBezTo>
                      <a:cubicBezTo>
                        <a:pt x="2129660" y="1059021"/>
                        <a:pt x="2161092" y="1073023"/>
                        <a:pt x="2174618" y="1105789"/>
                      </a:cubicBezTo>
                      <a:cubicBezTo>
                        <a:pt x="2190525" y="1144651"/>
                        <a:pt x="2181762" y="1190275"/>
                        <a:pt x="2169570" y="1228756"/>
                      </a:cubicBezTo>
                      <a:cubicBezTo>
                        <a:pt x="2104705" y="1434687"/>
                        <a:pt x="1902489" y="1547368"/>
                        <a:pt x="1778378" y="1711198"/>
                      </a:cubicBezTo>
                      <a:cubicBezTo>
                        <a:pt x="1753994" y="1743392"/>
                        <a:pt x="1731991" y="1778158"/>
                        <a:pt x="1714084" y="1814925"/>
                      </a:cubicBezTo>
                      <a:cubicBezTo>
                        <a:pt x="1720371" y="1795589"/>
                        <a:pt x="1727514" y="1776634"/>
                        <a:pt x="1735230" y="1758156"/>
                      </a:cubicBezTo>
                      <a:cubicBezTo>
                        <a:pt x="1804286" y="1592611"/>
                        <a:pt x="1920586" y="1451832"/>
                        <a:pt x="1979832" y="1281334"/>
                      </a:cubicBezTo>
                      <a:cubicBezTo>
                        <a:pt x="1985166" y="1265999"/>
                        <a:pt x="1989928" y="1250283"/>
                        <a:pt x="1994119" y="1234376"/>
                      </a:cubicBezTo>
                      <a:cubicBezTo>
                        <a:pt x="2003358" y="1243901"/>
                        <a:pt x="2014503" y="1251616"/>
                        <a:pt x="2027171" y="1256760"/>
                      </a:cubicBezTo>
                      <a:cubicBezTo>
                        <a:pt x="2054793" y="1267999"/>
                        <a:pt x="2088988" y="1266571"/>
                        <a:pt x="2108419" y="1241234"/>
                      </a:cubicBezTo>
                      <a:cubicBezTo>
                        <a:pt x="2116325" y="1230852"/>
                        <a:pt x="2119849" y="1218184"/>
                        <a:pt x="2112896" y="1206087"/>
                      </a:cubicBezTo>
                      <a:cubicBezTo>
                        <a:pt x="2106990" y="1195800"/>
                        <a:pt x="2092227" y="1188085"/>
                        <a:pt x="2080606" y="1192752"/>
                      </a:cubicBezTo>
                      <a:cubicBezTo>
                        <a:pt x="2067652" y="1197895"/>
                        <a:pt x="2053936" y="1202086"/>
                        <a:pt x="2040506" y="1192657"/>
                      </a:cubicBezTo>
                      <a:cubicBezTo>
                        <a:pt x="2025837" y="1182274"/>
                        <a:pt x="2023647" y="1161605"/>
                        <a:pt x="2026504" y="1144746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 w="9525" cap="flat" cmpd="sng">
                  <a:solidFill>
                    <a:schemeClr val="dk1"/>
                  </a:solidFill>
                  <a:prstDash val="solid"/>
                  <a:miter lim="8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197" name="Google Shape;1197;p27"/>
                <p:cNvSpPr/>
                <p:nvPr/>
              </p:nvSpPr>
              <p:spPr>
                <a:xfrm flipH="1">
                  <a:off x="22769" y="5063"/>
                  <a:ext cx="2165614" cy="2280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9594" h="2285969" extrusionOk="0">
                      <a:moveTo>
                        <a:pt x="2161" y="708465"/>
                      </a:moveTo>
                      <a:cubicBezTo>
                        <a:pt x="6161" y="742088"/>
                        <a:pt x="15020" y="774663"/>
                        <a:pt x="28926" y="805429"/>
                      </a:cubicBezTo>
                      <a:cubicBezTo>
                        <a:pt x="32832" y="814002"/>
                        <a:pt x="37118" y="822288"/>
                        <a:pt x="41880" y="830385"/>
                      </a:cubicBezTo>
                      <a:cubicBezTo>
                        <a:pt x="78075" y="908394"/>
                        <a:pt x="144179" y="969926"/>
                        <a:pt x="222474" y="1003549"/>
                      </a:cubicBezTo>
                      <a:cubicBezTo>
                        <a:pt x="266861" y="1022599"/>
                        <a:pt x="315248" y="1033458"/>
                        <a:pt x="363635" y="1030600"/>
                      </a:cubicBezTo>
                      <a:cubicBezTo>
                        <a:pt x="417546" y="1027457"/>
                        <a:pt x="469553" y="1010217"/>
                        <a:pt x="516987" y="984404"/>
                      </a:cubicBezTo>
                      <a:cubicBezTo>
                        <a:pt x="618333" y="929254"/>
                        <a:pt x="695676" y="838767"/>
                        <a:pt x="767399" y="749803"/>
                      </a:cubicBezTo>
                      <a:cubicBezTo>
                        <a:pt x="845886" y="652553"/>
                        <a:pt x="918656" y="550731"/>
                        <a:pt x="997238" y="453480"/>
                      </a:cubicBezTo>
                      <a:cubicBezTo>
                        <a:pt x="1138017" y="279173"/>
                        <a:pt x="1313277" y="114390"/>
                        <a:pt x="1534734" y="59907"/>
                      </a:cubicBezTo>
                      <a:cubicBezTo>
                        <a:pt x="1747141" y="7615"/>
                        <a:pt x="1983171" y="62003"/>
                        <a:pt x="2128998" y="233548"/>
                      </a:cubicBezTo>
                      <a:cubicBezTo>
                        <a:pt x="2194721" y="310891"/>
                        <a:pt x="2239964" y="408903"/>
                        <a:pt x="2249871" y="511011"/>
                      </a:cubicBezTo>
                      <a:cubicBezTo>
                        <a:pt x="2259491" y="610738"/>
                        <a:pt x="2235202" y="710179"/>
                        <a:pt x="2187672" y="797333"/>
                      </a:cubicBezTo>
                      <a:cubicBezTo>
                        <a:pt x="2139095" y="886392"/>
                        <a:pt x="2069086" y="962401"/>
                        <a:pt x="1989457" y="1023742"/>
                      </a:cubicBezTo>
                      <a:cubicBezTo>
                        <a:pt x="1988409" y="1022885"/>
                        <a:pt x="1987362" y="1022123"/>
                        <a:pt x="1986409" y="1021266"/>
                      </a:cubicBezTo>
                      <a:cubicBezTo>
                        <a:pt x="1893064" y="947447"/>
                        <a:pt x="1801624" y="872390"/>
                        <a:pt x="1716185" y="789237"/>
                      </a:cubicBezTo>
                      <a:cubicBezTo>
                        <a:pt x="1703421" y="776759"/>
                        <a:pt x="1690467" y="764186"/>
                        <a:pt x="1677609" y="751422"/>
                      </a:cubicBezTo>
                      <a:cubicBezTo>
                        <a:pt x="1730377" y="676651"/>
                        <a:pt x="1784384" y="602261"/>
                        <a:pt x="1825627" y="520155"/>
                      </a:cubicBezTo>
                      <a:cubicBezTo>
                        <a:pt x="1851249" y="469197"/>
                        <a:pt x="1871252" y="413475"/>
                        <a:pt x="1873157" y="355659"/>
                      </a:cubicBezTo>
                      <a:cubicBezTo>
                        <a:pt x="1874966" y="301366"/>
                        <a:pt x="1857250" y="250312"/>
                        <a:pt x="1824008" y="208212"/>
                      </a:cubicBezTo>
                      <a:cubicBezTo>
                        <a:pt x="1761238" y="128773"/>
                        <a:pt x="1652272" y="99436"/>
                        <a:pt x="1556260" y="116010"/>
                      </a:cubicBezTo>
                      <a:cubicBezTo>
                        <a:pt x="1500348" y="125725"/>
                        <a:pt x="1451580" y="155443"/>
                        <a:pt x="1417957" y="201735"/>
                      </a:cubicBezTo>
                      <a:cubicBezTo>
                        <a:pt x="1387287" y="244026"/>
                        <a:pt x="1372809" y="297937"/>
                        <a:pt x="1371856" y="350039"/>
                      </a:cubicBezTo>
                      <a:cubicBezTo>
                        <a:pt x="1369856" y="459386"/>
                        <a:pt x="1422243" y="567209"/>
                        <a:pt x="1484537" y="653505"/>
                      </a:cubicBezTo>
                      <a:cubicBezTo>
                        <a:pt x="1513302" y="693415"/>
                        <a:pt x="1545211" y="730563"/>
                        <a:pt x="1579311" y="765519"/>
                      </a:cubicBezTo>
                      <a:cubicBezTo>
                        <a:pt x="1555307" y="815526"/>
                        <a:pt x="1529495" y="865341"/>
                        <a:pt x="1510349" y="917538"/>
                      </a:cubicBezTo>
                      <a:cubicBezTo>
                        <a:pt x="1491966" y="967545"/>
                        <a:pt x="1477393" y="1022409"/>
                        <a:pt x="1495395" y="1074892"/>
                      </a:cubicBezTo>
                      <a:cubicBezTo>
                        <a:pt x="1510349" y="1118516"/>
                        <a:pt x="1543592" y="1152520"/>
                        <a:pt x="1584549" y="1171761"/>
                      </a:cubicBezTo>
                      <a:cubicBezTo>
                        <a:pt x="1682657" y="1217957"/>
                        <a:pt x="1788765" y="1178714"/>
                        <a:pt x="1878014" y="1130041"/>
                      </a:cubicBezTo>
                      <a:cubicBezTo>
                        <a:pt x="1904875" y="1115373"/>
                        <a:pt x="1931354" y="1099275"/>
                        <a:pt x="1957263" y="1081750"/>
                      </a:cubicBezTo>
                      <a:cubicBezTo>
                        <a:pt x="2017270" y="1132804"/>
                        <a:pt x="2074229" y="1187096"/>
                        <a:pt x="2123760" y="1248818"/>
                      </a:cubicBezTo>
                      <a:cubicBezTo>
                        <a:pt x="2176433" y="1325780"/>
                        <a:pt x="2207198" y="1420173"/>
                        <a:pt x="2180910" y="1512946"/>
                      </a:cubicBezTo>
                      <a:cubicBezTo>
                        <a:pt x="2155573" y="1602386"/>
                        <a:pt x="2086803" y="1674490"/>
                        <a:pt x="2006221" y="1715829"/>
                      </a:cubicBezTo>
                      <a:cubicBezTo>
                        <a:pt x="1918877" y="1760596"/>
                        <a:pt x="1816197" y="1761072"/>
                        <a:pt x="1722471" y="1738022"/>
                      </a:cubicBezTo>
                      <a:cubicBezTo>
                        <a:pt x="1732187" y="1727830"/>
                        <a:pt x="1741045" y="1716781"/>
                        <a:pt x="1748951" y="1704589"/>
                      </a:cubicBezTo>
                      <a:cubicBezTo>
                        <a:pt x="1805339" y="1618007"/>
                        <a:pt x="1799529" y="1505612"/>
                        <a:pt x="1746474" y="1418744"/>
                      </a:cubicBezTo>
                      <a:cubicBezTo>
                        <a:pt x="1694849" y="1334353"/>
                        <a:pt x="1605980" y="1271678"/>
                        <a:pt x="1508159" y="1259772"/>
                      </a:cubicBezTo>
                      <a:cubicBezTo>
                        <a:pt x="1462058" y="1254152"/>
                        <a:pt x="1412432" y="1262725"/>
                        <a:pt x="1373952" y="1290252"/>
                      </a:cubicBezTo>
                      <a:cubicBezTo>
                        <a:pt x="1328613" y="1322827"/>
                        <a:pt x="1305848" y="1369881"/>
                        <a:pt x="1299466" y="1424078"/>
                      </a:cubicBezTo>
                      <a:cubicBezTo>
                        <a:pt x="1286417" y="1535139"/>
                        <a:pt x="1359093" y="1625627"/>
                        <a:pt x="1442246" y="1687254"/>
                      </a:cubicBezTo>
                      <a:cubicBezTo>
                        <a:pt x="1496729" y="1727640"/>
                        <a:pt x="1558260" y="1760977"/>
                        <a:pt x="1622840" y="1784504"/>
                      </a:cubicBezTo>
                      <a:cubicBezTo>
                        <a:pt x="1584168" y="1804792"/>
                        <a:pt x="1542449" y="1820413"/>
                        <a:pt x="1504063" y="1837177"/>
                      </a:cubicBezTo>
                      <a:cubicBezTo>
                        <a:pt x="1417766" y="1874896"/>
                        <a:pt x="1332137" y="1927570"/>
                        <a:pt x="1292894" y="2018914"/>
                      </a:cubicBezTo>
                      <a:cubicBezTo>
                        <a:pt x="1251270" y="2115593"/>
                        <a:pt x="1290798" y="2235703"/>
                        <a:pt x="1389763" y="2276375"/>
                      </a:cubicBezTo>
                      <a:cubicBezTo>
                        <a:pt x="1478346" y="2312856"/>
                        <a:pt x="1596932" y="2240561"/>
                        <a:pt x="1592074" y="2139787"/>
                      </a:cubicBezTo>
                      <a:cubicBezTo>
                        <a:pt x="1589788" y="2092638"/>
                        <a:pt x="1564737" y="2045965"/>
                        <a:pt x="1524065" y="2021962"/>
                      </a:cubicBezTo>
                      <a:cubicBezTo>
                        <a:pt x="1480536" y="1996245"/>
                        <a:pt x="1419386" y="2001960"/>
                        <a:pt x="1385858" y="2042155"/>
                      </a:cubicBezTo>
                      <a:cubicBezTo>
                        <a:pt x="1352901" y="2081684"/>
                        <a:pt x="1357854" y="2149502"/>
                        <a:pt x="1410718" y="2168743"/>
                      </a:cubicBezTo>
                      <a:cubicBezTo>
                        <a:pt x="1431197" y="2176172"/>
                        <a:pt x="1454057" y="2171505"/>
                        <a:pt x="1470726" y="2157598"/>
                      </a:cubicBezTo>
                      <a:cubicBezTo>
                        <a:pt x="1485965" y="2145025"/>
                        <a:pt x="1489966" y="2130166"/>
                        <a:pt x="1490538" y="2111307"/>
                      </a:cubicBezTo>
                      <a:cubicBezTo>
                        <a:pt x="1490919" y="2098353"/>
                        <a:pt x="1471106" y="2098353"/>
                        <a:pt x="1470726" y="2111307"/>
                      </a:cubicBezTo>
                      <a:cubicBezTo>
                        <a:pt x="1470535" y="2117784"/>
                        <a:pt x="1471488" y="2114164"/>
                        <a:pt x="1467487" y="2118831"/>
                      </a:cubicBezTo>
                      <a:cubicBezTo>
                        <a:pt x="1464534" y="2122356"/>
                        <a:pt x="1461486" y="2125309"/>
                        <a:pt x="1457295" y="2127309"/>
                      </a:cubicBezTo>
                      <a:cubicBezTo>
                        <a:pt x="1450628" y="2130547"/>
                        <a:pt x="1440817" y="2132071"/>
                        <a:pt x="1434340" y="2127309"/>
                      </a:cubicBezTo>
                      <a:cubicBezTo>
                        <a:pt x="1423863" y="2119498"/>
                        <a:pt x="1422338" y="2097877"/>
                        <a:pt x="1428244" y="2087208"/>
                      </a:cubicBezTo>
                      <a:cubicBezTo>
                        <a:pt x="1447485" y="2052537"/>
                        <a:pt x="1495110" y="2069397"/>
                        <a:pt x="1513779" y="2094162"/>
                      </a:cubicBezTo>
                      <a:cubicBezTo>
                        <a:pt x="1534067" y="2121213"/>
                        <a:pt x="1537591" y="2159027"/>
                        <a:pt x="1516446" y="2186268"/>
                      </a:cubicBezTo>
                      <a:cubicBezTo>
                        <a:pt x="1494633" y="2214463"/>
                        <a:pt x="1456247" y="2226559"/>
                        <a:pt x="1422148" y="2221035"/>
                      </a:cubicBezTo>
                      <a:cubicBezTo>
                        <a:pt x="1379381" y="2214177"/>
                        <a:pt x="1345757" y="2182363"/>
                        <a:pt x="1328994" y="2141882"/>
                      </a:cubicBezTo>
                      <a:cubicBezTo>
                        <a:pt x="1310610" y="2097496"/>
                        <a:pt x="1315944" y="2044917"/>
                        <a:pt x="1334804" y="2001579"/>
                      </a:cubicBezTo>
                      <a:cubicBezTo>
                        <a:pt x="1372999" y="1913854"/>
                        <a:pt x="1467487" y="1876230"/>
                        <a:pt x="1548926" y="1841463"/>
                      </a:cubicBezTo>
                      <a:cubicBezTo>
                        <a:pt x="1582644" y="1827081"/>
                        <a:pt x="1617411" y="1812126"/>
                        <a:pt x="1649700" y="1793458"/>
                      </a:cubicBezTo>
                      <a:cubicBezTo>
                        <a:pt x="1679132" y="1802792"/>
                        <a:pt x="1708946" y="1810031"/>
                        <a:pt x="1738949" y="1814889"/>
                      </a:cubicBezTo>
                      <a:cubicBezTo>
                        <a:pt x="1843248" y="1831653"/>
                        <a:pt x="1951643" y="1821175"/>
                        <a:pt x="2046036" y="1770788"/>
                      </a:cubicBezTo>
                      <a:cubicBezTo>
                        <a:pt x="2130427" y="1725830"/>
                        <a:pt x="2199579" y="1651345"/>
                        <a:pt x="2235202" y="1561429"/>
                      </a:cubicBezTo>
                      <a:cubicBezTo>
                        <a:pt x="2273778" y="1464083"/>
                        <a:pt x="2259967" y="1356165"/>
                        <a:pt x="2212056" y="1264820"/>
                      </a:cubicBezTo>
                      <a:cubicBezTo>
                        <a:pt x="2164622" y="1174333"/>
                        <a:pt x="2090041" y="1104705"/>
                        <a:pt x="2012127" y="1041459"/>
                      </a:cubicBezTo>
                      <a:cubicBezTo>
                        <a:pt x="2119854" y="956496"/>
                        <a:pt x="2209770" y="846101"/>
                        <a:pt x="2253776" y="715513"/>
                      </a:cubicBezTo>
                      <a:cubicBezTo>
                        <a:pt x="2316164" y="530538"/>
                        <a:pt x="2261777" y="329655"/>
                        <a:pt x="2130618" y="189828"/>
                      </a:cubicBezTo>
                      <a:cubicBezTo>
                        <a:pt x="1986599" y="36190"/>
                        <a:pt x="1768572" y="-15912"/>
                        <a:pt x="1566833" y="21236"/>
                      </a:cubicBezTo>
                      <a:cubicBezTo>
                        <a:pt x="1358140" y="59717"/>
                        <a:pt x="1181642" y="195924"/>
                        <a:pt x="1037719" y="347848"/>
                      </a:cubicBezTo>
                      <a:cubicBezTo>
                        <a:pt x="955995" y="434145"/>
                        <a:pt x="879413" y="524727"/>
                        <a:pt x="802166" y="615120"/>
                      </a:cubicBezTo>
                      <a:cubicBezTo>
                        <a:pt x="729014" y="700654"/>
                        <a:pt x="654528" y="788189"/>
                        <a:pt x="568327" y="860579"/>
                      </a:cubicBezTo>
                      <a:cubicBezTo>
                        <a:pt x="531370" y="891630"/>
                        <a:pt x="489651" y="919634"/>
                        <a:pt x="444407" y="936303"/>
                      </a:cubicBezTo>
                      <a:cubicBezTo>
                        <a:pt x="400496" y="952400"/>
                        <a:pt x="362206" y="956972"/>
                        <a:pt x="315629" y="951924"/>
                      </a:cubicBezTo>
                      <a:cubicBezTo>
                        <a:pt x="301341" y="950400"/>
                        <a:pt x="276767" y="944018"/>
                        <a:pt x="259145" y="937731"/>
                      </a:cubicBezTo>
                      <a:cubicBezTo>
                        <a:pt x="240191" y="930969"/>
                        <a:pt x="222474" y="922015"/>
                        <a:pt x="204186" y="910490"/>
                      </a:cubicBezTo>
                      <a:cubicBezTo>
                        <a:pt x="170944" y="889535"/>
                        <a:pt x="141036" y="861246"/>
                        <a:pt x="119414" y="827813"/>
                      </a:cubicBezTo>
                      <a:cubicBezTo>
                        <a:pt x="73503" y="756661"/>
                        <a:pt x="67503" y="668555"/>
                        <a:pt x="104364" y="591593"/>
                      </a:cubicBezTo>
                      <a:cubicBezTo>
                        <a:pt x="140464" y="516155"/>
                        <a:pt x="210473" y="452909"/>
                        <a:pt x="294388" y="441479"/>
                      </a:cubicBezTo>
                      <a:cubicBezTo>
                        <a:pt x="384876" y="429192"/>
                        <a:pt x="484697" y="477483"/>
                        <a:pt x="522321" y="563970"/>
                      </a:cubicBezTo>
                      <a:cubicBezTo>
                        <a:pt x="559278" y="648933"/>
                        <a:pt x="531561" y="759423"/>
                        <a:pt x="446216" y="800952"/>
                      </a:cubicBezTo>
                      <a:cubicBezTo>
                        <a:pt x="361444" y="842291"/>
                        <a:pt x="248763" y="803619"/>
                        <a:pt x="232476" y="701988"/>
                      </a:cubicBezTo>
                      <a:cubicBezTo>
                        <a:pt x="224570" y="653124"/>
                        <a:pt x="249811" y="604833"/>
                        <a:pt x="295626" y="586354"/>
                      </a:cubicBezTo>
                      <a:cubicBezTo>
                        <a:pt x="336774" y="569781"/>
                        <a:pt x="380875" y="586068"/>
                        <a:pt x="399163" y="627597"/>
                      </a:cubicBezTo>
                      <a:cubicBezTo>
                        <a:pt x="414689" y="662935"/>
                        <a:pt x="407259" y="709703"/>
                        <a:pt x="366778" y="722371"/>
                      </a:cubicBezTo>
                      <a:cubicBezTo>
                        <a:pt x="331250" y="733611"/>
                        <a:pt x="287720" y="724752"/>
                        <a:pt x="273528" y="685414"/>
                      </a:cubicBezTo>
                      <a:cubicBezTo>
                        <a:pt x="273052" y="683985"/>
                        <a:pt x="270956" y="684557"/>
                        <a:pt x="271242" y="686081"/>
                      </a:cubicBezTo>
                      <a:cubicBezTo>
                        <a:pt x="278100" y="719323"/>
                        <a:pt x="308199" y="739230"/>
                        <a:pt x="339918" y="743136"/>
                      </a:cubicBezTo>
                      <a:cubicBezTo>
                        <a:pt x="375922" y="747708"/>
                        <a:pt x="410117" y="729801"/>
                        <a:pt x="424023" y="694844"/>
                      </a:cubicBezTo>
                      <a:cubicBezTo>
                        <a:pt x="438978" y="657125"/>
                        <a:pt x="426690" y="612834"/>
                        <a:pt x="399353" y="584354"/>
                      </a:cubicBezTo>
                      <a:cubicBezTo>
                        <a:pt x="369350" y="553017"/>
                        <a:pt x="323915" y="547587"/>
                        <a:pt x="285053" y="563970"/>
                      </a:cubicBezTo>
                      <a:cubicBezTo>
                        <a:pt x="243905" y="581306"/>
                        <a:pt x="213616" y="619501"/>
                        <a:pt x="207711" y="664554"/>
                      </a:cubicBezTo>
                      <a:cubicBezTo>
                        <a:pt x="201519" y="712084"/>
                        <a:pt x="220284" y="761043"/>
                        <a:pt x="253335" y="794666"/>
                      </a:cubicBezTo>
                      <a:cubicBezTo>
                        <a:pt x="317724" y="860198"/>
                        <a:pt x="428690" y="858293"/>
                        <a:pt x="498795" y="803715"/>
                      </a:cubicBezTo>
                      <a:cubicBezTo>
                        <a:pt x="576328" y="743326"/>
                        <a:pt x="594045" y="629121"/>
                        <a:pt x="556135" y="541015"/>
                      </a:cubicBezTo>
                      <a:cubicBezTo>
                        <a:pt x="515559" y="446718"/>
                        <a:pt x="412498" y="389568"/>
                        <a:pt x="313247" y="390615"/>
                      </a:cubicBezTo>
                      <a:cubicBezTo>
                        <a:pt x="236190" y="391377"/>
                        <a:pt x="165515" y="426620"/>
                        <a:pt x="112365" y="480436"/>
                      </a:cubicBezTo>
                      <a:cubicBezTo>
                        <a:pt x="153989" y="428525"/>
                        <a:pt x="215140" y="393378"/>
                        <a:pt x="279720" y="376614"/>
                      </a:cubicBezTo>
                      <a:cubicBezTo>
                        <a:pt x="393353" y="347181"/>
                        <a:pt x="512129" y="377852"/>
                        <a:pt x="620048" y="415952"/>
                      </a:cubicBezTo>
                      <a:cubicBezTo>
                        <a:pt x="675578" y="435573"/>
                        <a:pt x="730538" y="460148"/>
                        <a:pt x="787593" y="474721"/>
                      </a:cubicBezTo>
                      <a:cubicBezTo>
                        <a:pt x="841409" y="488437"/>
                        <a:pt x="900845" y="485484"/>
                        <a:pt x="944469" y="447289"/>
                      </a:cubicBezTo>
                      <a:cubicBezTo>
                        <a:pt x="988284" y="408903"/>
                        <a:pt x="990285" y="346610"/>
                        <a:pt x="990570" y="292317"/>
                      </a:cubicBezTo>
                      <a:cubicBezTo>
                        <a:pt x="990856" y="229357"/>
                        <a:pt x="998571" y="166968"/>
                        <a:pt x="1016097" y="106389"/>
                      </a:cubicBezTo>
                      <a:cubicBezTo>
                        <a:pt x="1022955" y="82767"/>
                        <a:pt x="1033052" y="55240"/>
                        <a:pt x="1053435" y="40191"/>
                      </a:cubicBezTo>
                      <a:cubicBezTo>
                        <a:pt x="1074771" y="24474"/>
                        <a:pt x="1099917" y="31237"/>
                        <a:pt x="1116205" y="50573"/>
                      </a:cubicBezTo>
                      <a:cubicBezTo>
                        <a:pt x="1132874" y="70194"/>
                        <a:pt x="1140970" y="97912"/>
                        <a:pt x="1140494" y="123534"/>
                      </a:cubicBezTo>
                      <a:cubicBezTo>
                        <a:pt x="1140303" y="137346"/>
                        <a:pt x="1137446" y="158396"/>
                        <a:pt x="1123539" y="165349"/>
                      </a:cubicBezTo>
                      <a:cubicBezTo>
                        <a:pt x="1111538" y="171350"/>
                        <a:pt x="1090106" y="160015"/>
                        <a:pt x="1093821" y="145156"/>
                      </a:cubicBezTo>
                      <a:cubicBezTo>
                        <a:pt x="1094774" y="141441"/>
                        <a:pt x="1089630" y="137631"/>
                        <a:pt x="1086963" y="141156"/>
                      </a:cubicBezTo>
                      <a:cubicBezTo>
                        <a:pt x="1075438" y="156110"/>
                        <a:pt x="1083153" y="175065"/>
                        <a:pt x="1098870" y="183447"/>
                      </a:cubicBezTo>
                      <a:cubicBezTo>
                        <a:pt x="1119634" y="194496"/>
                        <a:pt x="1141922" y="184209"/>
                        <a:pt x="1153257" y="164778"/>
                      </a:cubicBezTo>
                      <a:cubicBezTo>
                        <a:pt x="1177737" y="122868"/>
                        <a:pt x="1161830" y="55907"/>
                        <a:pt x="1129159" y="22950"/>
                      </a:cubicBezTo>
                      <a:cubicBezTo>
                        <a:pt x="1111919" y="5520"/>
                        <a:pt x="1088106" y="-3148"/>
                        <a:pt x="1064008" y="1043"/>
                      </a:cubicBezTo>
                      <a:cubicBezTo>
                        <a:pt x="1037910" y="5615"/>
                        <a:pt x="1017431" y="24474"/>
                        <a:pt x="1002095" y="45429"/>
                      </a:cubicBezTo>
                      <a:cubicBezTo>
                        <a:pt x="983617" y="70671"/>
                        <a:pt x="972473" y="100674"/>
                        <a:pt x="962186" y="130107"/>
                      </a:cubicBezTo>
                      <a:cubicBezTo>
                        <a:pt x="949994" y="165159"/>
                        <a:pt x="940564" y="201163"/>
                        <a:pt x="934087" y="237739"/>
                      </a:cubicBezTo>
                      <a:cubicBezTo>
                        <a:pt x="928562" y="269267"/>
                        <a:pt x="926943" y="301461"/>
                        <a:pt x="920466" y="332799"/>
                      </a:cubicBezTo>
                      <a:cubicBezTo>
                        <a:pt x="915609" y="356421"/>
                        <a:pt x="906369" y="381376"/>
                        <a:pt x="887986" y="392139"/>
                      </a:cubicBezTo>
                      <a:cubicBezTo>
                        <a:pt x="879699" y="396997"/>
                        <a:pt x="868555" y="399569"/>
                        <a:pt x="861602" y="399950"/>
                      </a:cubicBezTo>
                      <a:cubicBezTo>
                        <a:pt x="847410" y="400712"/>
                        <a:pt x="836646" y="399474"/>
                        <a:pt x="825788" y="397759"/>
                      </a:cubicBezTo>
                      <a:cubicBezTo>
                        <a:pt x="795022" y="392901"/>
                        <a:pt x="765590" y="383281"/>
                        <a:pt x="735872" y="374042"/>
                      </a:cubicBezTo>
                      <a:cubicBezTo>
                        <a:pt x="632145" y="341657"/>
                        <a:pt x="520226" y="311367"/>
                        <a:pt x="410117" y="316225"/>
                      </a:cubicBezTo>
                      <a:cubicBezTo>
                        <a:pt x="316962" y="310129"/>
                        <a:pt x="223617" y="332608"/>
                        <a:pt x="145988" y="390806"/>
                      </a:cubicBezTo>
                      <a:cubicBezTo>
                        <a:pt x="47976" y="464148"/>
                        <a:pt x="-12698" y="583306"/>
                        <a:pt x="2256" y="708369"/>
                      </a:cubicBezTo>
                      <a:close/>
                      <a:moveTo>
                        <a:pt x="1698754" y="1731831"/>
                      </a:moveTo>
                      <a:cubicBezTo>
                        <a:pt x="1646271" y="1716496"/>
                        <a:pt x="1596455" y="1693921"/>
                        <a:pt x="1549497" y="1665918"/>
                      </a:cubicBezTo>
                      <a:cubicBezTo>
                        <a:pt x="1504349" y="1638962"/>
                        <a:pt x="1461105" y="1607910"/>
                        <a:pt x="1426625" y="1567429"/>
                      </a:cubicBezTo>
                      <a:cubicBezTo>
                        <a:pt x="1374237" y="1505803"/>
                        <a:pt x="1346615" y="1389883"/>
                        <a:pt x="1427863" y="1340163"/>
                      </a:cubicBezTo>
                      <a:cubicBezTo>
                        <a:pt x="1508921" y="1290537"/>
                        <a:pt x="1617506" y="1345116"/>
                        <a:pt x="1678180" y="1403885"/>
                      </a:cubicBezTo>
                      <a:cubicBezTo>
                        <a:pt x="1754571" y="1477799"/>
                        <a:pt x="1792575" y="1605243"/>
                        <a:pt x="1726757" y="1699350"/>
                      </a:cubicBezTo>
                      <a:cubicBezTo>
                        <a:pt x="1718376" y="1711352"/>
                        <a:pt x="1708946" y="1722115"/>
                        <a:pt x="1698659" y="1731926"/>
                      </a:cubicBezTo>
                      <a:close/>
                      <a:moveTo>
                        <a:pt x="1525971" y="271267"/>
                      </a:moveTo>
                      <a:cubicBezTo>
                        <a:pt x="1577596" y="217546"/>
                        <a:pt x="1678085" y="210021"/>
                        <a:pt x="1729044" y="269553"/>
                      </a:cubicBezTo>
                      <a:cubicBezTo>
                        <a:pt x="1763810" y="310224"/>
                        <a:pt x="1756952" y="368136"/>
                        <a:pt x="1741426" y="415476"/>
                      </a:cubicBezTo>
                      <a:cubicBezTo>
                        <a:pt x="1722281" y="473864"/>
                        <a:pt x="1691705" y="528918"/>
                        <a:pt x="1665416" y="584163"/>
                      </a:cubicBezTo>
                      <a:cubicBezTo>
                        <a:pt x="1648938" y="618739"/>
                        <a:pt x="1632555" y="653315"/>
                        <a:pt x="1616077" y="687795"/>
                      </a:cubicBezTo>
                      <a:cubicBezTo>
                        <a:pt x="1573214" y="640551"/>
                        <a:pt x="1534353" y="589878"/>
                        <a:pt x="1506159" y="532919"/>
                      </a:cubicBezTo>
                      <a:cubicBezTo>
                        <a:pt x="1465963" y="451480"/>
                        <a:pt x="1459010" y="340895"/>
                        <a:pt x="1525971" y="271267"/>
                      </a:cubicBezTo>
                      <a:close/>
                      <a:moveTo>
                        <a:pt x="1859060" y="1107753"/>
                      </a:moveTo>
                      <a:cubicBezTo>
                        <a:pt x="1824865" y="1125946"/>
                        <a:pt x="1788670" y="1142900"/>
                        <a:pt x="1751046" y="1153282"/>
                      </a:cubicBezTo>
                      <a:cubicBezTo>
                        <a:pt x="1721043" y="1158807"/>
                        <a:pt x="1690658" y="1160807"/>
                        <a:pt x="1660463" y="1154806"/>
                      </a:cubicBezTo>
                      <a:cubicBezTo>
                        <a:pt x="1615887" y="1145948"/>
                        <a:pt x="1571119" y="1121183"/>
                        <a:pt x="1555974" y="1075082"/>
                      </a:cubicBezTo>
                      <a:cubicBezTo>
                        <a:pt x="1540734" y="1028600"/>
                        <a:pt x="1553021" y="977641"/>
                        <a:pt x="1570071" y="933540"/>
                      </a:cubicBezTo>
                      <a:cubicBezTo>
                        <a:pt x="1586073" y="892202"/>
                        <a:pt x="1607886" y="854007"/>
                        <a:pt x="1632079" y="817240"/>
                      </a:cubicBezTo>
                      <a:cubicBezTo>
                        <a:pt x="1652748" y="836195"/>
                        <a:pt x="1673894" y="854673"/>
                        <a:pt x="1695420" y="872676"/>
                      </a:cubicBezTo>
                      <a:cubicBezTo>
                        <a:pt x="1773049" y="937541"/>
                        <a:pt x="1855821" y="997929"/>
                        <a:pt x="1934307" y="1062985"/>
                      </a:cubicBezTo>
                      <a:cubicBezTo>
                        <a:pt x="1909923" y="1079082"/>
                        <a:pt x="1884777" y="1094037"/>
                        <a:pt x="1859060" y="1107753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 w="9525" cap="flat" cmpd="sng">
                  <a:solidFill>
                    <a:schemeClr val="dk1"/>
                  </a:solidFill>
                  <a:prstDash val="solid"/>
                  <a:miter lim="8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1198" name="Google Shape;1198;p27"/>
                <p:cNvGrpSpPr/>
                <p:nvPr/>
              </p:nvGrpSpPr>
              <p:grpSpPr>
                <a:xfrm flipH="1">
                  <a:off x="970572" y="440762"/>
                  <a:ext cx="356541" cy="394811"/>
                  <a:chOff x="7002248" y="1579780"/>
                  <a:chExt cx="375109" cy="395959"/>
                </a:xfrm>
              </p:grpSpPr>
              <p:sp>
                <p:nvSpPr>
                  <p:cNvPr id="1199" name="Google Shape;1199;p27"/>
                  <p:cNvSpPr/>
                  <p:nvPr/>
                </p:nvSpPr>
                <p:spPr>
                  <a:xfrm>
                    <a:off x="7121549" y="1768411"/>
                    <a:ext cx="127369" cy="2073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369" h="207328" extrusionOk="0">
                        <a:moveTo>
                          <a:pt x="2293" y="159544"/>
                        </a:moveTo>
                        <a:cubicBezTo>
                          <a:pt x="7246" y="171926"/>
                          <a:pt x="13819" y="175736"/>
                          <a:pt x="20200" y="175641"/>
                        </a:cubicBezTo>
                        <a:cubicBezTo>
                          <a:pt x="29820" y="175546"/>
                          <a:pt x="38202" y="182689"/>
                          <a:pt x="40489" y="192214"/>
                        </a:cubicBezTo>
                        <a:cubicBezTo>
                          <a:pt x="42775" y="201454"/>
                          <a:pt x="48490" y="209074"/>
                          <a:pt x="61729" y="206978"/>
                        </a:cubicBezTo>
                        <a:cubicBezTo>
                          <a:pt x="75541" y="204883"/>
                          <a:pt x="82018" y="196120"/>
                          <a:pt x="84970" y="187261"/>
                        </a:cubicBezTo>
                        <a:cubicBezTo>
                          <a:pt x="88018" y="178117"/>
                          <a:pt x="96495" y="172212"/>
                          <a:pt x="105925" y="172212"/>
                        </a:cubicBezTo>
                        <a:cubicBezTo>
                          <a:pt x="116117" y="172212"/>
                          <a:pt x="126785" y="164306"/>
                          <a:pt x="127357" y="131731"/>
                        </a:cubicBezTo>
                        <a:cubicBezTo>
                          <a:pt x="128404" y="68199"/>
                          <a:pt x="66016" y="0"/>
                          <a:pt x="66016" y="0"/>
                        </a:cubicBezTo>
                        <a:cubicBezTo>
                          <a:pt x="66016" y="0"/>
                          <a:pt x="-14756" y="116586"/>
                          <a:pt x="2389" y="159544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00" name="Google Shape;1200;p27"/>
                  <p:cNvSpPr/>
                  <p:nvPr/>
                </p:nvSpPr>
                <p:spPr>
                  <a:xfrm>
                    <a:off x="7013407" y="1768391"/>
                    <a:ext cx="176443" cy="1380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6443" h="138014" extrusionOk="0">
                        <a:moveTo>
                          <a:pt x="10804" y="36501"/>
                        </a:moveTo>
                        <a:cubicBezTo>
                          <a:pt x="3565" y="47550"/>
                          <a:pt x="4136" y="55265"/>
                          <a:pt x="7851" y="60599"/>
                        </a:cubicBezTo>
                        <a:cubicBezTo>
                          <a:pt x="13376" y="68600"/>
                          <a:pt x="12233" y="79744"/>
                          <a:pt x="5851" y="86983"/>
                        </a:cubicBezTo>
                        <a:cubicBezTo>
                          <a:pt x="-436" y="94127"/>
                          <a:pt x="-3293" y="103176"/>
                          <a:pt x="5756" y="113082"/>
                        </a:cubicBezTo>
                        <a:cubicBezTo>
                          <a:pt x="15281" y="123464"/>
                          <a:pt x="25949" y="124036"/>
                          <a:pt x="34902" y="121464"/>
                        </a:cubicBezTo>
                        <a:cubicBezTo>
                          <a:pt x="43951" y="118892"/>
                          <a:pt x="53666" y="122607"/>
                          <a:pt x="58905" y="130513"/>
                        </a:cubicBezTo>
                        <a:cubicBezTo>
                          <a:pt x="64620" y="139085"/>
                          <a:pt x="77002" y="143562"/>
                          <a:pt x="103863" y="125655"/>
                        </a:cubicBezTo>
                        <a:cubicBezTo>
                          <a:pt x="156060" y="90793"/>
                          <a:pt x="176443" y="20"/>
                          <a:pt x="176443" y="20"/>
                        </a:cubicBezTo>
                        <a:cubicBezTo>
                          <a:pt x="176443" y="20"/>
                          <a:pt x="36140" y="-2075"/>
                          <a:pt x="10899" y="3640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01" name="Google Shape;1201;p27"/>
                  <p:cNvSpPr/>
                  <p:nvPr/>
                </p:nvSpPr>
                <p:spPr>
                  <a:xfrm>
                    <a:off x="7002248" y="1649538"/>
                    <a:ext cx="187507" cy="1376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7507" h="137606" extrusionOk="0">
                        <a:moveTo>
                          <a:pt x="67016" y="1"/>
                        </a:moveTo>
                        <a:cubicBezTo>
                          <a:pt x="53872" y="-94"/>
                          <a:pt x="47871" y="4669"/>
                          <a:pt x="45490" y="10574"/>
                        </a:cubicBezTo>
                        <a:cubicBezTo>
                          <a:pt x="41870" y="19623"/>
                          <a:pt x="32155" y="24766"/>
                          <a:pt x="22630" y="23242"/>
                        </a:cubicBezTo>
                        <a:cubicBezTo>
                          <a:pt x="13295" y="21814"/>
                          <a:pt x="4247" y="24290"/>
                          <a:pt x="1008" y="37435"/>
                        </a:cubicBezTo>
                        <a:cubicBezTo>
                          <a:pt x="-2326" y="51151"/>
                          <a:pt x="3104" y="60580"/>
                          <a:pt x="10057" y="66867"/>
                        </a:cubicBezTo>
                        <a:cubicBezTo>
                          <a:pt x="17201" y="73153"/>
                          <a:pt x="19391" y="83440"/>
                          <a:pt x="15677" y="92299"/>
                        </a:cubicBezTo>
                        <a:cubicBezTo>
                          <a:pt x="11771" y="101824"/>
                          <a:pt x="14819" y="114873"/>
                          <a:pt x="44252" y="127922"/>
                        </a:cubicBezTo>
                        <a:cubicBezTo>
                          <a:pt x="101592" y="153259"/>
                          <a:pt x="187507" y="120874"/>
                          <a:pt x="187507" y="120874"/>
                        </a:cubicBezTo>
                        <a:cubicBezTo>
                          <a:pt x="187507" y="120874"/>
                          <a:pt x="112546" y="382"/>
                          <a:pt x="66921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02" name="Google Shape;1202;p27"/>
                  <p:cNvSpPr/>
                  <p:nvPr/>
                </p:nvSpPr>
                <p:spPr>
                  <a:xfrm>
                    <a:off x="7134688" y="1579780"/>
                    <a:ext cx="127369" cy="2072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369" h="207299" extrusionOk="0">
                        <a:moveTo>
                          <a:pt x="125076" y="47851"/>
                        </a:moveTo>
                        <a:cubicBezTo>
                          <a:pt x="120123" y="35469"/>
                          <a:pt x="113551" y="31659"/>
                          <a:pt x="107169" y="31754"/>
                        </a:cubicBezTo>
                        <a:cubicBezTo>
                          <a:pt x="97549" y="31849"/>
                          <a:pt x="89167" y="24706"/>
                          <a:pt x="86881" y="15181"/>
                        </a:cubicBezTo>
                        <a:cubicBezTo>
                          <a:pt x="84595" y="5941"/>
                          <a:pt x="78880" y="-1679"/>
                          <a:pt x="65640" y="322"/>
                        </a:cubicBezTo>
                        <a:cubicBezTo>
                          <a:pt x="51829" y="2417"/>
                          <a:pt x="45352" y="11180"/>
                          <a:pt x="42399" y="20038"/>
                        </a:cubicBezTo>
                        <a:cubicBezTo>
                          <a:pt x="39351" y="29182"/>
                          <a:pt x="30874" y="35088"/>
                          <a:pt x="21444" y="35088"/>
                        </a:cubicBezTo>
                        <a:cubicBezTo>
                          <a:pt x="11253" y="35088"/>
                          <a:pt x="585" y="42994"/>
                          <a:pt x="13" y="75569"/>
                        </a:cubicBezTo>
                        <a:cubicBezTo>
                          <a:pt x="-1035" y="139101"/>
                          <a:pt x="61354" y="207300"/>
                          <a:pt x="61354" y="207300"/>
                        </a:cubicBezTo>
                        <a:cubicBezTo>
                          <a:pt x="61354" y="207300"/>
                          <a:pt x="142126" y="90714"/>
                          <a:pt x="124981" y="4775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03" name="Google Shape;1203;p27"/>
                  <p:cNvSpPr/>
                  <p:nvPr/>
                </p:nvSpPr>
                <p:spPr>
                  <a:xfrm>
                    <a:off x="7189755" y="1768391"/>
                    <a:ext cx="176443" cy="1380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6443" h="138014" extrusionOk="0">
                        <a:moveTo>
                          <a:pt x="165640" y="36501"/>
                        </a:moveTo>
                        <a:cubicBezTo>
                          <a:pt x="172879" y="47550"/>
                          <a:pt x="172308" y="55265"/>
                          <a:pt x="168593" y="60599"/>
                        </a:cubicBezTo>
                        <a:cubicBezTo>
                          <a:pt x="163068" y="68600"/>
                          <a:pt x="164211" y="79744"/>
                          <a:pt x="170593" y="86983"/>
                        </a:cubicBezTo>
                        <a:cubicBezTo>
                          <a:pt x="176879" y="94127"/>
                          <a:pt x="179737" y="103176"/>
                          <a:pt x="170688" y="113082"/>
                        </a:cubicBezTo>
                        <a:cubicBezTo>
                          <a:pt x="161163" y="123464"/>
                          <a:pt x="150495" y="124036"/>
                          <a:pt x="141542" y="121464"/>
                        </a:cubicBezTo>
                        <a:cubicBezTo>
                          <a:pt x="132493" y="118892"/>
                          <a:pt x="122777" y="122607"/>
                          <a:pt x="117539" y="130513"/>
                        </a:cubicBezTo>
                        <a:cubicBezTo>
                          <a:pt x="111824" y="139085"/>
                          <a:pt x="99441" y="143562"/>
                          <a:pt x="72581" y="125655"/>
                        </a:cubicBezTo>
                        <a:cubicBezTo>
                          <a:pt x="20384" y="90793"/>
                          <a:pt x="0" y="20"/>
                          <a:pt x="0" y="20"/>
                        </a:cubicBezTo>
                        <a:cubicBezTo>
                          <a:pt x="0" y="20"/>
                          <a:pt x="140303" y="-2075"/>
                          <a:pt x="165545" y="3640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04" name="Google Shape;1204;p27"/>
                  <p:cNvSpPr/>
                  <p:nvPr/>
                </p:nvSpPr>
                <p:spPr>
                  <a:xfrm>
                    <a:off x="7189850" y="1649538"/>
                    <a:ext cx="187507" cy="1376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7507" h="137606" extrusionOk="0">
                        <a:moveTo>
                          <a:pt x="120491" y="1"/>
                        </a:moveTo>
                        <a:cubicBezTo>
                          <a:pt x="133636" y="-94"/>
                          <a:pt x="139637" y="4669"/>
                          <a:pt x="142018" y="10574"/>
                        </a:cubicBezTo>
                        <a:cubicBezTo>
                          <a:pt x="145637" y="19623"/>
                          <a:pt x="155353" y="24766"/>
                          <a:pt x="164878" y="23242"/>
                        </a:cubicBezTo>
                        <a:cubicBezTo>
                          <a:pt x="174212" y="21814"/>
                          <a:pt x="183261" y="24290"/>
                          <a:pt x="186500" y="37435"/>
                        </a:cubicBezTo>
                        <a:cubicBezTo>
                          <a:pt x="189833" y="51151"/>
                          <a:pt x="184404" y="60580"/>
                          <a:pt x="177451" y="66867"/>
                        </a:cubicBezTo>
                        <a:cubicBezTo>
                          <a:pt x="170307" y="73153"/>
                          <a:pt x="168116" y="83440"/>
                          <a:pt x="171831" y="92299"/>
                        </a:cubicBezTo>
                        <a:cubicBezTo>
                          <a:pt x="175736" y="101824"/>
                          <a:pt x="172688" y="114873"/>
                          <a:pt x="143256" y="127922"/>
                        </a:cubicBezTo>
                        <a:cubicBezTo>
                          <a:pt x="85915" y="153259"/>
                          <a:pt x="0" y="120874"/>
                          <a:pt x="0" y="120874"/>
                        </a:cubicBezTo>
                        <a:cubicBezTo>
                          <a:pt x="0" y="120874"/>
                          <a:pt x="74962" y="382"/>
                          <a:pt x="120587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05" name="Google Shape;1205;p27"/>
                  <p:cNvSpPr/>
                  <p:nvPr/>
                </p:nvSpPr>
                <p:spPr>
                  <a:xfrm>
                    <a:off x="7182555" y="1786223"/>
                    <a:ext cx="15296" cy="18764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296" h="187642" extrusionOk="0">
                        <a:moveTo>
                          <a:pt x="1771" y="187643"/>
                        </a:moveTo>
                        <a:cubicBezTo>
                          <a:pt x="-2896" y="124873"/>
                          <a:pt x="1676" y="61341"/>
                          <a:pt x="15297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06" name="Google Shape;1206;p27"/>
                  <p:cNvSpPr/>
                  <p:nvPr/>
                </p:nvSpPr>
                <p:spPr>
                  <a:xfrm>
                    <a:off x="7014972" y="1789556"/>
                    <a:ext cx="161353" cy="833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353" h="83343" extrusionOk="0">
                        <a:moveTo>
                          <a:pt x="161354" y="0"/>
                        </a:moveTo>
                        <a:cubicBezTo>
                          <a:pt x="111823" y="35433"/>
                          <a:pt x="57340" y="63627"/>
                          <a:pt x="0" y="83344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07" name="Google Shape;1207;p27"/>
                  <p:cNvSpPr/>
                  <p:nvPr/>
                </p:nvSpPr>
                <p:spPr>
                  <a:xfrm>
                    <a:off x="7007161" y="1681162"/>
                    <a:ext cx="165258" cy="892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258" h="89249" extrusionOk="0">
                        <a:moveTo>
                          <a:pt x="165259" y="89249"/>
                        </a:moveTo>
                        <a:cubicBezTo>
                          <a:pt x="108871" y="62008"/>
                          <a:pt x="53721" y="32290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08" name="Google Shape;1208;p27"/>
                  <p:cNvSpPr/>
                  <p:nvPr/>
                </p:nvSpPr>
                <p:spPr>
                  <a:xfrm>
                    <a:off x="7190288" y="1580483"/>
                    <a:ext cx="16041" cy="18507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041" h="185070" extrusionOk="0">
                        <a:moveTo>
                          <a:pt x="229" y="185071"/>
                        </a:moveTo>
                        <a:cubicBezTo>
                          <a:pt x="-1199" y="123063"/>
                          <a:pt x="4039" y="60865"/>
                          <a:pt x="16041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09" name="Google Shape;1209;p27"/>
                  <p:cNvSpPr/>
                  <p:nvPr/>
                </p:nvSpPr>
                <p:spPr>
                  <a:xfrm>
                    <a:off x="7204138" y="1688020"/>
                    <a:ext cx="172116" cy="823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2116" h="82391" extrusionOk="0">
                        <a:moveTo>
                          <a:pt x="172117" y="0"/>
                        </a:moveTo>
                        <a:cubicBezTo>
                          <a:pt x="115919" y="29908"/>
                          <a:pt x="58484" y="57436"/>
                          <a:pt x="0" y="82391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10" name="Google Shape;1210;p27"/>
                  <p:cNvSpPr/>
                  <p:nvPr/>
                </p:nvSpPr>
                <p:spPr>
                  <a:xfrm>
                    <a:off x="7201947" y="1787652"/>
                    <a:ext cx="157829" cy="943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7829" h="94392" extrusionOk="0">
                        <a:moveTo>
                          <a:pt x="157829" y="94393"/>
                        </a:moveTo>
                        <a:cubicBezTo>
                          <a:pt x="102203" y="68580"/>
                          <a:pt x="49244" y="36862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11" name="Google Shape;1211;p27"/>
                  <p:cNvSpPr/>
                  <p:nvPr/>
                </p:nvSpPr>
                <p:spPr>
                  <a:xfrm>
                    <a:off x="7162502" y="1751066"/>
                    <a:ext cx="57783" cy="591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7783" h="59177" extrusionOk="0">
                        <a:moveTo>
                          <a:pt x="54114" y="43730"/>
                        </a:moveTo>
                        <a:cubicBezTo>
                          <a:pt x="57352" y="37824"/>
                          <a:pt x="58495" y="30871"/>
                          <a:pt x="57352" y="24299"/>
                        </a:cubicBezTo>
                        <a:cubicBezTo>
                          <a:pt x="55162" y="11630"/>
                          <a:pt x="43922" y="1248"/>
                          <a:pt x="31349" y="105"/>
                        </a:cubicBezTo>
                        <a:cubicBezTo>
                          <a:pt x="18776" y="-1038"/>
                          <a:pt x="5917" y="7249"/>
                          <a:pt x="1631" y="19346"/>
                        </a:cubicBezTo>
                        <a:cubicBezTo>
                          <a:pt x="-1798" y="29061"/>
                          <a:pt x="393" y="40491"/>
                          <a:pt x="6203" y="48778"/>
                        </a:cubicBezTo>
                        <a:cubicBezTo>
                          <a:pt x="18014" y="65637"/>
                          <a:pt x="44875" y="60589"/>
                          <a:pt x="54114" y="4373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212" name="Google Shape;1212;p27"/>
                <p:cNvGrpSpPr/>
                <p:nvPr/>
              </p:nvGrpSpPr>
              <p:grpSpPr>
                <a:xfrm flipH="1">
                  <a:off x="142526" y="1819965"/>
                  <a:ext cx="350137" cy="387862"/>
                  <a:chOff x="7880155" y="2962994"/>
                  <a:chExt cx="368371" cy="388990"/>
                </a:xfrm>
              </p:grpSpPr>
              <p:sp>
                <p:nvSpPr>
                  <p:cNvPr id="1213" name="Google Shape;1213;p27"/>
                  <p:cNvSpPr/>
                  <p:nvPr/>
                </p:nvSpPr>
                <p:spPr>
                  <a:xfrm>
                    <a:off x="7997242" y="3148393"/>
                    <a:ext cx="125023" cy="203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023" h="203591" extrusionOk="0">
                        <a:moveTo>
                          <a:pt x="2329" y="156591"/>
                        </a:moveTo>
                        <a:cubicBezTo>
                          <a:pt x="7186" y="168688"/>
                          <a:pt x="13663" y="172403"/>
                          <a:pt x="19855" y="172403"/>
                        </a:cubicBezTo>
                        <a:cubicBezTo>
                          <a:pt x="29284" y="172307"/>
                          <a:pt x="37571" y="179356"/>
                          <a:pt x="39762" y="188690"/>
                        </a:cubicBezTo>
                        <a:cubicBezTo>
                          <a:pt x="41953" y="197834"/>
                          <a:pt x="47667" y="205264"/>
                          <a:pt x="60622" y="203264"/>
                        </a:cubicBezTo>
                        <a:cubicBezTo>
                          <a:pt x="74147" y="201168"/>
                          <a:pt x="80529" y="192596"/>
                          <a:pt x="83482" y="183833"/>
                        </a:cubicBezTo>
                        <a:cubicBezTo>
                          <a:pt x="86434" y="174879"/>
                          <a:pt x="94721" y="169069"/>
                          <a:pt x="104056" y="169069"/>
                        </a:cubicBezTo>
                        <a:cubicBezTo>
                          <a:pt x="114057" y="169069"/>
                          <a:pt x="124534" y="161354"/>
                          <a:pt x="125011" y="129350"/>
                        </a:cubicBezTo>
                        <a:cubicBezTo>
                          <a:pt x="126058" y="66961"/>
                          <a:pt x="64813" y="0"/>
                          <a:pt x="64813" y="0"/>
                        </a:cubicBezTo>
                        <a:cubicBezTo>
                          <a:pt x="64813" y="0"/>
                          <a:pt x="-14435" y="114491"/>
                          <a:pt x="2329" y="15668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14" name="Google Shape;1214;p27"/>
                  <p:cNvSpPr/>
                  <p:nvPr/>
                </p:nvSpPr>
                <p:spPr>
                  <a:xfrm>
                    <a:off x="7891016" y="3148182"/>
                    <a:ext cx="173420" cy="135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3420" h="135633" extrusionOk="0">
                        <a:moveTo>
                          <a:pt x="10733" y="35930"/>
                        </a:moveTo>
                        <a:cubicBezTo>
                          <a:pt x="3589" y="46788"/>
                          <a:pt x="4256" y="54408"/>
                          <a:pt x="7780" y="59552"/>
                        </a:cubicBezTo>
                        <a:cubicBezTo>
                          <a:pt x="13209" y="67458"/>
                          <a:pt x="12067" y="78316"/>
                          <a:pt x="5780" y="85460"/>
                        </a:cubicBezTo>
                        <a:cubicBezTo>
                          <a:pt x="-411" y="92413"/>
                          <a:pt x="-3269" y="101367"/>
                          <a:pt x="5685" y="111082"/>
                        </a:cubicBezTo>
                        <a:cubicBezTo>
                          <a:pt x="15019" y="121274"/>
                          <a:pt x="25592" y="121845"/>
                          <a:pt x="34355" y="119274"/>
                        </a:cubicBezTo>
                        <a:cubicBezTo>
                          <a:pt x="43309" y="116702"/>
                          <a:pt x="52738" y="120417"/>
                          <a:pt x="57977" y="128227"/>
                        </a:cubicBezTo>
                        <a:cubicBezTo>
                          <a:pt x="63597" y="136704"/>
                          <a:pt x="75789" y="141086"/>
                          <a:pt x="102173" y="123465"/>
                        </a:cubicBezTo>
                        <a:cubicBezTo>
                          <a:pt x="153513" y="89270"/>
                          <a:pt x="173420" y="21"/>
                          <a:pt x="173420" y="21"/>
                        </a:cubicBezTo>
                        <a:cubicBezTo>
                          <a:pt x="173420" y="21"/>
                          <a:pt x="35593" y="-2075"/>
                          <a:pt x="10828" y="3583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15" name="Google Shape;1215;p27"/>
                  <p:cNvSpPr/>
                  <p:nvPr/>
                </p:nvSpPr>
                <p:spPr>
                  <a:xfrm>
                    <a:off x="7880155" y="3031426"/>
                    <a:ext cx="184185" cy="135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4185" h="135190" extrusionOk="0">
                        <a:moveTo>
                          <a:pt x="65790" y="95"/>
                        </a:moveTo>
                        <a:cubicBezTo>
                          <a:pt x="52931" y="0"/>
                          <a:pt x="47025" y="4667"/>
                          <a:pt x="44739" y="10478"/>
                        </a:cubicBezTo>
                        <a:cubicBezTo>
                          <a:pt x="41215" y="19431"/>
                          <a:pt x="31595" y="24384"/>
                          <a:pt x="22260" y="22955"/>
                        </a:cubicBezTo>
                        <a:cubicBezTo>
                          <a:pt x="13116" y="21527"/>
                          <a:pt x="4258" y="24003"/>
                          <a:pt x="1020" y="36862"/>
                        </a:cubicBezTo>
                        <a:cubicBezTo>
                          <a:pt x="-2314" y="50387"/>
                          <a:pt x="3020" y="59627"/>
                          <a:pt x="9878" y="65723"/>
                        </a:cubicBezTo>
                        <a:cubicBezTo>
                          <a:pt x="16831" y="71914"/>
                          <a:pt x="19022" y="82010"/>
                          <a:pt x="15402" y="90678"/>
                        </a:cubicBezTo>
                        <a:cubicBezTo>
                          <a:pt x="11497" y="100108"/>
                          <a:pt x="14545" y="112871"/>
                          <a:pt x="43501" y="125635"/>
                        </a:cubicBezTo>
                        <a:cubicBezTo>
                          <a:pt x="99794" y="150590"/>
                          <a:pt x="184185" y="118777"/>
                          <a:pt x="184185" y="118777"/>
                        </a:cubicBezTo>
                        <a:cubicBezTo>
                          <a:pt x="184185" y="118777"/>
                          <a:pt x="110557" y="476"/>
                          <a:pt x="65790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16" name="Google Shape;1216;p27"/>
                  <p:cNvSpPr/>
                  <p:nvPr/>
                </p:nvSpPr>
                <p:spPr>
                  <a:xfrm>
                    <a:off x="8010416" y="2962994"/>
                    <a:ext cx="125023" cy="203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023" h="203591" extrusionOk="0">
                        <a:moveTo>
                          <a:pt x="122695" y="47001"/>
                        </a:moveTo>
                        <a:cubicBezTo>
                          <a:pt x="117837" y="34904"/>
                          <a:pt x="111361" y="31189"/>
                          <a:pt x="105169" y="31189"/>
                        </a:cubicBezTo>
                        <a:cubicBezTo>
                          <a:pt x="95740" y="31284"/>
                          <a:pt x="87453" y="24236"/>
                          <a:pt x="85262" y="14901"/>
                        </a:cubicBezTo>
                        <a:cubicBezTo>
                          <a:pt x="83071" y="5757"/>
                          <a:pt x="77356" y="-1672"/>
                          <a:pt x="64402" y="328"/>
                        </a:cubicBezTo>
                        <a:cubicBezTo>
                          <a:pt x="50877" y="2424"/>
                          <a:pt x="44495" y="10996"/>
                          <a:pt x="41542" y="19759"/>
                        </a:cubicBezTo>
                        <a:cubicBezTo>
                          <a:pt x="38590" y="28713"/>
                          <a:pt x="30303" y="34523"/>
                          <a:pt x="20968" y="34523"/>
                        </a:cubicBezTo>
                        <a:cubicBezTo>
                          <a:pt x="10967" y="34523"/>
                          <a:pt x="490" y="42238"/>
                          <a:pt x="13" y="74242"/>
                        </a:cubicBezTo>
                        <a:cubicBezTo>
                          <a:pt x="-1034" y="136631"/>
                          <a:pt x="60211" y="203592"/>
                          <a:pt x="60211" y="203592"/>
                        </a:cubicBezTo>
                        <a:cubicBezTo>
                          <a:pt x="60211" y="203592"/>
                          <a:pt x="139459" y="89101"/>
                          <a:pt x="122695" y="4690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17" name="Google Shape;1217;p27"/>
                  <p:cNvSpPr/>
                  <p:nvPr/>
                </p:nvSpPr>
                <p:spPr>
                  <a:xfrm>
                    <a:off x="8064246" y="3148182"/>
                    <a:ext cx="173419" cy="135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3419" h="135633" extrusionOk="0">
                        <a:moveTo>
                          <a:pt x="162687" y="35930"/>
                        </a:moveTo>
                        <a:cubicBezTo>
                          <a:pt x="169831" y="46788"/>
                          <a:pt x="169164" y="54408"/>
                          <a:pt x="165640" y="59552"/>
                        </a:cubicBezTo>
                        <a:cubicBezTo>
                          <a:pt x="160210" y="67458"/>
                          <a:pt x="161353" y="78316"/>
                          <a:pt x="167640" y="85460"/>
                        </a:cubicBezTo>
                        <a:cubicBezTo>
                          <a:pt x="173831" y="92413"/>
                          <a:pt x="176689" y="101367"/>
                          <a:pt x="167735" y="111082"/>
                        </a:cubicBezTo>
                        <a:cubicBezTo>
                          <a:pt x="158401" y="121274"/>
                          <a:pt x="147828" y="121845"/>
                          <a:pt x="139065" y="119274"/>
                        </a:cubicBezTo>
                        <a:cubicBezTo>
                          <a:pt x="130111" y="116702"/>
                          <a:pt x="120682" y="120417"/>
                          <a:pt x="115443" y="128227"/>
                        </a:cubicBezTo>
                        <a:cubicBezTo>
                          <a:pt x="109823" y="136704"/>
                          <a:pt x="97631" y="141086"/>
                          <a:pt x="71247" y="123465"/>
                        </a:cubicBezTo>
                        <a:cubicBezTo>
                          <a:pt x="19907" y="89270"/>
                          <a:pt x="0" y="21"/>
                          <a:pt x="0" y="21"/>
                        </a:cubicBezTo>
                        <a:cubicBezTo>
                          <a:pt x="0" y="21"/>
                          <a:pt x="137826" y="-2075"/>
                          <a:pt x="162592" y="3583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18" name="Google Shape;1218;p27"/>
                  <p:cNvSpPr/>
                  <p:nvPr/>
                </p:nvSpPr>
                <p:spPr>
                  <a:xfrm>
                    <a:off x="8064341" y="3031426"/>
                    <a:ext cx="184185" cy="135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4185" h="135190" extrusionOk="0">
                        <a:moveTo>
                          <a:pt x="118396" y="95"/>
                        </a:moveTo>
                        <a:cubicBezTo>
                          <a:pt x="131254" y="0"/>
                          <a:pt x="137160" y="4667"/>
                          <a:pt x="139446" y="10478"/>
                        </a:cubicBezTo>
                        <a:cubicBezTo>
                          <a:pt x="142970" y="19431"/>
                          <a:pt x="152591" y="24384"/>
                          <a:pt x="161925" y="22955"/>
                        </a:cubicBezTo>
                        <a:cubicBezTo>
                          <a:pt x="171069" y="21527"/>
                          <a:pt x="179927" y="24003"/>
                          <a:pt x="183166" y="36862"/>
                        </a:cubicBezTo>
                        <a:cubicBezTo>
                          <a:pt x="186500" y="50387"/>
                          <a:pt x="181166" y="59627"/>
                          <a:pt x="174308" y="65723"/>
                        </a:cubicBezTo>
                        <a:cubicBezTo>
                          <a:pt x="167354" y="71914"/>
                          <a:pt x="165163" y="82010"/>
                          <a:pt x="168783" y="90678"/>
                        </a:cubicBezTo>
                        <a:cubicBezTo>
                          <a:pt x="172688" y="100108"/>
                          <a:pt x="169640" y="112871"/>
                          <a:pt x="140684" y="125635"/>
                        </a:cubicBezTo>
                        <a:cubicBezTo>
                          <a:pt x="84392" y="150590"/>
                          <a:pt x="0" y="118777"/>
                          <a:pt x="0" y="118777"/>
                        </a:cubicBezTo>
                        <a:cubicBezTo>
                          <a:pt x="0" y="118777"/>
                          <a:pt x="73628" y="476"/>
                          <a:pt x="118396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19" name="Google Shape;1219;p27"/>
                  <p:cNvSpPr/>
                  <p:nvPr/>
                </p:nvSpPr>
                <p:spPr>
                  <a:xfrm>
                    <a:off x="8057273" y="3165729"/>
                    <a:ext cx="15069" cy="18430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69" h="184308" extrusionOk="0">
                        <a:moveTo>
                          <a:pt x="1734" y="184309"/>
                        </a:moveTo>
                        <a:cubicBezTo>
                          <a:pt x="-2838" y="122682"/>
                          <a:pt x="1639" y="60293"/>
                          <a:pt x="15069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20" name="Google Shape;1220;p27"/>
                  <p:cNvSpPr/>
                  <p:nvPr/>
                </p:nvSpPr>
                <p:spPr>
                  <a:xfrm>
                    <a:off x="7892605" y="3169062"/>
                    <a:ext cx="158496" cy="818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8496" h="81819" extrusionOk="0">
                        <a:moveTo>
                          <a:pt x="158496" y="0"/>
                        </a:moveTo>
                        <a:cubicBezTo>
                          <a:pt x="109919" y="34766"/>
                          <a:pt x="56388" y="62484"/>
                          <a:pt x="0" y="8182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21" name="Google Shape;1221;p27"/>
                  <p:cNvSpPr/>
                  <p:nvPr/>
                </p:nvSpPr>
                <p:spPr>
                  <a:xfrm>
                    <a:off x="7884985" y="3062573"/>
                    <a:ext cx="162305" cy="876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2305" h="87629" extrusionOk="0">
                        <a:moveTo>
                          <a:pt x="162306" y="87630"/>
                        </a:moveTo>
                        <a:cubicBezTo>
                          <a:pt x="106966" y="60865"/>
                          <a:pt x="52768" y="31623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22" name="Google Shape;1222;p27"/>
                  <p:cNvSpPr/>
                  <p:nvPr/>
                </p:nvSpPr>
                <p:spPr>
                  <a:xfrm>
                    <a:off x="8064778" y="2963703"/>
                    <a:ext cx="15755" cy="18173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755" h="181737" extrusionOk="0">
                        <a:moveTo>
                          <a:pt x="230" y="181737"/>
                        </a:moveTo>
                        <a:cubicBezTo>
                          <a:pt x="-1199" y="120872"/>
                          <a:pt x="4040" y="59722"/>
                          <a:pt x="15756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23" name="Google Shape;1223;p27"/>
                  <p:cNvSpPr/>
                  <p:nvPr/>
                </p:nvSpPr>
                <p:spPr>
                  <a:xfrm>
                    <a:off x="8078342" y="3069336"/>
                    <a:ext cx="169068" cy="8096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9068" h="80962" extrusionOk="0">
                        <a:moveTo>
                          <a:pt x="169069" y="0"/>
                        </a:moveTo>
                        <a:cubicBezTo>
                          <a:pt x="113824" y="29337"/>
                          <a:pt x="57436" y="56388"/>
                          <a:pt x="0" y="80963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24" name="Google Shape;1224;p27"/>
                  <p:cNvSpPr/>
                  <p:nvPr/>
                </p:nvSpPr>
                <p:spPr>
                  <a:xfrm>
                    <a:off x="8076342" y="3167062"/>
                    <a:ext cx="154971" cy="927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4971" h="92773" extrusionOk="0">
                        <a:moveTo>
                          <a:pt x="154972" y="92774"/>
                        </a:moveTo>
                        <a:cubicBezTo>
                          <a:pt x="100298" y="67437"/>
                          <a:pt x="48292" y="36290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25" name="Google Shape;1225;p27"/>
                  <p:cNvSpPr/>
                  <p:nvPr/>
                </p:nvSpPr>
                <p:spPr>
                  <a:xfrm>
                    <a:off x="8037465" y="3131237"/>
                    <a:ext cx="56740" cy="581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740" h="58148" extrusionOk="0">
                        <a:moveTo>
                          <a:pt x="53165" y="42969"/>
                        </a:moveTo>
                        <a:cubicBezTo>
                          <a:pt x="56308" y="37254"/>
                          <a:pt x="57451" y="30301"/>
                          <a:pt x="56308" y="23824"/>
                        </a:cubicBezTo>
                        <a:cubicBezTo>
                          <a:pt x="54117" y="11441"/>
                          <a:pt x="43163" y="1154"/>
                          <a:pt x="30781" y="106"/>
                        </a:cubicBezTo>
                        <a:cubicBezTo>
                          <a:pt x="18398" y="-1037"/>
                          <a:pt x="5825" y="7155"/>
                          <a:pt x="1634" y="18966"/>
                        </a:cubicBezTo>
                        <a:cubicBezTo>
                          <a:pt x="-1794" y="28491"/>
                          <a:pt x="396" y="39730"/>
                          <a:pt x="6111" y="47922"/>
                        </a:cubicBezTo>
                        <a:cubicBezTo>
                          <a:pt x="17732" y="64495"/>
                          <a:pt x="44116" y="59542"/>
                          <a:pt x="53165" y="42969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226" name="Google Shape;1226;p27"/>
                <p:cNvGrpSpPr/>
                <p:nvPr/>
              </p:nvGrpSpPr>
              <p:grpSpPr>
                <a:xfrm flipH="1">
                  <a:off x="9774" y="430827"/>
                  <a:ext cx="252956" cy="306479"/>
                  <a:chOff x="8122062" y="1569816"/>
                  <a:chExt cx="266129" cy="307370"/>
                </a:xfrm>
              </p:grpSpPr>
              <p:sp>
                <p:nvSpPr>
                  <p:cNvPr id="1227" name="Google Shape;1227;p27"/>
                  <p:cNvSpPr/>
                  <p:nvPr/>
                </p:nvSpPr>
                <p:spPr>
                  <a:xfrm>
                    <a:off x="8273319" y="1760696"/>
                    <a:ext cx="74866" cy="1142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4866" h="114232" extrusionOk="0">
                        <a:moveTo>
                          <a:pt x="0" y="54197"/>
                        </a:moveTo>
                        <a:cubicBezTo>
                          <a:pt x="0" y="54197"/>
                          <a:pt x="-381" y="86963"/>
                          <a:pt x="24194" y="101918"/>
                        </a:cubicBezTo>
                        <a:cubicBezTo>
                          <a:pt x="48768" y="116872"/>
                          <a:pt x="74867" y="114014"/>
                          <a:pt x="74867" y="114014"/>
                        </a:cubicBezTo>
                        <a:cubicBezTo>
                          <a:pt x="74867" y="114014"/>
                          <a:pt x="46673" y="90869"/>
                          <a:pt x="50483" y="55245"/>
                        </a:cubicBezTo>
                        <a:cubicBezTo>
                          <a:pt x="54293" y="19622"/>
                          <a:pt x="37434" y="0"/>
                          <a:pt x="37434" y="0"/>
                        </a:cubicBezTo>
                        <a:lnTo>
                          <a:pt x="0" y="54102"/>
                        </a:ln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28" name="Google Shape;1228;p27"/>
                  <p:cNvSpPr/>
                  <p:nvPr/>
                </p:nvSpPr>
                <p:spPr>
                  <a:xfrm>
                    <a:off x="8159781" y="1760696"/>
                    <a:ext cx="74866" cy="1142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4866" h="114232" extrusionOk="0">
                        <a:moveTo>
                          <a:pt x="74866" y="54197"/>
                        </a:moveTo>
                        <a:cubicBezTo>
                          <a:pt x="74866" y="54197"/>
                          <a:pt x="75247" y="86963"/>
                          <a:pt x="50673" y="101918"/>
                        </a:cubicBezTo>
                        <a:cubicBezTo>
                          <a:pt x="26098" y="116872"/>
                          <a:pt x="0" y="114014"/>
                          <a:pt x="0" y="114014"/>
                        </a:cubicBezTo>
                        <a:cubicBezTo>
                          <a:pt x="0" y="114014"/>
                          <a:pt x="28194" y="90869"/>
                          <a:pt x="24384" y="55245"/>
                        </a:cubicBezTo>
                        <a:cubicBezTo>
                          <a:pt x="20574" y="19622"/>
                          <a:pt x="37433" y="0"/>
                          <a:pt x="37433" y="0"/>
                        </a:cubicBezTo>
                        <a:lnTo>
                          <a:pt x="74866" y="54102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29" name="Google Shape;1229;p27"/>
                  <p:cNvSpPr/>
                  <p:nvPr/>
                </p:nvSpPr>
                <p:spPr>
                  <a:xfrm>
                    <a:off x="8300431" y="1626679"/>
                    <a:ext cx="87759" cy="23118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7759" h="231182" extrusionOk="0">
                        <a:moveTo>
                          <a:pt x="33372" y="0"/>
                        </a:moveTo>
                        <a:cubicBezTo>
                          <a:pt x="33372" y="0"/>
                          <a:pt x="79569" y="51816"/>
                          <a:pt x="64805" y="134779"/>
                        </a:cubicBezTo>
                        <a:cubicBezTo>
                          <a:pt x="50041" y="217742"/>
                          <a:pt x="87760" y="229171"/>
                          <a:pt x="87760" y="229171"/>
                        </a:cubicBezTo>
                        <a:cubicBezTo>
                          <a:pt x="87760" y="229171"/>
                          <a:pt x="5178" y="249460"/>
                          <a:pt x="416" y="161163"/>
                        </a:cubicBezTo>
                        <a:cubicBezTo>
                          <a:pt x="-4347" y="72771"/>
                          <a:pt x="33372" y="0"/>
                          <a:pt x="33372" y="0"/>
                        </a:cubicBez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30" name="Google Shape;1230;p27"/>
                  <p:cNvSpPr/>
                  <p:nvPr/>
                </p:nvSpPr>
                <p:spPr>
                  <a:xfrm>
                    <a:off x="8122062" y="1626298"/>
                    <a:ext cx="86169" cy="2319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6169" h="231940" extrusionOk="0">
                        <a:moveTo>
                          <a:pt x="49721" y="0"/>
                        </a:moveTo>
                        <a:cubicBezTo>
                          <a:pt x="49721" y="0"/>
                          <a:pt x="4572" y="52768"/>
                          <a:pt x="21050" y="135445"/>
                        </a:cubicBezTo>
                        <a:cubicBezTo>
                          <a:pt x="37529" y="218122"/>
                          <a:pt x="0" y="230314"/>
                          <a:pt x="0" y="230314"/>
                        </a:cubicBezTo>
                        <a:cubicBezTo>
                          <a:pt x="0" y="230314"/>
                          <a:pt x="82963" y="248888"/>
                          <a:pt x="86011" y="160496"/>
                        </a:cubicBezTo>
                        <a:cubicBezTo>
                          <a:pt x="88963" y="72104"/>
                          <a:pt x="49721" y="95"/>
                          <a:pt x="49721" y="95"/>
                        </a:cubicBez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31" name="Google Shape;1231;p27"/>
                  <p:cNvSpPr/>
                  <p:nvPr/>
                </p:nvSpPr>
                <p:spPr>
                  <a:xfrm>
                    <a:off x="8161881" y="1569816"/>
                    <a:ext cx="186210" cy="30737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210" h="307370" extrusionOk="0">
                        <a:moveTo>
                          <a:pt x="68100" y="3713"/>
                        </a:moveTo>
                        <a:cubicBezTo>
                          <a:pt x="79149" y="-97"/>
                          <a:pt x="90960" y="-954"/>
                          <a:pt x="102485" y="1046"/>
                        </a:cubicBezTo>
                        <a:cubicBezTo>
                          <a:pt x="130107" y="5713"/>
                          <a:pt x="181352" y="24859"/>
                          <a:pt x="185924" y="102868"/>
                        </a:cubicBezTo>
                        <a:cubicBezTo>
                          <a:pt x="192305" y="210120"/>
                          <a:pt x="90007" y="307370"/>
                          <a:pt x="90007" y="307370"/>
                        </a:cubicBezTo>
                        <a:cubicBezTo>
                          <a:pt x="90007" y="307370"/>
                          <a:pt x="2853" y="204119"/>
                          <a:pt x="91" y="115537"/>
                        </a:cubicBezTo>
                        <a:cubicBezTo>
                          <a:pt x="-2290" y="38765"/>
                          <a:pt x="42668" y="12476"/>
                          <a:pt x="68100" y="3808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32" name="Google Shape;1232;p27"/>
                  <p:cNvSpPr/>
                  <p:nvPr/>
                </p:nvSpPr>
                <p:spPr>
                  <a:xfrm>
                    <a:off x="8252078" y="1598866"/>
                    <a:ext cx="77543" cy="2781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543" h="278129" extrusionOk="0">
                        <a:moveTo>
                          <a:pt x="0" y="278130"/>
                        </a:moveTo>
                        <a:cubicBezTo>
                          <a:pt x="21431" y="252222"/>
                          <a:pt x="37052" y="221742"/>
                          <a:pt x="48292" y="189833"/>
                        </a:cubicBezTo>
                        <a:cubicBezTo>
                          <a:pt x="59627" y="158020"/>
                          <a:pt x="66675" y="124777"/>
                          <a:pt x="72581" y="91440"/>
                        </a:cubicBezTo>
                        <a:cubicBezTo>
                          <a:pt x="75248" y="76105"/>
                          <a:pt x="77724" y="60674"/>
                          <a:pt x="77534" y="45053"/>
                        </a:cubicBezTo>
                        <a:cubicBezTo>
                          <a:pt x="77343" y="29432"/>
                          <a:pt x="74581" y="13716"/>
                          <a:pt x="67247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33" name="Google Shape;1233;p27"/>
                  <p:cNvSpPr/>
                  <p:nvPr/>
                </p:nvSpPr>
                <p:spPr>
                  <a:xfrm>
                    <a:off x="8177946" y="1596294"/>
                    <a:ext cx="73941" cy="2807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3941" h="280796" extrusionOk="0">
                        <a:moveTo>
                          <a:pt x="73942" y="280797"/>
                        </a:moveTo>
                        <a:cubicBezTo>
                          <a:pt x="50224" y="235649"/>
                          <a:pt x="31556" y="187071"/>
                          <a:pt x="15744" y="138493"/>
                        </a:cubicBezTo>
                        <a:cubicBezTo>
                          <a:pt x="8315" y="115824"/>
                          <a:pt x="1837" y="92678"/>
                          <a:pt x="313" y="68866"/>
                        </a:cubicBezTo>
                        <a:cubicBezTo>
                          <a:pt x="-1210" y="45053"/>
                          <a:pt x="2695" y="20383"/>
                          <a:pt x="14887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34" name="Google Shape;1234;p27"/>
                  <p:cNvSpPr/>
                  <p:nvPr/>
                </p:nvSpPr>
                <p:spPr>
                  <a:xfrm>
                    <a:off x="8348472" y="1677447"/>
                    <a:ext cx="39719" cy="1784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719" h="178403" extrusionOk="0">
                        <a:moveTo>
                          <a:pt x="39719" y="178403"/>
                        </a:moveTo>
                        <a:cubicBezTo>
                          <a:pt x="23431" y="174117"/>
                          <a:pt x="9715" y="162020"/>
                          <a:pt x="4667" y="145733"/>
                        </a:cubicBezTo>
                        <a:cubicBezTo>
                          <a:pt x="-381" y="129445"/>
                          <a:pt x="476" y="111919"/>
                          <a:pt x="2762" y="94964"/>
                        </a:cubicBezTo>
                        <a:cubicBezTo>
                          <a:pt x="4953" y="78010"/>
                          <a:pt x="8477" y="61246"/>
                          <a:pt x="8382" y="44101"/>
                        </a:cubicBezTo>
                        <a:cubicBezTo>
                          <a:pt x="8382" y="29051"/>
                          <a:pt x="5429" y="14002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35" name="Google Shape;1235;p27"/>
                  <p:cNvSpPr/>
                  <p:nvPr/>
                </p:nvSpPr>
                <p:spPr>
                  <a:xfrm>
                    <a:off x="8122062" y="1671066"/>
                    <a:ext cx="39242" cy="1855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242" h="185546" extrusionOk="0">
                        <a:moveTo>
                          <a:pt x="0" y="185547"/>
                        </a:moveTo>
                        <a:cubicBezTo>
                          <a:pt x="13145" y="181737"/>
                          <a:pt x="23336" y="171164"/>
                          <a:pt x="28480" y="158305"/>
                        </a:cubicBezTo>
                        <a:cubicBezTo>
                          <a:pt x="33623" y="145447"/>
                          <a:pt x="34290" y="131159"/>
                          <a:pt x="33433" y="117348"/>
                        </a:cubicBezTo>
                        <a:cubicBezTo>
                          <a:pt x="32576" y="103537"/>
                          <a:pt x="30385" y="89725"/>
                          <a:pt x="29813" y="75914"/>
                        </a:cubicBezTo>
                        <a:cubicBezTo>
                          <a:pt x="28956" y="54673"/>
                          <a:pt x="32195" y="20002"/>
                          <a:pt x="39243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36" name="Google Shape;1236;p27"/>
                  <p:cNvSpPr/>
                  <p:nvPr/>
                </p:nvSpPr>
                <p:spPr>
                  <a:xfrm>
                    <a:off x="8161400" y="1811369"/>
                    <a:ext cx="44291" cy="626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291" h="62674" extrusionOk="0">
                        <a:moveTo>
                          <a:pt x="0" y="62675"/>
                        </a:moveTo>
                        <a:cubicBezTo>
                          <a:pt x="24955" y="51530"/>
                          <a:pt x="41338" y="27432"/>
                          <a:pt x="44291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37" name="Google Shape;1237;p27"/>
                  <p:cNvSpPr/>
                  <p:nvPr/>
                </p:nvSpPr>
                <p:spPr>
                  <a:xfrm>
                    <a:off x="8303704" y="1815179"/>
                    <a:ext cx="44386" cy="595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386" h="59531" extrusionOk="0">
                        <a:moveTo>
                          <a:pt x="44387" y="59531"/>
                        </a:moveTo>
                        <a:cubicBezTo>
                          <a:pt x="21241" y="48577"/>
                          <a:pt x="2762" y="25813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238" name="Google Shape;1238;p27"/>
                <p:cNvGrpSpPr/>
                <p:nvPr/>
              </p:nvGrpSpPr>
              <p:grpSpPr>
                <a:xfrm flipH="1">
                  <a:off x="1805178" y="456225"/>
                  <a:ext cx="299913" cy="325529"/>
                  <a:chOff x="6183755" y="1595288"/>
                  <a:chExt cx="315532" cy="326476"/>
                </a:xfrm>
              </p:grpSpPr>
              <p:sp>
                <p:nvSpPr>
                  <p:cNvPr id="1239" name="Google Shape;1239;p27"/>
                  <p:cNvSpPr/>
                  <p:nvPr/>
                </p:nvSpPr>
                <p:spPr>
                  <a:xfrm>
                    <a:off x="6379464" y="1724120"/>
                    <a:ext cx="101631" cy="864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1631" h="86468" extrusionOk="0">
                        <a:moveTo>
                          <a:pt x="6477" y="65723"/>
                        </a:moveTo>
                        <a:cubicBezTo>
                          <a:pt x="6477" y="65723"/>
                          <a:pt x="27337" y="90773"/>
                          <a:pt x="55531" y="85820"/>
                        </a:cubicBezTo>
                        <a:cubicBezTo>
                          <a:pt x="83725" y="80867"/>
                          <a:pt x="101632" y="61341"/>
                          <a:pt x="101632" y="61341"/>
                        </a:cubicBezTo>
                        <a:cubicBezTo>
                          <a:pt x="101632" y="61341"/>
                          <a:pt x="65437" y="62579"/>
                          <a:pt x="45434" y="33052"/>
                        </a:cubicBezTo>
                        <a:cubicBezTo>
                          <a:pt x="25432" y="3524"/>
                          <a:pt x="0" y="0"/>
                          <a:pt x="0" y="0"/>
                        </a:cubicBezTo>
                        <a:lnTo>
                          <a:pt x="6477" y="65818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40" name="Google Shape;1240;p27"/>
                  <p:cNvSpPr/>
                  <p:nvPr/>
                </p:nvSpPr>
                <p:spPr>
                  <a:xfrm>
                    <a:off x="6293548" y="1799272"/>
                    <a:ext cx="77727" cy="1111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727" h="111156" extrusionOk="0">
                        <a:moveTo>
                          <a:pt x="63151" y="16192"/>
                        </a:moveTo>
                        <a:cubicBezTo>
                          <a:pt x="63151" y="16192"/>
                          <a:pt x="84487" y="40767"/>
                          <a:pt x="75534" y="68390"/>
                        </a:cubicBezTo>
                        <a:cubicBezTo>
                          <a:pt x="66580" y="96012"/>
                          <a:pt x="45053" y="111157"/>
                          <a:pt x="45053" y="111157"/>
                        </a:cubicBezTo>
                        <a:cubicBezTo>
                          <a:pt x="45053" y="111157"/>
                          <a:pt x="51530" y="74867"/>
                          <a:pt x="25622" y="50482"/>
                        </a:cubicBezTo>
                        <a:cubicBezTo>
                          <a:pt x="-190" y="26098"/>
                          <a:pt x="0" y="0"/>
                          <a:pt x="0" y="0"/>
                        </a:cubicBezTo>
                        <a:lnTo>
                          <a:pt x="63151" y="16097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41" name="Google Shape;1241;p27"/>
                  <p:cNvSpPr/>
                  <p:nvPr/>
                </p:nvSpPr>
                <p:spPr>
                  <a:xfrm>
                    <a:off x="6310693" y="1607153"/>
                    <a:ext cx="188594" cy="170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8594" h="170539" extrusionOk="0">
                        <a:moveTo>
                          <a:pt x="0" y="0"/>
                        </a:moveTo>
                        <a:cubicBezTo>
                          <a:pt x="0" y="0"/>
                          <a:pt x="68294" y="8477"/>
                          <a:pt x="110490" y="81058"/>
                        </a:cubicBezTo>
                        <a:cubicBezTo>
                          <a:pt x="152781" y="153638"/>
                          <a:pt x="188595" y="137255"/>
                          <a:pt x="188595" y="137255"/>
                        </a:cubicBezTo>
                        <a:cubicBezTo>
                          <a:pt x="188595" y="137255"/>
                          <a:pt x="139160" y="207550"/>
                          <a:pt x="78676" y="143828"/>
                        </a:cubicBezTo>
                        <a:cubicBezTo>
                          <a:pt x="18193" y="80105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42" name="Google Shape;1242;p27"/>
                  <p:cNvSpPr/>
                  <p:nvPr/>
                </p:nvSpPr>
                <p:spPr>
                  <a:xfrm>
                    <a:off x="6187821" y="1714500"/>
                    <a:ext cx="150679" cy="20726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679" h="207264" extrusionOk="0">
                        <a:moveTo>
                          <a:pt x="0" y="0"/>
                        </a:moveTo>
                        <a:cubicBezTo>
                          <a:pt x="0" y="0"/>
                          <a:pt x="-191" y="69913"/>
                          <a:pt x="65437" y="121539"/>
                        </a:cubicBezTo>
                        <a:cubicBezTo>
                          <a:pt x="131064" y="173165"/>
                          <a:pt x="110585" y="207264"/>
                          <a:pt x="110585" y="207264"/>
                        </a:cubicBezTo>
                        <a:cubicBezTo>
                          <a:pt x="110585" y="207264"/>
                          <a:pt x="185356" y="166211"/>
                          <a:pt x="130683" y="97346"/>
                        </a:cubicBezTo>
                        <a:cubicBezTo>
                          <a:pt x="76009" y="2848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43" name="Google Shape;1243;p27"/>
                  <p:cNvSpPr/>
                  <p:nvPr/>
                </p:nvSpPr>
                <p:spPr>
                  <a:xfrm>
                    <a:off x="6183755" y="1595288"/>
                    <a:ext cx="227221" cy="2558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7221" h="255894" extrusionOk="0">
                        <a:moveTo>
                          <a:pt x="14067" y="40630"/>
                        </a:moveTo>
                        <a:cubicBezTo>
                          <a:pt x="19972" y="30438"/>
                          <a:pt x="28449" y="21961"/>
                          <a:pt x="38355" y="15770"/>
                        </a:cubicBezTo>
                        <a:cubicBezTo>
                          <a:pt x="62263" y="911"/>
                          <a:pt x="113317" y="-18616"/>
                          <a:pt x="167038" y="37391"/>
                        </a:cubicBezTo>
                        <a:cubicBezTo>
                          <a:pt x="240857" y="114353"/>
                          <a:pt x="225998" y="255895"/>
                          <a:pt x="225998" y="255895"/>
                        </a:cubicBezTo>
                        <a:cubicBezTo>
                          <a:pt x="225998" y="255895"/>
                          <a:pt x="93600" y="235702"/>
                          <a:pt x="34545" y="170456"/>
                        </a:cubicBezTo>
                        <a:cubicBezTo>
                          <a:pt x="-16604" y="113972"/>
                          <a:pt x="446" y="64252"/>
                          <a:pt x="14067" y="4072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44" name="Google Shape;1244;p27"/>
                  <p:cNvSpPr/>
                  <p:nvPr/>
                </p:nvSpPr>
                <p:spPr>
                  <a:xfrm>
                    <a:off x="6281832" y="1595818"/>
                    <a:ext cx="128016" cy="2550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016" h="255079" extrusionOk="0">
                        <a:moveTo>
                          <a:pt x="128016" y="255079"/>
                        </a:moveTo>
                        <a:cubicBezTo>
                          <a:pt x="127635" y="221266"/>
                          <a:pt x="119729" y="187738"/>
                          <a:pt x="107823" y="156210"/>
                        </a:cubicBezTo>
                        <a:cubicBezTo>
                          <a:pt x="95917" y="124682"/>
                          <a:pt x="79915" y="94774"/>
                          <a:pt x="62865" y="65627"/>
                        </a:cubicBezTo>
                        <a:cubicBezTo>
                          <a:pt x="55054" y="52197"/>
                          <a:pt x="46863" y="38957"/>
                          <a:pt x="36766" y="27242"/>
                        </a:cubicBezTo>
                        <a:cubicBezTo>
                          <a:pt x="26670" y="15526"/>
                          <a:pt x="14288" y="5524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45" name="Google Shape;1245;p27"/>
                  <p:cNvSpPr/>
                  <p:nvPr/>
                </p:nvSpPr>
                <p:spPr>
                  <a:xfrm>
                    <a:off x="6184296" y="1677828"/>
                    <a:ext cx="225456" cy="1732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5456" h="173259" extrusionOk="0">
                        <a:moveTo>
                          <a:pt x="225457" y="173260"/>
                        </a:moveTo>
                        <a:cubicBezTo>
                          <a:pt x="178403" y="154877"/>
                          <a:pt x="133064" y="130492"/>
                          <a:pt x="89821" y="104203"/>
                        </a:cubicBezTo>
                        <a:cubicBezTo>
                          <a:pt x="69628" y="92011"/>
                          <a:pt x="49816" y="78772"/>
                          <a:pt x="33338" y="61817"/>
                        </a:cubicBezTo>
                        <a:cubicBezTo>
                          <a:pt x="16859" y="44863"/>
                          <a:pt x="3905" y="23527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46" name="Google Shape;1246;p27"/>
                  <p:cNvSpPr/>
                  <p:nvPr/>
                </p:nvSpPr>
                <p:spPr>
                  <a:xfrm>
                    <a:off x="6354508" y="1635918"/>
                    <a:ext cx="144779" cy="1140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4779" h="114061" extrusionOk="0">
                        <a:moveTo>
                          <a:pt x="144780" y="108585"/>
                        </a:moveTo>
                        <a:cubicBezTo>
                          <a:pt x="129730" y="116110"/>
                          <a:pt x="111538" y="116110"/>
                          <a:pt x="97250" y="107156"/>
                        </a:cubicBezTo>
                        <a:cubicBezTo>
                          <a:pt x="82963" y="98203"/>
                          <a:pt x="72390" y="84296"/>
                          <a:pt x="63151" y="70009"/>
                        </a:cubicBezTo>
                        <a:cubicBezTo>
                          <a:pt x="53911" y="55721"/>
                          <a:pt x="45720" y="40672"/>
                          <a:pt x="34671" y="27813"/>
                        </a:cubicBezTo>
                        <a:cubicBezTo>
                          <a:pt x="24955" y="16478"/>
                          <a:pt x="13144" y="6953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47" name="Google Shape;1247;p27"/>
                  <p:cNvSpPr/>
                  <p:nvPr/>
                </p:nvSpPr>
                <p:spPr>
                  <a:xfrm>
                    <a:off x="6208680" y="1755266"/>
                    <a:ext cx="96255" cy="16649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6255" h="166497" extrusionOk="0">
                        <a:moveTo>
                          <a:pt x="89630" y="166497"/>
                        </a:moveTo>
                        <a:cubicBezTo>
                          <a:pt x="97060" y="154877"/>
                          <a:pt x="98012" y="140113"/>
                          <a:pt x="93631" y="126968"/>
                        </a:cubicBezTo>
                        <a:cubicBezTo>
                          <a:pt x="89249" y="113824"/>
                          <a:pt x="80582" y="102584"/>
                          <a:pt x="71057" y="92678"/>
                        </a:cubicBezTo>
                        <a:cubicBezTo>
                          <a:pt x="61532" y="82772"/>
                          <a:pt x="50959" y="73819"/>
                          <a:pt x="41624" y="63722"/>
                        </a:cubicBezTo>
                        <a:cubicBezTo>
                          <a:pt x="27337" y="48196"/>
                          <a:pt x="7525" y="19812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48" name="Google Shape;1248;p27"/>
                  <p:cNvSpPr/>
                  <p:nvPr/>
                </p:nvSpPr>
                <p:spPr>
                  <a:xfrm>
                    <a:off x="6332410" y="1832038"/>
                    <a:ext cx="13952" cy="768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952" h="76866" extrusionOk="0">
                        <a:moveTo>
                          <a:pt x="6858" y="76867"/>
                        </a:moveTo>
                        <a:cubicBezTo>
                          <a:pt x="18574" y="51911"/>
                          <a:pt x="15430" y="22765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49" name="Google Shape;1249;p27"/>
                  <p:cNvSpPr/>
                  <p:nvPr/>
                </p:nvSpPr>
                <p:spPr>
                  <a:xfrm>
                    <a:off x="6409277" y="1769840"/>
                    <a:ext cx="71818" cy="1861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1818" h="18613" extrusionOk="0">
                        <a:moveTo>
                          <a:pt x="71818" y="15526"/>
                        </a:moveTo>
                        <a:cubicBezTo>
                          <a:pt x="47339" y="22574"/>
                          <a:pt x="18574" y="17621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250" name="Google Shape;1250;p27"/>
              <p:cNvGrpSpPr/>
              <p:nvPr/>
            </p:nvGrpSpPr>
            <p:grpSpPr>
              <a:xfrm rot="10800000">
                <a:off x="7301224" y="3219000"/>
                <a:ext cx="1723561" cy="1800836"/>
                <a:chOff x="1123" y="-7"/>
                <a:chExt cx="2187260" cy="2285324"/>
              </a:xfrm>
            </p:grpSpPr>
            <p:sp>
              <p:nvSpPr>
                <p:cNvPr id="1251" name="Google Shape;1251;p27"/>
                <p:cNvSpPr/>
                <p:nvPr/>
              </p:nvSpPr>
              <p:spPr>
                <a:xfrm flipH="1">
                  <a:off x="1123" y="-7"/>
                  <a:ext cx="2139725" cy="226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2342" h="2267769" extrusionOk="0">
                      <a:moveTo>
                        <a:pt x="251" y="273113"/>
                      </a:moveTo>
                      <a:cubicBezTo>
                        <a:pt x="3680" y="387508"/>
                        <a:pt x="80261" y="506380"/>
                        <a:pt x="196656" y="526288"/>
                      </a:cubicBezTo>
                      <a:cubicBezTo>
                        <a:pt x="328006" y="548767"/>
                        <a:pt x="441354" y="448659"/>
                        <a:pt x="529174" y="362743"/>
                      </a:cubicBezTo>
                      <a:cubicBezTo>
                        <a:pt x="522888" y="375412"/>
                        <a:pt x="517173" y="388270"/>
                        <a:pt x="511934" y="401510"/>
                      </a:cubicBezTo>
                      <a:cubicBezTo>
                        <a:pt x="459070" y="536098"/>
                        <a:pt x="477072" y="688689"/>
                        <a:pt x="548796" y="812609"/>
                      </a:cubicBezTo>
                      <a:cubicBezTo>
                        <a:pt x="569084" y="847756"/>
                        <a:pt x="594611" y="878617"/>
                        <a:pt x="624233" y="905954"/>
                      </a:cubicBezTo>
                      <a:cubicBezTo>
                        <a:pt x="655571" y="934815"/>
                        <a:pt x="690718" y="952150"/>
                        <a:pt x="732152" y="959485"/>
                      </a:cubicBezTo>
                      <a:cubicBezTo>
                        <a:pt x="740343" y="960913"/>
                        <a:pt x="745487" y="952150"/>
                        <a:pt x="740057" y="945578"/>
                      </a:cubicBezTo>
                      <a:cubicBezTo>
                        <a:pt x="719579" y="920718"/>
                        <a:pt x="700243" y="895286"/>
                        <a:pt x="678240" y="871759"/>
                      </a:cubicBezTo>
                      <a:cubicBezTo>
                        <a:pt x="656619" y="848709"/>
                        <a:pt x="637664" y="824706"/>
                        <a:pt x="619281" y="798988"/>
                      </a:cubicBezTo>
                      <a:cubicBezTo>
                        <a:pt x="581847" y="746696"/>
                        <a:pt x="555654" y="687451"/>
                        <a:pt x="542795" y="624109"/>
                      </a:cubicBezTo>
                      <a:cubicBezTo>
                        <a:pt x="516982" y="497046"/>
                        <a:pt x="554130" y="367506"/>
                        <a:pt x="632235" y="266636"/>
                      </a:cubicBezTo>
                      <a:cubicBezTo>
                        <a:pt x="640331" y="256254"/>
                        <a:pt x="648713" y="246253"/>
                        <a:pt x="657571" y="236537"/>
                      </a:cubicBezTo>
                      <a:cubicBezTo>
                        <a:pt x="701672" y="196913"/>
                        <a:pt x="749011" y="161575"/>
                        <a:pt x="803494" y="137763"/>
                      </a:cubicBezTo>
                      <a:cubicBezTo>
                        <a:pt x="915698" y="88709"/>
                        <a:pt x="1050573" y="102330"/>
                        <a:pt x="1152776" y="169576"/>
                      </a:cubicBezTo>
                      <a:cubicBezTo>
                        <a:pt x="1254122" y="236347"/>
                        <a:pt x="1316701" y="356647"/>
                        <a:pt x="1320416" y="478567"/>
                      </a:cubicBezTo>
                      <a:cubicBezTo>
                        <a:pt x="1322797" y="555910"/>
                        <a:pt x="1300128" y="628872"/>
                        <a:pt x="1260885" y="692404"/>
                      </a:cubicBezTo>
                      <a:cubicBezTo>
                        <a:pt x="1283745" y="612298"/>
                        <a:pt x="1270124" y="522382"/>
                        <a:pt x="1219546" y="455231"/>
                      </a:cubicBezTo>
                      <a:cubicBezTo>
                        <a:pt x="1163634" y="381127"/>
                        <a:pt x="1068765" y="339502"/>
                        <a:pt x="977230" y="349789"/>
                      </a:cubicBezTo>
                      <a:cubicBezTo>
                        <a:pt x="883504" y="360362"/>
                        <a:pt x="801113" y="418465"/>
                        <a:pt x="756726" y="503047"/>
                      </a:cubicBezTo>
                      <a:cubicBezTo>
                        <a:pt x="711102" y="590105"/>
                        <a:pt x="712245" y="692308"/>
                        <a:pt x="753964" y="780605"/>
                      </a:cubicBezTo>
                      <a:cubicBezTo>
                        <a:pt x="794445" y="866330"/>
                        <a:pt x="871979" y="926147"/>
                        <a:pt x="961799" y="949960"/>
                      </a:cubicBezTo>
                      <a:cubicBezTo>
                        <a:pt x="1094007" y="985012"/>
                        <a:pt x="1222689" y="948721"/>
                        <a:pt x="1338228" y="884618"/>
                      </a:cubicBezTo>
                      <a:cubicBezTo>
                        <a:pt x="1301747" y="941863"/>
                        <a:pt x="1281173" y="1009300"/>
                        <a:pt x="1283173" y="1080357"/>
                      </a:cubicBezTo>
                      <a:cubicBezTo>
                        <a:pt x="1285554" y="1161796"/>
                        <a:pt x="1317749" y="1243996"/>
                        <a:pt x="1378137" y="1298956"/>
                      </a:cubicBezTo>
                      <a:cubicBezTo>
                        <a:pt x="1440050" y="1355248"/>
                        <a:pt x="1520631" y="1381918"/>
                        <a:pt x="1603118" y="1369917"/>
                      </a:cubicBezTo>
                      <a:cubicBezTo>
                        <a:pt x="1760852" y="1347057"/>
                        <a:pt x="1873914" y="1159129"/>
                        <a:pt x="1789427" y="1011967"/>
                      </a:cubicBezTo>
                      <a:cubicBezTo>
                        <a:pt x="1749422" y="942340"/>
                        <a:pt x="1668364" y="903097"/>
                        <a:pt x="1591592" y="931767"/>
                      </a:cubicBezTo>
                      <a:cubicBezTo>
                        <a:pt x="1558065" y="944245"/>
                        <a:pt x="1526537" y="966819"/>
                        <a:pt x="1508439" y="998823"/>
                      </a:cubicBezTo>
                      <a:cubicBezTo>
                        <a:pt x="1492056" y="1027874"/>
                        <a:pt x="1485484" y="1068260"/>
                        <a:pt x="1488627" y="1101502"/>
                      </a:cubicBezTo>
                      <a:cubicBezTo>
                        <a:pt x="1491866" y="1134459"/>
                        <a:pt x="1504439" y="1164653"/>
                        <a:pt x="1526156" y="1189418"/>
                      </a:cubicBezTo>
                      <a:cubicBezTo>
                        <a:pt x="1535871" y="1200467"/>
                        <a:pt x="1550445" y="1184560"/>
                        <a:pt x="1541872" y="1173511"/>
                      </a:cubicBezTo>
                      <a:cubicBezTo>
                        <a:pt x="1519298" y="1144460"/>
                        <a:pt x="1510916" y="1104836"/>
                        <a:pt x="1518631" y="1068736"/>
                      </a:cubicBezTo>
                      <a:cubicBezTo>
                        <a:pt x="1525203" y="1037590"/>
                        <a:pt x="1551778" y="1010062"/>
                        <a:pt x="1579972" y="997489"/>
                      </a:cubicBezTo>
                      <a:cubicBezTo>
                        <a:pt x="1638932" y="971200"/>
                        <a:pt x="1705702" y="998347"/>
                        <a:pt x="1730467" y="1058354"/>
                      </a:cubicBezTo>
                      <a:cubicBezTo>
                        <a:pt x="1754565" y="1116838"/>
                        <a:pt x="1736087" y="1183322"/>
                        <a:pt x="1696939" y="1227328"/>
                      </a:cubicBezTo>
                      <a:cubicBezTo>
                        <a:pt x="1674270" y="1252759"/>
                        <a:pt x="1647885" y="1270666"/>
                        <a:pt x="1617882" y="1279715"/>
                      </a:cubicBezTo>
                      <a:cubicBezTo>
                        <a:pt x="1588354" y="1288573"/>
                        <a:pt x="1556064" y="1289050"/>
                        <a:pt x="1528156" y="1282668"/>
                      </a:cubicBezTo>
                      <a:cubicBezTo>
                        <a:pt x="1461100" y="1267523"/>
                        <a:pt x="1406427" y="1230471"/>
                        <a:pt x="1374137" y="1164463"/>
                      </a:cubicBezTo>
                      <a:cubicBezTo>
                        <a:pt x="1343085" y="1101026"/>
                        <a:pt x="1342514" y="1024255"/>
                        <a:pt x="1369089" y="959199"/>
                      </a:cubicBezTo>
                      <a:cubicBezTo>
                        <a:pt x="1422238" y="829183"/>
                        <a:pt x="1561970" y="756412"/>
                        <a:pt x="1696653" y="772318"/>
                      </a:cubicBezTo>
                      <a:cubicBezTo>
                        <a:pt x="1757804" y="779557"/>
                        <a:pt x="1820288" y="804608"/>
                        <a:pt x="1866294" y="846709"/>
                      </a:cubicBezTo>
                      <a:cubicBezTo>
                        <a:pt x="1919253" y="895191"/>
                        <a:pt x="1949733" y="962723"/>
                        <a:pt x="1958210" y="1034256"/>
                      </a:cubicBezTo>
                      <a:cubicBezTo>
                        <a:pt x="1966878" y="1107789"/>
                        <a:pt x="1955543" y="1177988"/>
                        <a:pt x="1932969" y="1245235"/>
                      </a:cubicBezTo>
                      <a:cubicBezTo>
                        <a:pt x="1907537" y="1296098"/>
                        <a:pt x="1874199" y="1343247"/>
                        <a:pt x="1835337" y="1382204"/>
                      </a:cubicBezTo>
                      <a:cubicBezTo>
                        <a:pt x="1765519" y="1452308"/>
                        <a:pt x="1679032" y="1493647"/>
                        <a:pt x="1583211" y="1511935"/>
                      </a:cubicBezTo>
                      <a:cubicBezTo>
                        <a:pt x="1477102" y="1532128"/>
                        <a:pt x="1350515" y="1538605"/>
                        <a:pt x="1275839" y="1630045"/>
                      </a:cubicBezTo>
                      <a:cubicBezTo>
                        <a:pt x="1244597" y="1668240"/>
                        <a:pt x="1224594" y="1718818"/>
                        <a:pt x="1229833" y="1769110"/>
                      </a:cubicBezTo>
                      <a:cubicBezTo>
                        <a:pt x="1235358" y="1822640"/>
                        <a:pt x="1265457" y="1870360"/>
                        <a:pt x="1315749" y="1890553"/>
                      </a:cubicBezTo>
                      <a:cubicBezTo>
                        <a:pt x="1370041" y="1912366"/>
                        <a:pt x="1444241" y="1879695"/>
                        <a:pt x="1450051" y="1815973"/>
                      </a:cubicBezTo>
                      <a:cubicBezTo>
                        <a:pt x="1454147" y="1770157"/>
                        <a:pt x="1413951" y="1719675"/>
                        <a:pt x="1365850" y="1733867"/>
                      </a:cubicBezTo>
                      <a:cubicBezTo>
                        <a:pt x="1362707" y="1734820"/>
                        <a:pt x="1362326" y="1740058"/>
                        <a:pt x="1365850" y="1740725"/>
                      </a:cubicBezTo>
                      <a:cubicBezTo>
                        <a:pt x="1385281" y="1744154"/>
                        <a:pt x="1401378" y="1760251"/>
                        <a:pt x="1404426" y="1780444"/>
                      </a:cubicBezTo>
                      <a:cubicBezTo>
                        <a:pt x="1406808" y="1795780"/>
                        <a:pt x="1397664" y="1809972"/>
                        <a:pt x="1385853" y="1819116"/>
                      </a:cubicBezTo>
                      <a:cubicBezTo>
                        <a:pt x="1358611" y="1840261"/>
                        <a:pt x="1320321" y="1826831"/>
                        <a:pt x="1302033" y="1799971"/>
                      </a:cubicBezTo>
                      <a:cubicBezTo>
                        <a:pt x="1280601" y="1768538"/>
                        <a:pt x="1285745" y="1725866"/>
                        <a:pt x="1302223" y="1693481"/>
                      </a:cubicBezTo>
                      <a:cubicBezTo>
                        <a:pt x="1322321" y="1653952"/>
                        <a:pt x="1358040" y="1627759"/>
                        <a:pt x="1397187" y="1609852"/>
                      </a:cubicBezTo>
                      <a:cubicBezTo>
                        <a:pt x="1487675" y="1568418"/>
                        <a:pt x="1591402" y="1573657"/>
                        <a:pt x="1683033" y="1535366"/>
                      </a:cubicBezTo>
                      <a:cubicBezTo>
                        <a:pt x="1747041" y="1508601"/>
                        <a:pt x="1804953" y="1468310"/>
                        <a:pt x="1852673" y="1417637"/>
                      </a:cubicBezTo>
                      <a:cubicBezTo>
                        <a:pt x="1835909" y="1447069"/>
                        <a:pt x="1818383" y="1476025"/>
                        <a:pt x="1801047" y="1504315"/>
                      </a:cubicBezTo>
                      <a:cubicBezTo>
                        <a:pt x="1714370" y="1645951"/>
                        <a:pt x="1615977" y="1801876"/>
                        <a:pt x="1618548" y="1975231"/>
                      </a:cubicBezTo>
                      <a:cubicBezTo>
                        <a:pt x="1619691" y="2048859"/>
                        <a:pt x="1639884" y="2122297"/>
                        <a:pt x="1687890" y="2178685"/>
                      </a:cubicBezTo>
                      <a:cubicBezTo>
                        <a:pt x="1696367" y="2188686"/>
                        <a:pt x="1705702" y="2197639"/>
                        <a:pt x="1715608" y="2205640"/>
                      </a:cubicBezTo>
                      <a:cubicBezTo>
                        <a:pt x="1731324" y="2224690"/>
                        <a:pt x="1753041" y="2239930"/>
                        <a:pt x="1773330" y="2250027"/>
                      </a:cubicBezTo>
                      <a:cubicBezTo>
                        <a:pt x="1824003" y="2275078"/>
                        <a:pt x="1878866" y="2271363"/>
                        <a:pt x="1931159" y="2252789"/>
                      </a:cubicBezTo>
                      <a:cubicBezTo>
                        <a:pt x="1959829" y="2242597"/>
                        <a:pt x="1987833" y="2230025"/>
                        <a:pt x="2014883" y="2216118"/>
                      </a:cubicBezTo>
                      <a:cubicBezTo>
                        <a:pt x="2040506" y="2202878"/>
                        <a:pt x="2066604" y="2191829"/>
                        <a:pt x="2094989" y="2186400"/>
                      </a:cubicBezTo>
                      <a:cubicBezTo>
                        <a:pt x="2140328" y="2177732"/>
                        <a:pt x="2197859" y="2195163"/>
                        <a:pt x="2216338" y="2242312"/>
                      </a:cubicBezTo>
                      <a:cubicBezTo>
                        <a:pt x="2217480" y="2245264"/>
                        <a:pt x="2222052" y="2245074"/>
                        <a:pt x="2222052" y="2241550"/>
                      </a:cubicBezTo>
                      <a:cubicBezTo>
                        <a:pt x="2222052" y="2194782"/>
                        <a:pt x="2188429" y="2162683"/>
                        <a:pt x="2147376" y="2147919"/>
                      </a:cubicBezTo>
                      <a:cubicBezTo>
                        <a:pt x="2117944" y="2137346"/>
                        <a:pt x="2087845" y="2138108"/>
                        <a:pt x="2058317" y="2144490"/>
                      </a:cubicBezTo>
                      <a:cubicBezTo>
                        <a:pt x="2066223" y="2133727"/>
                        <a:pt x="2073272" y="2122487"/>
                        <a:pt x="2079558" y="2110771"/>
                      </a:cubicBezTo>
                      <a:cubicBezTo>
                        <a:pt x="2118611" y="2038096"/>
                        <a:pt x="2129088" y="1943417"/>
                        <a:pt x="2082416" y="1871503"/>
                      </a:cubicBezTo>
                      <a:cubicBezTo>
                        <a:pt x="2042125" y="1809496"/>
                        <a:pt x="1966878" y="1771967"/>
                        <a:pt x="1896297" y="1802733"/>
                      </a:cubicBezTo>
                      <a:cubicBezTo>
                        <a:pt x="1837814" y="1828260"/>
                        <a:pt x="1798285" y="1898269"/>
                        <a:pt x="1830670" y="1959800"/>
                      </a:cubicBezTo>
                      <a:cubicBezTo>
                        <a:pt x="1843243" y="1983708"/>
                        <a:pt x="1863627" y="2001424"/>
                        <a:pt x="1888773" y="2010092"/>
                      </a:cubicBezTo>
                      <a:cubicBezTo>
                        <a:pt x="1888963" y="2010092"/>
                        <a:pt x="1889058" y="2009902"/>
                        <a:pt x="1888868" y="2009806"/>
                      </a:cubicBezTo>
                      <a:cubicBezTo>
                        <a:pt x="1856292" y="1993804"/>
                        <a:pt x="1843815" y="1957419"/>
                        <a:pt x="1846196" y="1922653"/>
                      </a:cubicBezTo>
                      <a:cubicBezTo>
                        <a:pt x="1848482" y="1889220"/>
                        <a:pt x="1871437" y="1862264"/>
                        <a:pt x="1902203" y="1851596"/>
                      </a:cubicBezTo>
                      <a:cubicBezTo>
                        <a:pt x="1970021" y="1828069"/>
                        <a:pt x="2034696" y="1875218"/>
                        <a:pt x="2050888" y="1942750"/>
                      </a:cubicBezTo>
                      <a:cubicBezTo>
                        <a:pt x="2087464" y="2095150"/>
                        <a:pt x="1904298" y="2264029"/>
                        <a:pt x="1766472" y="2162397"/>
                      </a:cubicBezTo>
                      <a:cubicBezTo>
                        <a:pt x="1715513" y="2124773"/>
                        <a:pt x="1692653" y="2055336"/>
                        <a:pt x="1688081" y="1994185"/>
                      </a:cubicBezTo>
                      <a:cubicBezTo>
                        <a:pt x="1685985" y="1965610"/>
                        <a:pt x="1687414" y="1936940"/>
                        <a:pt x="1691415" y="1908556"/>
                      </a:cubicBezTo>
                      <a:cubicBezTo>
                        <a:pt x="1716751" y="1830546"/>
                        <a:pt x="1765900" y="1760251"/>
                        <a:pt x="1822002" y="1701101"/>
                      </a:cubicBezTo>
                      <a:cubicBezTo>
                        <a:pt x="1905156" y="1613185"/>
                        <a:pt x="2001549" y="1539557"/>
                        <a:pt x="2083178" y="1450117"/>
                      </a:cubicBezTo>
                      <a:cubicBezTo>
                        <a:pt x="2155949" y="1370393"/>
                        <a:pt x="2229672" y="1265428"/>
                        <a:pt x="2232339" y="1152271"/>
                      </a:cubicBezTo>
                      <a:cubicBezTo>
                        <a:pt x="2233482" y="1103122"/>
                        <a:pt x="2216242" y="1051496"/>
                        <a:pt x="2172904" y="1025017"/>
                      </a:cubicBezTo>
                      <a:cubicBezTo>
                        <a:pt x="2131755" y="999871"/>
                        <a:pt x="2078796" y="1007300"/>
                        <a:pt x="2039267" y="1031970"/>
                      </a:cubicBezTo>
                      <a:cubicBezTo>
                        <a:pt x="2029552" y="1038066"/>
                        <a:pt x="2020599" y="1045114"/>
                        <a:pt x="2012502" y="1053115"/>
                      </a:cubicBezTo>
                      <a:cubicBezTo>
                        <a:pt x="2009931" y="1015682"/>
                        <a:pt x="2002882" y="978916"/>
                        <a:pt x="1990595" y="944149"/>
                      </a:cubicBezTo>
                      <a:cubicBezTo>
                        <a:pt x="1966878" y="815181"/>
                        <a:pt x="1920015" y="690689"/>
                        <a:pt x="1910966" y="559149"/>
                      </a:cubicBezTo>
                      <a:cubicBezTo>
                        <a:pt x="1906394" y="493522"/>
                        <a:pt x="1908870" y="423703"/>
                        <a:pt x="1937636" y="363315"/>
                      </a:cubicBezTo>
                      <a:cubicBezTo>
                        <a:pt x="1959924" y="316547"/>
                        <a:pt x="1999739" y="274828"/>
                        <a:pt x="2054412" y="276542"/>
                      </a:cubicBezTo>
                      <a:cubicBezTo>
                        <a:pt x="2107562" y="278257"/>
                        <a:pt x="2156806" y="315785"/>
                        <a:pt x="2178333" y="364934"/>
                      </a:cubicBezTo>
                      <a:cubicBezTo>
                        <a:pt x="2200812" y="416179"/>
                        <a:pt x="2190620" y="486378"/>
                        <a:pt x="2146805" y="522954"/>
                      </a:cubicBezTo>
                      <a:cubicBezTo>
                        <a:pt x="2102990" y="559435"/>
                        <a:pt x="2026885" y="550100"/>
                        <a:pt x="2010978" y="491331"/>
                      </a:cubicBezTo>
                      <a:cubicBezTo>
                        <a:pt x="2004406" y="466947"/>
                        <a:pt x="2003549" y="438181"/>
                        <a:pt x="2024599" y="418750"/>
                      </a:cubicBezTo>
                      <a:cubicBezTo>
                        <a:pt x="2047554" y="397510"/>
                        <a:pt x="2095274" y="395700"/>
                        <a:pt x="2100609" y="434181"/>
                      </a:cubicBezTo>
                      <a:cubicBezTo>
                        <a:pt x="2101847" y="443325"/>
                        <a:pt x="2114896" y="440182"/>
                        <a:pt x="2115468" y="432085"/>
                      </a:cubicBezTo>
                      <a:cubicBezTo>
                        <a:pt x="2118325" y="395700"/>
                        <a:pt x="2096608" y="364648"/>
                        <a:pt x="2061366" y="356743"/>
                      </a:cubicBezTo>
                      <a:cubicBezTo>
                        <a:pt x="2021170" y="347694"/>
                        <a:pt x="1982499" y="370649"/>
                        <a:pt x="1960591" y="404177"/>
                      </a:cubicBezTo>
                      <a:cubicBezTo>
                        <a:pt x="1918872" y="468185"/>
                        <a:pt x="1947828" y="560387"/>
                        <a:pt x="2014312" y="593439"/>
                      </a:cubicBezTo>
                      <a:cubicBezTo>
                        <a:pt x="2087559" y="629729"/>
                        <a:pt x="2176713" y="599059"/>
                        <a:pt x="2220909" y="531812"/>
                      </a:cubicBezTo>
                      <a:cubicBezTo>
                        <a:pt x="2263010" y="467709"/>
                        <a:pt x="2262153" y="377602"/>
                        <a:pt x="2222338" y="312737"/>
                      </a:cubicBezTo>
                      <a:cubicBezTo>
                        <a:pt x="2184905" y="251777"/>
                        <a:pt x="2114230" y="205009"/>
                        <a:pt x="2041554" y="213963"/>
                      </a:cubicBezTo>
                      <a:cubicBezTo>
                        <a:pt x="1967544" y="223107"/>
                        <a:pt x="1916395" y="280352"/>
                        <a:pt x="1890963" y="348265"/>
                      </a:cubicBezTo>
                      <a:cubicBezTo>
                        <a:pt x="1863817" y="420751"/>
                        <a:pt x="1867056" y="500475"/>
                        <a:pt x="1878676" y="575818"/>
                      </a:cubicBezTo>
                      <a:cubicBezTo>
                        <a:pt x="1893059" y="668401"/>
                        <a:pt x="1921443" y="758221"/>
                        <a:pt x="1946208" y="848328"/>
                      </a:cubicBezTo>
                      <a:cubicBezTo>
                        <a:pt x="1947828" y="854138"/>
                        <a:pt x="1949352" y="859948"/>
                        <a:pt x="1950971" y="865854"/>
                      </a:cubicBezTo>
                      <a:cubicBezTo>
                        <a:pt x="1941255" y="851662"/>
                        <a:pt x="1930397" y="838041"/>
                        <a:pt x="1918110" y="825277"/>
                      </a:cubicBezTo>
                      <a:cubicBezTo>
                        <a:pt x="1826670" y="729932"/>
                        <a:pt x="1682842" y="692213"/>
                        <a:pt x="1556445" y="724979"/>
                      </a:cubicBezTo>
                      <a:cubicBezTo>
                        <a:pt x="1555969" y="723741"/>
                        <a:pt x="1554445" y="722693"/>
                        <a:pt x="1553112" y="723646"/>
                      </a:cubicBezTo>
                      <a:cubicBezTo>
                        <a:pt x="1551302" y="724884"/>
                        <a:pt x="1549397" y="726122"/>
                        <a:pt x="1547587" y="727360"/>
                      </a:cubicBezTo>
                      <a:cubicBezTo>
                        <a:pt x="1543682" y="728503"/>
                        <a:pt x="1539777" y="729646"/>
                        <a:pt x="1535871" y="730980"/>
                      </a:cubicBezTo>
                      <a:cubicBezTo>
                        <a:pt x="1473483" y="751363"/>
                        <a:pt x="1417857" y="788511"/>
                        <a:pt x="1374708" y="836612"/>
                      </a:cubicBezTo>
                      <a:cubicBezTo>
                        <a:pt x="1283935" y="886428"/>
                        <a:pt x="1187352" y="922623"/>
                        <a:pt x="1082291" y="919289"/>
                      </a:cubicBezTo>
                      <a:cubicBezTo>
                        <a:pt x="1008948" y="917003"/>
                        <a:pt x="934653" y="894715"/>
                        <a:pt x="878361" y="845280"/>
                      </a:cubicBezTo>
                      <a:cubicBezTo>
                        <a:pt x="822258" y="795940"/>
                        <a:pt x="788825" y="722503"/>
                        <a:pt x="790635" y="646779"/>
                      </a:cubicBezTo>
                      <a:cubicBezTo>
                        <a:pt x="792350" y="577913"/>
                        <a:pt x="828735" y="510381"/>
                        <a:pt x="881599" y="472376"/>
                      </a:cubicBezTo>
                      <a:cubicBezTo>
                        <a:pt x="893124" y="464089"/>
                        <a:pt x="911031" y="453421"/>
                        <a:pt x="920461" y="449230"/>
                      </a:cubicBezTo>
                      <a:cubicBezTo>
                        <a:pt x="928938" y="445516"/>
                        <a:pt x="937892" y="442563"/>
                        <a:pt x="946845" y="440086"/>
                      </a:cubicBezTo>
                      <a:cubicBezTo>
                        <a:pt x="950560" y="439039"/>
                        <a:pt x="954370" y="438086"/>
                        <a:pt x="958180" y="437324"/>
                      </a:cubicBezTo>
                      <a:cubicBezTo>
                        <a:pt x="959609" y="437038"/>
                        <a:pt x="970563" y="434943"/>
                        <a:pt x="968562" y="435229"/>
                      </a:cubicBezTo>
                      <a:cubicBezTo>
                        <a:pt x="1006377" y="429990"/>
                        <a:pt x="1035714" y="434371"/>
                        <a:pt x="1071051" y="447040"/>
                      </a:cubicBezTo>
                      <a:cubicBezTo>
                        <a:pt x="1082767" y="451231"/>
                        <a:pt x="1096864" y="458279"/>
                        <a:pt x="1110866" y="467328"/>
                      </a:cubicBezTo>
                      <a:cubicBezTo>
                        <a:pt x="1124106" y="475996"/>
                        <a:pt x="1135440" y="485806"/>
                        <a:pt x="1148013" y="500189"/>
                      </a:cubicBezTo>
                      <a:cubicBezTo>
                        <a:pt x="1168397" y="523621"/>
                        <a:pt x="1181256" y="554196"/>
                        <a:pt x="1187256" y="588295"/>
                      </a:cubicBezTo>
                      <a:cubicBezTo>
                        <a:pt x="1192686" y="618966"/>
                        <a:pt x="1189447" y="655542"/>
                        <a:pt x="1176207" y="688498"/>
                      </a:cubicBezTo>
                      <a:cubicBezTo>
                        <a:pt x="1165444" y="715359"/>
                        <a:pt x="1141917" y="744410"/>
                        <a:pt x="1114676" y="761269"/>
                      </a:cubicBezTo>
                      <a:cubicBezTo>
                        <a:pt x="1052478" y="799655"/>
                        <a:pt x="964181" y="779653"/>
                        <a:pt x="945988" y="703548"/>
                      </a:cubicBezTo>
                      <a:cubicBezTo>
                        <a:pt x="938749" y="673163"/>
                        <a:pt x="944845" y="635825"/>
                        <a:pt x="972372" y="614394"/>
                      </a:cubicBezTo>
                      <a:cubicBezTo>
                        <a:pt x="1004090" y="589724"/>
                        <a:pt x="1046286" y="582295"/>
                        <a:pt x="1079529" y="608584"/>
                      </a:cubicBezTo>
                      <a:cubicBezTo>
                        <a:pt x="1087815" y="615156"/>
                        <a:pt x="1097721" y="605250"/>
                        <a:pt x="1091054" y="596868"/>
                      </a:cubicBezTo>
                      <a:cubicBezTo>
                        <a:pt x="1067051" y="566674"/>
                        <a:pt x="1025712" y="551053"/>
                        <a:pt x="987993" y="553339"/>
                      </a:cubicBezTo>
                      <a:cubicBezTo>
                        <a:pt x="942654" y="556101"/>
                        <a:pt x="904459" y="586581"/>
                        <a:pt x="885885" y="628205"/>
                      </a:cubicBezTo>
                      <a:cubicBezTo>
                        <a:pt x="865407" y="674020"/>
                        <a:pt x="865692" y="725932"/>
                        <a:pt x="889410" y="770413"/>
                      </a:cubicBezTo>
                      <a:cubicBezTo>
                        <a:pt x="912174" y="813085"/>
                        <a:pt x="954465" y="843565"/>
                        <a:pt x="1000185" y="855948"/>
                      </a:cubicBezTo>
                      <a:cubicBezTo>
                        <a:pt x="1074766" y="876046"/>
                        <a:pt x="1153442" y="846709"/>
                        <a:pt x="1205544" y="791464"/>
                      </a:cubicBezTo>
                      <a:cubicBezTo>
                        <a:pt x="1215831" y="782986"/>
                        <a:pt x="1225547" y="773938"/>
                        <a:pt x="1234500" y="764222"/>
                      </a:cubicBezTo>
                      <a:cubicBezTo>
                        <a:pt x="1270505" y="725455"/>
                        <a:pt x="1298985" y="680116"/>
                        <a:pt x="1318701" y="630682"/>
                      </a:cubicBezTo>
                      <a:cubicBezTo>
                        <a:pt x="1359373" y="528574"/>
                        <a:pt x="1354515" y="414083"/>
                        <a:pt x="1311367" y="313785"/>
                      </a:cubicBezTo>
                      <a:cubicBezTo>
                        <a:pt x="1266981" y="210629"/>
                        <a:pt x="1182399" y="130810"/>
                        <a:pt x="1077814" y="93472"/>
                      </a:cubicBezTo>
                      <a:cubicBezTo>
                        <a:pt x="970658" y="55181"/>
                        <a:pt x="852929" y="64420"/>
                        <a:pt x="752440" y="117570"/>
                      </a:cubicBezTo>
                      <a:cubicBezTo>
                        <a:pt x="655475" y="169005"/>
                        <a:pt x="580133" y="252634"/>
                        <a:pt x="501837" y="328168"/>
                      </a:cubicBezTo>
                      <a:cubicBezTo>
                        <a:pt x="461737" y="366839"/>
                        <a:pt x="420303" y="404939"/>
                        <a:pt x="373345" y="434848"/>
                      </a:cubicBezTo>
                      <a:cubicBezTo>
                        <a:pt x="322672" y="467137"/>
                        <a:pt x="260379" y="492855"/>
                        <a:pt x="199704" y="478758"/>
                      </a:cubicBezTo>
                      <a:cubicBezTo>
                        <a:pt x="102930" y="456184"/>
                        <a:pt x="45685" y="340931"/>
                        <a:pt x="59973" y="246062"/>
                      </a:cubicBezTo>
                      <a:cubicBezTo>
                        <a:pt x="67973" y="193103"/>
                        <a:pt x="93024" y="144145"/>
                        <a:pt x="134839" y="110902"/>
                      </a:cubicBezTo>
                      <a:cubicBezTo>
                        <a:pt x="171891" y="81470"/>
                        <a:pt x="221612" y="69659"/>
                        <a:pt x="265236" y="81184"/>
                      </a:cubicBezTo>
                      <a:cubicBezTo>
                        <a:pt x="309908" y="92995"/>
                        <a:pt x="337722" y="125571"/>
                        <a:pt x="348008" y="168529"/>
                      </a:cubicBezTo>
                      <a:cubicBezTo>
                        <a:pt x="356867" y="205581"/>
                        <a:pt x="345818" y="247586"/>
                        <a:pt x="315242" y="267112"/>
                      </a:cubicBezTo>
                      <a:cubicBezTo>
                        <a:pt x="284763" y="286543"/>
                        <a:pt x="244472" y="288734"/>
                        <a:pt x="214944" y="268065"/>
                      </a:cubicBezTo>
                      <a:cubicBezTo>
                        <a:pt x="211134" y="265398"/>
                        <a:pt x="203800" y="258159"/>
                        <a:pt x="199895" y="251968"/>
                      </a:cubicBezTo>
                      <a:cubicBezTo>
                        <a:pt x="193418" y="241585"/>
                        <a:pt x="188084" y="228917"/>
                        <a:pt x="186846" y="216535"/>
                      </a:cubicBezTo>
                      <a:cubicBezTo>
                        <a:pt x="184940" y="197675"/>
                        <a:pt x="192941" y="179292"/>
                        <a:pt x="210277" y="171005"/>
                      </a:cubicBezTo>
                      <a:cubicBezTo>
                        <a:pt x="225898" y="163576"/>
                        <a:pt x="251711" y="164147"/>
                        <a:pt x="266760" y="172624"/>
                      </a:cubicBezTo>
                      <a:cubicBezTo>
                        <a:pt x="272190" y="175672"/>
                        <a:pt x="278571" y="170624"/>
                        <a:pt x="277047" y="164623"/>
                      </a:cubicBezTo>
                      <a:cubicBezTo>
                        <a:pt x="262950" y="107188"/>
                        <a:pt x="186179" y="111379"/>
                        <a:pt x="151603" y="146716"/>
                      </a:cubicBezTo>
                      <a:cubicBezTo>
                        <a:pt x="105883" y="193484"/>
                        <a:pt x="115027" y="274066"/>
                        <a:pt x="161033" y="316833"/>
                      </a:cubicBezTo>
                      <a:cubicBezTo>
                        <a:pt x="247615" y="397319"/>
                        <a:pt x="400587" y="347218"/>
                        <a:pt x="423161" y="229965"/>
                      </a:cubicBezTo>
                      <a:cubicBezTo>
                        <a:pt x="434686" y="170338"/>
                        <a:pt x="417827" y="109378"/>
                        <a:pt x="378870" y="63468"/>
                      </a:cubicBezTo>
                      <a:cubicBezTo>
                        <a:pt x="339055" y="16510"/>
                        <a:pt x="273714" y="-5017"/>
                        <a:pt x="213897" y="984"/>
                      </a:cubicBezTo>
                      <a:cubicBezTo>
                        <a:pt x="147793" y="7651"/>
                        <a:pt x="89881" y="39465"/>
                        <a:pt x="50638" y="94138"/>
                      </a:cubicBezTo>
                      <a:cubicBezTo>
                        <a:pt x="13776" y="145383"/>
                        <a:pt x="-1749" y="210058"/>
                        <a:pt x="156" y="272923"/>
                      </a:cubicBezTo>
                      <a:close/>
                      <a:moveTo>
                        <a:pt x="2026599" y="1144651"/>
                      </a:moveTo>
                      <a:cubicBezTo>
                        <a:pt x="2032886" y="1107884"/>
                        <a:pt x="2061556" y="1078261"/>
                        <a:pt x="2096608" y="1068355"/>
                      </a:cubicBezTo>
                      <a:cubicBezTo>
                        <a:pt x="2129660" y="1059021"/>
                        <a:pt x="2161092" y="1073023"/>
                        <a:pt x="2174618" y="1105789"/>
                      </a:cubicBezTo>
                      <a:cubicBezTo>
                        <a:pt x="2190525" y="1144651"/>
                        <a:pt x="2181762" y="1190275"/>
                        <a:pt x="2169570" y="1228756"/>
                      </a:cubicBezTo>
                      <a:cubicBezTo>
                        <a:pt x="2104705" y="1434687"/>
                        <a:pt x="1902489" y="1547368"/>
                        <a:pt x="1778378" y="1711198"/>
                      </a:cubicBezTo>
                      <a:cubicBezTo>
                        <a:pt x="1753994" y="1743392"/>
                        <a:pt x="1731991" y="1778158"/>
                        <a:pt x="1714084" y="1814925"/>
                      </a:cubicBezTo>
                      <a:cubicBezTo>
                        <a:pt x="1720371" y="1795589"/>
                        <a:pt x="1727514" y="1776634"/>
                        <a:pt x="1735230" y="1758156"/>
                      </a:cubicBezTo>
                      <a:cubicBezTo>
                        <a:pt x="1804286" y="1592611"/>
                        <a:pt x="1920586" y="1451832"/>
                        <a:pt x="1979832" y="1281334"/>
                      </a:cubicBezTo>
                      <a:cubicBezTo>
                        <a:pt x="1985166" y="1265999"/>
                        <a:pt x="1989928" y="1250283"/>
                        <a:pt x="1994119" y="1234376"/>
                      </a:cubicBezTo>
                      <a:cubicBezTo>
                        <a:pt x="2003358" y="1243901"/>
                        <a:pt x="2014503" y="1251616"/>
                        <a:pt x="2027171" y="1256760"/>
                      </a:cubicBezTo>
                      <a:cubicBezTo>
                        <a:pt x="2054793" y="1267999"/>
                        <a:pt x="2088988" y="1266571"/>
                        <a:pt x="2108419" y="1241234"/>
                      </a:cubicBezTo>
                      <a:cubicBezTo>
                        <a:pt x="2116325" y="1230852"/>
                        <a:pt x="2119849" y="1218184"/>
                        <a:pt x="2112896" y="1206087"/>
                      </a:cubicBezTo>
                      <a:cubicBezTo>
                        <a:pt x="2106990" y="1195800"/>
                        <a:pt x="2092227" y="1188085"/>
                        <a:pt x="2080606" y="1192752"/>
                      </a:cubicBezTo>
                      <a:cubicBezTo>
                        <a:pt x="2067652" y="1197895"/>
                        <a:pt x="2053936" y="1202086"/>
                        <a:pt x="2040506" y="1192657"/>
                      </a:cubicBezTo>
                      <a:cubicBezTo>
                        <a:pt x="2025837" y="1182274"/>
                        <a:pt x="2023647" y="1161605"/>
                        <a:pt x="2026504" y="1144746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 w="9525" cap="flat" cmpd="sng">
                  <a:solidFill>
                    <a:schemeClr val="dk1"/>
                  </a:solidFill>
                  <a:prstDash val="solid"/>
                  <a:miter lim="8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252" name="Google Shape;1252;p27"/>
                <p:cNvSpPr/>
                <p:nvPr/>
              </p:nvSpPr>
              <p:spPr>
                <a:xfrm flipH="1">
                  <a:off x="22769" y="5063"/>
                  <a:ext cx="2165614" cy="2280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9594" h="2285969" extrusionOk="0">
                      <a:moveTo>
                        <a:pt x="2161" y="708465"/>
                      </a:moveTo>
                      <a:cubicBezTo>
                        <a:pt x="6161" y="742088"/>
                        <a:pt x="15020" y="774663"/>
                        <a:pt x="28926" y="805429"/>
                      </a:cubicBezTo>
                      <a:cubicBezTo>
                        <a:pt x="32832" y="814002"/>
                        <a:pt x="37118" y="822288"/>
                        <a:pt x="41880" y="830385"/>
                      </a:cubicBezTo>
                      <a:cubicBezTo>
                        <a:pt x="78075" y="908394"/>
                        <a:pt x="144179" y="969926"/>
                        <a:pt x="222474" y="1003549"/>
                      </a:cubicBezTo>
                      <a:cubicBezTo>
                        <a:pt x="266861" y="1022599"/>
                        <a:pt x="315248" y="1033458"/>
                        <a:pt x="363635" y="1030600"/>
                      </a:cubicBezTo>
                      <a:cubicBezTo>
                        <a:pt x="417546" y="1027457"/>
                        <a:pt x="469553" y="1010217"/>
                        <a:pt x="516987" y="984404"/>
                      </a:cubicBezTo>
                      <a:cubicBezTo>
                        <a:pt x="618333" y="929254"/>
                        <a:pt x="695676" y="838767"/>
                        <a:pt x="767399" y="749803"/>
                      </a:cubicBezTo>
                      <a:cubicBezTo>
                        <a:pt x="845886" y="652553"/>
                        <a:pt x="918656" y="550731"/>
                        <a:pt x="997238" y="453480"/>
                      </a:cubicBezTo>
                      <a:cubicBezTo>
                        <a:pt x="1138017" y="279173"/>
                        <a:pt x="1313277" y="114390"/>
                        <a:pt x="1534734" y="59907"/>
                      </a:cubicBezTo>
                      <a:cubicBezTo>
                        <a:pt x="1747141" y="7615"/>
                        <a:pt x="1983171" y="62003"/>
                        <a:pt x="2128998" y="233548"/>
                      </a:cubicBezTo>
                      <a:cubicBezTo>
                        <a:pt x="2194721" y="310891"/>
                        <a:pt x="2239964" y="408903"/>
                        <a:pt x="2249871" y="511011"/>
                      </a:cubicBezTo>
                      <a:cubicBezTo>
                        <a:pt x="2259491" y="610738"/>
                        <a:pt x="2235202" y="710179"/>
                        <a:pt x="2187672" y="797333"/>
                      </a:cubicBezTo>
                      <a:cubicBezTo>
                        <a:pt x="2139095" y="886392"/>
                        <a:pt x="2069086" y="962401"/>
                        <a:pt x="1989457" y="1023742"/>
                      </a:cubicBezTo>
                      <a:cubicBezTo>
                        <a:pt x="1988409" y="1022885"/>
                        <a:pt x="1987362" y="1022123"/>
                        <a:pt x="1986409" y="1021266"/>
                      </a:cubicBezTo>
                      <a:cubicBezTo>
                        <a:pt x="1893064" y="947447"/>
                        <a:pt x="1801624" y="872390"/>
                        <a:pt x="1716185" y="789237"/>
                      </a:cubicBezTo>
                      <a:cubicBezTo>
                        <a:pt x="1703421" y="776759"/>
                        <a:pt x="1690467" y="764186"/>
                        <a:pt x="1677609" y="751422"/>
                      </a:cubicBezTo>
                      <a:cubicBezTo>
                        <a:pt x="1730377" y="676651"/>
                        <a:pt x="1784384" y="602261"/>
                        <a:pt x="1825627" y="520155"/>
                      </a:cubicBezTo>
                      <a:cubicBezTo>
                        <a:pt x="1851249" y="469197"/>
                        <a:pt x="1871252" y="413475"/>
                        <a:pt x="1873157" y="355659"/>
                      </a:cubicBezTo>
                      <a:cubicBezTo>
                        <a:pt x="1874966" y="301366"/>
                        <a:pt x="1857250" y="250312"/>
                        <a:pt x="1824008" y="208212"/>
                      </a:cubicBezTo>
                      <a:cubicBezTo>
                        <a:pt x="1761238" y="128773"/>
                        <a:pt x="1652272" y="99436"/>
                        <a:pt x="1556260" y="116010"/>
                      </a:cubicBezTo>
                      <a:cubicBezTo>
                        <a:pt x="1500348" y="125725"/>
                        <a:pt x="1451580" y="155443"/>
                        <a:pt x="1417957" y="201735"/>
                      </a:cubicBezTo>
                      <a:cubicBezTo>
                        <a:pt x="1387287" y="244026"/>
                        <a:pt x="1372809" y="297937"/>
                        <a:pt x="1371856" y="350039"/>
                      </a:cubicBezTo>
                      <a:cubicBezTo>
                        <a:pt x="1369856" y="459386"/>
                        <a:pt x="1422243" y="567209"/>
                        <a:pt x="1484537" y="653505"/>
                      </a:cubicBezTo>
                      <a:cubicBezTo>
                        <a:pt x="1513302" y="693415"/>
                        <a:pt x="1545211" y="730563"/>
                        <a:pt x="1579311" y="765519"/>
                      </a:cubicBezTo>
                      <a:cubicBezTo>
                        <a:pt x="1555307" y="815526"/>
                        <a:pt x="1529495" y="865341"/>
                        <a:pt x="1510349" y="917538"/>
                      </a:cubicBezTo>
                      <a:cubicBezTo>
                        <a:pt x="1491966" y="967545"/>
                        <a:pt x="1477393" y="1022409"/>
                        <a:pt x="1495395" y="1074892"/>
                      </a:cubicBezTo>
                      <a:cubicBezTo>
                        <a:pt x="1510349" y="1118516"/>
                        <a:pt x="1543592" y="1152520"/>
                        <a:pt x="1584549" y="1171761"/>
                      </a:cubicBezTo>
                      <a:cubicBezTo>
                        <a:pt x="1682657" y="1217957"/>
                        <a:pt x="1788765" y="1178714"/>
                        <a:pt x="1878014" y="1130041"/>
                      </a:cubicBezTo>
                      <a:cubicBezTo>
                        <a:pt x="1904875" y="1115373"/>
                        <a:pt x="1931354" y="1099275"/>
                        <a:pt x="1957263" y="1081750"/>
                      </a:cubicBezTo>
                      <a:cubicBezTo>
                        <a:pt x="2017270" y="1132804"/>
                        <a:pt x="2074229" y="1187096"/>
                        <a:pt x="2123760" y="1248818"/>
                      </a:cubicBezTo>
                      <a:cubicBezTo>
                        <a:pt x="2176433" y="1325780"/>
                        <a:pt x="2207198" y="1420173"/>
                        <a:pt x="2180910" y="1512946"/>
                      </a:cubicBezTo>
                      <a:cubicBezTo>
                        <a:pt x="2155573" y="1602386"/>
                        <a:pt x="2086803" y="1674490"/>
                        <a:pt x="2006221" y="1715829"/>
                      </a:cubicBezTo>
                      <a:cubicBezTo>
                        <a:pt x="1918877" y="1760596"/>
                        <a:pt x="1816197" y="1761072"/>
                        <a:pt x="1722471" y="1738022"/>
                      </a:cubicBezTo>
                      <a:cubicBezTo>
                        <a:pt x="1732187" y="1727830"/>
                        <a:pt x="1741045" y="1716781"/>
                        <a:pt x="1748951" y="1704589"/>
                      </a:cubicBezTo>
                      <a:cubicBezTo>
                        <a:pt x="1805339" y="1618007"/>
                        <a:pt x="1799529" y="1505612"/>
                        <a:pt x="1746474" y="1418744"/>
                      </a:cubicBezTo>
                      <a:cubicBezTo>
                        <a:pt x="1694849" y="1334353"/>
                        <a:pt x="1605980" y="1271678"/>
                        <a:pt x="1508159" y="1259772"/>
                      </a:cubicBezTo>
                      <a:cubicBezTo>
                        <a:pt x="1462058" y="1254152"/>
                        <a:pt x="1412432" y="1262725"/>
                        <a:pt x="1373952" y="1290252"/>
                      </a:cubicBezTo>
                      <a:cubicBezTo>
                        <a:pt x="1328613" y="1322827"/>
                        <a:pt x="1305848" y="1369881"/>
                        <a:pt x="1299466" y="1424078"/>
                      </a:cubicBezTo>
                      <a:cubicBezTo>
                        <a:pt x="1286417" y="1535139"/>
                        <a:pt x="1359093" y="1625627"/>
                        <a:pt x="1442246" y="1687254"/>
                      </a:cubicBezTo>
                      <a:cubicBezTo>
                        <a:pt x="1496729" y="1727640"/>
                        <a:pt x="1558260" y="1760977"/>
                        <a:pt x="1622840" y="1784504"/>
                      </a:cubicBezTo>
                      <a:cubicBezTo>
                        <a:pt x="1584168" y="1804792"/>
                        <a:pt x="1542449" y="1820413"/>
                        <a:pt x="1504063" y="1837177"/>
                      </a:cubicBezTo>
                      <a:cubicBezTo>
                        <a:pt x="1417766" y="1874896"/>
                        <a:pt x="1332137" y="1927570"/>
                        <a:pt x="1292894" y="2018914"/>
                      </a:cubicBezTo>
                      <a:cubicBezTo>
                        <a:pt x="1251270" y="2115593"/>
                        <a:pt x="1290798" y="2235703"/>
                        <a:pt x="1389763" y="2276375"/>
                      </a:cubicBezTo>
                      <a:cubicBezTo>
                        <a:pt x="1478346" y="2312856"/>
                        <a:pt x="1596932" y="2240561"/>
                        <a:pt x="1592074" y="2139787"/>
                      </a:cubicBezTo>
                      <a:cubicBezTo>
                        <a:pt x="1589788" y="2092638"/>
                        <a:pt x="1564737" y="2045965"/>
                        <a:pt x="1524065" y="2021962"/>
                      </a:cubicBezTo>
                      <a:cubicBezTo>
                        <a:pt x="1480536" y="1996245"/>
                        <a:pt x="1419386" y="2001960"/>
                        <a:pt x="1385858" y="2042155"/>
                      </a:cubicBezTo>
                      <a:cubicBezTo>
                        <a:pt x="1352901" y="2081684"/>
                        <a:pt x="1357854" y="2149502"/>
                        <a:pt x="1410718" y="2168743"/>
                      </a:cubicBezTo>
                      <a:cubicBezTo>
                        <a:pt x="1431197" y="2176172"/>
                        <a:pt x="1454057" y="2171505"/>
                        <a:pt x="1470726" y="2157598"/>
                      </a:cubicBezTo>
                      <a:cubicBezTo>
                        <a:pt x="1485965" y="2145025"/>
                        <a:pt x="1489966" y="2130166"/>
                        <a:pt x="1490538" y="2111307"/>
                      </a:cubicBezTo>
                      <a:cubicBezTo>
                        <a:pt x="1490919" y="2098353"/>
                        <a:pt x="1471106" y="2098353"/>
                        <a:pt x="1470726" y="2111307"/>
                      </a:cubicBezTo>
                      <a:cubicBezTo>
                        <a:pt x="1470535" y="2117784"/>
                        <a:pt x="1471488" y="2114164"/>
                        <a:pt x="1467487" y="2118831"/>
                      </a:cubicBezTo>
                      <a:cubicBezTo>
                        <a:pt x="1464534" y="2122356"/>
                        <a:pt x="1461486" y="2125309"/>
                        <a:pt x="1457295" y="2127309"/>
                      </a:cubicBezTo>
                      <a:cubicBezTo>
                        <a:pt x="1450628" y="2130547"/>
                        <a:pt x="1440817" y="2132071"/>
                        <a:pt x="1434340" y="2127309"/>
                      </a:cubicBezTo>
                      <a:cubicBezTo>
                        <a:pt x="1423863" y="2119498"/>
                        <a:pt x="1422338" y="2097877"/>
                        <a:pt x="1428244" y="2087208"/>
                      </a:cubicBezTo>
                      <a:cubicBezTo>
                        <a:pt x="1447485" y="2052537"/>
                        <a:pt x="1495110" y="2069397"/>
                        <a:pt x="1513779" y="2094162"/>
                      </a:cubicBezTo>
                      <a:cubicBezTo>
                        <a:pt x="1534067" y="2121213"/>
                        <a:pt x="1537591" y="2159027"/>
                        <a:pt x="1516446" y="2186268"/>
                      </a:cubicBezTo>
                      <a:cubicBezTo>
                        <a:pt x="1494633" y="2214463"/>
                        <a:pt x="1456247" y="2226559"/>
                        <a:pt x="1422148" y="2221035"/>
                      </a:cubicBezTo>
                      <a:cubicBezTo>
                        <a:pt x="1379381" y="2214177"/>
                        <a:pt x="1345757" y="2182363"/>
                        <a:pt x="1328994" y="2141882"/>
                      </a:cubicBezTo>
                      <a:cubicBezTo>
                        <a:pt x="1310610" y="2097496"/>
                        <a:pt x="1315944" y="2044917"/>
                        <a:pt x="1334804" y="2001579"/>
                      </a:cubicBezTo>
                      <a:cubicBezTo>
                        <a:pt x="1372999" y="1913854"/>
                        <a:pt x="1467487" y="1876230"/>
                        <a:pt x="1548926" y="1841463"/>
                      </a:cubicBezTo>
                      <a:cubicBezTo>
                        <a:pt x="1582644" y="1827081"/>
                        <a:pt x="1617411" y="1812126"/>
                        <a:pt x="1649700" y="1793458"/>
                      </a:cubicBezTo>
                      <a:cubicBezTo>
                        <a:pt x="1679132" y="1802792"/>
                        <a:pt x="1708946" y="1810031"/>
                        <a:pt x="1738949" y="1814889"/>
                      </a:cubicBezTo>
                      <a:cubicBezTo>
                        <a:pt x="1843248" y="1831653"/>
                        <a:pt x="1951643" y="1821175"/>
                        <a:pt x="2046036" y="1770788"/>
                      </a:cubicBezTo>
                      <a:cubicBezTo>
                        <a:pt x="2130427" y="1725830"/>
                        <a:pt x="2199579" y="1651345"/>
                        <a:pt x="2235202" y="1561429"/>
                      </a:cubicBezTo>
                      <a:cubicBezTo>
                        <a:pt x="2273778" y="1464083"/>
                        <a:pt x="2259967" y="1356165"/>
                        <a:pt x="2212056" y="1264820"/>
                      </a:cubicBezTo>
                      <a:cubicBezTo>
                        <a:pt x="2164622" y="1174333"/>
                        <a:pt x="2090041" y="1104705"/>
                        <a:pt x="2012127" y="1041459"/>
                      </a:cubicBezTo>
                      <a:cubicBezTo>
                        <a:pt x="2119854" y="956496"/>
                        <a:pt x="2209770" y="846101"/>
                        <a:pt x="2253776" y="715513"/>
                      </a:cubicBezTo>
                      <a:cubicBezTo>
                        <a:pt x="2316164" y="530538"/>
                        <a:pt x="2261777" y="329655"/>
                        <a:pt x="2130618" y="189828"/>
                      </a:cubicBezTo>
                      <a:cubicBezTo>
                        <a:pt x="1986599" y="36190"/>
                        <a:pt x="1768572" y="-15912"/>
                        <a:pt x="1566833" y="21236"/>
                      </a:cubicBezTo>
                      <a:cubicBezTo>
                        <a:pt x="1358140" y="59717"/>
                        <a:pt x="1181642" y="195924"/>
                        <a:pt x="1037719" y="347848"/>
                      </a:cubicBezTo>
                      <a:cubicBezTo>
                        <a:pt x="955995" y="434145"/>
                        <a:pt x="879413" y="524727"/>
                        <a:pt x="802166" y="615120"/>
                      </a:cubicBezTo>
                      <a:cubicBezTo>
                        <a:pt x="729014" y="700654"/>
                        <a:pt x="654528" y="788189"/>
                        <a:pt x="568327" y="860579"/>
                      </a:cubicBezTo>
                      <a:cubicBezTo>
                        <a:pt x="531370" y="891630"/>
                        <a:pt x="489651" y="919634"/>
                        <a:pt x="444407" y="936303"/>
                      </a:cubicBezTo>
                      <a:cubicBezTo>
                        <a:pt x="400496" y="952400"/>
                        <a:pt x="362206" y="956972"/>
                        <a:pt x="315629" y="951924"/>
                      </a:cubicBezTo>
                      <a:cubicBezTo>
                        <a:pt x="301341" y="950400"/>
                        <a:pt x="276767" y="944018"/>
                        <a:pt x="259145" y="937731"/>
                      </a:cubicBezTo>
                      <a:cubicBezTo>
                        <a:pt x="240191" y="930969"/>
                        <a:pt x="222474" y="922015"/>
                        <a:pt x="204186" y="910490"/>
                      </a:cubicBezTo>
                      <a:cubicBezTo>
                        <a:pt x="170944" y="889535"/>
                        <a:pt x="141036" y="861246"/>
                        <a:pt x="119414" y="827813"/>
                      </a:cubicBezTo>
                      <a:cubicBezTo>
                        <a:pt x="73503" y="756661"/>
                        <a:pt x="67503" y="668555"/>
                        <a:pt x="104364" y="591593"/>
                      </a:cubicBezTo>
                      <a:cubicBezTo>
                        <a:pt x="140464" y="516155"/>
                        <a:pt x="210473" y="452909"/>
                        <a:pt x="294388" y="441479"/>
                      </a:cubicBezTo>
                      <a:cubicBezTo>
                        <a:pt x="384876" y="429192"/>
                        <a:pt x="484697" y="477483"/>
                        <a:pt x="522321" y="563970"/>
                      </a:cubicBezTo>
                      <a:cubicBezTo>
                        <a:pt x="559278" y="648933"/>
                        <a:pt x="531561" y="759423"/>
                        <a:pt x="446216" y="800952"/>
                      </a:cubicBezTo>
                      <a:cubicBezTo>
                        <a:pt x="361444" y="842291"/>
                        <a:pt x="248763" y="803619"/>
                        <a:pt x="232476" y="701988"/>
                      </a:cubicBezTo>
                      <a:cubicBezTo>
                        <a:pt x="224570" y="653124"/>
                        <a:pt x="249811" y="604833"/>
                        <a:pt x="295626" y="586354"/>
                      </a:cubicBezTo>
                      <a:cubicBezTo>
                        <a:pt x="336774" y="569781"/>
                        <a:pt x="380875" y="586068"/>
                        <a:pt x="399163" y="627597"/>
                      </a:cubicBezTo>
                      <a:cubicBezTo>
                        <a:pt x="414689" y="662935"/>
                        <a:pt x="407259" y="709703"/>
                        <a:pt x="366778" y="722371"/>
                      </a:cubicBezTo>
                      <a:cubicBezTo>
                        <a:pt x="331250" y="733611"/>
                        <a:pt x="287720" y="724752"/>
                        <a:pt x="273528" y="685414"/>
                      </a:cubicBezTo>
                      <a:cubicBezTo>
                        <a:pt x="273052" y="683985"/>
                        <a:pt x="270956" y="684557"/>
                        <a:pt x="271242" y="686081"/>
                      </a:cubicBezTo>
                      <a:cubicBezTo>
                        <a:pt x="278100" y="719323"/>
                        <a:pt x="308199" y="739230"/>
                        <a:pt x="339918" y="743136"/>
                      </a:cubicBezTo>
                      <a:cubicBezTo>
                        <a:pt x="375922" y="747708"/>
                        <a:pt x="410117" y="729801"/>
                        <a:pt x="424023" y="694844"/>
                      </a:cubicBezTo>
                      <a:cubicBezTo>
                        <a:pt x="438978" y="657125"/>
                        <a:pt x="426690" y="612834"/>
                        <a:pt x="399353" y="584354"/>
                      </a:cubicBezTo>
                      <a:cubicBezTo>
                        <a:pt x="369350" y="553017"/>
                        <a:pt x="323915" y="547587"/>
                        <a:pt x="285053" y="563970"/>
                      </a:cubicBezTo>
                      <a:cubicBezTo>
                        <a:pt x="243905" y="581306"/>
                        <a:pt x="213616" y="619501"/>
                        <a:pt x="207711" y="664554"/>
                      </a:cubicBezTo>
                      <a:cubicBezTo>
                        <a:pt x="201519" y="712084"/>
                        <a:pt x="220284" y="761043"/>
                        <a:pt x="253335" y="794666"/>
                      </a:cubicBezTo>
                      <a:cubicBezTo>
                        <a:pt x="317724" y="860198"/>
                        <a:pt x="428690" y="858293"/>
                        <a:pt x="498795" y="803715"/>
                      </a:cubicBezTo>
                      <a:cubicBezTo>
                        <a:pt x="576328" y="743326"/>
                        <a:pt x="594045" y="629121"/>
                        <a:pt x="556135" y="541015"/>
                      </a:cubicBezTo>
                      <a:cubicBezTo>
                        <a:pt x="515559" y="446718"/>
                        <a:pt x="412498" y="389568"/>
                        <a:pt x="313247" y="390615"/>
                      </a:cubicBezTo>
                      <a:cubicBezTo>
                        <a:pt x="236190" y="391377"/>
                        <a:pt x="165515" y="426620"/>
                        <a:pt x="112365" y="480436"/>
                      </a:cubicBezTo>
                      <a:cubicBezTo>
                        <a:pt x="153989" y="428525"/>
                        <a:pt x="215140" y="393378"/>
                        <a:pt x="279720" y="376614"/>
                      </a:cubicBezTo>
                      <a:cubicBezTo>
                        <a:pt x="393353" y="347181"/>
                        <a:pt x="512129" y="377852"/>
                        <a:pt x="620048" y="415952"/>
                      </a:cubicBezTo>
                      <a:cubicBezTo>
                        <a:pt x="675578" y="435573"/>
                        <a:pt x="730538" y="460148"/>
                        <a:pt x="787593" y="474721"/>
                      </a:cubicBezTo>
                      <a:cubicBezTo>
                        <a:pt x="841409" y="488437"/>
                        <a:pt x="900845" y="485484"/>
                        <a:pt x="944469" y="447289"/>
                      </a:cubicBezTo>
                      <a:cubicBezTo>
                        <a:pt x="988284" y="408903"/>
                        <a:pt x="990285" y="346610"/>
                        <a:pt x="990570" y="292317"/>
                      </a:cubicBezTo>
                      <a:cubicBezTo>
                        <a:pt x="990856" y="229357"/>
                        <a:pt x="998571" y="166968"/>
                        <a:pt x="1016097" y="106389"/>
                      </a:cubicBezTo>
                      <a:cubicBezTo>
                        <a:pt x="1022955" y="82767"/>
                        <a:pt x="1033052" y="55240"/>
                        <a:pt x="1053435" y="40191"/>
                      </a:cubicBezTo>
                      <a:cubicBezTo>
                        <a:pt x="1074771" y="24474"/>
                        <a:pt x="1099917" y="31237"/>
                        <a:pt x="1116205" y="50573"/>
                      </a:cubicBezTo>
                      <a:cubicBezTo>
                        <a:pt x="1132874" y="70194"/>
                        <a:pt x="1140970" y="97912"/>
                        <a:pt x="1140494" y="123534"/>
                      </a:cubicBezTo>
                      <a:cubicBezTo>
                        <a:pt x="1140303" y="137346"/>
                        <a:pt x="1137446" y="158396"/>
                        <a:pt x="1123539" y="165349"/>
                      </a:cubicBezTo>
                      <a:cubicBezTo>
                        <a:pt x="1111538" y="171350"/>
                        <a:pt x="1090106" y="160015"/>
                        <a:pt x="1093821" y="145156"/>
                      </a:cubicBezTo>
                      <a:cubicBezTo>
                        <a:pt x="1094774" y="141441"/>
                        <a:pt x="1089630" y="137631"/>
                        <a:pt x="1086963" y="141156"/>
                      </a:cubicBezTo>
                      <a:cubicBezTo>
                        <a:pt x="1075438" y="156110"/>
                        <a:pt x="1083153" y="175065"/>
                        <a:pt x="1098870" y="183447"/>
                      </a:cubicBezTo>
                      <a:cubicBezTo>
                        <a:pt x="1119634" y="194496"/>
                        <a:pt x="1141922" y="184209"/>
                        <a:pt x="1153257" y="164778"/>
                      </a:cubicBezTo>
                      <a:cubicBezTo>
                        <a:pt x="1177737" y="122868"/>
                        <a:pt x="1161830" y="55907"/>
                        <a:pt x="1129159" y="22950"/>
                      </a:cubicBezTo>
                      <a:cubicBezTo>
                        <a:pt x="1111919" y="5520"/>
                        <a:pt x="1088106" y="-3148"/>
                        <a:pt x="1064008" y="1043"/>
                      </a:cubicBezTo>
                      <a:cubicBezTo>
                        <a:pt x="1037910" y="5615"/>
                        <a:pt x="1017431" y="24474"/>
                        <a:pt x="1002095" y="45429"/>
                      </a:cubicBezTo>
                      <a:cubicBezTo>
                        <a:pt x="983617" y="70671"/>
                        <a:pt x="972473" y="100674"/>
                        <a:pt x="962186" y="130107"/>
                      </a:cubicBezTo>
                      <a:cubicBezTo>
                        <a:pt x="949994" y="165159"/>
                        <a:pt x="940564" y="201163"/>
                        <a:pt x="934087" y="237739"/>
                      </a:cubicBezTo>
                      <a:cubicBezTo>
                        <a:pt x="928562" y="269267"/>
                        <a:pt x="926943" y="301461"/>
                        <a:pt x="920466" y="332799"/>
                      </a:cubicBezTo>
                      <a:cubicBezTo>
                        <a:pt x="915609" y="356421"/>
                        <a:pt x="906369" y="381376"/>
                        <a:pt x="887986" y="392139"/>
                      </a:cubicBezTo>
                      <a:cubicBezTo>
                        <a:pt x="879699" y="396997"/>
                        <a:pt x="868555" y="399569"/>
                        <a:pt x="861602" y="399950"/>
                      </a:cubicBezTo>
                      <a:cubicBezTo>
                        <a:pt x="847410" y="400712"/>
                        <a:pt x="836646" y="399474"/>
                        <a:pt x="825788" y="397759"/>
                      </a:cubicBezTo>
                      <a:cubicBezTo>
                        <a:pt x="795022" y="392901"/>
                        <a:pt x="765590" y="383281"/>
                        <a:pt x="735872" y="374042"/>
                      </a:cubicBezTo>
                      <a:cubicBezTo>
                        <a:pt x="632145" y="341657"/>
                        <a:pt x="520226" y="311367"/>
                        <a:pt x="410117" y="316225"/>
                      </a:cubicBezTo>
                      <a:cubicBezTo>
                        <a:pt x="316962" y="310129"/>
                        <a:pt x="223617" y="332608"/>
                        <a:pt x="145988" y="390806"/>
                      </a:cubicBezTo>
                      <a:cubicBezTo>
                        <a:pt x="47976" y="464148"/>
                        <a:pt x="-12698" y="583306"/>
                        <a:pt x="2256" y="708369"/>
                      </a:cubicBezTo>
                      <a:close/>
                      <a:moveTo>
                        <a:pt x="1698754" y="1731831"/>
                      </a:moveTo>
                      <a:cubicBezTo>
                        <a:pt x="1646271" y="1716496"/>
                        <a:pt x="1596455" y="1693921"/>
                        <a:pt x="1549497" y="1665918"/>
                      </a:cubicBezTo>
                      <a:cubicBezTo>
                        <a:pt x="1504349" y="1638962"/>
                        <a:pt x="1461105" y="1607910"/>
                        <a:pt x="1426625" y="1567429"/>
                      </a:cubicBezTo>
                      <a:cubicBezTo>
                        <a:pt x="1374237" y="1505803"/>
                        <a:pt x="1346615" y="1389883"/>
                        <a:pt x="1427863" y="1340163"/>
                      </a:cubicBezTo>
                      <a:cubicBezTo>
                        <a:pt x="1508921" y="1290537"/>
                        <a:pt x="1617506" y="1345116"/>
                        <a:pt x="1678180" y="1403885"/>
                      </a:cubicBezTo>
                      <a:cubicBezTo>
                        <a:pt x="1754571" y="1477799"/>
                        <a:pt x="1792575" y="1605243"/>
                        <a:pt x="1726757" y="1699350"/>
                      </a:cubicBezTo>
                      <a:cubicBezTo>
                        <a:pt x="1718376" y="1711352"/>
                        <a:pt x="1708946" y="1722115"/>
                        <a:pt x="1698659" y="1731926"/>
                      </a:cubicBezTo>
                      <a:close/>
                      <a:moveTo>
                        <a:pt x="1525971" y="271267"/>
                      </a:moveTo>
                      <a:cubicBezTo>
                        <a:pt x="1577596" y="217546"/>
                        <a:pt x="1678085" y="210021"/>
                        <a:pt x="1729044" y="269553"/>
                      </a:cubicBezTo>
                      <a:cubicBezTo>
                        <a:pt x="1763810" y="310224"/>
                        <a:pt x="1756952" y="368136"/>
                        <a:pt x="1741426" y="415476"/>
                      </a:cubicBezTo>
                      <a:cubicBezTo>
                        <a:pt x="1722281" y="473864"/>
                        <a:pt x="1691705" y="528918"/>
                        <a:pt x="1665416" y="584163"/>
                      </a:cubicBezTo>
                      <a:cubicBezTo>
                        <a:pt x="1648938" y="618739"/>
                        <a:pt x="1632555" y="653315"/>
                        <a:pt x="1616077" y="687795"/>
                      </a:cubicBezTo>
                      <a:cubicBezTo>
                        <a:pt x="1573214" y="640551"/>
                        <a:pt x="1534353" y="589878"/>
                        <a:pt x="1506159" y="532919"/>
                      </a:cubicBezTo>
                      <a:cubicBezTo>
                        <a:pt x="1465963" y="451480"/>
                        <a:pt x="1459010" y="340895"/>
                        <a:pt x="1525971" y="271267"/>
                      </a:cubicBezTo>
                      <a:close/>
                      <a:moveTo>
                        <a:pt x="1859060" y="1107753"/>
                      </a:moveTo>
                      <a:cubicBezTo>
                        <a:pt x="1824865" y="1125946"/>
                        <a:pt x="1788670" y="1142900"/>
                        <a:pt x="1751046" y="1153282"/>
                      </a:cubicBezTo>
                      <a:cubicBezTo>
                        <a:pt x="1721043" y="1158807"/>
                        <a:pt x="1690658" y="1160807"/>
                        <a:pt x="1660463" y="1154806"/>
                      </a:cubicBezTo>
                      <a:cubicBezTo>
                        <a:pt x="1615887" y="1145948"/>
                        <a:pt x="1571119" y="1121183"/>
                        <a:pt x="1555974" y="1075082"/>
                      </a:cubicBezTo>
                      <a:cubicBezTo>
                        <a:pt x="1540734" y="1028600"/>
                        <a:pt x="1553021" y="977641"/>
                        <a:pt x="1570071" y="933540"/>
                      </a:cubicBezTo>
                      <a:cubicBezTo>
                        <a:pt x="1586073" y="892202"/>
                        <a:pt x="1607886" y="854007"/>
                        <a:pt x="1632079" y="817240"/>
                      </a:cubicBezTo>
                      <a:cubicBezTo>
                        <a:pt x="1652748" y="836195"/>
                        <a:pt x="1673894" y="854673"/>
                        <a:pt x="1695420" y="872676"/>
                      </a:cubicBezTo>
                      <a:cubicBezTo>
                        <a:pt x="1773049" y="937541"/>
                        <a:pt x="1855821" y="997929"/>
                        <a:pt x="1934307" y="1062985"/>
                      </a:cubicBezTo>
                      <a:cubicBezTo>
                        <a:pt x="1909923" y="1079082"/>
                        <a:pt x="1884777" y="1094037"/>
                        <a:pt x="1859060" y="1107753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 w="9525" cap="flat" cmpd="sng">
                  <a:solidFill>
                    <a:schemeClr val="dk1"/>
                  </a:solidFill>
                  <a:prstDash val="solid"/>
                  <a:miter lim="8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1253" name="Google Shape;1253;p27"/>
                <p:cNvGrpSpPr/>
                <p:nvPr/>
              </p:nvGrpSpPr>
              <p:grpSpPr>
                <a:xfrm flipH="1">
                  <a:off x="970572" y="440762"/>
                  <a:ext cx="356541" cy="394811"/>
                  <a:chOff x="7002248" y="1579780"/>
                  <a:chExt cx="375109" cy="395959"/>
                </a:xfrm>
              </p:grpSpPr>
              <p:sp>
                <p:nvSpPr>
                  <p:cNvPr id="1254" name="Google Shape;1254;p27"/>
                  <p:cNvSpPr/>
                  <p:nvPr/>
                </p:nvSpPr>
                <p:spPr>
                  <a:xfrm>
                    <a:off x="7121549" y="1768411"/>
                    <a:ext cx="127369" cy="2073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369" h="207328" extrusionOk="0">
                        <a:moveTo>
                          <a:pt x="2293" y="159544"/>
                        </a:moveTo>
                        <a:cubicBezTo>
                          <a:pt x="7246" y="171926"/>
                          <a:pt x="13819" y="175736"/>
                          <a:pt x="20200" y="175641"/>
                        </a:cubicBezTo>
                        <a:cubicBezTo>
                          <a:pt x="29820" y="175546"/>
                          <a:pt x="38202" y="182689"/>
                          <a:pt x="40489" y="192214"/>
                        </a:cubicBezTo>
                        <a:cubicBezTo>
                          <a:pt x="42775" y="201454"/>
                          <a:pt x="48490" y="209074"/>
                          <a:pt x="61729" y="206978"/>
                        </a:cubicBezTo>
                        <a:cubicBezTo>
                          <a:pt x="75541" y="204883"/>
                          <a:pt x="82018" y="196120"/>
                          <a:pt x="84970" y="187261"/>
                        </a:cubicBezTo>
                        <a:cubicBezTo>
                          <a:pt x="88018" y="178117"/>
                          <a:pt x="96495" y="172212"/>
                          <a:pt x="105925" y="172212"/>
                        </a:cubicBezTo>
                        <a:cubicBezTo>
                          <a:pt x="116117" y="172212"/>
                          <a:pt x="126785" y="164306"/>
                          <a:pt x="127357" y="131731"/>
                        </a:cubicBezTo>
                        <a:cubicBezTo>
                          <a:pt x="128404" y="68199"/>
                          <a:pt x="66016" y="0"/>
                          <a:pt x="66016" y="0"/>
                        </a:cubicBezTo>
                        <a:cubicBezTo>
                          <a:pt x="66016" y="0"/>
                          <a:pt x="-14756" y="116586"/>
                          <a:pt x="2389" y="159544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55" name="Google Shape;1255;p27"/>
                  <p:cNvSpPr/>
                  <p:nvPr/>
                </p:nvSpPr>
                <p:spPr>
                  <a:xfrm>
                    <a:off x="7013407" y="1768391"/>
                    <a:ext cx="176443" cy="1380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6443" h="138014" extrusionOk="0">
                        <a:moveTo>
                          <a:pt x="10804" y="36501"/>
                        </a:moveTo>
                        <a:cubicBezTo>
                          <a:pt x="3565" y="47550"/>
                          <a:pt x="4136" y="55265"/>
                          <a:pt x="7851" y="60599"/>
                        </a:cubicBezTo>
                        <a:cubicBezTo>
                          <a:pt x="13376" y="68600"/>
                          <a:pt x="12233" y="79744"/>
                          <a:pt x="5851" y="86983"/>
                        </a:cubicBezTo>
                        <a:cubicBezTo>
                          <a:pt x="-436" y="94127"/>
                          <a:pt x="-3293" y="103176"/>
                          <a:pt x="5756" y="113082"/>
                        </a:cubicBezTo>
                        <a:cubicBezTo>
                          <a:pt x="15281" y="123464"/>
                          <a:pt x="25949" y="124036"/>
                          <a:pt x="34902" y="121464"/>
                        </a:cubicBezTo>
                        <a:cubicBezTo>
                          <a:pt x="43951" y="118892"/>
                          <a:pt x="53666" y="122607"/>
                          <a:pt x="58905" y="130513"/>
                        </a:cubicBezTo>
                        <a:cubicBezTo>
                          <a:pt x="64620" y="139085"/>
                          <a:pt x="77002" y="143562"/>
                          <a:pt x="103863" y="125655"/>
                        </a:cubicBezTo>
                        <a:cubicBezTo>
                          <a:pt x="156060" y="90793"/>
                          <a:pt x="176443" y="20"/>
                          <a:pt x="176443" y="20"/>
                        </a:cubicBezTo>
                        <a:cubicBezTo>
                          <a:pt x="176443" y="20"/>
                          <a:pt x="36140" y="-2075"/>
                          <a:pt x="10899" y="3640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56" name="Google Shape;1256;p27"/>
                  <p:cNvSpPr/>
                  <p:nvPr/>
                </p:nvSpPr>
                <p:spPr>
                  <a:xfrm>
                    <a:off x="7002248" y="1649538"/>
                    <a:ext cx="187507" cy="1376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7507" h="137606" extrusionOk="0">
                        <a:moveTo>
                          <a:pt x="67016" y="1"/>
                        </a:moveTo>
                        <a:cubicBezTo>
                          <a:pt x="53872" y="-94"/>
                          <a:pt x="47871" y="4669"/>
                          <a:pt x="45490" y="10574"/>
                        </a:cubicBezTo>
                        <a:cubicBezTo>
                          <a:pt x="41870" y="19623"/>
                          <a:pt x="32155" y="24766"/>
                          <a:pt x="22630" y="23242"/>
                        </a:cubicBezTo>
                        <a:cubicBezTo>
                          <a:pt x="13295" y="21814"/>
                          <a:pt x="4247" y="24290"/>
                          <a:pt x="1008" y="37435"/>
                        </a:cubicBezTo>
                        <a:cubicBezTo>
                          <a:pt x="-2326" y="51151"/>
                          <a:pt x="3104" y="60580"/>
                          <a:pt x="10057" y="66867"/>
                        </a:cubicBezTo>
                        <a:cubicBezTo>
                          <a:pt x="17201" y="73153"/>
                          <a:pt x="19391" y="83440"/>
                          <a:pt x="15677" y="92299"/>
                        </a:cubicBezTo>
                        <a:cubicBezTo>
                          <a:pt x="11771" y="101824"/>
                          <a:pt x="14819" y="114873"/>
                          <a:pt x="44252" y="127922"/>
                        </a:cubicBezTo>
                        <a:cubicBezTo>
                          <a:pt x="101592" y="153259"/>
                          <a:pt x="187507" y="120874"/>
                          <a:pt x="187507" y="120874"/>
                        </a:cubicBezTo>
                        <a:cubicBezTo>
                          <a:pt x="187507" y="120874"/>
                          <a:pt x="112546" y="382"/>
                          <a:pt x="66921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57" name="Google Shape;1257;p27"/>
                  <p:cNvSpPr/>
                  <p:nvPr/>
                </p:nvSpPr>
                <p:spPr>
                  <a:xfrm>
                    <a:off x="7134688" y="1579780"/>
                    <a:ext cx="127369" cy="2072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369" h="207299" extrusionOk="0">
                        <a:moveTo>
                          <a:pt x="125076" y="47851"/>
                        </a:moveTo>
                        <a:cubicBezTo>
                          <a:pt x="120123" y="35469"/>
                          <a:pt x="113551" y="31659"/>
                          <a:pt x="107169" y="31754"/>
                        </a:cubicBezTo>
                        <a:cubicBezTo>
                          <a:pt x="97549" y="31849"/>
                          <a:pt x="89167" y="24706"/>
                          <a:pt x="86881" y="15181"/>
                        </a:cubicBezTo>
                        <a:cubicBezTo>
                          <a:pt x="84595" y="5941"/>
                          <a:pt x="78880" y="-1679"/>
                          <a:pt x="65640" y="322"/>
                        </a:cubicBezTo>
                        <a:cubicBezTo>
                          <a:pt x="51829" y="2417"/>
                          <a:pt x="45352" y="11180"/>
                          <a:pt x="42399" y="20038"/>
                        </a:cubicBezTo>
                        <a:cubicBezTo>
                          <a:pt x="39351" y="29182"/>
                          <a:pt x="30874" y="35088"/>
                          <a:pt x="21444" y="35088"/>
                        </a:cubicBezTo>
                        <a:cubicBezTo>
                          <a:pt x="11253" y="35088"/>
                          <a:pt x="585" y="42994"/>
                          <a:pt x="13" y="75569"/>
                        </a:cubicBezTo>
                        <a:cubicBezTo>
                          <a:pt x="-1035" y="139101"/>
                          <a:pt x="61354" y="207300"/>
                          <a:pt x="61354" y="207300"/>
                        </a:cubicBezTo>
                        <a:cubicBezTo>
                          <a:pt x="61354" y="207300"/>
                          <a:pt x="142126" y="90714"/>
                          <a:pt x="124981" y="4775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58" name="Google Shape;1258;p27"/>
                  <p:cNvSpPr/>
                  <p:nvPr/>
                </p:nvSpPr>
                <p:spPr>
                  <a:xfrm>
                    <a:off x="7189755" y="1768391"/>
                    <a:ext cx="176443" cy="1380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6443" h="138014" extrusionOk="0">
                        <a:moveTo>
                          <a:pt x="165640" y="36501"/>
                        </a:moveTo>
                        <a:cubicBezTo>
                          <a:pt x="172879" y="47550"/>
                          <a:pt x="172308" y="55265"/>
                          <a:pt x="168593" y="60599"/>
                        </a:cubicBezTo>
                        <a:cubicBezTo>
                          <a:pt x="163068" y="68600"/>
                          <a:pt x="164211" y="79744"/>
                          <a:pt x="170593" y="86983"/>
                        </a:cubicBezTo>
                        <a:cubicBezTo>
                          <a:pt x="176879" y="94127"/>
                          <a:pt x="179737" y="103176"/>
                          <a:pt x="170688" y="113082"/>
                        </a:cubicBezTo>
                        <a:cubicBezTo>
                          <a:pt x="161163" y="123464"/>
                          <a:pt x="150495" y="124036"/>
                          <a:pt x="141542" y="121464"/>
                        </a:cubicBezTo>
                        <a:cubicBezTo>
                          <a:pt x="132493" y="118892"/>
                          <a:pt x="122777" y="122607"/>
                          <a:pt x="117539" y="130513"/>
                        </a:cubicBezTo>
                        <a:cubicBezTo>
                          <a:pt x="111824" y="139085"/>
                          <a:pt x="99441" y="143562"/>
                          <a:pt x="72581" y="125655"/>
                        </a:cubicBezTo>
                        <a:cubicBezTo>
                          <a:pt x="20384" y="90793"/>
                          <a:pt x="0" y="20"/>
                          <a:pt x="0" y="20"/>
                        </a:cubicBezTo>
                        <a:cubicBezTo>
                          <a:pt x="0" y="20"/>
                          <a:pt x="140303" y="-2075"/>
                          <a:pt x="165545" y="3640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59" name="Google Shape;1259;p27"/>
                  <p:cNvSpPr/>
                  <p:nvPr/>
                </p:nvSpPr>
                <p:spPr>
                  <a:xfrm>
                    <a:off x="7189850" y="1649538"/>
                    <a:ext cx="187507" cy="1376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7507" h="137606" extrusionOk="0">
                        <a:moveTo>
                          <a:pt x="120491" y="1"/>
                        </a:moveTo>
                        <a:cubicBezTo>
                          <a:pt x="133636" y="-94"/>
                          <a:pt x="139637" y="4669"/>
                          <a:pt x="142018" y="10574"/>
                        </a:cubicBezTo>
                        <a:cubicBezTo>
                          <a:pt x="145637" y="19623"/>
                          <a:pt x="155353" y="24766"/>
                          <a:pt x="164878" y="23242"/>
                        </a:cubicBezTo>
                        <a:cubicBezTo>
                          <a:pt x="174212" y="21814"/>
                          <a:pt x="183261" y="24290"/>
                          <a:pt x="186500" y="37435"/>
                        </a:cubicBezTo>
                        <a:cubicBezTo>
                          <a:pt x="189833" y="51151"/>
                          <a:pt x="184404" y="60580"/>
                          <a:pt x="177451" y="66867"/>
                        </a:cubicBezTo>
                        <a:cubicBezTo>
                          <a:pt x="170307" y="73153"/>
                          <a:pt x="168116" y="83440"/>
                          <a:pt x="171831" y="92299"/>
                        </a:cubicBezTo>
                        <a:cubicBezTo>
                          <a:pt x="175736" y="101824"/>
                          <a:pt x="172688" y="114873"/>
                          <a:pt x="143256" y="127922"/>
                        </a:cubicBezTo>
                        <a:cubicBezTo>
                          <a:pt x="85915" y="153259"/>
                          <a:pt x="0" y="120874"/>
                          <a:pt x="0" y="120874"/>
                        </a:cubicBezTo>
                        <a:cubicBezTo>
                          <a:pt x="0" y="120874"/>
                          <a:pt x="74962" y="382"/>
                          <a:pt x="120587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60" name="Google Shape;1260;p27"/>
                  <p:cNvSpPr/>
                  <p:nvPr/>
                </p:nvSpPr>
                <p:spPr>
                  <a:xfrm>
                    <a:off x="7182555" y="1786223"/>
                    <a:ext cx="15296" cy="18764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296" h="187642" extrusionOk="0">
                        <a:moveTo>
                          <a:pt x="1771" y="187643"/>
                        </a:moveTo>
                        <a:cubicBezTo>
                          <a:pt x="-2896" y="124873"/>
                          <a:pt x="1676" y="61341"/>
                          <a:pt x="15297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61" name="Google Shape;1261;p27"/>
                  <p:cNvSpPr/>
                  <p:nvPr/>
                </p:nvSpPr>
                <p:spPr>
                  <a:xfrm>
                    <a:off x="7014972" y="1789556"/>
                    <a:ext cx="161353" cy="833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353" h="83343" extrusionOk="0">
                        <a:moveTo>
                          <a:pt x="161354" y="0"/>
                        </a:moveTo>
                        <a:cubicBezTo>
                          <a:pt x="111823" y="35433"/>
                          <a:pt x="57340" y="63627"/>
                          <a:pt x="0" y="83344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62" name="Google Shape;1262;p27"/>
                  <p:cNvSpPr/>
                  <p:nvPr/>
                </p:nvSpPr>
                <p:spPr>
                  <a:xfrm>
                    <a:off x="7007161" y="1681162"/>
                    <a:ext cx="165258" cy="892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258" h="89249" extrusionOk="0">
                        <a:moveTo>
                          <a:pt x="165259" y="89249"/>
                        </a:moveTo>
                        <a:cubicBezTo>
                          <a:pt x="108871" y="62008"/>
                          <a:pt x="53721" y="32290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63" name="Google Shape;1263;p27"/>
                  <p:cNvSpPr/>
                  <p:nvPr/>
                </p:nvSpPr>
                <p:spPr>
                  <a:xfrm>
                    <a:off x="7190288" y="1580483"/>
                    <a:ext cx="16041" cy="18507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041" h="185070" extrusionOk="0">
                        <a:moveTo>
                          <a:pt x="229" y="185071"/>
                        </a:moveTo>
                        <a:cubicBezTo>
                          <a:pt x="-1199" y="123063"/>
                          <a:pt x="4039" y="60865"/>
                          <a:pt x="16041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64" name="Google Shape;1264;p27"/>
                  <p:cNvSpPr/>
                  <p:nvPr/>
                </p:nvSpPr>
                <p:spPr>
                  <a:xfrm>
                    <a:off x="7204138" y="1688020"/>
                    <a:ext cx="172116" cy="823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2116" h="82391" extrusionOk="0">
                        <a:moveTo>
                          <a:pt x="172117" y="0"/>
                        </a:moveTo>
                        <a:cubicBezTo>
                          <a:pt x="115919" y="29908"/>
                          <a:pt x="58484" y="57436"/>
                          <a:pt x="0" y="82391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65" name="Google Shape;1265;p27"/>
                  <p:cNvSpPr/>
                  <p:nvPr/>
                </p:nvSpPr>
                <p:spPr>
                  <a:xfrm>
                    <a:off x="7201947" y="1787652"/>
                    <a:ext cx="157829" cy="943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7829" h="94392" extrusionOk="0">
                        <a:moveTo>
                          <a:pt x="157829" y="94393"/>
                        </a:moveTo>
                        <a:cubicBezTo>
                          <a:pt x="102203" y="68580"/>
                          <a:pt x="49244" y="36862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66" name="Google Shape;1266;p27"/>
                  <p:cNvSpPr/>
                  <p:nvPr/>
                </p:nvSpPr>
                <p:spPr>
                  <a:xfrm>
                    <a:off x="7162502" y="1751066"/>
                    <a:ext cx="57783" cy="591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7783" h="59177" extrusionOk="0">
                        <a:moveTo>
                          <a:pt x="54114" y="43730"/>
                        </a:moveTo>
                        <a:cubicBezTo>
                          <a:pt x="57352" y="37824"/>
                          <a:pt x="58495" y="30871"/>
                          <a:pt x="57352" y="24299"/>
                        </a:cubicBezTo>
                        <a:cubicBezTo>
                          <a:pt x="55162" y="11630"/>
                          <a:pt x="43922" y="1248"/>
                          <a:pt x="31349" y="105"/>
                        </a:cubicBezTo>
                        <a:cubicBezTo>
                          <a:pt x="18776" y="-1038"/>
                          <a:pt x="5917" y="7249"/>
                          <a:pt x="1631" y="19346"/>
                        </a:cubicBezTo>
                        <a:cubicBezTo>
                          <a:pt x="-1798" y="29061"/>
                          <a:pt x="393" y="40491"/>
                          <a:pt x="6203" y="48778"/>
                        </a:cubicBezTo>
                        <a:cubicBezTo>
                          <a:pt x="18014" y="65637"/>
                          <a:pt x="44875" y="60589"/>
                          <a:pt x="54114" y="4373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267" name="Google Shape;1267;p27"/>
                <p:cNvGrpSpPr/>
                <p:nvPr/>
              </p:nvGrpSpPr>
              <p:grpSpPr>
                <a:xfrm flipH="1">
                  <a:off x="142526" y="1819965"/>
                  <a:ext cx="350137" cy="387862"/>
                  <a:chOff x="7880155" y="2962994"/>
                  <a:chExt cx="368371" cy="388990"/>
                </a:xfrm>
              </p:grpSpPr>
              <p:sp>
                <p:nvSpPr>
                  <p:cNvPr id="1268" name="Google Shape;1268;p27"/>
                  <p:cNvSpPr/>
                  <p:nvPr/>
                </p:nvSpPr>
                <p:spPr>
                  <a:xfrm>
                    <a:off x="7997242" y="3148393"/>
                    <a:ext cx="125023" cy="203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023" h="203591" extrusionOk="0">
                        <a:moveTo>
                          <a:pt x="2329" y="156591"/>
                        </a:moveTo>
                        <a:cubicBezTo>
                          <a:pt x="7186" y="168688"/>
                          <a:pt x="13663" y="172403"/>
                          <a:pt x="19855" y="172403"/>
                        </a:cubicBezTo>
                        <a:cubicBezTo>
                          <a:pt x="29284" y="172307"/>
                          <a:pt x="37571" y="179356"/>
                          <a:pt x="39762" y="188690"/>
                        </a:cubicBezTo>
                        <a:cubicBezTo>
                          <a:pt x="41953" y="197834"/>
                          <a:pt x="47667" y="205264"/>
                          <a:pt x="60622" y="203264"/>
                        </a:cubicBezTo>
                        <a:cubicBezTo>
                          <a:pt x="74147" y="201168"/>
                          <a:pt x="80529" y="192596"/>
                          <a:pt x="83482" y="183833"/>
                        </a:cubicBezTo>
                        <a:cubicBezTo>
                          <a:pt x="86434" y="174879"/>
                          <a:pt x="94721" y="169069"/>
                          <a:pt x="104056" y="169069"/>
                        </a:cubicBezTo>
                        <a:cubicBezTo>
                          <a:pt x="114057" y="169069"/>
                          <a:pt x="124534" y="161354"/>
                          <a:pt x="125011" y="129350"/>
                        </a:cubicBezTo>
                        <a:cubicBezTo>
                          <a:pt x="126058" y="66961"/>
                          <a:pt x="64813" y="0"/>
                          <a:pt x="64813" y="0"/>
                        </a:cubicBezTo>
                        <a:cubicBezTo>
                          <a:pt x="64813" y="0"/>
                          <a:pt x="-14435" y="114491"/>
                          <a:pt x="2329" y="15668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69" name="Google Shape;1269;p27"/>
                  <p:cNvSpPr/>
                  <p:nvPr/>
                </p:nvSpPr>
                <p:spPr>
                  <a:xfrm>
                    <a:off x="7891016" y="3148182"/>
                    <a:ext cx="173420" cy="135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3420" h="135633" extrusionOk="0">
                        <a:moveTo>
                          <a:pt x="10733" y="35930"/>
                        </a:moveTo>
                        <a:cubicBezTo>
                          <a:pt x="3589" y="46788"/>
                          <a:pt x="4256" y="54408"/>
                          <a:pt x="7780" y="59552"/>
                        </a:cubicBezTo>
                        <a:cubicBezTo>
                          <a:pt x="13209" y="67458"/>
                          <a:pt x="12067" y="78316"/>
                          <a:pt x="5780" y="85460"/>
                        </a:cubicBezTo>
                        <a:cubicBezTo>
                          <a:pt x="-411" y="92413"/>
                          <a:pt x="-3269" y="101367"/>
                          <a:pt x="5685" y="111082"/>
                        </a:cubicBezTo>
                        <a:cubicBezTo>
                          <a:pt x="15019" y="121274"/>
                          <a:pt x="25592" y="121845"/>
                          <a:pt x="34355" y="119274"/>
                        </a:cubicBezTo>
                        <a:cubicBezTo>
                          <a:pt x="43309" y="116702"/>
                          <a:pt x="52738" y="120417"/>
                          <a:pt x="57977" y="128227"/>
                        </a:cubicBezTo>
                        <a:cubicBezTo>
                          <a:pt x="63597" y="136704"/>
                          <a:pt x="75789" y="141086"/>
                          <a:pt x="102173" y="123465"/>
                        </a:cubicBezTo>
                        <a:cubicBezTo>
                          <a:pt x="153513" y="89270"/>
                          <a:pt x="173420" y="21"/>
                          <a:pt x="173420" y="21"/>
                        </a:cubicBezTo>
                        <a:cubicBezTo>
                          <a:pt x="173420" y="21"/>
                          <a:pt x="35593" y="-2075"/>
                          <a:pt x="10828" y="3583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70" name="Google Shape;1270;p27"/>
                  <p:cNvSpPr/>
                  <p:nvPr/>
                </p:nvSpPr>
                <p:spPr>
                  <a:xfrm>
                    <a:off x="7880155" y="3031426"/>
                    <a:ext cx="184185" cy="135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4185" h="135190" extrusionOk="0">
                        <a:moveTo>
                          <a:pt x="65790" y="95"/>
                        </a:moveTo>
                        <a:cubicBezTo>
                          <a:pt x="52931" y="0"/>
                          <a:pt x="47025" y="4667"/>
                          <a:pt x="44739" y="10478"/>
                        </a:cubicBezTo>
                        <a:cubicBezTo>
                          <a:pt x="41215" y="19431"/>
                          <a:pt x="31595" y="24384"/>
                          <a:pt x="22260" y="22955"/>
                        </a:cubicBezTo>
                        <a:cubicBezTo>
                          <a:pt x="13116" y="21527"/>
                          <a:pt x="4258" y="24003"/>
                          <a:pt x="1020" y="36862"/>
                        </a:cubicBezTo>
                        <a:cubicBezTo>
                          <a:pt x="-2314" y="50387"/>
                          <a:pt x="3020" y="59627"/>
                          <a:pt x="9878" y="65723"/>
                        </a:cubicBezTo>
                        <a:cubicBezTo>
                          <a:pt x="16831" y="71914"/>
                          <a:pt x="19022" y="82010"/>
                          <a:pt x="15402" y="90678"/>
                        </a:cubicBezTo>
                        <a:cubicBezTo>
                          <a:pt x="11497" y="100108"/>
                          <a:pt x="14545" y="112871"/>
                          <a:pt x="43501" y="125635"/>
                        </a:cubicBezTo>
                        <a:cubicBezTo>
                          <a:pt x="99794" y="150590"/>
                          <a:pt x="184185" y="118777"/>
                          <a:pt x="184185" y="118777"/>
                        </a:cubicBezTo>
                        <a:cubicBezTo>
                          <a:pt x="184185" y="118777"/>
                          <a:pt x="110557" y="476"/>
                          <a:pt x="65790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71" name="Google Shape;1271;p27"/>
                  <p:cNvSpPr/>
                  <p:nvPr/>
                </p:nvSpPr>
                <p:spPr>
                  <a:xfrm>
                    <a:off x="8010416" y="2962994"/>
                    <a:ext cx="125023" cy="203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023" h="203591" extrusionOk="0">
                        <a:moveTo>
                          <a:pt x="122695" y="47001"/>
                        </a:moveTo>
                        <a:cubicBezTo>
                          <a:pt x="117837" y="34904"/>
                          <a:pt x="111361" y="31189"/>
                          <a:pt x="105169" y="31189"/>
                        </a:cubicBezTo>
                        <a:cubicBezTo>
                          <a:pt x="95740" y="31284"/>
                          <a:pt x="87453" y="24236"/>
                          <a:pt x="85262" y="14901"/>
                        </a:cubicBezTo>
                        <a:cubicBezTo>
                          <a:pt x="83071" y="5757"/>
                          <a:pt x="77356" y="-1672"/>
                          <a:pt x="64402" y="328"/>
                        </a:cubicBezTo>
                        <a:cubicBezTo>
                          <a:pt x="50877" y="2424"/>
                          <a:pt x="44495" y="10996"/>
                          <a:pt x="41542" y="19759"/>
                        </a:cubicBezTo>
                        <a:cubicBezTo>
                          <a:pt x="38590" y="28713"/>
                          <a:pt x="30303" y="34523"/>
                          <a:pt x="20968" y="34523"/>
                        </a:cubicBezTo>
                        <a:cubicBezTo>
                          <a:pt x="10967" y="34523"/>
                          <a:pt x="490" y="42238"/>
                          <a:pt x="13" y="74242"/>
                        </a:cubicBezTo>
                        <a:cubicBezTo>
                          <a:pt x="-1034" y="136631"/>
                          <a:pt x="60211" y="203592"/>
                          <a:pt x="60211" y="203592"/>
                        </a:cubicBezTo>
                        <a:cubicBezTo>
                          <a:pt x="60211" y="203592"/>
                          <a:pt x="139459" y="89101"/>
                          <a:pt x="122695" y="4690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72" name="Google Shape;1272;p27"/>
                  <p:cNvSpPr/>
                  <p:nvPr/>
                </p:nvSpPr>
                <p:spPr>
                  <a:xfrm>
                    <a:off x="8064246" y="3148182"/>
                    <a:ext cx="173419" cy="135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3419" h="135633" extrusionOk="0">
                        <a:moveTo>
                          <a:pt x="162687" y="35930"/>
                        </a:moveTo>
                        <a:cubicBezTo>
                          <a:pt x="169831" y="46788"/>
                          <a:pt x="169164" y="54408"/>
                          <a:pt x="165640" y="59552"/>
                        </a:cubicBezTo>
                        <a:cubicBezTo>
                          <a:pt x="160210" y="67458"/>
                          <a:pt x="161353" y="78316"/>
                          <a:pt x="167640" y="85460"/>
                        </a:cubicBezTo>
                        <a:cubicBezTo>
                          <a:pt x="173831" y="92413"/>
                          <a:pt x="176689" y="101367"/>
                          <a:pt x="167735" y="111082"/>
                        </a:cubicBezTo>
                        <a:cubicBezTo>
                          <a:pt x="158401" y="121274"/>
                          <a:pt x="147828" y="121845"/>
                          <a:pt x="139065" y="119274"/>
                        </a:cubicBezTo>
                        <a:cubicBezTo>
                          <a:pt x="130111" y="116702"/>
                          <a:pt x="120682" y="120417"/>
                          <a:pt x="115443" y="128227"/>
                        </a:cubicBezTo>
                        <a:cubicBezTo>
                          <a:pt x="109823" y="136704"/>
                          <a:pt x="97631" y="141086"/>
                          <a:pt x="71247" y="123465"/>
                        </a:cubicBezTo>
                        <a:cubicBezTo>
                          <a:pt x="19907" y="89270"/>
                          <a:pt x="0" y="21"/>
                          <a:pt x="0" y="21"/>
                        </a:cubicBezTo>
                        <a:cubicBezTo>
                          <a:pt x="0" y="21"/>
                          <a:pt x="137826" y="-2075"/>
                          <a:pt x="162592" y="3583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73" name="Google Shape;1273;p27"/>
                  <p:cNvSpPr/>
                  <p:nvPr/>
                </p:nvSpPr>
                <p:spPr>
                  <a:xfrm>
                    <a:off x="8064341" y="3031426"/>
                    <a:ext cx="184185" cy="135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4185" h="135190" extrusionOk="0">
                        <a:moveTo>
                          <a:pt x="118396" y="95"/>
                        </a:moveTo>
                        <a:cubicBezTo>
                          <a:pt x="131254" y="0"/>
                          <a:pt x="137160" y="4667"/>
                          <a:pt x="139446" y="10478"/>
                        </a:cubicBezTo>
                        <a:cubicBezTo>
                          <a:pt x="142970" y="19431"/>
                          <a:pt x="152591" y="24384"/>
                          <a:pt x="161925" y="22955"/>
                        </a:cubicBezTo>
                        <a:cubicBezTo>
                          <a:pt x="171069" y="21527"/>
                          <a:pt x="179927" y="24003"/>
                          <a:pt x="183166" y="36862"/>
                        </a:cubicBezTo>
                        <a:cubicBezTo>
                          <a:pt x="186500" y="50387"/>
                          <a:pt x="181166" y="59627"/>
                          <a:pt x="174308" y="65723"/>
                        </a:cubicBezTo>
                        <a:cubicBezTo>
                          <a:pt x="167354" y="71914"/>
                          <a:pt x="165163" y="82010"/>
                          <a:pt x="168783" y="90678"/>
                        </a:cubicBezTo>
                        <a:cubicBezTo>
                          <a:pt x="172688" y="100108"/>
                          <a:pt x="169640" y="112871"/>
                          <a:pt x="140684" y="125635"/>
                        </a:cubicBezTo>
                        <a:cubicBezTo>
                          <a:pt x="84392" y="150590"/>
                          <a:pt x="0" y="118777"/>
                          <a:pt x="0" y="118777"/>
                        </a:cubicBezTo>
                        <a:cubicBezTo>
                          <a:pt x="0" y="118777"/>
                          <a:pt x="73628" y="476"/>
                          <a:pt x="118396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74" name="Google Shape;1274;p27"/>
                  <p:cNvSpPr/>
                  <p:nvPr/>
                </p:nvSpPr>
                <p:spPr>
                  <a:xfrm>
                    <a:off x="8057273" y="3165729"/>
                    <a:ext cx="15069" cy="18430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69" h="184308" extrusionOk="0">
                        <a:moveTo>
                          <a:pt x="1734" y="184309"/>
                        </a:moveTo>
                        <a:cubicBezTo>
                          <a:pt x="-2838" y="122682"/>
                          <a:pt x="1639" y="60293"/>
                          <a:pt x="15069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75" name="Google Shape;1275;p27"/>
                  <p:cNvSpPr/>
                  <p:nvPr/>
                </p:nvSpPr>
                <p:spPr>
                  <a:xfrm>
                    <a:off x="7892605" y="3169062"/>
                    <a:ext cx="158496" cy="818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8496" h="81819" extrusionOk="0">
                        <a:moveTo>
                          <a:pt x="158496" y="0"/>
                        </a:moveTo>
                        <a:cubicBezTo>
                          <a:pt x="109919" y="34766"/>
                          <a:pt x="56388" y="62484"/>
                          <a:pt x="0" y="8182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76" name="Google Shape;1276;p27"/>
                  <p:cNvSpPr/>
                  <p:nvPr/>
                </p:nvSpPr>
                <p:spPr>
                  <a:xfrm>
                    <a:off x="7884985" y="3062573"/>
                    <a:ext cx="162305" cy="876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2305" h="87629" extrusionOk="0">
                        <a:moveTo>
                          <a:pt x="162306" y="87630"/>
                        </a:moveTo>
                        <a:cubicBezTo>
                          <a:pt x="106966" y="60865"/>
                          <a:pt x="52768" y="31623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77" name="Google Shape;1277;p27"/>
                  <p:cNvSpPr/>
                  <p:nvPr/>
                </p:nvSpPr>
                <p:spPr>
                  <a:xfrm>
                    <a:off x="8064778" y="2963703"/>
                    <a:ext cx="15755" cy="18173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755" h="181737" extrusionOk="0">
                        <a:moveTo>
                          <a:pt x="230" y="181737"/>
                        </a:moveTo>
                        <a:cubicBezTo>
                          <a:pt x="-1199" y="120872"/>
                          <a:pt x="4040" y="59722"/>
                          <a:pt x="15756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78" name="Google Shape;1278;p27"/>
                  <p:cNvSpPr/>
                  <p:nvPr/>
                </p:nvSpPr>
                <p:spPr>
                  <a:xfrm>
                    <a:off x="8078342" y="3069336"/>
                    <a:ext cx="169068" cy="8096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9068" h="80962" extrusionOk="0">
                        <a:moveTo>
                          <a:pt x="169069" y="0"/>
                        </a:moveTo>
                        <a:cubicBezTo>
                          <a:pt x="113824" y="29337"/>
                          <a:pt x="57436" y="56388"/>
                          <a:pt x="0" y="80963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79" name="Google Shape;1279;p27"/>
                  <p:cNvSpPr/>
                  <p:nvPr/>
                </p:nvSpPr>
                <p:spPr>
                  <a:xfrm>
                    <a:off x="8076342" y="3167062"/>
                    <a:ext cx="154971" cy="927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4971" h="92773" extrusionOk="0">
                        <a:moveTo>
                          <a:pt x="154972" y="92774"/>
                        </a:moveTo>
                        <a:cubicBezTo>
                          <a:pt x="100298" y="67437"/>
                          <a:pt x="48292" y="36290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80" name="Google Shape;1280;p27"/>
                  <p:cNvSpPr/>
                  <p:nvPr/>
                </p:nvSpPr>
                <p:spPr>
                  <a:xfrm>
                    <a:off x="8037465" y="3131237"/>
                    <a:ext cx="56740" cy="581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740" h="58148" extrusionOk="0">
                        <a:moveTo>
                          <a:pt x="53165" y="42969"/>
                        </a:moveTo>
                        <a:cubicBezTo>
                          <a:pt x="56308" y="37254"/>
                          <a:pt x="57451" y="30301"/>
                          <a:pt x="56308" y="23824"/>
                        </a:cubicBezTo>
                        <a:cubicBezTo>
                          <a:pt x="54117" y="11441"/>
                          <a:pt x="43163" y="1154"/>
                          <a:pt x="30781" y="106"/>
                        </a:cubicBezTo>
                        <a:cubicBezTo>
                          <a:pt x="18398" y="-1037"/>
                          <a:pt x="5825" y="7155"/>
                          <a:pt x="1634" y="18966"/>
                        </a:cubicBezTo>
                        <a:cubicBezTo>
                          <a:pt x="-1794" y="28491"/>
                          <a:pt x="396" y="39730"/>
                          <a:pt x="6111" y="47922"/>
                        </a:cubicBezTo>
                        <a:cubicBezTo>
                          <a:pt x="17732" y="64495"/>
                          <a:pt x="44116" y="59542"/>
                          <a:pt x="53165" y="42969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281" name="Google Shape;1281;p27"/>
                <p:cNvGrpSpPr/>
                <p:nvPr/>
              </p:nvGrpSpPr>
              <p:grpSpPr>
                <a:xfrm flipH="1">
                  <a:off x="9774" y="430827"/>
                  <a:ext cx="252956" cy="306479"/>
                  <a:chOff x="8122062" y="1569816"/>
                  <a:chExt cx="266129" cy="307370"/>
                </a:xfrm>
              </p:grpSpPr>
              <p:sp>
                <p:nvSpPr>
                  <p:cNvPr id="1282" name="Google Shape;1282;p27"/>
                  <p:cNvSpPr/>
                  <p:nvPr/>
                </p:nvSpPr>
                <p:spPr>
                  <a:xfrm>
                    <a:off x="8273319" y="1760696"/>
                    <a:ext cx="74866" cy="1142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4866" h="114232" extrusionOk="0">
                        <a:moveTo>
                          <a:pt x="0" y="54197"/>
                        </a:moveTo>
                        <a:cubicBezTo>
                          <a:pt x="0" y="54197"/>
                          <a:pt x="-381" y="86963"/>
                          <a:pt x="24194" y="101918"/>
                        </a:cubicBezTo>
                        <a:cubicBezTo>
                          <a:pt x="48768" y="116872"/>
                          <a:pt x="74867" y="114014"/>
                          <a:pt x="74867" y="114014"/>
                        </a:cubicBezTo>
                        <a:cubicBezTo>
                          <a:pt x="74867" y="114014"/>
                          <a:pt x="46673" y="90869"/>
                          <a:pt x="50483" y="55245"/>
                        </a:cubicBezTo>
                        <a:cubicBezTo>
                          <a:pt x="54293" y="19622"/>
                          <a:pt x="37434" y="0"/>
                          <a:pt x="37434" y="0"/>
                        </a:cubicBezTo>
                        <a:lnTo>
                          <a:pt x="0" y="54102"/>
                        </a:ln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83" name="Google Shape;1283;p27"/>
                  <p:cNvSpPr/>
                  <p:nvPr/>
                </p:nvSpPr>
                <p:spPr>
                  <a:xfrm>
                    <a:off x="8159781" y="1760696"/>
                    <a:ext cx="74866" cy="1142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4866" h="114232" extrusionOk="0">
                        <a:moveTo>
                          <a:pt x="74866" y="54197"/>
                        </a:moveTo>
                        <a:cubicBezTo>
                          <a:pt x="74866" y="54197"/>
                          <a:pt x="75247" y="86963"/>
                          <a:pt x="50673" y="101918"/>
                        </a:cubicBezTo>
                        <a:cubicBezTo>
                          <a:pt x="26098" y="116872"/>
                          <a:pt x="0" y="114014"/>
                          <a:pt x="0" y="114014"/>
                        </a:cubicBezTo>
                        <a:cubicBezTo>
                          <a:pt x="0" y="114014"/>
                          <a:pt x="28194" y="90869"/>
                          <a:pt x="24384" y="55245"/>
                        </a:cubicBezTo>
                        <a:cubicBezTo>
                          <a:pt x="20574" y="19622"/>
                          <a:pt x="37433" y="0"/>
                          <a:pt x="37433" y="0"/>
                        </a:cubicBezTo>
                        <a:lnTo>
                          <a:pt x="74866" y="54102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84" name="Google Shape;1284;p27"/>
                  <p:cNvSpPr/>
                  <p:nvPr/>
                </p:nvSpPr>
                <p:spPr>
                  <a:xfrm>
                    <a:off x="8300431" y="1626679"/>
                    <a:ext cx="87759" cy="23118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7759" h="231182" extrusionOk="0">
                        <a:moveTo>
                          <a:pt x="33372" y="0"/>
                        </a:moveTo>
                        <a:cubicBezTo>
                          <a:pt x="33372" y="0"/>
                          <a:pt x="79569" y="51816"/>
                          <a:pt x="64805" y="134779"/>
                        </a:cubicBezTo>
                        <a:cubicBezTo>
                          <a:pt x="50041" y="217742"/>
                          <a:pt x="87760" y="229171"/>
                          <a:pt x="87760" y="229171"/>
                        </a:cubicBezTo>
                        <a:cubicBezTo>
                          <a:pt x="87760" y="229171"/>
                          <a:pt x="5178" y="249460"/>
                          <a:pt x="416" y="161163"/>
                        </a:cubicBezTo>
                        <a:cubicBezTo>
                          <a:pt x="-4347" y="72771"/>
                          <a:pt x="33372" y="0"/>
                          <a:pt x="33372" y="0"/>
                        </a:cubicBez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85" name="Google Shape;1285;p27"/>
                  <p:cNvSpPr/>
                  <p:nvPr/>
                </p:nvSpPr>
                <p:spPr>
                  <a:xfrm>
                    <a:off x="8122062" y="1626298"/>
                    <a:ext cx="86169" cy="2319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6169" h="231940" extrusionOk="0">
                        <a:moveTo>
                          <a:pt x="49721" y="0"/>
                        </a:moveTo>
                        <a:cubicBezTo>
                          <a:pt x="49721" y="0"/>
                          <a:pt x="4572" y="52768"/>
                          <a:pt x="21050" y="135445"/>
                        </a:cubicBezTo>
                        <a:cubicBezTo>
                          <a:pt x="37529" y="218122"/>
                          <a:pt x="0" y="230314"/>
                          <a:pt x="0" y="230314"/>
                        </a:cubicBezTo>
                        <a:cubicBezTo>
                          <a:pt x="0" y="230314"/>
                          <a:pt x="82963" y="248888"/>
                          <a:pt x="86011" y="160496"/>
                        </a:cubicBezTo>
                        <a:cubicBezTo>
                          <a:pt x="88963" y="72104"/>
                          <a:pt x="49721" y="95"/>
                          <a:pt x="49721" y="95"/>
                        </a:cubicBez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86" name="Google Shape;1286;p27"/>
                  <p:cNvSpPr/>
                  <p:nvPr/>
                </p:nvSpPr>
                <p:spPr>
                  <a:xfrm>
                    <a:off x="8161881" y="1569816"/>
                    <a:ext cx="186210" cy="30737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210" h="307370" extrusionOk="0">
                        <a:moveTo>
                          <a:pt x="68100" y="3713"/>
                        </a:moveTo>
                        <a:cubicBezTo>
                          <a:pt x="79149" y="-97"/>
                          <a:pt x="90960" y="-954"/>
                          <a:pt x="102485" y="1046"/>
                        </a:cubicBezTo>
                        <a:cubicBezTo>
                          <a:pt x="130107" y="5713"/>
                          <a:pt x="181352" y="24859"/>
                          <a:pt x="185924" y="102868"/>
                        </a:cubicBezTo>
                        <a:cubicBezTo>
                          <a:pt x="192305" y="210120"/>
                          <a:pt x="90007" y="307370"/>
                          <a:pt x="90007" y="307370"/>
                        </a:cubicBezTo>
                        <a:cubicBezTo>
                          <a:pt x="90007" y="307370"/>
                          <a:pt x="2853" y="204119"/>
                          <a:pt x="91" y="115537"/>
                        </a:cubicBezTo>
                        <a:cubicBezTo>
                          <a:pt x="-2290" y="38765"/>
                          <a:pt x="42668" y="12476"/>
                          <a:pt x="68100" y="3808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87" name="Google Shape;1287;p27"/>
                  <p:cNvSpPr/>
                  <p:nvPr/>
                </p:nvSpPr>
                <p:spPr>
                  <a:xfrm>
                    <a:off x="8252078" y="1598866"/>
                    <a:ext cx="77543" cy="2781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543" h="278129" extrusionOk="0">
                        <a:moveTo>
                          <a:pt x="0" y="278130"/>
                        </a:moveTo>
                        <a:cubicBezTo>
                          <a:pt x="21431" y="252222"/>
                          <a:pt x="37052" y="221742"/>
                          <a:pt x="48292" y="189833"/>
                        </a:cubicBezTo>
                        <a:cubicBezTo>
                          <a:pt x="59627" y="158020"/>
                          <a:pt x="66675" y="124777"/>
                          <a:pt x="72581" y="91440"/>
                        </a:cubicBezTo>
                        <a:cubicBezTo>
                          <a:pt x="75248" y="76105"/>
                          <a:pt x="77724" y="60674"/>
                          <a:pt x="77534" y="45053"/>
                        </a:cubicBezTo>
                        <a:cubicBezTo>
                          <a:pt x="77343" y="29432"/>
                          <a:pt x="74581" y="13716"/>
                          <a:pt x="67247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88" name="Google Shape;1288;p27"/>
                  <p:cNvSpPr/>
                  <p:nvPr/>
                </p:nvSpPr>
                <p:spPr>
                  <a:xfrm>
                    <a:off x="8177946" y="1596294"/>
                    <a:ext cx="73941" cy="2807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3941" h="280796" extrusionOk="0">
                        <a:moveTo>
                          <a:pt x="73942" y="280797"/>
                        </a:moveTo>
                        <a:cubicBezTo>
                          <a:pt x="50224" y="235649"/>
                          <a:pt x="31556" y="187071"/>
                          <a:pt x="15744" y="138493"/>
                        </a:cubicBezTo>
                        <a:cubicBezTo>
                          <a:pt x="8315" y="115824"/>
                          <a:pt x="1837" y="92678"/>
                          <a:pt x="313" y="68866"/>
                        </a:cubicBezTo>
                        <a:cubicBezTo>
                          <a:pt x="-1210" y="45053"/>
                          <a:pt x="2695" y="20383"/>
                          <a:pt x="14887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89" name="Google Shape;1289;p27"/>
                  <p:cNvSpPr/>
                  <p:nvPr/>
                </p:nvSpPr>
                <p:spPr>
                  <a:xfrm>
                    <a:off x="8348472" y="1677447"/>
                    <a:ext cx="39719" cy="1784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719" h="178403" extrusionOk="0">
                        <a:moveTo>
                          <a:pt x="39719" y="178403"/>
                        </a:moveTo>
                        <a:cubicBezTo>
                          <a:pt x="23431" y="174117"/>
                          <a:pt x="9715" y="162020"/>
                          <a:pt x="4667" y="145733"/>
                        </a:cubicBezTo>
                        <a:cubicBezTo>
                          <a:pt x="-381" y="129445"/>
                          <a:pt x="476" y="111919"/>
                          <a:pt x="2762" y="94964"/>
                        </a:cubicBezTo>
                        <a:cubicBezTo>
                          <a:pt x="4953" y="78010"/>
                          <a:pt x="8477" y="61246"/>
                          <a:pt x="8382" y="44101"/>
                        </a:cubicBezTo>
                        <a:cubicBezTo>
                          <a:pt x="8382" y="29051"/>
                          <a:pt x="5429" y="14002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90" name="Google Shape;1290;p27"/>
                  <p:cNvSpPr/>
                  <p:nvPr/>
                </p:nvSpPr>
                <p:spPr>
                  <a:xfrm>
                    <a:off x="8122062" y="1671066"/>
                    <a:ext cx="39242" cy="1855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242" h="185546" extrusionOk="0">
                        <a:moveTo>
                          <a:pt x="0" y="185547"/>
                        </a:moveTo>
                        <a:cubicBezTo>
                          <a:pt x="13145" y="181737"/>
                          <a:pt x="23336" y="171164"/>
                          <a:pt x="28480" y="158305"/>
                        </a:cubicBezTo>
                        <a:cubicBezTo>
                          <a:pt x="33623" y="145447"/>
                          <a:pt x="34290" y="131159"/>
                          <a:pt x="33433" y="117348"/>
                        </a:cubicBezTo>
                        <a:cubicBezTo>
                          <a:pt x="32576" y="103537"/>
                          <a:pt x="30385" y="89725"/>
                          <a:pt x="29813" y="75914"/>
                        </a:cubicBezTo>
                        <a:cubicBezTo>
                          <a:pt x="28956" y="54673"/>
                          <a:pt x="32195" y="20002"/>
                          <a:pt x="39243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91" name="Google Shape;1291;p27"/>
                  <p:cNvSpPr/>
                  <p:nvPr/>
                </p:nvSpPr>
                <p:spPr>
                  <a:xfrm>
                    <a:off x="8161400" y="1811369"/>
                    <a:ext cx="44291" cy="626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291" h="62674" extrusionOk="0">
                        <a:moveTo>
                          <a:pt x="0" y="62675"/>
                        </a:moveTo>
                        <a:cubicBezTo>
                          <a:pt x="24955" y="51530"/>
                          <a:pt x="41338" y="27432"/>
                          <a:pt x="44291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92" name="Google Shape;1292;p27"/>
                  <p:cNvSpPr/>
                  <p:nvPr/>
                </p:nvSpPr>
                <p:spPr>
                  <a:xfrm>
                    <a:off x="8303704" y="1815179"/>
                    <a:ext cx="44386" cy="595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386" h="59531" extrusionOk="0">
                        <a:moveTo>
                          <a:pt x="44387" y="59531"/>
                        </a:moveTo>
                        <a:cubicBezTo>
                          <a:pt x="21241" y="48577"/>
                          <a:pt x="2762" y="25813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293" name="Google Shape;1293;p27"/>
                <p:cNvGrpSpPr/>
                <p:nvPr/>
              </p:nvGrpSpPr>
              <p:grpSpPr>
                <a:xfrm flipH="1">
                  <a:off x="1805178" y="456225"/>
                  <a:ext cx="299913" cy="325529"/>
                  <a:chOff x="6183755" y="1595288"/>
                  <a:chExt cx="315532" cy="326476"/>
                </a:xfrm>
              </p:grpSpPr>
              <p:sp>
                <p:nvSpPr>
                  <p:cNvPr id="1294" name="Google Shape;1294;p27"/>
                  <p:cNvSpPr/>
                  <p:nvPr/>
                </p:nvSpPr>
                <p:spPr>
                  <a:xfrm>
                    <a:off x="6379464" y="1724120"/>
                    <a:ext cx="101631" cy="864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1631" h="86468" extrusionOk="0">
                        <a:moveTo>
                          <a:pt x="6477" y="65723"/>
                        </a:moveTo>
                        <a:cubicBezTo>
                          <a:pt x="6477" y="65723"/>
                          <a:pt x="27337" y="90773"/>
                          <a:pt x="55531" y="85820"/>
                        </a:cubicBezTo>
                        <a:cubicBezTo>
                          <a:pt x="83725" y="80867"/>
                          <a:pt x="101632" y="61341"/>
                          <a:pt x="101632" y="61341"/>
                        </a:cubicBezTo>
                        <a:cubicBezTo>
                          <a:pt x="101632" y="61341"/>
                          <a:pt x="65437" y="62579"/>
                          <a:pt x="45434" y="33052"/>
                        </a:cubicBezTo>
                        <a:cubicBezTo>
                          <a:pt x="25432" y="3524"/>
                          <a:pt x="0" y="0"/>
                          <a:pt x="0" y="0"/>
                        </a:cubicBezTo>
                        <a:lnTo>
                          <a:pt x="6477" y="65818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95" name="Google Shape;1295;p27"/>
                  <p:cNvSpPr/>
                  <p:nvPr/>
                </p:nvSpPr>
                <p:spPr>
                  <a:xfrm>
                    <a:off x="6293548" y="1799272"/>
                    <a:ext cx="77727" cy="1111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727" h="111156" extrusionOk="0">
                        <a:moveTo>
                          <a:pt x="63151" y="16192"/>
                        </a:moveTo>
                        <a:cubicBezTo>
                          <a:pt x="63151" y="16192"/>
                          <a:pt x="84487" y="40767"/>
                          <a:pt x="75534" y="68390"/>
                        </a:cubicBezTo>
                        <a:cubicBezTo>
                          <a:pt x="66580" y="96012"/>
                          <a:pt x="45053" y="111157"/>
                          <a:pt x="45053" y="111157"/>
                        </a:cubicBezTo>
                        <a:cubicBezTo>
                          <a:pt x="45053" y="111157"/>
                          <a:pt x="51530" y="74867"/>
                          <a:pt x="25622" y="50482"/>
                        </a:cubicBezTo>
                        <a:cubicBezTo>
                          <a:pt x="-190" y="26098"/>
                          <a:pt x="0" y="0"/>
                          <a:pt x="0" y="0"/>
                        </a:cubicBezTo>
                        <a:lnTo>
                          <a:pt x="63151" y="16097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96" name="Google Shape;1296;p27"/>
                  <p:cNvSpPr/>
                  <p:nvPr/>
                </p:nvSpPr>
                <p:spPr>
                  <a:xfrm>
                    <a:off x="6310693" y="1607153"/>
                    <a:ext cx="188594" cy="170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8594" h="170539" extrusionOk="0">
                        <a:moveTo>
                          <a:pt x="0" y="0"/>
                        </a:moveTo>
                        <a:cubicBezTo>
                          <a:pt x="0" y="0"/>
                          <a:pt x="68294" y="8477"/>
                          <a:pt x="110490" y="81058"/>
                        </a:cubicBezTo>
                        <a:cubicBezTo>
                          <a:pt x="152781" y="153638"/>
                          <a:pt x="188595" y="137255"/>
                          <a:pt x="188595" y="137255"/>
                        </a:cubicBezTo>
                        <a:cubicBezTo>
                          <a:pt x="188595" y="137255"/>
                          <a:pt x="139160" y="207550"/>
                          <a:pt x="78676" y="143828"/>
                        </a:cubicBezTo>
                        <a:cubicBezTo>
                          <a:pt x="18193" y="80105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97" name="Google Shape;1297;p27"/>
                  <p:cNvSpPr/>
                  <p:nvPr/>
                </p:nvSpPr>
                <p:spPr>
                  <a:xfrm>
                    <a:off x="6187821" y="1714500"/>
                    <a:ext cx="150679" cy="20726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679" h="207264" extrusionOk="0">
                        <a:moveTo>
                          <a:pt x="0" y="0"/>
                        </a:moveTo>
                        <a:cubicBezTo>
                          <a:pt x="0" y="0"/>
                          <a:pt x="-191" y="69913"/>
                          <a:pt x="65437" y="121539"/>
                        </a:cubicBezTo>
                        <a:cubicBezTo>
                          <a:pt x="131064" y="173165"/>
                          <a:pt x="110585" y="207264"/>
                          <a:pt x="110585" y="207264"/>
                        </a:cubicBezTo>
                        <a:cubicBezTo>
                          <a:pt x="110585" y="207264"/>
                          <a:pt x="185356" y="166211"/>
                          <a:pt x="130683" y="97346"/>
                        </a:cubicBezTo>
                        <a:cubicBezTo>
                          <a:pt x="76009" y="2848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98" name="Google Shape;1298;p27"/>
                  <p:cNvSpPr/>
                  <p:nvPr/>
                </p:nvSpPr>
                <p:spPr>
                  <a:xfrm>
                    <a:off x="6183755" y="1595288"/>
                    <a:ext cx="227221" cy="2558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7221" h="255894" extrusionOk="0">
                        <a:moveTo>
                          <a:pt x="14067" y="40630"/>
                        </a:moveTo>
                        <a:cubicBezTo>
                          <a:pt x="19972" y="30438"/>
                          <a:pt x="28449" y="21961"/>
                          <a:pt x="38355" y="15770"/>
                        </a:cubicBezTo>
                        <a:cubicBezTo>
                          <a:pt x="62263" y="911"/>
                          <a:pt x="113317" y="-18616"/>
                          <a:pt x="167038" y="37391"/>
                        </a:cubicBezTo>
                        <a:cubicBezTo>
                          <a:pt x="240857" y="114353"/>
                          <a:pt x="225998" y="255895"/>
                          <a:pt x="225998" y="255895"/>
                        </a:cubicBezTo>
                        <a:cubicBezTo>
                          <a:pt x="225998" y="255895"/>
                          <a:pt x="93600" y="235702"/>
                          <a:pt x="34545" y="170456"/>
                        </a:cubicBezTo>
                        <a:cubicBezTo>
                          <a:pt x="-16604" y="113972"/>
                          <a:pt x="446" y="64252"/>
                          <a:pt x="14067" y="4072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99" name="Google Shape;1299;p27"/>
                  <p:cNvSpPr/>
                  <p:nvPr/>
                </p:nvSpPr>
                <p:spPr>
                  <a:xfrm>
                    <a:off x="6281832" y="1595818"/>
                    <a:ext cx="128016" cy="2550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016" h="255079" extrusionOk="0">
                        <a:moveTo>
                          <a:pt x="128016" y="255079"/>
                        </a:moveTo>
                        <a:cubicBezTo>
                          <a:pt x="127635" y="221266"/>
                          <a:pt x="119729" y="187738"/>
                          <a:pt x="107823" y="156210"/>
                        </a:cubicBezTo>
                        <a:cubicBezTo>
                          <a:pt x="95917" y="124682"/>
                          <a:pt x="79915" y="94774"/>
                          <a:pt x="62865" y="65627"/>
                        </a:cubicBezTo>
                        <a:cubicBezTo>
                          <a:pt x="55054" y="52197"/>
                          <a:pt x="46863" y="38957"/>
                          <a:pt x="36766" y="27242"/>
                        </a:cubicBezTo>
                        <a:cubicBezTo>
                          <a:pt x="26670" y="15526"/>
                          <a:pt x="14288" y="5524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00" name="Google Shape;1300;p27"/>
                  <p:cNvSpPr/>
                  <p:nvPr/>
                </p:nvSpPr>
                <p:spPr>
                  <a:xfrm>
                    <a:off x="6184296" y="1677828"/>
                    <a:ext cx="225456" cy="1732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5456" h="173259" extrusionOk="0">
                        <a:moveTo>
                          <a:pt x="225457" y="173260"/>
                        </a:moveTo>
                        <a:cubicBezTo>
                          <a:pt x="178403" y="154877"/>
                          <a:pt x="133064" y="130492"/>
                          <a:pt x="89821" y="104203"/>
                        </a:cubicBezTo>
                        <a:cubicBezTo>
                          <a:pt x="69628" y="92011"/>
                          <a:pt x="49816" y="78772"/>
                          <a:pt x="33338" y="61817"/>
                        </a:cubicBezTo>
                        <a:cubicBezTo>
                          <a:pt x="16859" y="44863"/>
                          <a:pt x="3905" y="23527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01" name="Google Shape;1301;p27"/>
                  <p:cNvSpPr/>
                  <p:nvPr/>
                </p:nvSpPr>
                <p:spPr>
                  <a:xfrm>
                    <a:off x="6354508" y="1635918"/>
                    <a:ext cx="144779" cy="1140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4779" h="114061" extrusionOk="0">
                        <a:moveTo>
                          <a:pt x="144780" y="108585"/>
                        </a:moveTo>
                        <a:cubicBezTo>
                          <a:pt x="129730" y="116110"/>
                          <a:pt x="111538" y="116110"/>
                          <a:pt x="97250" y="107156"/>
                        </a:cubicBezTo>
                        <a:cubicBezTo>
                          <a:pt x="82963" y="98203"/>
                          <a:pt x="72390" y="84296"/>
                          <a:pt x="63151" y="70009"/>
                        </a:cubicBezTo>
                        <a:cubicBezTo>
                          <a:pt x="53911" y="55721"/>
                          <a:pt x="45720" y="40672"/>
                          <a:pt x="34671" y="27813"/>
                        </a:cubicBezTo>
                        <a:cubicBezTo>
                          <a:pt x="24955" y="16478"/>
                          <a:pt x="13144" y="6953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02" name="Google Shape;1302;p27"/>
                  <p:cNvSpPr/>
                  <p:nvPr/>
                </p:nvSpPr>
                <p:spPr>
                  <a:xfrm>
                    <a:off x="6208680" y="1755266"/>
                    <a:ext cx="96255" cy="16649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6255" h="166497" extrusionOk="0">
                        <a:moveTo>
                          <a:pt x="89630" y="166497"/>
                        </a:moveTo>
                        <a:cubicBezTo>
                          <a:pt x="97060" y="154877"/>
                          <a:pt x="98012" y="140113"/>
                          <a:pt x="93631" y="126968"/>
                        </a:cubicBezTo>
                        <a:cubicBezTo>
                          <a:pt x="89249" y="113824"/>
                          <a:pt x="80582" y="102584"/>
                          <a:pt x="71057" y="92678"/>
                        </a:cubicBezTo>
                        <a:cubicBezTo>
                          <a:pt x="61532" y="82772"/>
                          <a:pt x="50959" y="73819"/>
                          <a:pt x="41624" y="63722"/>
                        </a:cubicBezTo>
                        <a:cubicBezTo>
                          <a:pt x="27337" y="48196"/>
                          <a:pt x="7525" y="19812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03" name="Google Shape;1303;p27"/>
                  <p:cNvSpPr/>
                  <p:nvPr/>
                </p:nvSpPr>
                <p:spPr>
                  <a:xfrm>
                    <a:off x="6332410" y="1832038"/>
                    <a:ext cx="13952" cy="768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952" h="76866" extrusionOk="0">
                        <a:moveTo>
                          <a:pt x="6858" y="76867"/>
                        </a:moveTo>
                        <a:cubicBezTo>
                          <a:pt x="18574" y="51911"/>
                          <a:pt x="15430" y="22765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04" name="Google Shape;1304;p27"/>
                  <p:cNvSpPr/>
                  <p:nvPr/>
                </p:nvSpPr>
                <p:spPr>
                  <a:xfrm>
                    <a:off x="6409277" y="1769840"/>
                    <a:ext cx="71818" cy="1861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1818" h="18613" extrusionOk="0">
                        <a:moveTo>
                          <a:pt x="71818" y="15526"/>
                        </a:moveTo>
                        <a:cubicBezTo>
                          <a:pt x="47339" y="22574"/>
                          <a:pt x="18574" y="17621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1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9" name="Google Shape;1309;p28"/>
          <p:cNvPicPr preferRelativeResize="0"/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10" name="Google Shape;1310;p28"/>
          <p:cNvGrpSpPr/>
          <p:nvPr/>
        </p:nvGrpSpPr>
        <p:grpSpPr>
          <a:xfrm>
            <a:off x="119249" y="123665"/>
            <a:ext cx="8906288" cy="4896171"/>
            <a:chOff x="119249" y="123665"/>
            <a:chExt cx="8906288" cy="4896171"/>
          </a:xfrm>
        </p:grpSpPr>
        <p:grpSp>
          <p:nvGrpSpPr>
            <p:cNvPr id="1311" name="Google Shape;1311;p28"/>
            <p:cNvGrpSpPr/>
            <p:nvPr/>
          </p:nvGrpSpPr>
          <p:grpSpPr>
            <a:xfrm>
              <a:off x="119279" y="123665"/>
              <a:ext cx="8906257" cy="4896160"/>
              <a:chOff x="119279" y="123665"/>
              <a:chExt cx="8906257" cy="4896160"/>
            </a:xfrm>
          </p:grpSpPr>
          <p:sp>
            <p:nvSpPr>
              <p:cNvPr id="1312" name="Google Shape;1312;p28"/>
              <p:cNvSpPr/>
              <p:nvPr/>
            </p:nvSpPr>
            <p:spPr>
              <a:xfrm flipH="1">
                <a:off x="7302041" y="123665"/>
                <a:ext cx="1723496" cy="1322900"/>
              </a:xfrm>
              <a:custGeom>
                <a:avLst/>
                <a:gdLst/>
                <a:ahLst/>
                <a:cxnLst/>
                <a:rect l="l" t="t" r="r" b="b"/>
                <a:pathLst>
                  <a:path w="2260322" h="1734951" extrusionOk="0">
                    <a:moveTo>
                      <a:pt x="25113" y="1441892"/>
                    </a:moveTo>
                    <a:cubicBezTo>
                      <a:pt x="60832" y="1500471"/>
                      <a:pt x="124935" y="1531046"/>
                      <a:pt x="192848" y="1526474"/>
                    </a:cubicBezTo>
                    <a:cubicBezTo>
                      <a:pt x="251046" y="1522569"/>
                      <a:pt x="308958" y="1500090"/>
                      <a:pt x="360869" y="1472277"/>
                    </a:cubicBezTo>
                    <a:cubicBezTo>
                      <a:pt x="335628" y="1502281"/>
                      <a:pt x="320483" y="1541333"/>
                      <a:pt x="320864" y="1580290"/>
                    </a:cubicBezTo>
                    <a:cubicBezTo>
                      <a:pt x="321626" y="1653157"/>
                      <a:pt x="378014" y="1710878"/>
                      <a:pt x="446213" y="1728690"/>
                    </a:cubicBezTo>
                    <a:cubicBezTo>
                      <a:pt x="518318" y="1747454"/>
                      <a:pt x="590231" y="1722594"/>
                      <a:pt x="644143" y="1673540"/>
                    </a:cubicBezTo>
                    <a:cubicBezTo>
                      <a:pt x="702341" y="1620581"/>
                      <a:pt x="737297" y="1543905"/>
                      <a:pt x="753966" y="1468086"/>
                    </a:cubicBezTo>
                    <a:cubicBezTo>
                      <a:pt x="790352" y="1302256"/>
                      <a:pt x="743203" y="1132139"/>
                      <a:pt x="697007" y="973262"/>
                    </a:cubicBezTo>
                    <a:cubicBezTo>
                      <a:pt x="685386" y="933448"/>
                      <a:pt x="674337" y="893157"/>
                      <a:pt x="664622" y="852580"/>
                    </a:cubicBezTo>
                    <a:cubicBezTo>
                      <a:pt x="689577" y="907635"/>
                      <a:pt x="725010" y="957832"/>
                      <a:pt x="770635" y="998694"/>
                    </a:cubicBezTo>
                    <a:cubicBezTo>
                      <a:pt x="821784" y="1044414"/>
                      <a:pt x="888078" y="1076608"/>
                      <a:pt x="957801" y="1075465"/>
                    </a:cubicBezTo>
                    <a:cubicBezTo>
                      <a:pt x="1025524" y="1074418"/>
                      <a:pt x="1088865" y="1042509"/>
                      <a:pt x="1126870" y="985930"/>
                    </a:cubicBezTo>
                    <a:cubicBezTo>
                      <a:pt x="1162398" y="933067"/>
                      <a:pt x="1166780" y="864963"/>
                      <a:pt x="1137347" y="808480"/>
                    </a:cubicBezTo>
                    <a:cubicBezTo>
                      <a:pt x="1133918" y="801812"/>
                      <a:pt x="1129918" y="795430"/>
                      <a:pt x="1125632" y="789430"/>
                    </a:cubicBezTo>
                    <a:cubicBezTo>
                      <a:pt x="1179543" y="819148"/>
                      <a:pt x="1245837" y="824767"/>
                      <a:pt x="1304606" y="807718"/>
                    </a:cubicBezTo>
                    <a:cubicBezTo>
                      <a:pt x="1427288" y="771999"/>
                      <a:pt x="1494059" y="646650"/>
                      <a:pt x="1533111" y="534255"/>
                    </a:cubicBezTo>
                    <a:cubicBezTo>
                      <a:pt x="1570925" y="425575"/>
                      <a:pt x="1587975" y="302321"/>
                      <a:pt x="1655698" y="207166"/>
                    </a:cubicBezTo>
                    <a:cubicBezTo>
                      <a:pt x="1647316" y="233646"/>
                      <a:pt x="1649316" y="263554"/>
                      <a:pt x="1664270" y="289367"/>
                    </a:cubicBezTo>
                    <a:cubicBezTo>
                      <a:pt x="1692941" y="338897"/>
                      <a:pt x="1779809" y="354328"/>
                      <a:pt x="1801049" y="289367"/>
                    </a:cubicBezTo>
                    <a:cubicBezTo>
                      <a:pt x="1808479" y="266602"/>
                      <a:pt x="1800668" y="238694"/>
                      <a:pt x="1778761" y="227074"/>
                    </a:cubicBezTo>
                    <a:cubicBezTo>
                      <a:pt x="1761616" y="218025"/>
                      <a:pt x="1738089" y="222121"/>
                      <a:pt x="1726183" y="237456"/>
                    </a:cubicBezTo>
                    <a:cubicBezTo>
                      <a:pt x="1722944" y="241552"/>
                      <a:pt x="1727897" y="246695"/>
                      <a:pt x="1731993" y="243266"/>
                    </a:cubicBezTo>
                    <a:cubicBezTo>
                      <a:pt x="1756568" y="222787"/>
                      <a:pt x="1785428" y="258220"/>
                      <a:pt x="1762664" y="276889"/>
                    </a:cubicBezTo>
                    <a:cubicBezTo>
                      <a:pt x="1748948" y="288129"/>
                      <a:pt x="1730088" y="282890"/>
                      <a:pt x="1718468" y="272127"/>
                    </a:cubicBezTo>
                    <a:cubicBezTo>
                      <a:pt x="1687797" y="243742"/>
                      <a:pt x="1700275" y="192307"/>
                      <a:pt x="1740851" y="181544"/>
                    </a:cubicBezTo>
                    <a:cubicBezTo>
                      <a:pt x="1785714" y="169638"/>
                      <a:pt x="1824576" y="207928"/>
                      <a:pt x="1838959" y="246695"/>
                    </a:cubicBezTo>
                    <a:cubicBezTo>
                      <a:pt x="1847341" y="269269"/>
                      <a:pt x="1850008" y="293082"/>
                      <a:pt x="1850103" y="316990"/>
                    </a:cubicBezTo>
                    <a:cubicBezTo>
                      <a:pt x="1850198" y="345755"/>
                      <a:pt x="1851246" y="374521"/>
                      <a:pt x="1850865" y="403286"/>
                    </a:cubicBezTo>
                    <a:cubicBezTo>
                      <a:pt x="1850865" y="404810"/>
                      <a:pt x="1851532" y="405858"/>
                      <a:pt x="1852484" y="406525"/>
                    </a:cubicBezTo>
                    <a:cubicBezTo>
                      <a:pt x="1854294" y="429861"/>
                      <a:pt x="1860771" y="452816"/>
                      <a:pt x="1871820" y="473104"/>
                    </a:cubicBezTo>
                    <a:cubicBezTo>
                      <a:pt x="1903824" y="531778"/>
                      <a:pt x="1969356" y="563878"/>
                      <a:pt x="2034602" y="566354"/>
                    </a:cubicBezTo>
                    <a:cubicBezTo>
                      <a:pt x="2100515" y="568926"/>
                      <a:pt x="2163380" y="536446"/>
                      <a:pt x="2204148" y="485391"/>
                    </a:cubicBezTo>
                    <a:cubicBezTo>
                      <a:pt x="2250629" y="427003"/>
                      <a:pt x="2268060" y="354994"/>
                      <a:pt x="2257202" y="281557"/>
                    </a:cubicBezTo>
                    <a:cubicBezTo>
                      <a:pt x="2234913" y="131633"/>
                      <a:pt x="2099944" y="20667"/>
                      <a:pt x="1953926" y="2474"/>
                    </a:cubicBezTo>
                    <a:cubicBezTo>
                      <a:pt x="1884203" y="-6194"/>
                      <a:pt x="1812956" y="8284"/>
                      <a:pt x="1750567" y="40098"/>
                    </a:cubicBezTo>
                    <a:cubicBezTo>
                      <a:pt x="1687892" y="72007"/>
                      <a:pt x="1639982" y="130300"/>
                      <a:pt x="1608644" y="192307"/>
                    </a:cubicBezTo>
                    <a:cubicBezTo>
                      <a:pt x="1547018" y="314513"/>
                      <a:pt x="1539017" y="455483"/>
                      <a:pt x="1489296" y="581975"/>
                    </a:cubicBezTo>
                    <a:cubicBezTo>
                      <a:pt x="1466246" y="640459"/>
                      <a:pt x="1433480" y="695418"/>
                      <a:pt x="1384331" y="735709"/>
                    </a:cubicBezTo>
                    <a:cubicBezTo>
                      <a:pt x="1333467" y="777523"/>
                      <a:pt x="1265935" y="797335"/>
                      <a:pt x="1200784" y="784191"/>
                    </a:cubicBezTo>
                    <a:cubicBezTo>
                      <a:pt x="1135538" y="771046"/>
                      <a:pt x="1081817" y="725707"/>
                      <a:pt x="1062862" y="661128"/>
                    </a:cubicBezTo>
                    <a:cubicBezTo>
                      <a:pt x="1045336" y="601311"/>
                      <a:pt x="1062195" y="536827"/>
                      <a:pt x="1113344" y="499012"/>
                    </a:cubicBezTo>
                    <a:cubicBezTo>
                      <a:pt x="1159064" y="465199"/>
                      <a:pt x="1223072" y="458626"/>
                      <a:pt x="1267554" y="498155"/>
                    </a:cubicBezTo>
                    <a:cubicBezTo>
                      <a:pt x="1306226" y="532540"/>
                      <a:pt x="1325466" y="593024"/>
                      <a:pt x="1294510" y="638649"/>
                    </a:cubicBezTo>
                    <a:cubicBezTo>
                      <a:pt x="1263935" y="683702"/>
                      <a:pt x="1199450" y="690846"/>
                      <a:pt x="1166780" y="644364"/>
                    </a:cubicBezTo>
                    <a:cubicBezTo>
                      <a:pt x="1133918" y="597501"/>
                      <a:pt x="1190783" y="537970"/>
                      <a:pt x="1239932" y="564735"/>
                    </a:cubicBezTo>
                    <a:cubicBezTo>
                      <a:pt x="1256029" y="573498"/>
                      <a:pt x="1268888" y="550638"/>
                      <a:pt x="1254124" y="540446"/>
                    </a:cubicBezTo>
                    <a:cubicBezTo>
                      <a:pt x="1232693" y="525587"/>
                      <a:pt x="1205642" y="522825"/>
                      <a:pt x="1180877" y="530064"/>
                    </a:cubicBezTo>
                    <a:cubicBezTo>
                      <a:pt x="1120964" y="547399"/>
                      <a:pt x="1088389" y="608645"/>
                      <a:pt x="1112011" y="667510"/>
                    </a:cubicBezTo>
                    <a:cubicBezTo>
                      <a:pt x="1125536" y="701323"/>
                      <a:pt x="1152397" y="726184"/>
                      <a:pt x="1186496" y="738757"/>
                    </a:cubicBezTo>
                    <a:cubicBezTo>
                      <a:pt x="1219929" y="751139"/>
                      <a:pt x="1256410" y="745138"/>
                      <a:pt x="1287366" y="728755"/>
                    </a:cubicBezTo>
                    <a:cubicBezTo>
                      <a:pt x="1302797" y="720564"/>
                      <a:pt x="1316132" y="709896"/>
                      <a:pt x="1327371" y="697513"/>
                    </a:cubicBezTo>
                    <a:cubicBezTo>
                      <a:pt x="1358327" y="679035"/>
                      <a:pt x="1385474" y="653413"/>
                      <a:pt x="1406238" y="623218"/>
                    </a:cubicBezTo>
                    <a:cubicBezTo>
                      <a:pt x="1456816" y="549971"/>
                      <a:pt x="1468913" y="454150"/>
                      <a:pt x="1447958" y="368615"/>
                    </a:cubicBezTo>
                    <a:cubicBezTo>
                      <a:pt x="1408715" y="208405"/>
                      <a:pt x="1252600" y="106106"/>
                      <a:pt x="1092294" y="103153"/>
                    </a:cubicBezTo>
                    <a:cubicBezTo>
                      <a:pt x="924083" y="100010"/>
                      <a:pt x="761681" y="205357"/>
                      <a:pt x="681290" y="350613"/>
                    </a:cubicBezTo>
                    <a:cubicBezTo>
                      <a:pt x="677576" y="357376"/>
                      <a:pt x="674051" y="364234"/>
                      <a:pt x="670622" y="371187"/>
                    </a:cubicBezTo>
                    <a:cubicBezTo>
                      <a:pt x="642238" y="398714"/>
                      <a:pt x="611853" y="424051"/>
                      <a:pt x="578420" y="445672"/>
                    </a:cubicBezTo>
                    <a:cubicBezTo>
                      <a:pt x="504506" y="493488"/>
                      <a:pt x="410780" y="525682"/>
                      <a:pt x="322865" y="501584"/>
                    </a:cubicBezTo>
                    <a:cubicBezTo>
                      <a:pt x="252284" y="482248"/>
                      <a:pt x="185609" y="413668"/>
                      <a:pt x="213708" y="336135"/>
                    </a:cubicBezTo>
                    <a:cubicBezTo>
                      <a:pt x="223805" y="308322"/>
                      <a:pt x="248189" y="283652"/>
                      <a:pt x="273525" y="280033"/>
                    </a:cubicBezTo>
                    <a:cubicBezTo>
                      <a:pt x="298766" y="276318"/>
                      <a:pt x="329913" y="285652"/>
                      <a:pt x="342962" y="302607"/>
                    </a:cubicBezTo>
                    <a:cubicBezTo>
                      <a:pt x="356964" y="320895"/>
                      <a:pt x="358107" y="353185"/>
                      <a:pt x="339629" y="374330"/>
                    </a:cubicBezTo>
                    <a:cubicBezTo>
                      <a:pt x="319912" y="396904"/>
                      <a:pt x="281050" y="371663"/>
                      <a:pt x="268763" y="353566"/>
                    </a:cubicBezTo>
                    <a:cubicBezTo>
                      <a:pt x="267143" y="351184"/>
                      <a:pt x="263048" y="351280"/>
                      <a:pt x="262286" y="354423"/>
                    </a:cubicBezTo>
                    <a:cubicBezTo>
                      <a:pt x="252380" y="399286"/>
                      <a:pt x="308672" y="424622"/>
                      <a:pt x="345439" y="419193"/>
                    </a:cubicBezTo>
                    <a:cubicBezTo>
                      <a:pt x="372014" y="415288"/>
                      <a:pt x="393826" y="403762"/>
                      <a:pt x="407732" y="380045"/>
                    </a:cubicBezTo>
                    <a:cubicBezTo>
                      <a:pt x="422496" y="355090"/>
                      <a:pt x="426116" y="325562"/>
                      <a:pt x="419353" y="297463"/>
                    </a:cubicBezTo>
                    <a:cubicBezTo>
                      <a:pt x="407161" y="246600"/>
                      <a:pt x="358583" y="209738"/>
                      <a:pt x="307625" y="205357"/>
                    </a:cubicBezTo>
                    <a:cubicBezTo>
                      <a:pt x="256285" y="200880"/>
                      <a:pt x="208565" y="225931"/>
                      <a:pt x="179799" y="267936"/>
                    </a:cubicBezTo>
                    <a:cubicBezTo>
                      <a:pt x="119887" y="355471"/>
                      <a:pt x="170369" y="472628"/>
                      <a:pt x="258571" y="517681"/>
                    </a:cubicBezTo>
                    <a:cubicBezTo>
                      <a:pt x="358774" y="568926"/>
                      <a:pt x="479646" y="536922"/>
                      <a:pt x="568895" y="477867"/>
                    </a:cubicBezTo>
                    <a:cubicBezTo>
                      <a:pt x="600423" y="457007"/>
                      <a:pt x="628903" y="432814"/>
                      <a:pt x="655382" y="406620"/>
                    </a:cubicBezTo>
                    <a:cubicBezTo>
                      <a:pt x="645953" y="431766"/>
                      <a:pt x="638999" y="457864"/>
                      <a:pt x="635285" y="484344"/>
                    </a:cubicBezTo>
                    <a:cubicBezTo>
                      <a:pt x="616425" y="550066"/>
                      <a:pt x="610329" y="619313"/>
                      <a:pt x="615568" y="687417"/>
                    </a:cubicBezTo>
                    <a:cubicBezTo>
                      <a:pt x="622045" y="770380"/>
                      <a:pt x="639761" y="851914"/>
                      <a:pt x="659478" y="932590"/>
                    </a:cubicBezTo>
                    <a:cubicBezTo>
                      <a:pt x="660145" y="1008695"/>
                      <a:pt x="646143" y="1084990"/>
                      <a:pt x="618044" y="1156237"/>
                    </a:cubicBezTo>
                    <a:cubicBezTo>
                      <a:pt x="578325" y="1257012"/>
                      <a:pt x="506792" y="1345213"/>
                      <a:pt x="417829" y="1406745"/>
                    </a:cubicBezTo>
                    <a:cubicBezTo>
                      <a:pt x="373728" y="1437225"/>
                      <a:pt x="325627" y="1461895"/>
                      <a:pt x="274287" y="1477420"/>
                    </a:cubicBezTo>
                    <a:cubicBezTo>
                      <a:pt x="218185" y="1494375"/>
                      <a:pt x="151891" y="1502376"/>
                      <a:pt x="101885" y="1465038"/>
                    </a:cubicBezTo>
                    <a:cubicBezTo>
                      <a:pt x="64737" y="1437320"/>
                      <a:pt x="39686" y="1386266"/>
                      <a:pt x="50259" y="1339689"/>
                    </a:cubicBezTo>
                    <a:cubicBezTo>
                      <a:pt x="59975" y="1296922"/>
                      <a:pt x="94074" y="1261679"/>
                      <a:pt x="140461" y="1269109"/>
                    </a:cubicBezTo>
                    <a:cubicBezTo>
                      <a:pt x="158749" y="1272061"/>
                      <a:pt x="175418" y="1281396"/>
                      <a:pt x="181704" y="1296636"/>
                    </a:cubicBezTo>
                    <a:cubicBezTo>
                      <a:pt x="187895" y="1311876"/>
                      <a:pt x="187419" y="1330450"/>
                      <a:pt x="176942" y="1343975"/>
                    </a:cubicBezTo>
                    <a:cubicBezTo>
                      <a:pt x="168560" y="1354834"/>
                      <a:pt x="152939" y="1361215"/>
                      <a:pt x="137699" y="1360168"/>
                    </a:cubicBezTo>
                    <a:cubicBezTo>
                      <a:pt x="116267" y="1358739"/>
                      <a:pt x="101027" y="1349785"/>
                      <a:pt x="96741" y="1327592"/>
                    </a:cubicBezTo>
                    <a:cubicBezTo>
                      <a:pt x="95027" y="1318734"/>
                      <a:pt x="82073" y="1321401"/>
                      <a:pt x="81787" y="1329592"/>
                    </a:cubicBezTo>
                    <a:cubicBezTo>
                      <a:pt x="79310" y="1389219"/>
                      <a:pt x="156558" y="1437225"/>
                      <a:pt x="207136" y="1401506"/>
                    </a:cubicBezTo>
                    <a:cubicBezTo>
                      <a:pt x="268572" y="1358167"/>
                      <a:pt x="261047" y="1262917"/>
                      <a:pt x="201326" y="1222150"/>
                    </a:cubicBezTo>
                    <a:cubicBezTo>
                      <a:pt x="142747" y="1182145"/>
                      <a:pt x="63785" y="1207101"/>
                      <a:pt x="25970" y="1262917"/>
                    </a:cubicBezTo>
                    <a:cubicBezTo>
                      <a:pt x="-9653" y="1315495"/>
                      <a:pt x="-7367" y="1388743"/>
                      <a:pt x="25113" y="1441987"/>
                    </a:cubicBezTo>
                    <a:close/>
                    <a:moveTo>
                      <a:pt x="1715420" y="143063"/>
                    </a:moveTo>
                    <a:cubicBezTo>
                      <a:pt x="1808479" y="67149"/>
                      <a:pt x="1940495" y="46670"/>
                      <a:pt x="2048128" y="106201"/>
                    </a:cubicBezTo>
                    <a:cubicBezTo>
                      <a:pt x="2158142" y="167066"/>
                      <a:pt x="2232723" y="315085"/>
                      <a:pt x="2153379" y="428051"/>
                    </a:cubicBezTo>
                    <a:cubicBezTo>
                      <a:pt x="2137377" y="450816"/>
                      <a:pt x="2115374" y="468913"/>
                      <a:pt x="2089657" y="480724"/>
                    </a:cubicBezTo>
                    <a:cubicBezTo>
                      <a:pt x="2067654" y="490821"/>
                      <a:pt x="2040222" y="493869"/>
                      <a:pt x="2018219" y="490154"/>
                    </a:cubicBezTo>
                    <a:cubicBezTo>
                      <a:pt x="1969166" y="481963"/>
                      <a:pt x="1922684" y="449292"/>
                      <a:pt x="1914492" y="397381"/>
                    </a:cubicBezTo>
                    <a:cubicBezTo>
                      <a:pt x="1906967" y="349470"/>
                      <a:pt x="1932399" y="292034"/>
                      <a:pt x="1981358" y="276889"/>
                    </a:cubicBezTo>
                    <a:cubicBezTo>
                      <a:pt x="2012314" y="267364"/>
                      <a:pt x="2052319" y="279271"/>
                      <a:pt x="2054986" y="316513"/>
                    </a:cubicBezTo>
                    <a:cubicBezTo>
                      <a:pt x="2057272" y="347946"/>
                      <a:pt x="2016219" y="366520"/>
                      <a:pt x="1995359" y="342040"/>
                    </a:cubicBezTo>
                    <a:cubicBezTo>
                      <a:pt x="1990502" y="336325"/>
                      <a:pt x="1981548" y="343755"/>
                      <a:pt x="1985263" y="349851"/>
                    </a:cubicBezTo>
                    <a:cubicBezTo>
                      <a:pt x="1996883" y="369377"/>
                      <a:pt x="2020124" y="376140"/>
                      <a:pt x="2041651" y="370996"/>
                    </a:cubicBezTo>
                    <a:cubicBezTo>
                      <a:pt x="2068226" y="364615"/>
                      <a:pt x="2084037" y="341278"/>
                      <a:pt x="2083751" y="314323"/>
                    </a:cubicBezTo>
                    <a:cubicBezTo>
                      <a:pt x="2083466" y="285367"/>
                      <a:pt x="2065463" y="258601"/>
                      <a:pt x="2040032" y="245552"/>
                    </a:cubicBezTo>
                    <a:cubicBezTo>
                      <a:pt x="1982310" y="216120"/>
                      <a:pt x="1915159" y="247648"/>
                      <a:pt x="1880678" y="297178"/>
                    </a:cubicBezTo>
                    <a:cubicBezTo>
                      <a:pt x="1880678" y="294606"/>
                      <a:pt x="1880678" y="291939"/>
                      <a:pt x="1880488" y="289272"/>
                    </a:cubicBezTo>
                    <a:cubicBezTo>
                      <a:pt x="1879250" y="257649"/>
                      <a:pt x="1871915" y="225454"/>
                      <a:pt x="1855342" y="198213"/>
                    </a:cubicBezTo>
                    <a:cubicBezTo>
                      <a:pt x="1827148" y="151921"/>
                      <a:pt x="1768379" y="122489"/>
                      <a:pt x="1715515" y="142777"/>
                    </a:cubicBezTo>
                    <a:close/>
                    <a:moveTo>
                      <a:pt x="719962" y="889918"/>
                    </a:moveTo>
                    <a:cubicBezTo>
                      <a:pt x="677957" y="829244"/>
                      <a:pt x="648905" y="759616"/>
                      <a:pt x="635285" y="687226"/>
                    </a:cubicBezTo>
                    <a:cubicBezTo>
                      <a:pt x="630141" y="638744"/>
                      <a:pt x="628331" y="589976"/>
                      <a:pt x="632427" y="541684"/>
                    </a:cubicBezTo>
                    <a:cubicBezTo>
                      <a:pt x="633380" y="563211"/>
                      <a:pt x="636618" y="584642"/>
                      <a:pt x="642714" y="605692"/>
                    </a:cubicBezTo>
                    <a:cubicBezTo>
                      <a:pt x="655192" y="649031"/>
                      <a:pt x="679957" y="688846"/>
                      <a:pt x="717676" y="714468"/>
                    </a:cubicBezTo>
                    <a:cubicBezTo>
                      <a:pt x="752061" y="737804"/>
                      <a:pt x="798829" y="747234"/>
                      <a:pt x="838643" y="733327"/>
                    </a:cubicBezTo>
                    <a:cubicBezTo>
                      <a:pt x="879982" y="718849"/>
                      <a:pt x="912367" y="682654"/>
                      <a:pt x="917415" y="638649"/>
                    </a:cubicBezTo>
                    <a:cubicBezTo>
                      <a:pt x="922178" y="597501"/>
                      <a:pt x="898746" y="556353"/>
                      <a:pt x="861694" y="538065"/>
                    </a:cubicBezTo>
                    <a:cubicBezTo>
                      <a:pt x="824165" y="519586"/>
                      <a:pt x="775397" y="527587"/>
                      <a:pt x="755776" y="567402"/>
                    </a:cubicBezTo>
                    <a:cubicBezTo>
                      <a:pt x="741965" y="595405"/>
                      <a:pt x="742441" y="633029"/>
                      <a:pt x="772921" y="649222"/>
                    </a:cubicBezTo>
                    <a:cubicBezTo>
                      <a:pt x="775302" y="650460"/>
                      <a:pt x="777683" y="648364"/>
                      <a:pt x="777207" y="645888"/>
                    </a:cubicBezTo>
                    <a:cubicBezTo>
                      <a:pt x="773111" y="621694"/>
                      <a:pt x="791209" y="592167"/>
                      <a:pt x="815688" y="586452"/>
                    </a:cubicBezTo>
                    <a:cubicBezTo>
                      <a:pt x="844263" y="579784"/>
                      <a:pt x="865123" y="615503"/>
                      <a:pt x="857979" y="639792"/>
                    </a:cubicBezTo>
                    <a:cubicBezTo>
                      <a:pt x="849026" y="670177"/>
                      <a:pt x="817974" y="686941"/>
                      <a:pt x="787589" y="684178"/>
                    </a:cubicBezTo>
                    <a:cubicBezTo>
                      <a:pt x="749489" y="680654"/>
                      <a:pt x="719676" y="653222"/>
                      <a:pt x="702245" y="620837"/>
                    </a:cubicBezTo>
                    <a:cubicBezTo>
                      <a:pt x="668622" y="558163"/>
                      <a:pt x="675480" y="481677"/>
                      <a:pt x="699293" y="417002"/>
                    </a:cubicBezTo>
                    <a:cubicBezTo>
                      <a:pt x="723772" y="350327"/>
                      <a:pt x="768349" y="291463"/>
                      <a:pt x="821498" y="244981"/>
                    </a:cubicBezTo>
                    <a:cubicBezTo>
                      <a:pt x="924464" y="154874"/>
                      <a:pt x="1066386" y="114488"/>
                      <a:pt x="1198974" y="155731"/>
                    </a:cubicBezTo>
                    <a:cubicBezTo>
                      <a:pt x="1330038" y="196498"/>
                      <a:pt x="1426812" y="310894"/>
                      <a:pt x="1428146" y="450625"/>
                    </a:cubicBezTo>
                    <a:cubicBezTo>
                      <a:pt x="1428717" y="516824"/>
                      <a:pt x="1407667" y="584261"/>
                      <a:pt x="1362995" y="634077"/>
                    </a:cubicBezTo>
                    <a:cubicBezTo>
                      <a:pt x="1362423" y="634744"/>
                      <a:pt x="1361756" y="635410"/>
                      <a:pt x="1361185" y="636077"/>
                    </a:cubicBezTo>
                    <a:cubicBezTo>
                      <a:pt x="1367376" y="613979"/>
                      <a:pt x="1368710" y="590452"/>
                      <a:pt x="1364614" y="567211"/>
                    </a:cubicBezTo>
                    <a:cubicBezTo>
                      <a:pt x="1354136" y="507775"/>
                      <a:pt x="1309274" y="455578"/>
                      <a:pt x="1252505" y="435671"/>
                    </a:cubicBezTo>
                    <a:cubicBezTo>
                      <a:pt x="1194878" y="415478"/>
                      <a:pt x="1129632" y="434242"/>
                      <a:pt x="1083817" y="471961"/>
                    </a:cubicBezTo>
                    <a:cubicBezTo>
                      <a:pt x="1035906" y="511395"/>
                      <a:pt x="1013237" y="572926"/>
                      <a:pt x="1021047" y="634172"/>
                    </a:cubicBezTo>
                    <a:cubicBezTo>
                      <a:pt x="1026000" y="673129"/>
                      <a:pt x="1042002" y="710182"/>
                      <a:pt x="1066577" y="740471"/>
                    </a:cubicBezTo>
                    <a:cubicBezTo>
                      <a:pt x="1042383" y="728851"/>
                      <a:pt x="1015237" y="723612"/>
                      <a:pt x="987614" y="726565"/>
                    </a:cubicBezTo>
                    <a:cubicBezTo>
                      <a:pt x="925892" y="733137"/>
                      <a:pt x="869219" y="774380"/>
                      <a:pt x="859694" y="838293"/>
                    </a:cubicBezTo>
                    <a:cubicBezTo>
                      <a:pt x="850645" y="899443"/>
                      <a:pt x="879125" y="963928"/>
                      <a:pt x="941323" y="982501"/>
                    </a:cubicBezTo>
                    <a:cubicBezTo>
                      <a:pt x="998282" y="999551"/>
                      <a:pt x="1074482" y="964023"/>
                      <a:pt x="1067339" y="896681"/>
                    </a:cubicBezTo>
                    <a:cubicBezTo>
                      <a:pt x="1062671" y="852390"/>
                      <a:pt x="1005712" y="820195"/>
                      <a:pt x="969612" y="853152"/>
                    </a:cubicBezTo>
                    <a:cubicBezTo>
                      <a:pt x="967421" y="855152"/>
                      <a:pt x="970755" y="858581"/>
                      <a:pt x="972946" y="856486"/>
                    </a:cubicBezTo>
                    <a:cubicBezTo>
                      <a:pt x="997616" y="833149"/>
                      <a:pt x="1042574" y="843341"/>
                      <a:pt x="1048479" y="878869"/>
                    </a:cubicBezTo>
                    <a:cubicBezTo>
                      <a:pt x="1052956" y="905920"/>
                      <a:pt x="1033906" y="934495"/>
                      <a:pt x="1006760" y="939258"/>
                    </a:cubicBezTo>
                    <a:cubicBezTo>
                      <a:pt x="985233" y="943068"/>
                      <a:pt x="961897" y="934114"/>
                      <a:pt x="948752" y="916493"/>
                    </a:cubicBezTo>
                    <a:cubicBezTo>
                      <a:pt x="944752" y="911159"/>
                      <a:pt x="938656" y="900586"/>
                      <a:pt x="935036" y="892871"/>
                    </a:cubicBezTo>
                    <a:cubicBezTo>
                      <a:pt x="932750" y="888109"/>
                      <a:pt x="928940" y="873916"/>
                      <a:pt x="928559" y="869916"/>
                    </a:cubicBezTo>
                    <a:cubicBezTo>
                      <a:pt x="925321" y="837245"/>
                      <a:pt x="942942" y="804765"/>
                      <a:pt x="979042" y="791620"/>
                    </a:cubicBezTo>
                    <a:cubicBezTo>
                      <a:pt x="1018094" y="777333"/>
                      <a:pt x="1058671" y="790001"/>
                      <a:pt x="1083912" y="822767"/>
                    </a:cubicBezTo>
                    <a:cubicBezTo>
                      <a:pt x="1146682" y="904015"/>
                      <a:pt x="1079435" y="1007552"/>
                      <a:pt x="990567" y="1027269"/>
                    </a:cubicBezTo>
                    <a:cubicBezTo>
                      <a:pt x="880077" y="1051748"/>
                      <a:pt x="779684" y="976405"/>
                      <a:pt x="720057" y="890395"/>
                    </a:cubicBezTo>
                    <a:close/>
                    <a:moveTo>
                      <a:pt x="392302" y="1575718"/>
                    </a:moveTo>
                    <a:cubicBezTo>
                      <a:pt x="396588" y="1552192"/>
                      <a:pt x="407161" y="1535999"/>
                      <a:pt x="423449" y="1519807"/>
                    </a:cubicBezTo>
                    <a:cubicBezTo>
                      <a:pt x="424973" y="1518378"/>
                      <a:pt x="426497" y="1517044"/>
                      <a:pt x="428116" y="1515711"/>
                    </a:cubicBezTo>
                    <a:cubicBezTo>
                      <a:pt x="426020" y="1517235"/>
                      <a:pt x="426020" y="1517235"/>
                      <a:pt x="428116" y="1515616"/>
                    </a:cubicBezTo>
                    <a:cubicBezTo>
                      <a:pt x="430783" y="1513520"/>
                      <a:pt x="433640" y="1511615"/>
                      <a:pt x="436498" y="1509710"/>
                    </a:cubicBezTo>
                    <a:cubicBezTo>
                      <a:pt x="440403" y="1507138"/>
                      <a:pt x="444499" y="1504757"/>
                      <a:pt x="448785" y="1502757"/>
                    </a:cubicBezTo>
                    <a:cubicBezTo>
                      <a:pt x="449166" y="1502757"/>
                      <a:pt x="453452" y="1501042"/>
                      <a:pt x="454500" y="1500757"/>
                    </a:cubicBezTo>
                    <a:cubicBezTo>
                      <a:pt x="457834" y="1499899"/>
                      <a:pt x="461072" y="1498947"/>
                      <a:pt x="464406" y="1498185"/>
                    </a:cubicBezTo>
                    <a:cubicBezTo>
                      <a:pt x="464882" y="1498090"/>
                      <a:pt x="466597" y="1497899"/>
                      <a:pt x="467645" y="1497709"/>
                    </a:cubicBezTo>
                    <a:cubicBezTo>
                      <a:pt x="470026" y="1497518"/>
                      <a:pt x="472407" y="1497423"/>
                      <a:pt x="474693" y="1497518"/>
                    </a:cubicBezTo>
                    <a:cubicBezTo>
                      <a:pt x="486123" y="1497518"/>
                      <a:pt x="496601" y="1499995"/>
                      <a:pt x="507078" y="1506186"/>
                    </a:cubicBezTo>
                    <a:cubicBezTo>
                      <a:pt x="513841" y="1510186"/>
                      <a:pt x="513841" y="1510282"/>
                      <a:pt x="518413" y="1515235"/>
                    </a:cubicBezTo>
                    <a:cubicBezTo>
                      <a:pt x="519270" y="1516092"/>
                      <a:pt x="519651" y="1516568"/>
                      <a:pt x="519937" y="1516663"/>
                    </a:cubicBezTo>
                    <a:cubicBezTo>
                      <a:pt x="520413" y="1517425"/>
                      <a:pt x="520985" y="1518283"/>
                      <a:pt x="521842" y="1519521"/>
                    </a:cubicBezTo>
                    <a:cubicBezTo>
                      <a:pt x="522128" y="1519902"/>
                      <a:pt x="524699" y="1524569"/>
                      <a:pt x="524223" y="1523140"/>
                    </a:cubicBezTo>
                    <a:cubicBezTo>
                      <a:pt x="530605" y="1538761"/>
                      <a:pt x="530605" y="1559050"/>
                      <a:pt x="515270" y="1569146"/>
                    </a:cubicBezTo>
                    <a:cubicBezTo>
                      <a:pt x="498410" y="1580195"/>
                      <a:pt x="475550" y="1564955"/>
                      <a:pt x="472121" y="1546953"/>
                    </a:cubicBezTo>
                    <a:cubicBezTo>
                      <a:pt x="469740" y="1534189"/>
                      <a:pt x="448214" y="1533904"/>
                      <a:pt x="446118" y="1546953"/>
                    </a:cubicBezTo>
                    <a:cubicBezTo>
                      <a:pt x="440308" y="1582291"/>
                      <a:pt x="464692" y="1612675"/>
                      <a:pt x="497553" y="1623534"/>
                    </a:cubicBezTo>
                    <a:cubicBezTo>
                      <a:pt x="541273" y="1637917"/>
                      <a:pt x="582802" y="1611056"/>
                      <a:pt x="598423" y="1570289"/>
                    </a:cubicBezTo>
                    <a:cubicBezTo>
                      <a:pt x="614711" y="1527808"/>
                      <a:pt x="601280" y="1480183"/>
                      <a:pt x="566609" y="1451227"/>
                    </a:cubicBezTo>
                    <a:cubicBezTo>
                      <a:pt x="532034" y="1422271"/>
                      <a:pt x="484980" y="1411507"/>
                      <a:pt x="441165" y="1421794"/>
                    </a:cubicBezTo>
                    <a:cubicBezTo>
                      <a:pt x="525747" y="1358548"/>
                      <a:pt x="593184" y="1272538"/>
                      <a:pt x="632808" y="1174430"/>
                    </a:cubicBezTo>
                    <a:cubicBezTo>
                      <a:pt x="657478" y="1113280"/>
                      <a:pt x="670337" y="1048224"/>
                      <a:pt x="671956" y="982787"/>
                    </a:cubicBezTo>
                    <a:cubicBezTo>
                      <a:pt x="701579" y="1105564"/>
                      <a:pt x="728344" y="1231199"/>
                      <a:pt x="719676" y="1357691"/>
                    </a:cubicBezTo>
                    <a:cubicBezTo>
                      <a:pt x="715009" y="1425985"/>
                      <a:pt x="699864" y="1494089"/>
                      <a:pt x="666241" y="1554287"/>
                    </a:cubicBezTo>
                    <a:cubicBezTo>
                      <a:pt x="638714" y="1603722"/>
                      <a:pt x="596899" y="1650490"/>
                      <a:pt x="541082" y="1667444"/>
                    </a:cubicBezTo>
                    <a:cubicBezTo>
                      <a:pt x="495362" y="1681351"/>
                      <a:pt x="437260" y="1670397"/>
                      <a:pt x="406685" y="1631249"/>
                    </a:cubicBezTo>
                    <a:cubicBezTo>
                      <a:pt x="399731" y="1622391"/>
                      <a:pt x="395255" y="1612580"/>
                      <a:pt x="392778" y="1601531"/>
                    </a:cubicBezTo>
                    <a:cubicBezTo>
                      <a:pt x="391349" y="1595149"/>
                      <a:pt x="391349" y="1581052"/>
                      <a:pt x="392302" y="157571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solidFill>
                  <a:schemeClr val="dk1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13" name="Google Shape;1313;p28"/>
              <p:cNvSpPr/>
              <p:nvPr/>
            </p:nvSpPr>
            <p:spPr>
              <a:xfrm rot="10800000" flipH="1">
                <a:off x="119279" y="3696925"/>
                <a:ext cx="1723496" cy="1322900"/>
              </a:xfrm>
              <a:custGeom>
                <a:avLst/>
                <a:gdLst/>
                <a:ahLst/>
                <a:cxnLst/>
                <a:rect l="l" t="t" r="r" b="b"/>
                <a:pathLst>
                  <a:path w="2260322" h="1734951" extrusionOk="0">
                    <a:moveTo>
                      <a:pt x="25113" y="1441892"/>
                    </a:moveTo>
                    <a:cubicBezTo>
                      <a:pt x="60832" y="1500471"/>
                      <a:pt x="124935" y="1531046"/>
                      <a:pt x="192848" y="1526474"/>
                    </a:cubicBezTo>
                    <a:cubicBezTo>
                      <a:pt x="251046" y="1522569"/>
                      <a:pt x="308958" y="1500090"/>
                      <a:pt x="360869" y="1472277"/>
                    </a:cubicBezTo>
                    <a:cubicBezTo>
                      <a:pt x="335628" y="1502281"/>
                      <a:pt x="320483" y="1541333"/>
                      <a:pt x="320864" y="1580290"/>
                    </a:cubicBezTo>
                    <a:cubicBezTo>
                      <a:pt x="321626" y="1653157"/>
                      <a:pt x="378014" y="1710878"/>
                      <a:pt x="446213" y="1728690"/>
                    </a:cubicBezTo>
                    <a:cubicBezTo>
                      <a:pt x="518318" y="1747454"/>
                      <a:pt x="590231" y="1722594"/>
                      <a:pt x="644143" y="1673540"/>
                    </a:cubicBezTo>
                    <a:cubicBezTo>
                      <a:pt x="702341" y="1620581"/>
                      <a:pt x="737297" y="1543905"/>
                      <a:pt x="753966" y="1468086"/>
                    </a:cubicBezTo>
                    <a:cubicBezTo>
                      <a:pt x="790352" y="1302256"/>
                      <a:pt x="743203" y="1132139"/>
                      <a:pt x="697007" y="973262"/>
                    </a:cubicBezTo>
                    <a:cubicBezTo>
                      <a:pt x="685386" y="933448"/>
                      <a:pt x="674337" y="893157"/>
                      <a:pt x="664622" y="852580"/>
                    </a:cubicBezTo>
                    <a:cubicBezTo>
                      <a:pt x="689577" y="907635"/>
                      <a:pt x="725010" y="957832"/>
                      <a:pt x="770635" y="998694"/>
                    </a:cubicBezTo>
                    <a:cubicBezTo>
                      <a:pt x="821784" y="1044414"/>
                      <a:pt x="888078" y="1076608"/>
                      <a:pt x="957801" y="1075465"/>
                    </a:cubicBezTo>
                    <a:cubicBezTo>
                      <a:pt x="1025524" y="1074418"/>
                      <a:pt x="1088865" y="1042509"/>
                      <a:pt x="1126870" y="985930"/>
                    </a:cubicBezTo>
                    <a:cubicBezTo>
                      <a:pt x="1162398" y="933067"/>
                      <a:pt x="1166780" y="864963"/>
                      <a:pt x="1137347" y="808480"/>
                    </a:cubicBezTo>
                    <a:cubicBezTo>
                      <a:pt x="1133918" y="801812"/>
                      <a:pt x="1129918" y="795430"/>
                      <a:pt x="1125632" y="789430"/>
                    </a:cubicBezTo>
                    <a:cubicBezTo>
                      <a:pt x="1179543" y="819148"/>
                      <a:pt x="1245837" y="824767"/>
                      <a:pt x="1304606" y="807718"/>
                    </a:cubicBezTo>
                    <a:cubicBezTo>
                      <a:pt x="1427288" y="771999"/>
                      <a:pt x="1494059" y="646650"/>
                      <a:pt x="1533111" y="534255"/>
                    </a:cubicBezTo>
                    <a:cubicBezTo>
                      <a:pt x="1570925" y="425575"/>
                      <a:pt x="1587975" y="302321"/>
                      <a:pt x="1655698" y="207166"/>
                    </a:cubicBezTo>
                    <a:cubicBezTo>
                      <a:pt x="1647316" y="233646"/>
                      <a:pt x="1649316" y="263554"/>
                      <a:pt x="1664270" y="289367"/>
                    </a:cubicBezTo>
                    <a:cubicBezTo>
                      <a:pt x="1692941" y="338897"/>
                      <a:pt x="1779809" y="354328"/>
                      <a:pt x="1801049" y="289367"/>
                    </a:cubicBezTo>
                    <a:cubicBezTo>
                      <a:pt x="1808479" y="266602"/>
                      <a:pt x="1800668" y="238694"/>
                      <a:pt x="1778761" y="227074"/>
                    </a:cubicBezTo>
                    <a:cubicBezTo>
                      <a:pt x="1761616" y="218025"/>
                      <a:pt x="1738089" y="222121"/>
                      <a:pt x="1726183" y="237456"/>
                    </a:cubicBezTo>
                    <a:cubicBezTo>
                      <a:pt x="1722944" y="241552"/>
                      <a:pt x="1727897" y="246695"/>
                      <a:pt x="1731993" y="243266"/>
                    </a:cubicBezTo>
                    <a:cubicBezTo>
                      <a:pt x="1756568" y="222787"/>
                      <a:pt x="1785428" y="258220"/>
                      <a:pt x="1762664" y="276889"/>
                    </a:cubicBezTo>
                    <a:cubicBezTo>
                      <a:pt x="1748948" y="288129"/>
                      <a:pt x="1730088" y="282890"/>
                      <a:pt x="1718468" y="272127"/>
                    </a:cubicBezTo>
                    <a:cubicBezTo>
                      <a:pt x="1687797" y="243742"/>
                      <a:pt x="1700275" y="192307"/>
                      <a:pt x="1740851" y="181544"/>
                    </a:cubicBezTo>
                    <a:cubicBezTo>
                      <a:pt x="1785714" y="169638"/>
                      <a:pt x="1824576" y="207928"/>
                      <a:pt x="1838959" y="246695"/>
                    </a:cubicBezTo>
                    <a:cubicBezTo>
                      <a:pt x="1847341" y="269269"/>
                      <a:pt x="1850008" y="293082"/>
                      <a:pt x="1850103" y="316990"/>
                    </a:cubicBezTo>
                    <a:cubicBezTo>
                      <a:pt x="1850198" y="345755"/>
                      <a:pt x="1851246" y="374521"/>
                      <a:pt x="1850865" y="403286"/>
                    </a:cubicBezTo>
                    <a:cubicBezTo>
                      <a:pt x="1850865" y="404810"/>
                      <a:pt x="1851532" y="405858"/>
                      <a:pt x="1852484" y="406525"/>
                    </a:cubicBezTo>
                    <a:cubicBezTo>
                      <a:pt x="1854294" y="429861"/>
                      <a:pt x="1860771" y="452816"/>
                      <a:pt x="1871820" y="473104"/>
                    </a:cubicBezTo>
                    <a:cubicBezTo>
                      <a:pt x="1903824" y="531778"/>
                      <a:pt x="1969356" y="563878"/>
                      <a:pt x="2034602" y="566354"/>
                    </a:cubicBezTo>
                    <a:cubicBezTo>
                      <a:pt x="2100515" y="568926"/>
                      <a:pt x="2163380" y="536446"/>
                      <a:pt x="2204148" y="485391"/>
                    </a:cubicBezTo>
                    <a:cubicBezTo>
                      <a:pt x="2250629" y="427003"/>
                      <a:pt x="2268060" y="354994"/>
                      <a:pt x="2257202" y="281557"/>
                    </a:cubicBezTo>
                    <a:cubicBezTo>
                      <a:pt x="2234913" y="131633"/>
                      <a:pt x="2099944" y="20667"/>
                      <a:pt x="1953926" y="2474"/>
                    </a:cubicBezTo>
                    <a:cubicBezTo>
                      <a:pt x="1884203" y="-6194"/>
                      <a:pt x="1812956" y="8284"/>
                      <a:pt x="1750567" y="40098"/>
                    </a:cubicBezTo>
                    <a:cubicBezTo>
                      <a:pt x="1687892" y="72007"/>
                      <a:pt x="1639982" y="130300"/>
                      <a:pt x="1608644" y="192307"/>
                    </a:cubicBezTo>
                    <a:cubicBezTo>
                      <a:pt x="1547018" y="314513"/>
                      <a:pt x="1539017" y="455483"/>
                      <a:pt x="1489296" y="581975"/>
                    </a:cubicBezTo>
                    <a:cubicBezTo>
                      <a:pt x="1466246" y="640459"/>
                      <a:pt x="1433480" y="695418"/>
                      <a:pt x="1384331" y="735709"/>
                    </a:cubicBezTo>
                    <a:cubicBezTo>
                      <a:pt x="1333467" y="777523"/>
                      <a:pt x="1265935" y="797335"/>
                      <a:pt x="1200784" y="784191"/>
                    </a:cubicBezTo>
                    <a:cubicBezTo>
                      <a:pt x="1135538" y="771046"/>
                      <a:pt x="1081817" y="725707"/>
                      <a:pt x="1062862" y="661128"/>
                    </a:cubicBezTo>
                    <a:cubicBezTo>
                      <a:pt x="1045336" y="601311"/>
                      <a:pt x="1062195" y="536827"/>
                      <a:pt x="1113344" y="499012"/>
                    </a:cubicBezTo>
                    <a:cubicBezTo>
                      <a:pt x="1159064" y="465199"/>
                      <a:pt x="1223072" y="458626"/>
                      <a:pt x="1267554" y="498155"/>
                    </a:cubicBezTo>
                    <a:cubicBezTo>
                      <a:pt x="1306226" y="532540"/>
                      <a:pt x="1325466" y="593024"/>
                      <a:pt x="1294510" y="638649"/>
                    </a:cubicBezTo>
                    <a:cubicBezTo>
                      <a:pt x="1263935" y="683702"/>
                      <a:pt x="1199450" y="690846"/>
                      <a:pt x="1166780" y="644364"/>
                    </a:cubicBezTo>
                    <a:cubicBezTo>
                      <a:pt x="1133918" y="597501"/>
                      <a:pt x="1190783" y="537970"/>
                      <a:pt x="1239932" y="564735"/>
                    </a:cubicBezTo>
                    <a:cubicBezTo>
                      <a:pt x="1256029" y="573498"/>
                      <a:pt x="1268888" y="550638"/>
                      <a:pt x="1254124" y="540446"/>
                    </a:cubicBezTo>
                    <a:cubicBezTo>
                      <a:pt x="1232693" y="525587"/>
                      <a:pt x="1205642" y="522825"/>
                      <a:pt x="1180877" y="530064"/>
                    </a:cubicBezTo>
                    <a:cubicBezTo>
                      <a:pt x="1120964" y="547399"/>
                      <a:pt x="1088389" y="608645"/>
                      <a:pt x="1112011" y="667510"/>
                    </a:cubicBezTo>
                    <a:cubicBezTo>
                      <a:pt x="1125536" y="701323"/>
                      <a:pt x="1152397" y="726184"/>
                      <a:pt x="1186496" y="738757"/>
                    </a:cubicBezTo>
                    <a:cubicBezTo>
                      <a:pt x="1219929" y="751139"/>
                      <a:pt x="1256410" y="745138"/>
                      <a:pt x="1287366" y="728755"/>
                    </a:cubicBezTo>
                    <a:cubicBezTo>
                      <a:pt x="1302797" y="720564"/>
                      <a:pt x="1316132" y="709896"/>
                      <a:pt x="1327371" y="697513"/>
                    </a:cubicBezTo>
                    <a:cubicBezTo>
                      <a:pt x="1358327" y="679035"/>
                      <a:pt x="1385474" y="653413"/>
                      <a:pt x="1406238" y="623218"/>
                    </a:cubicBezTo>
                    <a:cubicBezTo>
                      <a:pt x="1456816" y="549971"/>
                      <a:pt x="1468913" y="454150"/>
                      <a:pt x="1447958" y="368615"/>
                    </a:cubicBezTo>
                    <a:cubicBezTo>
                      <a:pt x="1408715" y="208405"/>
                      <a:pt x="1252600" y="106106"/>
                      <a:pt x="1092294" y="103153"/>
                    </a:cubicBezTo>
                    <a:cubicBezTo>
                      <a:pt x="924083" y="100010"/>
                      <a:pt x="761681" y="205357"/>
                      <a:pt x="681290" y="350613"/>
                    </a:cubicBezTo>
                    <a:cubicBezTo>
                      <a:pt x="677576" y="357376"/>
                      <a:pt x="674051" y="364234"/>
                      <a:pt x="670622" y="371187"/>
                    </a:cubicBezTo>
                    <a:cubicBezTo>
                      <a:pt x="642238" y="398714"/>
                      <a:pt x="611853" y="424051"/>
                      <a:pt x="578420" y="445672"/>
                    </a:cubicBezTo>
                    <a:cubicBezTo>
                      <a:pt x="504506" y="493488"/>
                      <a:pt x="410780" y="525682"/>
                      <a:pt x="322865" y="501584"/>
                    </a:cubicBezTo>
                    <a:cubicBezTo>
                      <a:pt x="252284" y="482248"/>
                      <a:pt x="185609" y="413668"/>
                      <a:pt x="213708" y="336135"/>
                    </a:cubicBezTo>
                    <a:cubicBezTo>
                      <a:pt x="223805" y="308322"/>
                      <a:pt x="248189" y="283652"/>
                      <a:pt x="273525" y="280033"/>
                    </a:cubicBezTo>
                    <a:cubicBezTo>
                      <a:pt x="298766" y="276318"/>
                      <a:pt x="329913" y="285652"/>
                      <a:pt x="342962" y="302607"/>
                    </a:cubicBezTo>
                    <a:cubicBezTo>
                      <a:pt x="356964" y="320895"/>
                      <a:pt x="358107" y="353185"/>
                      <a:pt x="339629" y="374330"/>
                    </a:cubicBezTo>
                    <a:cubicBezTo>
                      <a:pt x="319912" y="396904"/>
                      <a:pt x="281050" y="371663"/>
                      <a:pt x="268763" y="353566"/>
                    </a:cubicBezTo>
                    <a:cubicBezTo>
                      <a:pt x="267143" y="351184"/>
                      <a:pt x="263048" y="351280"/>
                      <a:pt x="262286" y="354423"/>
                    </a:cubicBezTo>
                    <a:cubicBezTo>
                      <a:pt x="252380" y="399286"/>
                      <a:pt x="308672" y="424622"/>
                      <a:pt x="345439" y="419193"/>
                    </a:cubicBezTo>
                    <a:cubicBezTo>
                      <a:pt x="372014" y="415288"/>
                      <a:pt x="393826" y="403762"/>
                      <a:pt x="407732" y="380045"/>
                    </a:cubicBezTo>
                    <a:cubicBezTo>
                      <a:pt x="422496" y="355090"/>
                      <a:pt x="426116" y="325562"/>
                      <a:pt x="419353" y="297463"/>
                    </a:cubicBezTo>
                    <a:cubicBezTo>
                      <a:pt x="407161" y="246600"/>
                      <a:pt x="358583" y="209738"/>
                      <a:pt x="307625" y="205357"/>
                    </a:cubicBezTo>
                    <a:cubicBezTo>
                      <a:pt x="256285" y="200880"/>
                      <a:pt x="208565" y="225931"/>
                      <a:pt x="179799" y="267936"/>
                    </a:cubicBezTo>
                    <a:cubicBezTo>
                      <a:pt x="119887" y="355471"/>
                      <a:pt x="170369" y="472628"/>
                      <a:pt x="258571" y="517681"/>
                    </a:cubicBezTo>
                    <a:cubicBezTo>
                      <a:pt x="358774" y="568926"/>
                      <a:pt x="479646" y="536922"/>
                      <a:pt x="568895" y="477867"/>
                    </a:cubicBezTo>
                    <a:cubicBezTo>
                      <a:pt x="600423" y="457007"/>
                      <a:pt x="628903" y="432814"/>
                      <a:pt x="655382" y="406620"/>
                    </a:cubicBezTo>
                    <a:cubicBezTo>
                      <a:pt x="645953" y="431766"/>
                      <a:pt x="638999" y="457864"/>
                      <a:pt x="635285" y="484344"/>
                    </a:cubicBezTo>
                    <a:cubicBezTo>
                      <a:pt x="616425" y="550066"/>
                      <a:pt x="610329" y="619313"/>
                      <a:pt x="615568" y="687417"/>
                    </a:cubicBezTo>
                    <a:cubicBezTo>
                      <a:pt x="622045" y="770380"/>
                      <a:pt x="639761" y="851914"/>
                      <a:pt x="659478" y="932590"/>
                    </a:cubicBezTo>
                    <a:cubicBezTo>
                      <a:pt x="660145" y="1008695"/>
                      <a:pt x="646143" y="1084990"/>
                      <a:pt x="618044" y="1156237"/>
                    </a:cubicBezTo>
                    <a:cubicBezTo>
                      <a:pt x="578325" y="1257012"/>
                      <a:pt x="506792" y="1345213"/>
                      <a:pt x="417829" y="1406745"/>
                    </a:cubicBezTo>
                    <a:cubicBezTo>
                      <a:pt x="373728" y="1437225"/>
                      <a:pt x="325627" y="1461895"/>
                      <a:pt x="274287" y="1477420"/>
                    </a:cubicBezTo>
                    <a:cubicBezTo>
                      <a:pt x="218185" y="1494375"/>
                      <a:pt x="151891" y="1502376"/>
                      <a:pt x="101885" y="1465038"/>
                    </a:cubicBezTo>
                    <a:cubicBezTo>
                      <a:pt x="64737" y="1437320"/>
                      <a:pt x="39686" y="1386266"/>
                      <a:pt x="50259" y="1339689"/>
                    </a:cubicBezTo>
                    <a:cubicBezTo>
                      <a:pt x="59975" y="1296922"/>
                      <a:pt x="94074" y="1261679"/>
                      <a:pt x="140461" y="1269109"/>
                    </a:cubicBezTo>
                    <a:cubicBezTo>
                      <a:pt x="158749" y="1272061"/>
                      <a:pt x="175418" y="1281396"/>
                      <a:pt x="181704" y="1296636"/>
                    </a:cubicBezTo>
                    <a:cubicBezTo>
                      <a:pt x="187895" y="1311876"/>
                      <a:pt x="187419" y="1330450"/>
                      <a:pt x="176942" y="1343975"/>
                    </a:cubicBezTo>
                    <a:cubicBezTo>
                      <a:pt x="168560" y="1354834"/>
                      <a:pt x="152939" y="1361215"/>
                      <a:pt x="137699" y="1360168"/>
                    </a:cubicBezTo>
                    <a:cubicBezTo>
                      <a:pt x="116267" y="1358739"/>
                      <a:pt x="101027" y="1349785"/>
                      <a:pt x="96741" y="1327592"/>
                    </a:cubicBezTo>
                    <a:cubicBezTo>
                      <a:pt x="95027" y="1318734"/>
                      <a:pt x="82073" y="1321401"/>
                      <a:pt x="81787" y="1329592"/>
                    </a:cubicBezTo>
                    <a:cubicBezTo>
                      <a:pt x="79310" y="1389219"/>
                      <a:pt x="156558" y="1437225"/>
                      <a:pt x="207136" y="1401506"/>
                    </a:cubicBezTo>
                    <a:cubicBezTo>
                      <a:pt x="268572" y="1358167"/>
                      <a:pt x="261047" y="1262917"/>
                      <a:pt x="201326" y="1222150"/>
                    </a:cubicBezTo>
                    <a:cubicBezTo>
                      <a:pt x="142747" y="1182145"/>
                      <a:pt x="63785" y="1207101"/>
                      <a:pt x="25970" y="1262917"/>
                    </a:cubicBezTo>
                    <a:cubicBezTo>
                      <a:pt x="-9653" y="1315495"/>
                      <a:pt x="-7367" y="1388743"/>
                      <a:pt x="25113" y="1441987"/>
                    </a:cubicBezTo>
                    <a:close/>
                    <a:moveTo>
                      <a:pt x="1715420" y="143063"/>
                    </a:moveTo>
                    <a:cubicBezTo>
                      <a:pt x="1808479" y="67149"/>
                      <a:pt x="1940495" y="46670"/>
                      <a:pt x="2048128" y="106201"/>
                    </a:cubicBezTo>
                    <a:cubicBezTo>
                      <a:pt x="2158142" y="167066"/>
                      <a:pt x="2232723" y="315085"/>
                      <a:pt x="2153379" y="428051"/>
                    </a:cubicBezTo>
                    <a:cubicBezTo>
                      <a:pt x="2137377" y="450816"/>
                      <a:pt x="2115374" y="468913"/>
                      <a:pt x="2089657" y="480724"/>
                    </a:cubicBezTo>
                    <a:cubicBezTo>
                      <a:pt x="2067654" y="490821"/>
                      <a:pt x="2040222" y="493869"/>
                      <a:pt x="2018219" y="490154"/>
                    </a:cubicBezTo>
                    <a:cubicBezTo>
                      <a:pt x="1969166" y="481963"/>
                      <a:pt x="1922684" y="449292"/>
                      <a:pt x="1914492" y="397381"/>
                    </a:cubicBezTo>
                    <a:cubicBezTo>
                      <a:pt x="1906967" y="349470"/>
                      <a:pt x="1932399" y="292034"/>
                      <a:pt x="1981358" y="276889"/>
                    </a:cubicBezTo>
                    <a:cubicBezTo>
                      <a:pt x="2012314" y="267364"/>
                      <a:pt x="2052319" y="279271"/>
                      <a:pt x="2054986" y="316513"/>
                    </a:cubicBezTo>
                    <a:cubicBezTo>
                      <a:pt x="2057272" y="347946"/>
                      <a:pt x="2016219" y="366520"/>
                      <a:pt x="1995359" y="342040"/>
                    </a:cubicBezTo>
                    <a:cubicBezTo>
                      <a:pt x="1990502" y="336325"/>
                      <a:pt x="1981548" y="343755"/>
                      <a:pt x="1985263" y="349851"/>
                    </a:cubicBezTo>
                    <a:cubicBezTo>
                      <a:pt x="1996883" y="369377"/>
                      <a:pt x="2020124" y="376140"/>
                      <a:pt x="2041651" y="370996"/>
                    </a:cubicBezTo>
                    <a:cubicBezTo>
                      <a:pt x="2068226" y="364615"/>
                      <a:pt x="2084037" y="341278"/>
                      <a:pt x="2083751" y="314323"/>
                    </a:cubicBezTo>
                    <a:cubicBezTo>
                      <a:pt x="2083466" y="285367"/>
                      <a:pt x="2065463" y="258601"/>
                      <a:pt x="2040032" y="245552"/>
                    </a:cubicBezTo>
                    <a:cubicBezTo>
                      <a:pt x="1982310" y="216120"/>
                      <a:pt x="1915159" y="247648"/>
                      <a:pt x="1880678" y="297178"/>
                    </a:cubicBezTo>
                    <a:cubicBezTo>
                      <a:pt x="1880678" y="294606"/>
                      <a:pt x="1880678" y="291939"/>
                      <a:pt x="1880488" y="289272"/>
                    </a:cubicBezTo>
                    <a:cubicBezTo>
                      <a:pt x="1879250" y="257649"/>
                      <a:pt x="1871915" y="225454"/>
                      <a:pt x="1855342" y="198213"/>
                    </a:cubicBezTo>
                    <a:cubicBezTo>
                      <a:pt x="1827148" y="151921"/>
                      <a:pt x="1768379" y="122489"/>
                      <a:pt x="1715515" y="142777"/>
                    </a:cubicBezTo>
                    <a:close/>
                    <a:moveTo>
                      <a:pt x="719962" y="889918"/>
                    </a:moveTo>
                    <a:cubicBezTo>
                      <a:pt x="677957" y="829244"/>
                      <a:pt x="648905" y="759616"/>
                      <a:pt x="635285" y="687226"/>
                    </a:cubicBezTo>
                    <a:cubicBezTo>
                      <a:pt x="630141" y="638744"/>
                      <a:pt x="628331" y="589976"/>
                      <a:pt x="632427" y="541684"/>
                    </a:cubicBezTo>
                    <a:cubicBezTo>
                      <a:pt x="633380" y="563211"/>
                      <a:pt x="636618" y="584642"/>
                      <a:pt x="642714" y="605692"/>
                    </a:cubicBezTo>
                    <a:cubicBezTo>
                      <a:pt x="655192" y="649031"/>
                      <a:pt x="679957" y="688846"/>
                      <a:pt x="717676" y="714468"/>
                    </a:cubicBezTo>
                    <a:cubicBezTo>
                      <a:pt x="752061" y="737804"/>
                      <a:pt x="798829" y="747234"/>
                      <a:pt x="838643" y="733327"/>
                    </a:cubicBezTo>
                    <a:cubicBezTo>
                      <a:pt x="879982" y="718849"/>
                      <a:pt x="912367" y="682654"/>
                      <a:pt x="917415" y="638649"/>
                    </a:cubicBezTo>
                    <a:cubicBezTo>
                      <a:pt x="922178" y="597501"/>
                      <a:pt x="898746" y="556353"/>
                      <a:pt x="861694" y="538065"/>
                    </a:cubicBezTo>
                    <a:cubicBezTo>
                      <a:pt x="824165" y="519586"/>
                      <a:pt x="775397" y="527587"/>
                      <a:pt x="755776" y="567402"/>
                    </a:cubicBezTo>
                    <a:cubicBezTo>
                      <a:pt x="741965" y="595405"/>
                      <a:pt x="742441" y="633029"/>
                      <a:pt x="772921" y="649222"/>
                    </a:cubicBezTo>
                    <a:cubicBezTo>
                      <a:pt x="775302" y="650460"/>
                      <a:pt x="777683" y="648364"/>
                      <a:pt x="777207" y="645888"/>
                    </a:cubicBezTo>
                    <a:cubicBezTo>
                      <a:pt x="773111" y="621694"/>
                      <a:pt x="791209" y="592167"/>
                      <a:pt x="815688" y="586452"/>
                    </a:cubicBezTo>
                    <a:cubicBezTo>
                      <a:pt x="844263" y="579784"/>
                      <a:pt x="865123" y="615503"/>
                      <a:pt x="857979" y="639792"/>
                    </a:cubicBezTo>
                    <a:cubicBezTo>
                      <a:pt x="849026" y="670177"/>
                      <a:pt x="817974" y="686941"/>
                      <a:pt x="787589" y="684178"/>
                    </a:cubicBezTo>
                    <a:cubicBezTo>
                      <a:pt x="749489" y="680654"/>
                      <a:pt x="719676" y="653222"/>
                      <a:pt x="702245" y="620837"/>
                    </a:cubicBezTo>
                    <a:cubicBezTo>
                      <a:pt x="668622" y="558163"/>
                      <a:pt x="675480" y="481677"/>
                      <a:pt x="699293" y="417002"/>
                    </a:cubicBezTo>
                    <a:cubicBezTo>
                      <a:pt x="723772" y="350327"/>
                      <a:pt x="768349" y="291463"/>
                      <a:pt x="821498" y="244981"/>
                    </a:cubicBezTo>
                    <a:cubicBezTo>
                      <a:pt x="924464" y="154874"/>
                      <a:pt x="1066386" y="114488"/>
                      <a:pt x="1198974" y="155731"/>
                    </a:cubicBezTo>
                    <a:cubicBezTo>
                      <a:pt x="1330038" y="196498"/>
                      <a:pt x="1426812" y="310894"/>
                      <a:pt x="1428146" y="450625"/>
                    </a:cubicBezTo>
                    <a:cubicBezTo>
                      <a:pt x="1428717" y="516824"/>
                      <a:pt x="1407667" y="584261"/>
                      <a:pt x="1362995" y="634077"/>
                    </a:cubicBezTo>
                    <a:cubicBezTo>
                      <a:pt x="1362423" y="634744"/>
                      <a:pt x="1361756" y="635410"/>
                      <a:pt x="1361185" y="636077"/>
                    </a:cubicBezTo>
                    <a:cubicBezTo>
                      <a:pt x="1367376" y="613979"/>
                      <a:pt x="1368710" y="590452"/>
                      <a:pt x="1364614" y="567211"/>
                    </a:cubicBezTo>
                    <a:cubicBezTo>
                      <a:pt x="1354136" y="507775"/>
                      <a:pt x="1309274" y="455578"/>
                      <a:pt x="1252505" y="435671"/>
                    </a:cubicBezTo>
                    <a:cubicBezTo>
                      <a:pt x="1194878" y="415478"/>
                      <a:pt x="1129632" y="434242"/>
                      <a:pt x="1083817" y="471961"/>
                    </a:cubicBezTo>
                    <a:cubicBezTo>
                      <a:pt x="1035906" y="511395"/>
                      <a:pt x="1013237" y="572926"/>
                      <a:pt x="1021047" y="634172"/>
                    </a:cubicBezTo>
                    <a:cubicBezTo>
                      <a:pt x="1026000" y="673129"/>
                      <a:pt x="1042002" y="710182"/>
                      <a:pt x="1066577" y="740471"/>
                    </a:cubicBezTo>
                    <a:cubicBezTo>
                      <a:pt x="1042383" y="728851"/>
                      <a:pt x="1015237" y="723612"/>
                      <a:pt x="987614" y="726565"/>
                    </a:cubicBezTo>
                    <a:cubicBezTo>
                      <a:pt x="925892" y="733137"/>
                      <a:pt x="869219" y="774380"/>
                      <a:pt x="859694" y="838293"/>
                    </a:cubicBezTo>
                    <a:cubicBezTo>
                      <a:pt x="850645" y="899443"/>
                      <a:pt x="879125" y="963928"/>
                      <a:pt x="941323" y="982501"/>
                    </a:cubicBezTo>
                    <a:cubicBezTo>
                      <a:pt x="998282" y="999551"/>
                      <a:pt x="1074482" y="964023"/>
                      <a:pt x="1067339" y="896681"/>
                    </a:cubicBezTo>
                    <a:cubicBezTo>
                      <a:pt x="1062671" y="852390"/>
                      <a:pt x="1005712" y="820195"/>
                      <a:pt x="969612" y="853152"/>
                    </a:cubicBezTo>
                    <a:cubicBezTo>
                      <a:pt x="967421" y="855152"/>
                      <a:pt x="970755" y="858581"/>
                      <a:pt x="972946" y="856486"/>
                    </a:cubicBezTo>
                    <a:cubicBezTo>
                      <a:pt x="997616" y="833149"/>
                      <a:pt x="1042574" y="843341"/>
                      <a:pt x="1048479" y="878869"/>
                    </a:cubicBezTo>
                    <a:cubicBezTo>
                      <a:pt x="1052956" y="905920"/>
                      <a:pt x="1033906" y="934495"/>
                      <a:pt x="1006760" y="939258"/>
                    </a:cubicBezTo>
                    <a:cubicBezTo>
                      <a:pt x="985233" y="943068"/>
                      <a:pt x="961897" y="934114"/>
                      <a:pt x="948752" y="916493"/>
                    </a:cubicBezTo>
                    <a:cubicBezTo>
                      <a:pt x="944752" y="911159"/>
                      <a:pt x="938656" y="900586"/>
                      <a:pt x="935036" y="892871"/>
                    </a:cubicBezTo>
                    <a:cubicBezTo>
                      <a:pt x="932750" y="888109"/>
                      <a:pt x="928940" y="873916"/>
                      <a:pt x="928559" y="869916"/>
                    </a:cubicBezTo>
                    <a:cubicBezTo>
                      <a:pt x="925321" y="837245"/>
                      <a:pt x="942942" y="804765"/>
                      <a:pt x="979042" y="791620"/>
                    </a:cubicBezTo>
                    <a:cubicBezTo>
                      <a:pt x="1018094" y="777333"/>
                      <a:pt x="1058671" y="790001"/>
                      <a:pt x="1083912" y="822767"/>
                    </a:cubicBezTo>
                    <a:cubicBezTo>
                      <a:pt x="1146682" y="904015"/>
                      <a:pt x="1079435" y="1007552"/>
                      <a:pt x="990567" y="1027269"/>
                    </a:cubicBezTo>
                    <a:cubicBezTo>
                      <a:pt x="880077" y="1051748"/>
                      <a:pt x="779684" y="976405"/>
                      <a:pt x="720057" y="890395"/>
                    </a:cubicBezTo>
                    <a:close/>
                    <a:moveTo>
                      <a:pt x="392302" y="1575718"/>
                    </a:moveTo>
                    <a:cubicBezTo>
                      <a:pt x="396588" y="1552192"/>
                      <a:pt x="407161" y="1535999"/>
                      <a:pt x="423449" y="1519807"/>
                    </a:cubicBezTo>
                    <a:cubicBezTo>
                      <a:pt x="424973" y="1518378"/>
                      <a:pt x="426497" y="1517044"/>
                      <a:pt x="428116" y="1515711"/>
                    </a:cubicBezTo>
                    <a:cubicBezTo>
                      <a:pt x="426020" y="1517235"/>
                      <a:pt x="426020" y="1517235"/>
                      <a:pt x="428116" y="1515616"/>
                    </a:cubicBezTo>
                    <a:cubicBezTo>
                      <a:pt x="430783" y="1513520"/>
                      <a:pt x="433640" y="1511615"/>
                      <a:pt x="436498" y="1509710"/>
                    </a:cubicBezTo>
                    <a:cubicBezTo>
                      <a:pt x="440403" y="1507138"/>
                      <a:pt x="444499" y="1504757"/>
                      <a:pt x="448785" y="1502757"/>
                    </a:cubicBezTo>
                    <a:cubicBezTo>
                      <a:pt x="449166" y="1502757"/>
                      <a:pt x="453452" y="1501042"/>
                      <a:pt x="454500" y="1500757"/>
                    </a:cubicBezTo>
                    <a:cubicBezTo>
                      <a:pt x="457834" y="1499899"/>
                      <a:pt x="461072" y="1498947"/>
                      <a:pt x="464406" y="1498185"/>
                    </a:cubicBezTo>
                    <a:cubicBezTo>
                      <a:pt x="464882" y="1498090"/>
                      <a:pt x="466597" y="1497899"/>
                      <a:pt x="467645" y="1497709"/>
                    </a:cubicBezTo>
                    <a:cubicBezTo>
                      <a:pt x="470026" y="1497518"/>
                      <a:pt x="472407" y="1497423"/>
                      <a:pt x="474693" y="1497518"/>
                    </a:cubicBezTo>
                    <a:cubicBezTo>
                      <a:pt x="486123" y="1497518"/>
                      <a:pt x="496601" y="1499995"/>
                      <a:pt x="507078" y="1506186"/>
                    </a:cubicBezTo>
                    <a:cubicBezTo>
                      <a:pt x="513841" y="1510186"/>
                      <a:pt x="513841" y="1510282"/>
                      <a:pt x="518413" y="1515235"/>
                    </a:cubicBezTo>
                    <a:cubicBezTo>
                      <a:pt x="519270" y="1516092"/>
                      <a:pt x="519651" y="1516568"/>
                      <a:pt x="519937" y="1516663"/>
                    </a:cubicBezTo>
                    <a:cubicBezTo>
                      <a:pt x="520413" y="1517425"/>
                      <a:pt x="520985" y="1518283"/>
                      <a:pt x="521842" y="1519521"/>
                    </a:cubicBezTo>
                    <a:cubicBezTo>
                      <a:pt x="522128" y="1519902"/>
                      <a:pt x="524699" y="1524569"/>
                      <a:pt x="524223" y="1523140"/>
                    </a:cubicBezTo>
                    <a:cubicBezTo>
                      <a:pt x="530605" y="1538761"/>
                      <a:pt x="530605" y="1559050"/>
                      <a:pt x="515270" y="1569146"/>
                    </a:cubicBezTo>
                    <a:cubicBezTo>
                      <a:pt x="498410" y="1580195"/>
                      <a:pt x="475550" y="1564955"/>
                      <a:pt x="472121" y="1546953"/>
                    </a:cubicBezTo>
                    <a:cubicBezTo>
                      <a:pt x="469740" y="1534189"/>
                      <a:pt x="448214" y="1533904"/>
                      <a:pt x="446118" y="1546953"/>
                    </a:cubicBezTo>
                    <a:cubicBezTo>
                      <a:pt x="440308" y="1582291"/>
                      <a:pt x="464692" y="1612675"/>
                      <a:pt x="497553" y="1623534"/>
                    </a:cubicBezTo>
                    <a:cubicBezTo>
                      <a:pt x="541273" y="1637917"/>
                      <a:pt x="582802" y="1611056"/>
                      <a:pt x="598423" y="1570289"/>
                    </a:cubicBezTo>
                    <a:cubicBezTo>
                      <a:pt x="614711" y="1527808"/>
                      <a:pt x="601280" y="1480183"/>
                      <a:pt x="566609" y="1451227"/>
                    </a:cubicBezTo>
                    <a:cubicBezTo>
                      <a:pt x="532034" y="1422271"/>
                      <a:pt x="484980" y="1411507"/>
                      <a:pt x="441165" y="1421794"/>
                    </a:cubicBezTo>
                    <a:cubicBezTo>
                      <a:pt x="525747" y="1358548"/>
                      <a:pt x="593184" y="1272538"/>
                      <a:pt x="632808" y="1174430"/>
                    </a:cubicBezTo>
                    <a:cubicBezTo>
                      <a:pt x="657478" y="1113280"/>
                      <a:pt x="670337" y="1048224"/>
                      <a:pt x="671956" y="982787"/>
                    </a:cubicBezTo>
                    <a:cubicBezTo>
                      <a:pt x="701579" y="1105564"/>
                      <a:pt x="728344" y="1231199"/>
                      <a:pt x="719676" y="1357691"/>
                    </a:cubicBezTo>
                    <a:cubicBezTo>
                      <a:pt x="715009" y="1425985"/>
                      <a:pt x="699864" y="1494089"/>
                      <a:pt x="666241" y="1554287"/>
                    </a:cubicBezTo>
                    <a:cubicBezTo>
                      <a:pt x="638714" y="1603722"/>
                      <a:pt x="596899" y="1650490"/>
                      <a:pt x="541082" y="1667444"/>
                    </a:cubicBezTo>
                    <a:cubicBezTo>
                      <a:pt x="495362" y="1681351"/>
                      <a:pt x="437260" y="1670397"/>
                      <a:pt x="406685" y="1631249"/>
                    </a:cubicBezTo>
                    <a:cubicBezTo>
                      <a:pt x="399731" y="1622391"/>
                      <a:pt x="395255" y="1612580"/>
                      <a:pt x="392778" y="1601531"/>
                    </a:cubicBezTo>
                    <a:cubicBezTo>
                      <a:pt x="391349" y="1595149"/>
                      <a:pt x="391349" y="1581052"/>
                      <a:pt x="392302" y="157571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solidFill>
                  <a:schemeClr val="dk1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14" name="Google Shape;1314;p28"/>
            <p:cNvGrpSpPr/>
            <p:nvPr/>
          </p:nvGrpSpPr>
          <p:grpSpPr>
            <a:xfrm>
              <a:off x="119249" y="123675"/>
              <a:ext cx="8905536" cy="4896161"/>
              <a:chOff x="119249" y="123675"/>
              <a:chExt cx="8905536" cy="4896161"/>
            </a:xfrm>
          </p:grpSpPr>
          <p:grpSp>
            <p:nvGrpSpPr>
              <p:cNvPr id="1315" name="Google Shape;1315;p28"/>
              <p:cNvGrpSpPr/>
              <p:nvPr/>
            </p:nvGrpSpPr>
            <p:grpSpPr>
              <a:xfrm>
                <a:off x="119249" y="123675"/>
                <a:ext cx="1723561" cy="1800836"/>
                <a:chOff x="1123" y="-7"/>
                <a:chExt cx="2187260" cy="2285324"/>
              </a:xfrm>
            </p:grpSpPr>
            <p:sp>
              <p:nvSpPr>
                <p:cNvPr id="1316" name="Google Shape;1316;p28"/>
                <p:cNvSpPr/>
                <p:nvPr/>
              </p:nvSpPr>
              <p:spPr>
                <a:xfrm flipH="1">
                  <a:off x="1123" y="-7"/>
                  <a:ext cx="2139725" cy="226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2342" h="2267769" extrusionOk="0">
                      <a:moveTo>
                        <a:pt x="251" y="273113"/>
                      </a:moveTo>
                      <a:cubicBezTo>
                        <a:pt x="3680" y="387508"/>
                        <a:pt x="80261" y="506380"/>
                        <a:pt x="196656" y="526288"/>
                      </a:cubicBezTo>
                      <a:cubicBezTo>
                        <a:pt x="328006" y="548767"/>
                        <a:pt x="441354" y="448659"/>
                        <a:pt x="529174" y="362743"/>
                      </a:cubicBezTo>
                      <a:cubicBezTo>
                        <a:pt x="522888" y="375412"/>
                        <a:pt x="517173" y="388270"/>
                        <a:pt x="511934" y="401510"/>
                      </a:cubicBezTo>
                      <a:cubicBezTo>
                        <a:pt x="459070" y="536098"/>
                        <a:pt x="477072" y="688689"/>
                        <a:pt x="548796" y="812609"/>
                      </a:cubicBezTo>
                      <a:cubicBezTo>
                        <a:pt x="569084" y="847756"/>
                        <a:pt x="594611" y="878617"/>
                        <a:pt x="624233" y="905954"/>
                      </a:cubicBezTo>
                      <a:cubicBezTo>
                        <a:pt x="655571" y="934815"/>
                        <a:pt x="690718" y="952150"/>
                        <a:pt x="732152" y="959485"/>
                      </a:cubicBezTo>
                      <a:cubicBezTo>
                        <a:pt x="740343" y="960913"/>
                        <a:pt x="745487" y="952150"/>
                        <a:pt x="740057" y="945578"/>
                      </a:cubicBezTo>
                      <a:cubicBezTo>
                        <a:pt x="719579" y="920718"/>
                        <a:pt x="700243" y="895286"/>
                        <a:pt x="678240" y="871759"/>
                      </a:cubicBezTo>
                      <a:cubicBezTo>
                        <a:pt x="656619" y="848709"/>
                        <a:pt x="637664" y="824706"/>
                        <a:pt x="619281" y="798988"/>
                      </a:cubicBezTo>
                      <a:cubicBezTo>
                        <a:pt x="581847" y="746696"/>
                        <a:pt x="555654" y="687451"/>
                        <a:pt x="542795" y="624109"/>
                      </a:cubicBezTo>
                      <a:cubicBezTo>
                        <a:pt x="516982" y="497046"/>
                        <a:pt x="554130" y="367506"/>
                        <a:pt x="632235" y="266636"/>
                      </a:cubicBezTo>
                      <a:cubicBezTo>
                        <a:pt x="640331" y="256254"/>
                        <a:pt x="648713" y="246253"/>
                        <a:pt x="657571" y="236537"/>
                      </a:cubicBezTo>
                      <a:cubicBezTo>
                        <a:pt x="701672" y="196913"/>
                        <a:pt x="749011" y="161575"/>
                        <a:pt x="803494" y="137763"/>
                      </a:cubicBezTo>
                      <a:cubicBezTo>
                        <a:pt x="915698" y="88709"/>
                        <a:pt x="1050573" y="102330"/>
                        <a:pt x="1152776" y="169576"/>
                      </a:cubicBezTo>
                      <a:cubicBezTo>
                        <a:pt x="1254122" y="236347"/>
                        <a:pt x="1316701" y="356647"/>
                        <a:pt x="1320416" y="478567"/>
                      </a:cubicBezTo>
                      <a:cubicBezTo>
                        <a:pt x="1322797" y="555910"/>
                        <a:pt x="1300128" y="628872"/>
                        <a:pt x="1260885" y="692404"/>
                      </a:cubicBezTo>
                      <a:cubicBezTo>
                        <a:pt x="1283745" y="612298"/>
                        <a:pt x="1270124" y="522382"/>
                        <a:pt x="1219546" y="455231"/>
                      </a:cubicBezTo>
                      <a:cubicBezTo>
                        <a:pt x="1163634" y="381127"/>
                        <a:pt x="1068765" y="339502"/>
                        <a:pt x="977230" y="349789"/>
                      </a:cubicBezTo>
                      <a:cubicBezTo>
                        <a:pt x="883504" y="360362"/>
                        <a:pt x="801113" y="418465"/>
                        <a:pt x="756726" y="503047"/>
                      </a:cubicBezTo>
                      <a:cubicBezTo>
                        <a:pt x="711102" y="590105"/>
                        <a:pt x="712245" y="692308"/>
                        <a:pt x="753964" y="780605"/>
                      </a:cubicBezTo>
                      <a:cubicBezTo>
                        <a:pt x="794445" y="866330"/>
                        <a:pt x="871979" y="926147"/>
                        <a:pt x="961799" y="949960"/>
                      </a:cubicBezTo>
                      <a:cubicBezTo>
                        <a:pt x="1094007" y="985012"/>
                        <a:pt x="1222689" y="948721"/>
                        <a:pt x="1338228" y="884618"/>
                      </a:cubicBezTo>
                      <a:cubicBezTo>
                        <a:pt x="1301747" y="941863"/>
                        <a:pt x="1281173" y="1009300"/>
                        <a:pt x="1283173" y="1080357"/>
                      </a:cubicBezTo>
                      <a:cubicBezTo>
                        <a:pt x="1285554" y="1161796"/>
                        <a:pt x="1317749" y="1243996"/>
                        <a:pt x="1378137" y="1298956"/>
                      </a:cubicBezTo>
                      <a:cubicBezTo>
                        <a:pt x="1440050" y="1355248"/>
                        <a:pt x="1520631" y="1381918"/>
                        <a:pt x="1603118" y="1369917"/>
                      </a:cubicBezTo>
                      <a:cubicBezTo>
                        <a:pt x="1760852" y="1347057"/>
                        <a:pt x="1873914" y="1159129"/>
                        <a:pt x="1789427" y="1011967"/>
                      </a:cubicBezTo>
                      <a:cubicBezTo>
                        <a:pt x="1749422" y="942340"/>
                        <a:pt x="1668364" y="903097"/>
                        <a:pt x="1591592" y="931767"/>
                      </a:cubicBezTo>
                      <a:cubicBezTo>
                        <a:pt x="1558065" y="944245"/>
                        <a:pt x="1526537" y="966819"/>
                        <a:pt x="1508439" y="998823"/>
                      </a:cubicBezTo>
                      <a:cubicBezTo>
                        <a:pt x="1492056" y="1027874"/>
                        <a:pt x="1485484" y="1068260"/>
                        <a:pt x="1488627" y="1101502"/>
                      </a:cubicBezTo>
                      <a:cubicBezTo>
                        <a:pt x="1491866" y="1134459"/>
                        <a:pt x="1504439" y="1164653"/>
                        <a:pt x="1526156" y="1189418"/>
                      </a:cubicBezTo>
                      <a:cubicBezTo>
                        <a:pt x="1535871" y="1200467"/>
                        <a:pt x="1550445" y="1184560"/>
                        <a:pt x="1541872" y="1173511"/>
                      </a:cubicBezTo>
                      <a:cubicBezTo>
                        <a:pt x="1519298" y="1144460"/>
                        <a:pt x="1510916" y="1104836"/>
                        <a:pt x="1518631" y="1068736"/>
                      </a:cubicBezTo>
                      <a:cubicBezTo>
                        <a:pt x="1525203" y="1037590"/>
                        <a:pt x="1551778" y="1010062"/>
                        <a:pt x="1579972" y="997489"/>
                      </a:cubicBezTo>
                      <a:cubicBezTo>
                        <a:pt x="1638932" y="971200"/>
                        <a:pt x="1705702" y="998347"/>
                        <a:pt x="1730467" y="1058354"/>
                      </a:cubicBezTo>
                      <a:cubicBezTo>
                        <a:pt x="1754565" y="1116838"/>
                        <a:pt x="1736087" y="1183322"/>
                        <a:pt x="1696939" y="1227328"/>
                      </a:cubicBezTo>
                      <a:cubicBezTo>
                        <a:pt x="1674270" y="1252759"/>
                        <a:pt x="1647885" y="1270666"/>
                        <a:pt x="1617882" y="1279715"/>
                      </a:cubicBezTo>
                      <a:cubicBezTo>
                        <a:pt x="1588354" y="1288573"/>
                        <a:pt x="1556064" y="1289050"/>
                        <a:pt x="1528156" y="1282668"/>
                      </a:cubicBezTo>
                      <a:cubicBezTo>
                        <a:pt x="1461100" y="1267523"/>
                        <a:pt x="1406427" y="1230471"/>
                        <a:pt x="1374137" y="1164463"/>
                      </a:cubicBezTo>
                      <a:cubicBezTo>
                        <a:pt x="1343085" y="1101026"/>
                        <a:pt x="1342514" y="1024255"/>
                        <a:pt x="1369089" y="959199"/>
                      </a:cubicBezTo>
                      <a:cubicBezTo>
                        <a:pt x="1422238" y="829183"/>
                        <a:pt x="1561970" y="756412"/>
                        <a:pt x="1696653" y="772318"/>
                      </a:cubicBezTo>
                      <a:cubicBezTo>
                        <a:pt x="1757804" y="779557"/>
                        <a:pt x="1820288" y="804608"/>
                        <a:pt x="1866294" y="846709"/>
                      </a:cubicBezTo>
                      <a:cubicBezTo>
                        <a:pt x="1919253" y="895191"/>
                        <a:pt x="1949733" y="962723"/>
                        <a:pt x="1958210" y="1034256"/>
                      </a:cubicBezTo>
                      <a:cubicBezTo>
                        <a:pt x="1966878" y="1107789"/>
                        <a:pt x="1955543" y="1177988"/>
                        <a:pt x="1932969" y="1245235"/>
                      </a:cubicBezTo>
                      <a:cubicBezTo>
                        <a:pt x="1907537" y="1296098"/>
                        <a:pt x="1874199" y="1343247"/>
                        <a:pt x="1835337" y="1382204"/>
                      </a:cubicBezTo>
                      <a:cubicBezTo>
                        <a:pt x="1765519" y="1452308"/>
                        <a:pt x="1679032" y="1493647"/>
                        <a:pt x="1583211" y="1511935"/>
                      </a:cubicBezTo>
                      <a:cubicBezTo>
                        <a:pt x="1477102" y="1532128"/>
                        <a:pt x="1350515" y="1538605"/>
                        <a:pt x="1275839" y="1630045"/>
                      </a:cubicBezTo>
                      <a:cubicBezTo>
                        <a:pt x="1244597" y="1668240"/>
                        <a:pt x="1224594" y="1718818"/>
                        <a:pt x="1229833" y="1769110"/>
                      </a:cubicBezTo>
                      <a:cubicBezTo>
                        <a:pt x="1235358" y="1822640"/>
                        <a:pt x="1265457" y="1870360"/>
                        <a:pt x="1315749" y="1890553"/>
                      </a:cubicBezTo>
                      <a:cubicBezTo>
                        <a:pt x="1370041" y="1912366"/>
                        <a:pt x="1444241" y="1879695"/>
                        <a:pt x="1450051" y="1815973"/>
                      </a:cubicBezTo>
                      <a:cubicBezTo>
                        <a:pt x="1454147" y="1770157"/>
                        <a:pt x="1413951" y="1719675"/>
                        <a:pt x="1365850" y="1733867"/>
                      </a:cubicBezTo>
                      <a:cubicBezTo>
                        <a:pt x="1362707" y="1734820"/>
                        <a:pt x="1362326" y="1740058"/>
                        <a:pt x="1365850" y="1740725"/>
                      </a:cubicBezTo>
                      <a:cubicBezTo>
                        <a:pt x="1385281" y="1744154"/>
                        <a:pt x="1401378" y="1760251"/>
                        <a:pt x="1404426" y="1780444"/>
                      </a:cubicBezTo>
                      <a:cubicBezTo>
                        <a:pt x="1406808" y="1795780"/>
                        <a:pt x="1397664" y="1809972"/>
                        <a:pt x="1385853" y="1819116"/>
                      </a:cubicBezTo>
                      <a:cubicBezTo>
                        <a:pt x="1358611" y="1840261"/>
                        <a:pt x="1320321" y="1826831"/>
                        <a:pt x="1302033" y="1799971"/>
                      </a:cubicBezTo>
                      <a:cubicBezTo>
                        <a:pt x="1280601" y="1768538"/>
                        <a:pt x="1285745" y="1725866"/>
                        <a:pt x="1302223" y="1693481"/>
                      </a:cubicBezTo>
                      <a:cubicBezTo>
                        <a:pt x="1322321" y="1653952"/>
                        <a:pt x="1358040" y="1627759"/>
                        <a:pt x="1397187" y="1609852"/>
                      </a:cubicBezTo>
                      <a:cubicBezTo>
                        <a:pt x="1487675" y="1568418"/>
                        <a:pt x="1591402" y="1573657"/>
                        <a:pt x="1683033" y="1535366"/>
                      </a:cubicBezTo>
                      <a:cubicBezTo>
                        <a:pt x="1747041" y="1508601"/>
                        <a:pt x="1804953" y="1468310"/>
                        <a:pt x="1852673" y="1417637"/>
                      </a:cubicBezTo>
                      <a:cubicBezTo>
                        <a:pt x="1835909" y="1447069"/>
                        <a:pt x="1818383" y="1476025"/>
                        <a:pt x="1801047" y="1504315"/>
                      </a:cubicBezTo>
                      <a:cubicBezTo>
                        <a:pt x="1714370" y="1645951"/>
                        <a:pt x="1615977" y="1801876"/>
                        <a:pt x="1618548" y="1975231"/>
                      </a:cubicBezTo>
                      <a:cubicBezTo>
                        <a:pt x="1619691" y="2048859"/>
                        <a:pt x="1639884" y="2122297"/>
                        <a:pt x="1687890" y="2178685"/>
                      </a:cubicBezTo>
                      <a:cubicBezTo>
                        <a:pt x="1696367" y="2188686"/>
                        <a:pt x="1705702" y="2197639"/>
                        <a:pt x="1715608" y="2205640"/>
                      </a:cubicBezTo>
                      <a:cubicBezTo>
                        <a:pt x="1731324" y="2224690"/>
                        <a:pt x="1753041" y="2239930"/>
                        <a:pt x="1773330" y="2250027"/>
                      </a:cubicBezTo>
                      <a:cubicBezTo>
                        <a:pt x="1824003" y="2275078"/>
                        <a:pt x="1878866" y="2271363"/>
                        <a:pt x="1931159" y="2252789"/>
                      </a:cubicBezTo>
                      <a:cubicBezTo>
                        <a:pt x="1959829" y="2242597"/>
                        <a:pt x="1987833" y="2230025"/>
                        <a:pt x="2014883" y="2216118"/>
                      </a:cubicBezTo>
                      <a:cubicBezTo>
                        <a:pt x="2040506" y="2202878"/>
                        <a:pt x="2066604" y="2191829"/>
                        <a:pt x="2094989" y="2186400"/>
                      </a:cubicBezTo>
                      <a:cubicBezTo>
                        <a:pt x="2140328" y="2177732"/>
                        <a:pt x="2197859" y="2195163"/>
                        <a:pt x="2216338" y="2242312"/>
                      </a:cubicBezTo>
                      <a:cubicBezTo>
                        <a:pt x="2217480" y="2245264"/>
                        <a:pt x="2222052" y="2245074"/>
                        <a:pt x="2222052" y="2241550"/>
                      </a:cubicBezTo>
                      <a:cubicBezTo>
                        <a:pt x="2222052" y="2194782"/>
                        <a:pt x="2188429" y="2162683"/>
                        <a:pt x="2147376" y="2147919"/>
                      </a:cubicBezTo>
                      <a:cubicBezTo>
                        <a:pt x="2117944" y="2137346"/>
                        <a:pt x="2087845" y="2138108"/>
                        <a:pt x="2058317" y="2144490"/>
                      </a:cubicBezTo>
                      <a:cubicBezTo>
                        <a:pt x="2066223" y="2133727"/>
                        <a:pt x="2073272" y="2122487"/>
                        <a:pt x="2079558" y="2110771"/>
                      </a:cubicBezTo>
                      <a:cubicBezTo>
                        <a:pt x="2118611" y="2038096"/>
                        <a:pt x="2129088" y="1943417"/>
                        <a:pt x="2082416" y="1871503"/>
                      </a:cubicBezTo>
                      <a:cubicBezTo>
                        <a:pt x="2042125" y="1809496"/>
                        <a:pt x="1966878" y="1771967"/>
                        <a:pt x="1896297" y="1802733"/>
                      </a:cubicBezTo>
                      <a:cubicBezTo>
                        <a:pt x="1837814" y="1828260"/>
                        <a:pt x="1798285" y="1898269"/>
                        <a:pt x="1830670" y="1959800"/>
                      </a:cubicBezTo>
                      <a:cubicBezTo>
                        <a:pt x="1843243" y="1983708"/>
                        <a:pt x="1863627" y="2001424"/>
                        <a:pt x="1888773" y="2010092"/>
                      </a:cubicBezTo>
                      <a:cubicBezTo>
                        <a:pt x="1888963" y="2010092"/>
                        <a:pt x="1889058" y="2009902"/>
                        <a:pt x="1888868" y="2009806"/>
                      </a:cubicBezTo>
                      <a:cubicBezTo>
                        <a:pt x="1856292" y="1993804"/>
                        <a:pt x="1843815" y="1957419"/>
                        <a:pt x="1846196" y="1922653"/>
                      </a:cubicBezTo>
                      <a:cubicBezTo>
                        <a:pt x="1848482" y="1889220"/>
                        <a:pt x="1871437" y="1862264"/>
                        <a:pt x="1902203" y="1851596"/>
                      </a:cubicBezTo>
                      <a:cubicBezTo>
                        <a:pt x="1970021" y="1828069"/>
                        <a:pt x="2034696" y="1875218"/>
                        <a:pt x="2050888" y="1942750"/>
                      </a:cubicBezTo>
                      <a:cubicBezTo>
                        <a:pt x="2087464" y="2095150"/>
                        <a:pt x="1904298" y="2264029"/>
                        <a:pt x="1766472" y="2162397"/>
                      </a:cubicBezTo>
                      <a:cubicBezTo>
                        <a:pt x="1715513" y="2124773"/>
                        <a:pt x="1692653" y="2055336"/>
                        <a:pt x="1688081" y="1994185"/>
                      </a:cubicBezTo>
                      <a:cubicBezTo>
                        <a:pt x="1685985" y="1965610"/>
                        <a:pt x="1687414" y="1936940"/>
                        <a:pt x="1691415" y="1908556"/>
                      </a:cubicBezTo>
                      <a:cubicBezTo>
                        <a:pt x="1716751" y="1830546"/>
                        <a:pt x="1765900" y="1760251"/>
                        <a:pt x="1822002" y="1701101"/>
                      </a:cubicBezTo>
                      <a:cubicBezTo>
                        <a:pt x="1905156" y="1613185"/>
                        <a:pt x="2001549" y="1539557"/>
                        <a:pt x="2083178" y="1450117"/>
                      </a:cubicBezTo>
                      <a:cubicBezTo>
                        <a:pt x="2155949" y="1370393"/>
                        <a:pt x="2229672" y="1265428"/>
                        <a:pt x="2232339" y="1152271"/>
                      </a:cubicBezTo>
                      <a:cubicBezTo>
                        <a:pt x="2233482" y="1103122"/>
                        <a:pt x="2216242" y="1051496"/>
                        <a:pt x="2172904" y="1025017"/>
                      </a:cubicBezTo>
                      <a:cubicBezTo>
                        <a:pt x="2131755" y="999871"/>
                        <a:pt x="2078796" y="1007300"/>
                        <a:pt x="2039267" y="1031970"/>
                      </a:cubicBezTo>
                      <a:cubicBezTo>
                        <a:pt x="2029552" y="1038066"/>
                        <a:pt x="2020599" y="1045114"/>
                        <a:pt x="2012502" y="1053115"/>
                      </a:cubicBezTo>
                      <a:cubicBezTo>
                        <a:pt x="2009931" y="1015682"/>
                        <a:pt x="2002882" y="978916"/>
                        <a:pt x="1990595" y="944149"/>
                      </a:cubicBezTo>
                      <a:cubicBezTo>
                        <a:pt x="1966878" y="815181"/>
                        <a:pt x="1920015" y="690689"/>
                        <a:pt x="1910966" y="559149"/>
                      </a:cubicBezTo>
                      <a:cubicBezTo>
                        <a:pt x="1906394" y="493522"/>
                        <a:pt x="1908870" y="423703"/>
                        <a:pt x="1937636" y="363315"/>
                      </a:cubicBezTo>
                      <a:cubicBezTo>
                        <a:pt x="1959924" y="316547"/>
                        <a:pt x="1999739" y="274828"/>
                        <a:pt x="2054412" y="276542"/>
                      </a:cubicBezTo>
                      <a:cubicBezTo>
                        <a:pt x="2107562" y="278257"/>
                        <a:pt x="2156806" y="315785"/>
                        <a:pt x="2178333" y="364934"/>
                      </a:cubicBezTo>
                      <a:cubicBezTo>
                        <a:pt x="2200812" y="416179"/>
                        <a:pt x="2190620" y="486378"/>
                        <a:pt x="2146805" y="522954"/>
                      </a:cubicBezTo>
                      <a:cubicBezTo>
                        <a:pt x="2102990" y="559435"/>
                        <a:pt x="2026885" y="550100"/>
                        <a:pt x="2010978" y="491331"/>
                      </a:cubicBezTo>
                      <a:cubicBezTo>
                        <a:pt x="2004406" y="466947"/>
                        <a:pt x="2003549" y="438181"/>
                        <a:pt x="2024599" y="418750"/>
                      </a:cubicBezTo>
                      <a:cubicBezTo>
                        <a:pt x="2047554" y="397510"/>
                        <a:pt x="2095274" y="395700"/>
                        <a:pt x="2100609" y="434181"/>
                      </a:cubicBezTo>
                      <a:cubicBezTo>
                        <a:pt x="2101847" y="443325"/>
                        <a:pt x="2114896" y="440182"/>
                        <a:pt x="2115468" y="432085"/>
                      </a:cubicBezTo>
                      <a:cubicBezTo>
                        <a:pt x="2118325" y="395700"/>
                        <a:pt x="2096608" y="364648"/>
                        <a:pt x="2061366" y="356743"/>
                      </a:cubicBezTo>
                      <a:cubicBezTo>
                        <a:pt x="2021170" y="347694"/>
                        <a:pt x="1982499" y="370649"/>
                        <a:pt x="1960591" y="404177"/>
                      </a:cubicBezTo>
                      <a:cubicBezTo>
                        <a:pt x="1918872" y="468185"/>
                        <a:pt x="1947828" y="560387"/>
                        <a:pt x="2014312" y="593439"/>
                      </a:cubicBezTo>
                      <a:cubicBezTo>
                        <a:pt x="2087559" y="629729"/>
                        <a:pt x="2176713" y="599059"/>
                        <a:pt x="2220909" y="531812"/>
                      </a:cubicBezTo>
                      <a:cubicBezTo>
                        <a:pt x="2263010" y="467709"/>
                        <a:pt x="2262153" y="377602"/>
                        <a:pt x="2222338" y="312737"/>
                      </a:cubicBezTo>
                      <a:cubicBezTo>
                        <a:pt x="2184905" y="251777"/>
                        <a:pt x="2114230" y="205009"/>
                        <a:pt x="2041554" y="213963"/>
                      </a:cubicBezTo>
                      <a:cubicBezTo>
                        <a:pt x="1967544" y="223107"/>
                        <a:pt x="1916395" y="280352"/>
                        <a:pt x="1890963" y="348265"/>
                      </a:cubicBezTo>
                      <a:cubicBezTo>
                        <a:pt x="1863817" y="420751"/>
                        <a:pt x="1867056" y="500475"/>
                        <a:pt x="1878676" y="575818"/>
                      </a:cubicBezTo>
                      <a:cubicBezTo>
                        <a:pt x="1893059" y="668401"/>
                        <a:pt x="1921443" y="758221"/>
                        <a:pt x="1946208" y="848328"/>
                      </a:cubicBezTo>
                      <a:cubicBezTo>
                        <a:pt x="1947828" y="854138"/>
                        <a:pt x="1949352" y="859948"/>
                        <a:pt x="1950971" y="865854"/>
                      </a:cubicBezTo>
                      <a:cubicBezTo>
                        <a:pt x="1941255" y="851662"/>
                        <a:pt x="1930397" y="838041"/>
                        <a:pt x="1918110" y="825277"/>
                      </a:cubicBezTo>
                      <a:cubicBezTo>
                        <a:pt x="1826670" y="729932"/>
                        <a:pt x="1682842" y="692213"/>
                        <a:pt x="1556445" y="724979"/>
                      </a:cubicBezTo>
                      <a:cubicBezTo>
                        <a:pt x="1555969" y="723741"/>
                        <a:pt x="1554445" y="722693"/>
                        <a:pt x="1553112" y="723646"/>
                      </a:cubicBezTo>
                      <a:cubicBezTo>
                        <a:pt x="1551302" y="724884"/>
                        <a:pt x="1549397" y="726122"/>
                        <a:pt x="1547587" y="727360"/>
                      </a:cubicBezTo>
                      <a:cubicBezTo>
                        <a:pt x="1543682" y="728503"/>
                        <a:pt x="1539777" y="729646"/>
                        <a:pt x="1535871" y="730980"/>
                      </a:cubicBezTo>
                      <a:cubicBezTo>
                        <a:pt x="1473483" y="751363"/>
                        <a:pt x="1417857" y="788511"/>
                        <a:pt x="1374708" y="836612"/>
                      </a:cubicBezTo>
                      <a:cubicBezTo>
                        <a:pt x="1283935" y="886428"/>
                        <a:pt x="1187352" y="922623"/>
                        <a:pt x="1082291" y="919289"/>
                      </a:cubicBezTo>
                      <a:cubicBezTo>
                        <a:pt x="1008948" y="917003"/>
                        <a:pt x="934653" y="894715"/>
                        <a:pt x="878361" y="845280"/>
                      </a:cubicBezTo>
                      <a:cubicBezTo>
                        <a:pt x="822258" y="795940"/>
                        <a:pt x="788825" y="722503"/>
                        <a:pt x="790635" y="646779"/>
                      </a:cubicBezTo>
                      <a:cubicBezTo>
                        <a:pt x="792350" y="577913"/>
                        <a:pt x="828735" y="510381"/>
                        <a:pt x="881599" y="472376"/>
                      </a:cubicBezTo>
                      <a:cubicBezTo>
                        <a:pt x="893124" y="464089"/>
                        <a:pt x="911031" y="453421"/>
                        <a:pt x="920461" y="449230"/>
                      </a:cubicBezTo>
                      <a:cubicBezTo>
                        <a:pt x="928938" y="445516"/>
                        <a:pt x="937892" y="442563"/>
                        <a:pt x="946845" y="440086"/>
                      </a:cubicBezTo>
                      <a:cubicBezTo>
                        <a:pt x="950560" y="439039"/>
                        <a:pt x="954370" y="438086"/>
                        <a:pt x="958180" y="437324"/>
                      </a:cubicBezTo>
                      <a:cubicBezTo>
                        <a:pt x="959609" y="437038"/>
                        <a:pt x="970563" y="434943"/>
                        <a:pt x="968562" y="435229"/>
                      </a:cubicBezTo>
                      <a:cubicBezTo>
                        <a:pt x="1006377" y="429990"/>
                        <a:pt x="1035714" y="434371"/>
                        <a:pt x="1071051" y="447040"/>
                      </a:cubicBezTo>
                      <a:cubicBezTo>
                        <a:pt x="1082767" y="451231"/>
                        <a:pt x="1096864" y="458279"/>
                        <a:pt x="1110866" y="467328"/>
                      </a:cubicBezTo>
                      <a:cubicBezTo>
                        <a:pt x="1124106" y="475996"/>
                        <a:pt x="1135440" y="485806"/>
                        <a:pt x="1148013" y="500189"/>
                      </a:cubicBezTo>
                      <a:cubicBezTo>
                        <a:pt x="1168397" y="523621"/>
                        <a:pt x="1181256" y="554196"/>
                        <a:pt x="1187256" y="588295"/>
                      </a:cubicBezTo>
                      <a:cubicBezTo>
                        <a:pt x="1192686" y="618966"/>
                        <a:pt x="1189447" y="655542"/>
                        <a:pt x="1176207" y="688498"/>
                      </a:cubicBezTo>
                      <a:cubicBezTo>
                        <a:pt x="1165444" y="715359"/>
                        <a:pt x="1141917" y="744410"/>
                        <a:pt x="1114676" y="761269"/>
                      </a:cubicBezTo>
                      <a:cubicBezTo>
                        <a:pt x="1052478" y="799655"/>
                        <a:pt x="964181" y="779653"/>
                        <a:pt x="945988" y="703548"/>
                      </a:cubicBezTo>
                      <a:cubicBezTo>
                        <a:pt x="938749" y="673163"/>
                        <a:pt x="944845" y="635825"/>
                        <a:pt x="972372" y="614394"/>
                      </a:cubicBezTo>
                      <a:cubicBezTo>
                        <a:pt x="1004090" y="589724"/>
                        <a:pt x="1046286" y="582295"/>
                        <a:pt x="1079529" y="608584"/>
                      </a:cubicBezTo>
                      <a:cubicBezTo>
                        <a:pt x="1087815" y="615156"/>
                        <a:pt x="1097721" y="605250"/>
                        <a:pt x="1091054" y="596868"/>
                      </a:cubicBezTo>
                      <a:cubicBezTo>
                        <a:pt x="1067051" y="566674"/>
                        <a:pt x="1025712" y="551053"/>
                        <a:pt x="987993" y="553339"/>
                      </a:cubicBezTo>
                      <a:cubicBezTo>
                        <a:pt x="942654" y="556101"/>
                        <a:pt x="904459" y="586581"/>
                        <a:pt x="885885" y="628205"/>
                      </a:cubicBezTo>
                      <a:cubicBezTo>
                        <a:pt x="865407" y="674020"/>
                        <a:pt x="865692" y="725932"/>
                        <a:pt x="889410" y="770413"/>
                      </a:cubicBezTo>
                      <a:cubicBezTo>
                        <a:pt x="912174" y="813085"/>
                        <a:pt x="954465" y="843565"/>
                        <a:pt x="1000185" y="855948"/>
                      </a:cubicBezTo>
                      <a:cubicBezTo>
                        <a:pt x="1074766" y="876046"/>
                        <a:pt x="1153442" y="846709"/>
                        <a:pt x="1205544" y="791464"/>
                      </a:cubicBezTo>
                      <a:cubicBezTo>
                        <a:pt x="1215831" y="782986"/>
                        <a:pt x="1225547" y="773938"/>
                        <a:pt x="1234500" y="764222"/>
                      </a:cubicBezTo>
                      <a:cubicBezTo>
                        <a:pt x="1270505" y="725455"/>
                        <a:pt x="1298985" y="680116"/>
                        <a:pt x="1318701" y="630682"/>
                      </a:cubicBezTo>
                      <a:cubicBezTo>
                        <a:pt x="1359373" y="528574"/>
                        <a:pt x="1354515" y="414083"/>
                        <a:pt x="1311367" y="313785"/>
                      </a:cubicBezTo>
                      <a:cubicBezTo>
                        <a:pt x="1266981" y="210629"/>
                        <a:pt x="1182399" y="130810"/>
                        <a:pt x="1077814" y="93472"/>
                      </a:cubicBezTo>
                      <a:cubicBezTo>
                        <a:pt x="970658" y="55181"/>
                        <a:pt x="852929" y="64420"/>
                        <a:pt x="752440" y="117570"/>
                      </a:cubicBezTo>
                      <a:cubicBezTo>
                        <a:pt x="655475" y="169005"/>
                        <a:pt x="580133" y="252634"/>
                        <a:pt x="501837" y="328168"/>
                      </a:cubicBezTo>
                      <a:cubicBezTo>
                        <a:pt x="461737" y="366839"/>
                        <a:pt x="420303" y="404939"/>
                        <a:pt x="373345" y="434848"/>
                      </a:cubicBezTo>
                      <a:cubicBezTo>
                        <a:pt x="322672" y="467137"/>
                        <a:pt x="260379" y="492855"/>
                        <a:pt x="199704" y="478758"/>
                      </a:cubicBezTo>
                      <a:cubicBezTo>
                        <a:pt x="102930" y="456184"/>
                        <a:pt x="45685" y="340931"/>
                        <a:pt x="59973" y="246062"/>
                      </a:cubicBezTo>
                      <a:cubicBezTo>
                        <a:pt x="67973" y="193103"/>
                        <a:pt x="93024" y="144145"/>
                        <a:pt x="134839" y="110902"/>
                      </a:cubicBezTo>
                      <a:cubicBezTo>
                        <a:pt x="171891" y="81470"/>
                        <a:pt x="221612" y="69659"/>
                        <a:pt x="265236" y="81184"/>
                      </a:cubicBezTo>
                      <a:cubicBezTo>
                        <a:pt x="309908" y="92995"/>
                        <a:pt x="337722" y="125571"/>
                        <a:pt x="348008" y="168529"/>
                      </a:cubicBezTo>
                      <a:cubicBezTo>
                        <a:pt x="356867" y="205581"/>
                        <a:pt x="345818" y="247586"/>
                        <a:pt x="315242" y="267112"/>
                      </a:cubicBezTo>
                      <a:cubicBezTo>
                        <a:pt x="284763" y="286543"/>
                        <a:pt x="244472" y="288734"/>
                        <a:pt x="214944" y="268065"/>
                      </a:cubicBezTo>
                      <a:cubicBezTo>
                        <a:pt x="211134" y="265398"/>
                        <a:pt x="203800" y="258159"/>
                        <a:pt x="199895" y="251968"/>
                      </a:cubicBezTo>
                      <a:cubicBezTo>
                        <a:pt x="193418" y="241585"/>
                        <a:pt x="188084" y="228917"/>
                        <a:pt x="186846" y="216535"/>
                      </a:cubicBezTo>
                      <a:cubicBezTo>
                        <a:pt x="184940" y="197675"/>
                        <a:pt x="192941" y="179292"/>
                        <a:pt x="210277" y="171005"/>
                      </a:cubicBezTo>
                      <a:cubicBezTo>
                        <a:pt x="225898" y="163576"/>
                        <a:pt x="251711" y="164147"/>
                        <a:pt x="266760" y="172624"/>
                      </a:cubicBezTo>
                      <a:cubicBezTo>
                        <a:pt x="272190" y="175672"/>
                        <a:pt x="278571" y="170624"/>
                        <a:pt x="277047" y="164623"/>
                      </a:cubicBezTo>
                      <a:cubicBezTo>
                        <a:pt x="262950" y="107188"/>
                        <a:pt x="186179" y="111379"/>
                        <a:pt x="151603" y="146716"/>
                      </a:cubicBezTo>
                      <a:cubicBezTo>
                        <a:pt x="105883" y="193484"/>
                        <a:pt x="115027" y="274066"/>
                        <a:pt x="161033" y="316833"/>
                      </a:cubicBezTo>
                      <a:cubicBezTo>
                        <a:pt x="247615" y="397319"/>
                        <a:pt x="400587" y="347218"/>
                        <a:pt x="423161" y="229965"/>
                      </a:cubicBezTo>
                      <a:cubicBezTo>
                        <a:pt x="434686" y="170338"/>
                        <a:pt x="417827" y="109378"/>
                        <a:pt x="378870" y="63468"/>
                      </a:cubicBezTo>
                      <a:cubicBezTo>
                        <a:pt x="339055" y="16510"/>
                        <a:pt x="273714" y="-5017"/>
                        <a:pt x="213897" y="984"/>
                      </a:cubicBezTo>
                      <a:cubicBezTo>
                        <a:pt x="147793" y="7651"/>
                        <a:pt x="89881" y="39465"/>
                        <a:pt x="50638" y="94138"/>
                      </a:cubicBezTo>
                      <a:cubicBezTo>
                        <a:pt x="13776" y="145383"/>
                        <a:pt x="-1749" y="210058"/>
                        <a:pt x="156" y="272923"/>
                      </a:cubicBezTo>
                      <a:close/>
                      <a:moveTo>
                        <a:pt x="2026599" y="1144651"/>
                      </a:moveTo>
                      <a:cubicBezTo>
                        <a:pt x="2032886" y="1107884"/>
                        <a:pt x="2061556" y="1078261"/>
                        <a:pt x="2096608" y="1068355"/>
                      </a:cubicBezTo>
                      <a:cubicBezTo>
                        <a:pt x="2129660" y="1059021"/>
                        <a:pt x="2161092" y="1073023"/>
                        <a:pt x="2174618" y="1105789"/>
                      </a:cubicBezTo>
                      <a:cubicBezTo>
                        <a:pt x="2190525" y="1144651"/>
                        <a:pt x="2181762" y="1190275"/>
                        <a:pt x="2169570" y="1228756"/>
                      </a:cubicBezTo>
                      <a:cubicBezTo>
                        <a:pt x="2104705" y="1434687"/>
                        <a:pt x="1902489" y="1547368"/>
                        <a:pt x="1778378" y="1711198"/>
                      </a:cubicBezTo>
                      <a:cubicBezTo>
                        <a:pt x="1753994" y="1743392"/>
                        <a:pt x="1731991" y="1778158"/>
                        <a:pt x="1714084" y="1814925"/>
                      </a:cubicBezTo>
                      <a:cubicBezTo>
                        <a:pt x="1720371" y="1795589"/>
                        <a:pt x="1727514" y="1776634"/>
                        <a:pt x="1735230" y="1758156"/>
                      </a:cubicBezTo>
                      <a:cubicBezTo>
                        <a:pt x="1804286" y="1592611"/>
                        <a:pt x="1920586" y="1451832"/>
                        <a:pt x="1979832" y="1281334"/>
                      </a:cubicBezTo>
                      <a:cubicBezTo>
                        <a:pt x="1985166" y="1265999"/>
                        <a:pt x="1989928" y="1250283"/>
                        <a:pt x="1994119" y="1234376"/>
                      </a:cubicBezTo>
                      <a:cubicBezTo>
                        <a:pt x="2003358" y="1243901"/>
                        <a:pt x="2014503" y="1251616"/>
                        <a:pt x="2027171" y="1256760"/>
                      </a:cubicBezTo>
                      <a:cubicBezTo>
                        <a:pt x="2054793" y="1267999"/>
                        <a:pt x="2088988" y="1266571"/>
                        <a:pt x="2108419" y="1241234"/>
                      </a:cubicBezTo>
                      <a:cubicBezTo>
                        <a:pt x="2116325" y="1230852"/>
                        <a:pt x="2119849" y="1218184"/>
                        <a:pt x="2112896" y="1206087"/>
                      </a:cubicBezTo>
                      <a:cubicBezTo>
                        <a:pt x="2106990" y="1195800"/>
                        <a:pt x="2092227" y="1188085"/>
                        <a:pt x="2080606" y="1192752"/>
                      </a:cubicBezTo>
                      <a:cubicBezTo>
                        <a:pt x="2067652" y="1197895"/>
                        <a:pt x="2053936" y="1202086"/>
                        <a:pt x="2040506" y="1192657"/>
                      </a:cubicBezTo>
                      <a:cubicBezTo>
                        <a:pt x="2025837" y="1182274"/>
                        <a:pt x="2023647" y="1161605"/>
                        <a:pt x="2026504" y="1144746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 w="9525" cap="flat" cmpd="sng">
                  <a:solidFill>
                    <a:schemeClr val="dk1"/>
                  </a:solidFill>
                  <a:prstDash val="solid"/>
                  <a:miter lim="8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17" name="Google Shape;1317;p28"/>
                <p:cNvSpPr/>
                <p:nvPr/>
              </p:nvSpPr>
              <p:spPr>
                <a:xfrm flipH="1">
                  <a:off x="22769" y="5063"/>
                  <a:ext cx="2165614" cy="2280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9594" h="2285969" extrusionOk="0">
                      <a:moveTo>
                        <a:pt x="2161" y="708465"/>
                      </a:moveTo>
                      <a:cubicBezTo>
                        <a:pt x="6161" y="742088"/>
                        <a:pt x="15020" y="774663"/>
                        <a:pt x="28926" y="805429"/>
                      </a:cubicBezTo>
                      <a:cubicBezTo>
                        <a:pt x="32832" y="814002"/>
                        <a:pt x="37118" y="822288"/>
                        <a:pt x="41880" y="830385"/>
                      </a:cubicBezTo>
                      <a:cubicBezTo>
                        <a:pt x="78075" y="908394"/>
                        <a:pt x="144179" y="969926"/>
                        <a:pt x="222474" y="1003549"/>
                      </a:cubicBezTo>
                      <a:cubicBezTo>
                        <a:pt x="266861" y="1022599"/>
                        <a:pt x="315248" y="1033458"/>
                        <a:pt x="363635" y="1030600"/>
                      </a:cubicBezTo>
                      <a:cubicBezTo>
                        <a:pt x="417546" y="1027457"/>
                        <a:pt x="469553" y="1010217"/>
                        <a:pt x="516987" y="984404"/>
                      </a:cubicBezTo>
                      <a:cubicBezTo>
                        <a:pt x="618333" y="929254"/>
                        <a:pt x="695676" y="838767"/>
                        <a:pt x="767399" y="749803"/>
                      </a:cubicBezTo>
                      <a:cubicBezTo>
                        <a:pt x="845886" y="652553"/>
                        <a:pt x="918656" y="550731"/>
                        <a:pt x="997238" y="453480"/>
                      </a:cubicBezTo>
                      <a:cubicBezTo>
                        <a:pt x="1138017" y="279173"/>
                        <a:pt x="1313277" y="114390"/>
                        <a:pt x="1534734" y="59907"/>
                      </a:cubicBezTo>
                      <a:cubicBezTo>
                        <a:pt x="1747141" y="7615"/>
                        <a:pt x="1983171" y="62003"/>
                        <a:pt x="2128998" y="233548"/>
                      </a:cubicBezTo>
                      <a:cubicBezTo>
                        <a:pt x="2194721" y="310891"/>
                        <a:pt x="2239964" y="408903"/>
                        <a:pt x="2249871" y="511011"/>
                      </a:cubicBezTo>
                      <a:cubicBezTo>
                        <a:pt x="2259491" y="610738"/>
                        <a:pt x="2235202" y="710179"/>
                        <a:pt x="2187672" y="797333"/>
                      </a:cubicBezTo>
                      <a:cubicBezTo>
                        <a:pt x="2139095" y="886392"/>
                        <a:pt x="2069086" y="962401"/>
                        <a:pt x="1989457" y="1023742"/>
                      </a:cubicBezTo>
                      <a:cubicBezTo>
                        <a:pt x="1988409" y="1022885"/>
                        <a:pt x="1987362" y="1022123"/>
                        <a:pt x="1986409" y="1021266"/>
                      </a:cubicBezTo>
                      <a:cubicBezTo>
                        <a:pt x="1893064" y="947447"/>
                        <a:pt x="1801624" y="872390"/>
                        <a:pt x="1716185" y="789237"/>
                      </a:cubicBezTo>
                      <a:cubicBezTo>
                        <a:pt x="1703421" y="776759"/>
                        <a:pt x="1690467" y="764186"/>
                        <a:pt x="1677609" y="751422"/>
                      </a:cubicBezTo>
                      <a:cubicBezTo>
                        <a:pt x="1730377" y="676651"/>
                        <a:pt x="1784384" y="602261"/>
                        <a:pt x="1825627" y="520155"/>
                      </a:cubicBezTo>
                      <a:cubicBezTo>
                        <a:pt x="1851249" y="469197"/>
                        <a:pt x="1871252" y="413475"/>
                        <a:pt x="1873157" y="355659"/>
                      </a:cubicBezTo>
                      <a:cubicBezTo>
                        <a:pt x="1874966" y="301366"/>
                        <a:pt x="1857250" y="250312"/>
                        <a:pt x="1824008" y="208212"/>
                      </a:cubicBezTo>
                      <a:cubicBezTo>
                        <a:pt x="1761238" y="128773"/>
                        <a:pt x="1652272" y="99436"/>
                        <a:pt x="1556260" y="116010"/>
                      </a:cubicBezTo>
                      <a:cubicBezTo>
                        <a:pt x="1500348" y="125725"/>
                        <a:pt x="1451580" y="155443"/>
                        <a:pt x="1417957" y="201735"/>
                      </a:cubicBezTo>
                      <a:cubicBezTo>
                        <a:pt x="1387287" y="244026"/>
                        <a:pt x="1372809" y="297937"/>
                        <a:pt x="1371856" y="350039"/>
                      </a:cubicBezTo>
                      <a:cubicBezTo>
                        <a:pt x="1369856" y="459386"/>
                        <a:pt x="1422243" y="567209"/>
                        <a:pt x="1484537" y="653505"/>
                      </a:cubicBezTo>
                      <a:cubicBezTo>
                        <a:pt x="1513302" y="693415"/>
                        <a:pt x="1545211" y="730563"/>
                        <a:pt x="1579311" y="765519"/>
                      </a:cubicBezTo>
                      <a:cubicBezTo>
                        <a:pt x="1555307" y="815526"/>
                        <a:pt x="1529495" y="865341"/>
                        <a:pt x="1510349" y="917538"/>
                      </a:cubicBezTo>
                      <a:cubicBezTo>
                        <a:pt x="1491966" y="967545"/>
                        <a:pt x="1477393" y="1022409"/>
                        <a:pt x="1495395" y="1074892"/>
                      </a:cubicBezTo>
                      <a:cubicBezTo>
                        <a:pt x="1510349" y="1118516"/>
                        <a:pt x="1543592" y="1152520"/>
                        <a:pt x="1584549" y="1171761"/>
                      </a:cubicBezTo>
                      <a:cubicBezTo>
                        <a:pt x="1682657" y="1217957"/>
                        <a:pt x="1788765" y="1178714"/>
                        <a:pt x="1878014" y="1130041"/>
                      </a:cubicBezTo>
                      <a:cubicBezTo>
                        <a:pt x="1904875" y="1115373"/>
                        <a:pt x="1931354" y="1099275"/>
                        <a:pt x="1957263" y="1081750"/>
                      </a:cubicBezTo>
                      <a:cubicBezTo>
                        <a:pt x="2017270" y="1132804"/>
                        <a:pt x="2074229" y="1187096"/>
                        <a:pt x="2123760" y="1248818"/>
                      </a:cubicBezTo>
                      <a:cubicBezTo>
                        <a:pt x="2176433" y="1325780"/>
                        <a:pt x="2207198" y="1420173"/>
                        <a:pt x="2180910" y="1512946"/>
                      </a:cubicBezTo>
                      <a:cubicBezTo>
                        <a:pt x="2155573" y="1602386"/>
                        <a:pt x="2086803" y="1674490"/>
                        <a:pt x="2006221" y="1715829"/>
                      </a:cubicBezTo>
                      <a:cubicBezTo>
                        <a:pt x="1918877" y="1760596"/>
                        <a:pt x="1816197" y="1761072"/>
                        <a:pt x="1722471" y="1738022"/>
                      </a:cubicBezTo>
                      <a:cubicBezTo>
                        <a:pt x="1732187" y="1727830"/>
                        <a:pt x="1741045" y="1716781"/>
                        <a:pt x="1748951" y="1704589"/>
                      </a:cubicBezTo>
                      <a:cubicBezTo>
                        <a:pt x="1805339" y="1618007"/>
                        <a:pt x="1799529" y="1505612"/>
                        <a:pt x="1746474" y="1418744"/>
                      </a:cubicBezTo>
                      <a:cubicBezTo>
                        <a:pt x="1694849" y="1334353"/>
                        <a:pt x="1605980" y="1271678"/>
                        <a:pt x="1508159" y="1259772"/>
                      </a:cubicBezTo>
                      <a:cubicBezTo>
                        <a:pt x="1462058" y="1254152"/>
                        <a:pt x="1412432" y="1262725"/>
                        <a:pt x="1373952" y="1290252"/>
                      </a:cubicBezTo>
                      <a:cubicBezTo>
                        <a:pt x="1328613" y="1322827"/>
                        <a:pt x="1305848" y="1369881"/>
                        <a:pt x="1299466" y="1424078"/>
                      </a:cubicBezTo>
                      <a:cubicBezTo>
                        <a:pt x="1286417" y="1535139"/>
                        <a:pt x="1359093" y="1625627"/>
                        <a:pt x="1442246" y="1687254"/>
                      </a:cubicBezTo>
                      <a:cubicBezTo>
                        <a:pt x="1496729" y="1727640"/>
                        <a:pt x="1558260" y="1760977"/>
                        <a:pt x="1622840" y="1784504"/>
                      </a:cubicBezTo>
                      <a:cubicBezTo>
                        <a:pt x="1584168" y="1804792"/>
                        <a:pt x="1542449" y="1820413"/>
                        <a:pt x="1504063" y="1837177"/>
                      </a:cubicBezTo>
                      <a:cubicBezTo>
                        <a:pt x="1417766" y="1874896"/>
                        <a:pt x="1332137" y="1927570"/>
                        <a:pt x="1292894" y="2018914"/>
                      </a:cubicBezTo>
                      <a:cubicBezTo>
                        <a:pt x="1251270" y="2115593"/>
                        <a:pt x="1290798" y="2235703"/>
                        <a:pt x="1389763" y="2276375"/>
                      </a:cubicBezTo>
                      <a:cubicBezTo>
                        <a:pt x="1478346" y="2312856"/>
                        <a:pt x="1596932" y="2240561"/>
                        <a:pt x="1592074" y="2139787"/>
                      </a:cubicBezTo>
                      <a:cubicBezTo>
                        <a:pt x="1589788" y="2092638"/>
                        <a:pt x="1564737" y="2045965"/>
                        <a:pt x="1524065" y="2021962"/>
                      </a:cubicBezTo>
                      <a:cubicBezTo>
                        <a:pt x="1480536" y="1996245"/>
                        <a:pt x="1419386" y="2001960"/>
                        <a:pt x="1385858" y="2042155"/>
                      </a:cubicBezTo>
                      <a:cubicBezTo>
                        <a:pt x="1352901" y="2081684"/>
                        <a:pt x="1357854" y="2149502"/>
                        <a:pt x="1410718" y="2168743"/>
                      </a:cubicBezTo>
                      <a:cubicBezTo>
                        <a:pt x="1431197" y="2176172"/>
                        <a:pt x="1454057" y="2171505"/>
                        <a:pt x="1470726" y="2157598"/>
                      </a:cubicBezTo>
                      <a:cubicBezTo>
                        <a:pt x="1485965" y="2145025"/>
                        <a:pt x="1489966" y="2130166"/>
                        <a:pt x="1490538" y="2111307"/>
                      </a:cubicBezTo>
                      <a:cubicBezTo>
                        <a:pt x="1490919" y="2098353"/>
                        <a:pt x="1471106" y="2098353"/>
                        <a:pt x="1470726" y="2111307"/>
                      </a:cubicBezTo>
                      <a:cubicBezTo>
                        <a:pt x="1470535" y="2117784"/>
                        <a:pt x="1471488" y="2114164"/>
                        <a:pt x="1467487" y="2118831"/>
                      </a:cubicBezTo>
                      <a:cubicBezTo>
                        <a:pt x="1464534" y="2122356"/>
                        <a:pt x="1461486" y="2125309"/>
                        <a:pt x="1457295" y="2127309"/>
                      </a:cubicBezTo>
                      <a:cubicBezTo>
                        <a:pt x="1450628" y="2130547"/>
                        <a:pt x="1440817" y="2132071"/>
                        <a:pt x="1434340" y="2127309"/>
                      </a:cubicBezTo>
                      <a:cubicBezTo>
                        <a:pt x="1423863" y="2119498"/>
                        <a:pt x="1422338" y="2097877"/>
                        <a:pt x="1428244" y="2087208"/>
                      </a:cubicBezTo>
                      <a:cubicBezTo>
                        <a:pt x="1447485" y="2052537"/>
                        <a:pt x="1495110" y="2069397"/>
                        <a:pt x="1513779" y="2094162"/>
                      </a:cubicBezTo>
                      <a:cubicBezTo>
                        <a:pt x="1534067" y="2121213"/>
                        <a:pt x="1537591" y="2159027"/>
                        <a:pt x="1516446" y="2186268"/>
                      </a:cubicBezTo>
                      <a:cubicBezTo>
                        <a:pt x="1494633" y="2214463"/>
                        <a:pt x="1456247" y="2226559"/>
                        <a:pt x="1422148" y="2221035"/>
                      </a:cubicBezTo>
                      <a:cubicBezTo>
                        <a:pt x="1379381" y="2214177"/>
                        <a:pt x="1345757" y="2182363"/>
                        <a:pt x="1328994" y="2141882"/>
                      </a:cubicBezTo>
                      <a:cubicBezTo>
                        <a:pt x="1310610" y="2097496"/>
                        <a:pt x="1315944" y="2044917"/>
                        <a:pt x="1334804" y="2001579"/>
                      </a:cubicBezTo>
                      <a:cubicBezTo>
                        <a:pt x="1372999" y="1913854"/>
                        <a:pt x="1467487" y="1876230"/>
                        <a:pt x="1548926" y="1841463"/>
                      </a:cubicBezTo>
                      <a:cubicBezTo>
                        <a:pt x="1582644" y="1827081"/>
                        <a:pt x="1617411" y="1812126"/>
                        <a:pt x="1649700" y="1793458"/>
                      </a:cubicBezTo>
                      <a:cubicBezTo>
                        <a:pt x="1679132" y="1802792"/>
                        <a:pt x="1708946" y="1810031"/>
                        <a:pt x="1738949" y="1814889"/>
                      </a:cubicBezTo>
                      <a:cubicBezTo>
                        <a:pt x="1843248" y="1831653"/>
                        <a:pt x="1951643" y="1821175"/>
                        <a:pt x="2046036" y="1770788"/>
                      </a:cubicBezTo>
                      <a:cubicBezTo>
                        <a:pt x="2130427" y="1725830"/>
                        <a:pt x="2199579" y="1651345"/>
                        <a:pt x="2235202" y="1561429"/>
                      </a:cubicBezTo>
                      <a:cubicBezTo>
                        <a:pt x="2273778" y="1464083"/>
                        <a:pt x="2259967" y="1356165"/>
                        <a:pt x="2212056" y="1264820"/>
                      </a:cubicBezTo>
                      <a:cubicBezTo>
                        <a:pt x="2164622" y="1174333"/>
                        <a:pt x="2090041" y="1104705"/>
                        <a:pt x="2012127" y="1041459"/>
                      </a:cubicBezTo>
                      <a:cubicBezTo>
                        <a:pt x="2119854" y="956496"/>
                        <a:pt x="2209770" y="846101"/>
                        <a:pt x="2253776" y="715513"/>
                      </a:cubicBezTo>
                      <a:cubicBezTo>
                        <a:pt x="2316164" y="530538"/>
                        <a:pt x="2261777" y="329655"/>
                        <a:pt x="2130618" y="189828"/>
                      </a:cubicBezTo>
                      <a:cubicBezTo>
                        <a:pt x="1986599" y="36190"/>
                        <a:pt x="1768572" y="-15912"/>
                        <a:pt x="1566833" y="21236"/>
                      </a:cubicBezTo>
                      <a:cubicBezTo>
                        <a:pt x="1358140" y="59717"/>
                        <a:pt x="1181642" y="195924"/>
                        <a:pt x="1037719" y="347848"/>
                      </a:cubicBezTo>
                      <a:cubicBezTo>
                        <a:pt x="955995" y="434145"/>
                        <a:pt x="879413" y="524727"/>
                        <a:pt x="802166" y="615120"/>
                      </a:cubicBezTo>
                      <a:cubicBezTo>
                        <a:pt x="729014" y="700654"/>
                        <a:pt x="654528" y="788189"/>
                        <a:pt x="568327" y="860579"/>
                      </a:cubicBezTo>
                      <a:cubicBezTo>
                        <a:pt x="531370" y="891630"/>
                        <a:pt x="489651" y="919634"/>
                        <a:pt x="444407" y="936303"/>
                      </a:cubicBezTo>
                      <a:cubicBezTo>
                        <a:pt x="400496" y="952400"/>
                        <a:pt x="362206" y="956972"/>
                        <a:pt x="315629" y="951924"/>
                      </a:cubicBezTo>
                      <a:cubicBezTo>
                        <a:pt x="301341" y="950400"/>
                        <a:pt x="276767" y="944018"/>
                        <a:pt x="259145" y="937731"/>
                      </a:cubicBezTo>
                      <a:cubicBezTo>
                        <a:pt x="240191" y="930969"/>
                        <a:pt x="222474" y="922015"/>
                        <a:pt x="204186" y="910490"/>
                      </a:cubicBezTo>
                      <a:cubicBezTo>
                        <a:pt x="170944" y="889535"/>
                        <a:pt x="141036" y="861246"/>
                        <a:pt x="119414" y="827813"/>
                      </a:cubicBezTo>
                      <a:cubicBezTo>
                        <a:pt x="73503" y="756661"/>
                        <a:pt x="67503" y="668555"/>
                        <a:pt x="104364" y="591593"/>
                      </a:cubicBezTo>
                      <a:cubicBezTo>
                        <a:pt x="140464" y="516155"/>
                        <a:pt x="210473" y="452909"/>
                        <a:pt x="294388" y="441479"/>
                      </a:cubicBezTo>
                      <a:cubicBezTo>
                        <a:pt x="384876" y="429192"/>
                        <a:pt x="484697" y="477483"/>
                        <a:pt x="522321" y="563970"/>
                      </a:cubicBezTo>
                      <a:cubicBezTo>
                        <a:pt x="559278" y="648933"/>
                        <a:pt x="531561" y="759423"/>
                        <a:pt x="446216" y="800952"/>
                      </a:cubicBezTo>
                      <a:cubicBezTo>
                        <a:pt x="361444" y="842291"/>
                        <a:pt x="248763" y="803619"/>
                        <a:pt x="232476" y="701988"/>
                      </a:cubicBezTo>
                      <a:cubicBezTo>
                        <a:pt x="224570" y="653124"/>
                        <a:pt x="249811" y="604833"/>
                        <a:pt x="295626" y="586354"/>
                      </a:cubicBezTo>
                      <a:cubicBezTo>
                        <a:pt x="336774" y="569781"/>
                        <a:pt x="380875" y="586068"/>
                        <a:pt x="399163" y="627597"/>
                      </a:cubicBezTo>
                      <a:cubicBezTo>
                        <a:pt x="414689" y="662935"/>
                        <a:pt x="407259" y="709703"/>
                        <a:pt x="366778" y="722371"/>
                      </a:cubicBezTo>
                      <a:cubicBezTo>
                        <a:pt x="331250" y="733611"/>
                        <a:pt x="287720" y="724752"/>
                        <a:pt x="273528" y="685414"/>
                      </a:cubicBezTo>
                      <a:cubicBezTo>
                        <a:pt x="273052" y="683985"/>
                        <a:pt x="270956" y="684557"/>
                        <a:pt x="271242" y="686081"/>
                      </a:cubicBezTo>
                      <a:cubicBezTo>
                        <a:pt x="278100" y="719323"/>
                        <a:pt x="308199" y="739230"/>
                        <a:pt x="339918" y="743136"/>
                      </a:cubicBezTo>
                      <a:cubicBezTo>
                        <a:pt x="375922" y="747708"/>
                        <a:pt x="410117" y="729801"/>
                        <a:pt x="424023" y="694844"/>
                      </a:cubicBezTo>
                      <a:cubicBezTo>
                        <a:pt x="438978" y="657125"/>
                        <a:pt x="426690" y="612834"/>
                        <a:pt x="399353" y="584354"/>
                      </a:cubicBezTo>
                      <a:cubicBezTo>
                        <a:pt x="369350" y="553017"/>
                        <a:pt x="323915" y="547587"/>
                        <a:pt x="285053" y="563970"/>
                      </a:cubicBezTo>
                      <a:cubicBezTo>
                        <a:pt x="243905" y="581306"/>
                        <a:pt x="213616" y="619501"/>
                        <a:pt x="207711" y="664554"/>
                      </a:cubicBezTo>
                      <a:cubicBezTo>
                        <a:pt x="201519" y="712084"/>
                        <a:pt x="220284" y="761043"/>
                        <a:pt x="253335" y="794666"/>
                      </a:cubicBezTo>
                      <a:cubicBezTo>
                        <a:pt x="317724" y="860198"/>
                        <a:pt x="428690" y="858293"/>
                        <a:pt x="498795" y="803715"/>
                      </a:cubicBezTo>
                      <a:cubicBezTo>
                        <a:pt x="576328" y="743326"/>
                        <a:pt x="594045" y="629121"/>
                        <a:pt x="556135" y="541015"/>
                      </a:cubicBezTo>
                      <a:cubicBezTo>
                        <a:pt x="515559" y="446718"/>
                        <a:pt x="412498" y="389568"/>
                        <a:pt x="313247" y="390615"/>
                      </a:cubicBezTo>
                      <a:cubicBezTo>
                        <a:pt x="236190" y="391377"/>
                        <a:pt x="165515" y="426620"/>
                        <a:pt x="112365" y="480436"/>
                      </a:cubicBezTo>
                      <a:cubicBezTo>
                        <a:pt x="153989" y="428525"/>
                        <a:pt x="215140" y="393378"/>
                        <a:pt x="279720" y="376614"/>
                      </a:cubicBezTo>
                      <a:cubicBezTo>
                        <a:pt x="393353" y="347181"/>
                        <a:pt x="512129" y="377852"/>
                        <a:pt x="620048" y="415952"/>
                      </a:cubicBezTo>
                      <a:cubicBezTo>
                        <a:pt x="675578" y="435573"/>
                        <a:pt x="730538" y="460148"/>
                        <a:pt x="787593" y="474721"/>
                      </a:cubicBezTo>
                      <a:cubicBezTo>
                        <a:pt x="841409" y="488437"/>
                        <a:pt x="900845" y="485484"/>
                        <a:pt x="944469" y="447289"/>
                      </a:cubicBezTo>
                      <a:cubicBezTo>
                        <a:pt x="988284" y="408903"/>
                        <a:pt x="990285" y="346610"/>
                        <a:pt x="990570" y="292317"/>
                      </a:cubicBezTo>
                      <a:cubicBezTo>
                        <a:pt x="990856" y="229357"/>
                        <a:pt x="998571" y="166968"/>
                        <a:pt x="1016097" y="106389"/>
                      </a:cubicBezTo>
                      <a:cubicBezTo>
                        <a:pt x="1022955" y="82767"/>
                        <a:pt x="1033052" y="55240"/>
                        <a:pt x="1053435" y="40191"/>
                      </a:cubicBezTo>
                      <a:cubicBezTo>
                        <a:pt x="1074771" y="24474"/>
                        <a:pt x="1099917" y="31237"/>
                        <a:pt x="1116205" y="50573"/>
                      </a:cubicBezTo>
                      <a:cubicBezTo>
                        <a:pt x="1132874" y="70194"/>
                        <a:pt x="1140970" y="97912"/>
                        <a:pt x="1140494" y="123534"/>
                      </a:cubicBezTo>
                      <a:cubicBezTo>
                        <a:pt x="1140303" y="137346"/>
                        <a:pt x="1137446" y="158396"/>
                        <a:pt x="1123539" y="165349"/>
                      </a:cubicBezTo>
                      <a:cubicBezTo>
                        <a:pt x="1111538" y="171350"/>
                        <a:pt x="1090106" y="160015"/>
                        <a:pt x="1093821" y="145156"/>
                      </a:cubicBezTo>
                      <a:cubicBezTo>
                        <a:pt x="1094774" y="141441"/>
                        <a:pt x="1089630" y="137631"/>
                        <a:pt x="1086963" y="141156"/>
                      </a:cubicBezTo>
                      <a:cubicBezTo>
                        <a:pt x="1075438" y="156110"/>
                        <a:pt x="1083153" y="175065"/>
                        <a:pt x="1098870" y="183447"/>
                      </a:cubicBezTo>
                      <a:cubicBezTo>
                        <a:pt x="1119634" y="194496"/>
                        <a:pt x="1141922" y="184209"/>
                        <a:pt x="1153257" y="164778"/>
                      </a:cubicBezTo>
                      <a:cubicBezTo>
                        <a:pt x="1177737" y="122868"/>
                        <a:pt x="1161830" y="55907"/>
                        <a:pt x="1129159" y="22950"/>
                      </a:cubicBezTo>
                      <a:cubicBezTo>
                        <a:pt x="1111919" y="5520"/>
                        <a:pt x="1088106" y="-3148"/>
                        <a:pt x="1064008" y="1043"/>
                      </a:cubicBezTo>
                      <a:cubicBezTo>
                        <a:pt x="1037910" y="5615"/>
                        <a:pt x="1017431" y="24474"/>
                        <a:pt x="1002095" y="45429"/>
                      </a:cubicBezTo>
                      <a:cubicBezTo>
                        <a:pt x="983617" y="70671"/>
                        <a:pt x="972473" y="100674"/>
                        <a:pt x="962186" y="130107"/>
                      </a:cubicBezTo>
                      <a:cubicBezTo>
                        <a:pt x="949994" y="165159"/>
                        <a:pt x="940564" y="201163"/>
                        <a:pt x="934087" y="237739"/>
                      </a:cubicBezTo>
                      <a:cubicBezTo>
                        <a:pt x="928562" y="269267"/>
                        <a:pt x="926943" y="301461"/>
                        <a:pt x="920466" y="332799"/>
                      </a:cubicBezTo>
                      <a:cubicBezTo>
                        <a:pt x="915609" y="356421"/>
                        <a:pt x="906369" y="381376"/>
                        <a:pt x="887986" y="392139"/>
                      </a:cubicBezTo>
                      <a:cubicBezTo>
                        <a:pt x="879699" y="396997"/>
                        <a:pt x="868555" y="399569"/>
                        <a:pt x="861602" y="399950"/>
                      </a:cubicBezTo>
                      <a:cubicBezTo>
                        <a:pt x="847410" y="400712"/>
                        <a:pt x="836646" y="399474"/>
                        <a:pt x="825788" y="397759"/>
                      </a:cubicBezTo>
                      <a:cubicBezTo>
                        <a:pt x="795022" y="392901"/>
                        <a:pt x="765590" y="383281"/>
                        <a:pt x="735872" y="374042"/>
                      </a:cubicBezTo>
                      <a:cubicBezTo>
                        <a:pt x="632145" y="341657"/>
                        <a:pt x="520226" y="311367"/>
                        <a:pt x="410117" y="316225"/>
                      </a:cubicBezTo>
                      <a:cubicBezTo>
                        <a:pt x="316962" y="310129"/>
                        <a:pt x="223617" y="332608"/>
                        <a:pt x="145988" y="390806"/>
                      </a:cubicBezTo>
                      <a:cubicBezTo>
                        <a:pt x="47976" y="464148"/>
                        <a:pt x="-12698" y="583306"/>
                        <a:pt x="2256" y="708369"/>
                      </a:cubicBezTo>
                      <a:close/>
                      <a:moveTo>
                        <a:pt x="1698754" y="1731831"/>
                      </a:moveTo>
                      <a:cubicBezTo>
                        <a:pt x="1646271" y="1716496"/>
                        <a:pt x="1596455" y="1693921"/>
                        <a:pt x="1549497" y="1665918"/>
                      </a:cubicBezTo>
                      <a:cubicBezTo>
                        <a:pt x="1504349" y="1638962"/>
                        <a:pt x="1461105" y="1607910"/>
                        <a:pt x="1426625" y="1567429"/>
                      </a:cubicBezTo>
                      <a:cubicBezTo>
                        <a:pt x="1374237" y="1505803"/>
                        <a:pt x="1346615" y="1389883"/>
                        <a:pt x="1427863" y="1340163"/>
                      </a:cubicBezTo>
                      <a:cubicBezTo>
                        <a:pt x="1508921" y="1290537"/>
                        <a:pt x="1617506" y="1345116"/>
                        <a:pt x="1678180" y="1403885"/>
                      </a:cubicBezTo>
                      <a:cubicBezTo>
                        <a:pt x="1754571" y="1477799"/>
                        <a:pt x="1792575" y="1605243"/>
                        <a:pt x="1726757" y="1699350"/>
                      </a:cubicBezTo>
                      <a:cubicBezTo>
                        <a:pt x="1718376" y="1711352"/>
                        <a:pt x="1708946" y="1722115"/>
                        <a:pt x="1698659" y="1731926"/>
                      </a:cubicBezTo>
                      <a:close/>
                      <a:moveTo>
                        <a:pt x="1525971" y="271267"/>
                      </a:moveTo>
                      <a:cubicBezTo>
                        <a:pt x="1577596" y="217546"/>
                        <a:pt x="1678085" y="210021"/>
                        <a:pt x="1729044" y="269553"/>
                      </a:cubicBezTo>
                      <a:cubicBezTo>
                        <a:pt x="1763810" y="310224"/>
                        <a:pt x="1756952" y="368136"/>
                        <a:pt x="1741426" y="415476"/>
                      </a:cubicBezTo>
                      <a:cubicBezTo>
                        <a:pt x="1722281" y="473864"/>
                        <a:pt x="1691705" y="528918"/>
                        <a:pt x="1665416" y="584163"/>
                      </a:cubicBezTo>
                      <a:cubicBezTo>
                        <a:pt x="1648938" y="618739"/>
                        <a:pt x="1632555" y="653315"/>
                        <a:pt x="1616077" y="687795"/>
                      </a:cubicBezTo>
                      <a:cubicBezTo>
                        <a:pt x="1573214" y="640551"/>
                        <a:pt x="1534353" y="589878"/>
                        <a:pt x="1506159" y="532919"/>
                      </a:cubicBezTo>
                      <a:cubicBezTo>
                        <a:pt x="1465963" y="451480"/>
                        <a:pt x="1459010" y="340895"/>
                        <a:pt x="1525971" y="271267"/>
                      </a:cubicBezTo>
                      <a:close/>
                      <a:moveTo>
                        <a:pt x="1859060" y="1107753"/>
                      </a:moveTo>
                      <a:cubicBezTo>
                        <a:pt x="1824865" y="1125946"/>
                        <a:pt x="1788670" y="1142900"/>
                        <a:pt x="1751046" y="1153282"/>
                      </a:cubicBezTo>
                      <a:cubicBezTo>
                        <a:pt x="1721043" y="1158807"/>
                        <a:pt x="1690658" y="1160807"/>
                        <a:pt x="1660463" y="1154806"/>
                      </a:cubicBezTo>
                      <a:cubicBezTo>
                        <a:pt x="1615887" y="1145948"/>
                        <a:pt x="1571119" y="1121183"/>
                        <a:pt x="1555974" y="1075082"/>
                      </a:cubicBezTo>
                      <a:cubicBezTo>
                        <a:pt x="1540734" y="1028600"/>
                        <a:pt x="1553021" y="977641"/>
                        <a:pt x="1570071" y="933540"/>
                      </a:cubicBezTo>
                      <a:cubicBezTo>
                        <a:pt x="1586073" y="892202"/>
                        <a:pt x="1607886" y="854007"/>
                        <a:pt x="1632079" y="817240"/>
                      </a:cubicBezTo>
                      <a:cubicBezTo>
                        <a:pt x="1652748" y="836195"/>
                        <a:pt x="1673894" y="854673"/>
                        <a:pt x="1695420" y="872676"/>
                      </a:cubicBezTo>
                      <a:cubicBezTo>
                        <a:pt x="1773049" y="937541"/>
                        <a:pt x="1855821" y="997929"/>
                        <a:pt x="1934307" y="1062985"/>
                      </a:cubicBezTo>
                      <a:cubicBezTo>
                        <a:pt x="1909923" y="1079082"/>
                        <a:pt x="1884777" y="1094037"/>
                        <a:pt x="1859060" y="1107753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 w="9525" cap="flat" cmpd="sng">
                  <a:solidFill>
                    <a:schemeClr val="dk1"/>
                  </a:solidFill>
                  <a:prstDash val="solid"/>
                  <a:miter lim="8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1318" name="Google Shape;1318;p28"/>
                <p:cNvGrpSpPr/>
                <p:nvPr/>
              </p:nvGrpSpPr>
              <p:grpSpPr>
                <a:xfrm flipH="1">
                  <a:off x="9774" y="430827"/>
                  <a:ext cx="252956" cy="306479"/>
                  <a:chOff x="8122062" y="1569816"/>
                  <a:chExt cx="266129" cy="307370"/>
                </a:xfrm>
              </p:grpSpPr>
              <p:sp>
                <p:nvSpPr>
                  <p:cNvPr id="1319" name="Google Shape;1319;p28"/>
                  <p:cNvSpPr/>
                  <p:nvPr/>
                </p:nvSpPr>
                <p:spPr>
                  <a:xfrm>
                    <a:off x="8161881" y="1569816"/>
                    <a:ext cx="186210" cy="30737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210" h="307370" extrusionOk="0">
                        <a:moveTo>
                          <a:pt x="68100" y="3713"/>
                        </a:moveTo>
                        <a:cubicBezTo>
                          <a:pt x="79149" y="-97"/>
                          <a:pt x="90960" y="-954"/>
                          <a:pt x="102485" y="1046"/>
                        </a:cubicBezTo>
                        <a:cubicBezTo>
                          <a:pt x="130107" y="5713"/>
                          <a:pt x="181352" y="24859"/>
                          <a:pt x="185924" y="102868"/>
                        </a:cubicBezTo>
                        <a:cubicBezTo>
                          <a:pt x="192305" y="210120"/>
                          <a:pt x="90007" y="307370"/>
                          <a:pt x="90007" y="307370"/>
                        </a:cubicBezTo>
                        <a:cubicBezTo>
                          <a:pt x="90007" y="307370"/>
                          <a:pt x="2853" y="204119"/>
                          <a:pt x="91" y="115537"/>
                        </a:cubicBezTo>
                        <a:cubicBezTo>
                          <a:pt x="-2290" y="38765"/>
                          <a:pt x="42668" y="12476"/>
                          <a:pt x="68100" y="3808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20" name="Google Shape;1320;p28"/>
                  <p:cNvSpPr/>
                  <p:nvPr/>
                </p:nvSpPr>
                <p:spPr>
                  <a:xfrm>
                    <a:off x="8177946" y="1596294"/>
                    <a:ext cx="73941" cy="2807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3941" h="280796" extrusionOk="0">
                        <a:moveTo>
                          <a:pt x="73942" y="280797"/>
                        </a:moveTo>
                        <a:cubicBezTo>
                          <a:pt x="50224" y="235649"/>
                          <a:pt x="31556" y="187071"/>
                          <a:pt x="15744" y="138493"/>
                        </a:cubicBezTo>
                        <a:cubicBezTo>
                          <a:pt x="8315" y="115824"/>
                          <a:pt x="1837" y="92678"/>
                          <a:pt x="313" y="68866"/>
                        </a:cubicBezTo>
                        <a:cubicBezTo>
                          <a:pt x="-1210" y="45053"/>
                          <a:pt x="2695" y="20383"/>
                          <a:pt x="14887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21" name="Google Shape;1321;p28"/>
                  <p:cNvSpPr/>
                  <p:nvPr/>
                </p:nvSpPr>
                <p:spPr>
                  <a:xfrm>
                    <a:off x="8252078" y="1598866"/>
                    <a:ext cx="77543" cy="2781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543" h="278129" extrusionOk="0">
                        <a:moveTo>
                          <a:pt x="0" y="278130"/>
                        </a:moveTo>
                        <a:cubicBezTo>
                          <a:pt x="21431" y="252222"/>
                          <a:pt x="37052" y="221742"/>
                          <a:pt x="48292" y="189833"/>
                        </a:cubicBezTo>
                        <a:cubicBezTo>
                          <a:pt x="59627" y="158020"/>
                          <a:pt x="66675" y="124777"/>
                          <a:pt x="72581" y="91440"/>
                        </a:cubicBezTo>
                        <a:cubicBezTo>
                          <a:pt x="75248" y="76105"/>
                          <a:pt x="77724" y="60674"/>
                          <a:pt x="77534" y="45053"/>
                        </a:cubicBezTo>
                        <a:cubicBezTo>
                          <a:pt x="77343" y="29432"/>
                          <a:pt x="74581" y="13716"/>
                          <a:pt x="67247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22" name="Google Shape;1322;p28"/>
                  <p:cNvSpPr/>
                  <p:nvPr/>
                </p:nvSpPr>
                <p:spPr>
                  <a:xfrm>
                    <a:off x="8122062" y="1626298"/>
                    <a:ext cx="86169" cy="2319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6169" h="231940" extrusionOk="0">
                        <a:moveTo>
                          <a:pt x="49721" y="0"/>
                        </a:moveTo>
                        <a:cubicBezTo>
                          <a:pt x="49721" y="0"/>
                          <a:pt x="4572" y="52768"/>
                          <a:pt x="21050" y="135445"/>
                        </a:cubicBezTo>
                        <a:cubicBezTo>
                          <a:pt x="37529" y="218122"/>
                          <a:pt x="0" y="230314"/>
                          <a:pt x="0" y="230314"/>
                        </a:cubicBezTo>
                        <a:cubicBezTo>
                          <a:pt x="0" y="230314"/>
                          <a:pt x="82963" y="248888"/>
                          <a:pt x="86011" y="160496"/>
                        </a:cubicBezTo>
                        <a:cubicBezTo>
                          <a:pt x="88963" y="72104"/>
                          <a:pt x="49721" y="95"/>
                          <a:pt x="49721" y="95"/>
                        </a:cubicBez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23" name="Google Shape;1323;p28"/>
                  <p:cNvSpPr/>
                  <p:nvPr/>
                </p:nvSpPr>
                <p:spPr>
                  <a:xfrm>
                    <a:off x="8300431" y="1626679"/>
                    <a:ext cx="87759" cy="23118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7759" h="231182" extrusionOk="0">
                        <a:moveTo>
                          <a:pt x="33372" y="0"/>
                        </a:moveTo>
                        <a:cubicBezTo>
                          <a:pt x="33372" y="0"/>
                          <a:pt x="79569" y="51816"/>
                          <a:pt x="64805" y="134779"/>
                        </a:cubicBezTo>
                        <a:cubicBezTo>
                          <a:pt x="50041" y="217742"/>
                          <a:pt x="87760" y="229171"/>
                          <a:pt x="87760" y="229171"/>
                        </a:cubicBezTo>
                        <a:cubicBezTo>
                          <a:pt x="87760" y="229171"/>
                          <a:pt x="5178" y="249460"/>
                          <a:pt x="416" y="161163"/>
                        </a:cubicBezTo>
                        <a:cubicBezTo>
                          <a:pt x="-4347" y="72771"/>
                          <a:pt x="33372" y="0"/>
                          <a:pt x="33372" y="0"/>
                        </a:cubicBez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24" name="Google Shape;1324;p28"/>
                  <p:cNvSpPr/>
                  <p:nvPr/>
                </p:nvSpPr>
                <p:spPr>
                  <a:xfrm>
                    <a:off x="8122062" y="1671066"/>
                    <a:ext cx="39242" cy="1855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242" h="185546" extrusionOk="0">
                        <a:moveTo>
                          <a:pt x="0" y="185547"/>
                        </a:moveTo>
                        <a:cubicBezTo>
                          <a:pt x="13145" y="181737"/>
                          <a:pt x="23336" y="171164"/>
                          <a:pt x="28480" y="158305"/>
                        </a:cubicBezTo>
                        <a:cubicBezTo>
                          <a:pt x="33623" y="145447"/>
                          <a:pt x="34290" y="131159"/>
                          <a:pt x="33433" y="117348"/>
                        </a:cubicBezTo>
                        <a:cubicBezTo>
                          <a:pt x="32576" y="103537"/>
                          <a:pt x="30385" y="89725"/>
                          <a:pt x="29813" y="75914"/>
                        </a:cubicBezTo>
                        <a:cubicBezTo>
                          <a:pt x="28956" y="54673"/>
                          <a:pt x="32195" y="20002"/>
                          <a:pt x="39243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25" name="Google Shape;1325;p28"/>
                  <p:cNvSpPr/>
                  <p:nvPr/>
                </p:nvSpPr>
                <p:spPr>
                  <a:xfrm>
                    <a:off x="8348472" y="1677447"/>
                    <a:ext cx="39719" cy="1784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719" h="178403" extrusionOk="0">
                        <a:moveTo>
                          <a:pt x="39719" y="178403"/>
                        </a:moveTo>
                        <a:cubicBezTo>
                          <a:pt x="23431" y="174117"/>
                          <a:pt x="9715" y="162020"/>
                          <a:pt x="4667" y="145733"/>
                        </a:cubicBezTo>
                        <a:cubicBezTo>
                          <a:pt x="-381" y="129445"/>
                          <a:pt x="476" y="111919"/>
                          <a:pt x="2762" y="94964"/>
                        </a:cubicBezTo>
                        <a:cubicBezTo>
                          <a:pt x="4953" y="78010"/>
                          <a:pt x="8477" y="61246"/>
                          <a:pt x="8382" y="44101"/>
                        </a:cubicBezTo>
                        <a:cubicBezTo>
                          <a:pt x="8382" y="29051"/>
                          <a:pt x="5429" y="14002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26" name="Google Shape;1326;p28"/>
                  <p:cNvSpPr/>
                  <p:nvPr/>
                </p:nvSpPr>
                <p:spPr>
                  <a:xfrm>
                    <a:off x="8273319" y="1760696"/>
                    <a:ext cx="74866" cy="1142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4866" h="114232" extrusionOk="0">
                        <a:moveTo>
                          <a:pt x="0" y="54197"/>
                        </a:moveTo>
                        <a:cubicBezTo>
                          <a:pt x="0" y="54197"/>
                          <a:pt x="-381" y="86963"/>
                          <a:pt x="24194" y="101918"/>
                        </a:cubicBezTo>
                        <a:cubicBezTo>
                          <a:pt x="48768" y="116872"/>
                          <a:pt x="74867" y="114014"/>
                          <a:pt x="74867" y="114014"/>
                        </a:cubicBezTo>
                        <a:cubicBezTo>
                          <a:pt x="74867" y="114014"/>
                          <a:pt x="46673" y="90869"/>
                          <a:pt x="50483" y="55245"/>
                        </a:cubicBezTo>
                        <a:cubicBezTo>
                          <a:pt x="54293" y="19622"/>
                          <a:pt x="37434" y="0"/>
                          <a:pt x="37434" y="0"/>
                        </a:cubicBezTo>
                        <a:lnTo>
                          <a:pt x="0" y="54102"/>
                        </a:ln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27" name="Google Shape;1327;p28"/>
                  <p:cNvSpPr/>
                  <p:nvPr/>
                </p:nvSpPr>
                <p:spPr>
                  <a:xfrm>
                    <a:off x="8159781" y="1760696"/>
                    <a:ext cx="74866" cy="1142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4866" h="114232" extrusionOk="0">
                        <a:moveTo>
                          <a:pt x="74866" y="54197"/>
                        </a:moveTo>
                        <a:cubicBezTo>
                          <a:pt x="74866" y="54197"/>
                          <a:pt x="75247" y="86963"/>
                          <a:pt x="50673" y="101918"/>
                        </a:cubicBezTo>
                        <a:cubicBezTo>
                          <a:pt x="26098" y="116872"/>
                          <a:pt x="0" y="114014"/>
                          <a:pt x="0" y="114014"/>
                        </a:cubicBezTo>
                        <a:cubicBezTo>
                          <a:pt x="0" y="114014"/>
                          <a:pt x="28194" y="90869"/>
                          <a:pt x="24384" y="55245"/>
                        </a:cubicBezTo>
                        <a:cubicBezTo>
                          <a:pt x="20574" y="19622"/>
                          <a:pt x="37433" y="0"/>
                          <a:pt x="37433" y="0"/>
                        </a:cubicBezTo>
                        <a:lnTo>
                          <a:pt x="74866" y="54102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28" name="Google Shape;1328;p28"/>
                  <p:cNvSpPr/>
                  <p:nvPr/>
                </p:nvSpPr>
                <p:spPr>
                  <a:xfrm>
                    <a:off x="8161400" y="1811369"/>
                    <a:ext cx="44291" cy="626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291" h="62674" extrusionOk="0">
                        <a:moveTo>
                          <a:pt x="0" y="62675"/>
                        </a:moveTo>
                        <a:cubicBezTo>
                          <a:pt x="24955" y="51530"/>
                          <a:pt x="41338" y="27432"/>
                          <a:pt x="44291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29" name="Google Shape;1329;p28"/>
                  <p:cNvSpPr/>
                  <p:nvPr/>
                </p:nvSpPr>
                <p:spPr>
                  <a:xfrm>
                    <a:off x="8303704" y="1815179"/>
                    <a:ext cx="44386" cy="595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386" h="59531" extrusionOk="0">
                        <a:moveTo>
                          <a:pt x="44387" y="59531"/>
                        </a:moveTo>
                        <a:cubicBezTo>
                          <a:pt x="21241" y="48577"/>
                          <a:pt x="2762" y="25813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30" name="Google Shape;1330;p28"/>
                <p:cNvGrpSpPr/>
                <p:nvPr/>
              </p:nvGrpSpPr>
              <p:grpSpPr>
                <a:xfrm flipH="1">
                  <a:off x="970572" y="440762"/>
                  <a:ext cx="356541" cy="394811"/>
                  <a:chOff x="7002248" y="1579780"/>
                  <a:chExt cx="375109" cy="395959"/>
                </a:xfrm>
              </p:grpSpPr>
              <p:sp>
                <p:nvSpPr>
                  <p:cNvPr id="1331" name="Google Shape;1331;p28"/>
                  <p:cNvSpPr/>
                  <p:nvPr/>
                </p:nvSpPr>
                <p:spPr>
                  <a:xfrm>
                    <a:off x="7134688" y="1579780"/>
                    <a:ext cx="127369" cy="2072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369" h="207299" extrusionOk="0">
                        <a:moveTo>
                          <a:pt x="125076" y="47851"/>
                        </a:moveTo>
                        <a:cubicBezTo>
                          <a:pt x="120123" y="35469"/>
                          <a:pt x="113551" y="31659"/>
                          <a:pt x="107169" y="31754"/>
                        </a:cubicBezTo>
                        <a:cubicBezTo>
                          <a:pt x="97549" y="31849"/>
                          <a:pt x="89167" y="24706"/>
                          <a:pt x="86881" y="15181"/>
                        </a:cubicBezTo>
                        <a:cubicBezTo>
                          <a:pt x="84595" y="5941"/>
                          <a:pt x="78880" y="-1679"/>
                          <a:pt x="65640" y="322"/>
                        </a:cubicBezTo>
                        <a:cubicBezTo>
                          <a:pt x="51829" y="2417"/>
                          <a:pt x="45352" y="11180"/>
                          <a:pt x="42399" y="20038"/>
                        </a:cubicBezTo>
                        <a:cubicBezTo>
                          <a:pt x="39351" y="29182"/>
                          <a:pt x="30874" y="35088"/>
                          <a:pt x="21444" y="35088"/>
                        </a:cubicBezTo>
                        <a:cubicBezTo>
                          <a:pt x="11253" y="35088"/>
                          <a:pt x="585" y="42994"/>
                          <a:pt x="13" y="75569"/>
                        </a:cubicBezTo>
                        <a:cubicBezTo>
                          <a:pt x="-1035" y="139101"/>
                          <a:pt x="61354" y="207300"/>
                          <a:pt x="61354" y="207300"/>
                        </a:cubicBezTo>
                        <a:cubicBezTo>
                          <a:pt x="61354" y="207300"/>
                          <a:pt x="142126" y="90714"/>
                          <a:pt x="124981" y="4775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32" name="Google Shape;1332;p28"/>
                  <p:cNvSpPr/>
                  <p:nvPr/>
                </p:nvSpPr>
                <p:spPr>
                  <a:xfrm>
                    <a:off x="7190288" y="1580483"/>
                    <a:ext cx="16041" cy="18507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041" h="185070" extrusionOk="0">
                        <a:moveTo>
                          <a:pt x="229" y="185071"/>
                        </a:moveTo>
                        <a:cubicBezTo>
                          <a:pt x="-1199" y="123063"/>
                          <a:pt x="4039" y="60865"/>
                          <a:pt x="16041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33" name="Google Shape;1333;p28"/>
                  <p:cNvSpPr/>
                  <p:nvPr/>
                </p:nvSpPr>
                <p:spPr>
                  <a:xfrm>
                    <a:off x="7189850" y="1649538"/>
                    <a:ext cx="187507" cy="1376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7507" h="137606" extrusionOk="0">
                        <a:moveTo>
                          <a:pt x="120491" y="1"/>
                        </a:moveTo>
                        <a:cubicBezTo>
                          <a:pt x="133636" y="-94"/>
                          <a:pt x="139637" y="4669"/>
                          <a:pt x="142018" y="10574"/>
                        </a:cubicBezTo>
                        <a:cubicBezTo>
                          <a:pt x="145637" y="19623"/>
                          <a:pt x="155353" y="24766"/>
                          <a:pt x="164878" y="23242"/>
                        </a:cubicBezTo>
                        <a:cubicBezTo>
                          <a:pt x="174212" y="21814"/>
                          <a:pt x="183261" y="24290"/>
                          <a:pt x="186500" y="37435"/>
                        </a:cubicBezTo>
                        <a:cubicBezTo>
                          <a:pt x="189833" y="51151"/>
                          <a:pt x="184404" y="60580"/>
                          <a:pt x="177451" y="66867"/>
                        </a:cubicBezTo>
                        <a:cubicBezTo>
                          <a:pt x="170307" y="73153"/>
                          <a:pt x="168116" y="83440"/>
                          <a:pt x="171831" y="92299"/>
                        </a:cubicBezTo>
                        <a:cubicBezTo>
                          <a:pt x="175736" y="101824"/>
                          <a:pt x="172688" y="114873"/>
                          <a:pt x="143256" y="127922"/>
                        </a:cubicBezTo>
                        <a:cubicBezTo>
                          <a:pt x="85915" y="153259"/>
                          <a:pt x="0" y="120874"/>
                          <a:pt x="0" y="120874"/>
                        </a:cubicBezTo>
                        <a:cubicBezTo>
                          <a:pt x="0" y="120874"/>
                          <a:pt x="74962" y="382"/>
                          <a:pt x="120587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34" name="Google Shape;1334;p28"/>
                  <p:cNvSpPr/>
                  <p:nvPr/>
                </p:nvSpPr>
                <p:spPr>
                  <a:xfrm>
                    <a:off x="7002248" y="1649538"/>
                    <a:ext cx="187507" cy="1376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7507" h="137606" extrusionOk="0">
                        <a:moveTo>
                          <a:pt x="67016" y="1"/>
                        </a:moveTo>
                        <a:cubicBezTo>
                          <a:pt x="53872" y="-94"/>
                          <a:pt x="47871" y="4669"/>
                          <a:pt x="45490" y="10574"/>
                        </a:cubicBezTo>
                        <a:cubicBezTo>
                          <a:pt x="41870" y="19623"/>
                          <a:pt x="32155" y="24766"/>
                          <a:pt x="22630" y="23242"/>
                        </a:cubicBezTo>
                        <a:cubicBezTo>
                          <a:pt x="13295" y="21814"/>
                          <a:pt x="4247" y="24290"/>
                          <a:pt x="1008" y="37435"/>
                        </a:cubicBezTo>
                        <a:cubicBezTo>
                          <a:pt x="-2326" y="51151"/>
                          <a:pt x="3104" y="60580"/>
                          <a:pt x="10057" y="66867"/>
                        </a:cubicBezTo>
                        <a:cubicBezTo>
                          <a:pt x="17201" y="73153"/>
                          <a:pt x="19391" y="83440"/>
                          <a:pt x="15677" y="92299"/>
                        </a:cubicBezTo>
                        <a:cubicBezTo>
                          <a:pt x="11771" y="101824"/>
                          <a:pt x="14819" y="114873"/>
                          <a:pt x="44252" y="127922"/>
                        </a:cubicBezTo>
                        <a:cubicBezTo>
                          <a:pt x="101592" y="153259"/>
                          <a:pt x="187507" y="120874"/>
                          <a:pt x="187507" y="120874"/>
                        </a:cubicBezTo>
                        <a:cubicBezTo>
                          <a:pt x="187507" y="120874"/>
                          <a:pt x="112546" y="382"/>
                          <a:pt x="66921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35" name="Google Shape;1335;p28"/>
                  <p:cNvSpPr/>
                  <p:nvPr/>
                </p:nvSpPr>
                <p:spPr>
                  <a:xfrm>
                    <a:off x="7007161" y="1681162"/>
                    <a:ext cx="165258" cy="892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258" h="89249" extrusionOk="0">
                        <a:moveTo>
                          <a:pt x="165259" y="89249"/>
                        </a:moveTo>
                        <a:cubicBezTo>
                          <a:pt x="108871" y="62008"/>
                          <a:pt x="53721" y="32290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36" name="Google Shape;1336;p28"/>
                  <p:cNvSpPr/>
                  <p:nvPr/>
                </p:nvSpPr>
                <p:spPr>
                  <a:xfrm>
                    <a:off x="7204138" y="1688020"/>
                    <a:ext cx="172116" cy="823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2116" h="82391" extrusionOk="0">
                        <a:moveTo>
                          <a:pt x="172117" y="0"/>
                        </a:moveTo>
                        <a:cubicBezTo>
                          <a:pt x="115919" y="29908"/>
                          <a:pt x="58484" y="57436"/>
                          <a:pt x="0" y="82391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37" name="Google Shape;1337;p28"/>
                  <p:cNvSpPr/>
                  <p:nvPr/>
                </p:nvSpPr>
                <p:spPr>
                  <a:xfrm>
                    <a:off x="7162502" y="1751066"/>
                    <a:ext cx="57783" cy="591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7783" h="59177" extrusionOk="0">
                        <a:moveTo>
                          <a:pt x="54114" y="43730"/>
                        </a:moveTo>
                        <a:cubicBezTo>
                          <a:pt x="57352" y="37824"/>
                          <a:pt x="58495" y="30871"/>
                          <a:pt x="57352" y="24299"/>
                        </a:cubicBezTo>
                        <a:cubicBezTo>
                          <a:pt x="55162" y="11630"/>
                          <a:pt x="43922" y="1248"/>
                          <a:pt x="31349" y="105"/>
                        </a:cubicBezTo>
                        <a:cubicBezTo>
                          <a:pt x="18776" y="-1038"/>
                          <a:pt x="5917" y="7249"/>
                          <a:pt x="1631" y="19346"/>
                        </a:cubicBezTo>
                        <a:cubicBezTo>
                          <a:pt x="-1798" y="29061"/>
                          <a:pt x="393" y="40491"/>
                          <a:pt x="6203" y="48778"/>
                        </a:cubicBezTo>
                        <a:cubicBezTo>
                          <a:pt x="18014" y="65637"/>
                          <a:pt x="44875" y="60589"/>
                          <a:pt x="54114" y="4373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38" name="Google Shape;1338;p28"/>
                  <p:cNvSpPr/>
                  <p:nvPr/>
                </p:nvSpPr>
                <p:spPr>
                  <a:xfrm>
                    <a:off x="7189755" y="1768391"/>
                    <a:ext cx="176443" cy="1380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6443" h="138014" extrusionOk="0">
                        <a:moveTo>
                          <a:pt x="165640" y="36501"/>
                        </a:moveTo>
                        <a:cubicBezTo>
                          <a:pt x="172879" y="47550"/>
                          <a:pt x="172308" y="55265"/>
                          <a:pt x="168593" y="60599"/>
                        </a:cubicBezTo>
                        <a:cubicBezTo>
                          <a:pt x="163068" y="68600"/>
                          <a:pt x="164211" y="79744"/>
                          <a:pt x="170593" y="86983"/>
                        </a:cubicBezTo>
                        <a:cubicBezTo>
                          <a:pt x="176879" y="94127"/>
                          <a:pt x="179737" y="103176"/>
                          <a:pt x="170688" y="113082"/>
                        </a:cubicBezTo>
                        <a:cubicBezTo>
                          <a:pt x="161163" y="123464"/>
                          <a:pt x="150495" y="124036"/>
                          <a:pt x="141542" y="121464"/>
                        </a:cubicBezTo>
                        <a:cubicBezTo>
                          <a:pt x="132493" y="118892"/>
                          <a:pt x="122777" y="122607"/>
                          <a:pt x="117539" y="130513"/>
                        </a:cubicBezTo>
                        <a:cubicBezTo>
                          <a:pt x="111824" y="139085"/>
                          <a:pt x="99441" y="143562"/>
                          <a:pt x="72581" y="125655"/>
                        </a:cubicBezTo>
                        <a:cubicBezTo>
                          <a:pt x="20384" y="90793"/>
                          <a:pt x="0" y="20"/>
                          <a:pt x="0" y="20"/>
                        </a:cubicBezTo>
                        <a:cubicBezTo>
                          <a:pt x="0" y="20"/>
                          <a:pt x="140303" y="-2075"/>
                          <a:pt x="165545" y="3640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39" name="Google Shape;1339;p28"/>
                  <p:cNvSpPr/>
                  <p:nvPr/>
                </p:nvSpPr>
                <p:spPr>
                  <a:xfrm>
                    <a:off x="7013407" y="1768391"/>
                    <a:ext cx="176443" cy="1380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6443" h="138014" extrusionOk="0">
                        <a:moveTo>
                          <a:pt x="10804" y="36501"/>
                        </a:moveTo>
                        <a:cubicBezTo>
                          <a:pt x="3565" y="47550"/>
                          <a:pt x="4136" y="55265"/>
                          <a:pt x="7851" y="60599"/>
                        </a:cubicBezTo>
                        <a:cubicBezTo>
                          <a:pt x="13376" y="68600"/>
                          <a:pt x="12233" y="79744"/>
                          <a:pt x="5851" y="86983"/>
                        </a:cubicBezTo>
                        <a:cubicBezTo>
                          <a:pt x="-436" y="94127"/>
                          <a:pt x="-3293" y="103176"/>
                          <a:pt x="5756" y="113082"/>
                        </a:cubicBezTo>
                        <a:cubicBezTo>
                          <a:pt x="15281" y="123464"/>
                          <a:pt x="25949" y="124036"/>
                          <a:pt x="34902" y="121464"/>
                        </a:cubicBezTo>
                        <a:cubicBezTo>
                          <a:pt x="43951" y="118892"/>
                          <a:pt x="53666" y="122607"/>
                          <a:pt x="58905" y="130513"/>
                        </a:cubicBezTo>
                        <a:cubicBezTo>
                          <a:pt x="64620" y="139085"/>
                          <a:pt x="77002" y="143562"/>
                          <a:pt x="103863" y="125655"/>
                        </a:cubicBezTo>
                        <a:cubicBezTo>
                          <a:pt x="156060" y="90793"/>
                          <a:pt x="176443" y="20"/>
                          <a:pt x="176443" y="20"/>
                        </a:cubicBezTo>
                        <a:cubicBezTo>
                          <a:pt x="176443" y="20"/>
                          <a:pt x="36140" y="-2075"/>
                          <a:pt x="10899" y="3640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40" name="Google Shape;1340;p28"/>
                  <p:cNvSpPr/>
                  <p:nvPr/>
                </p:nvSpPr>
                <p:spPr>
                  <a:xfrm>
                    <a:off x="7121549" y="1768411"/>
                    <a:ext cx="127369" cy="2073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369" h="207328" extrusionOk="0">
                        <a:moveTo>
                          <a:pt x="2293" y="159544"/>
                        </a:moveTo>
                        <a:cubicBezTo>
                          <a:pt x="7246" y="171926"/>
                          <a:pt x="13819" y="175736"/>
                          <a:pt x="20200" y="175641"/>
                        </a:cubicBezTo>
                        <a:cubicBezTo>
                          <a:pt x="29820" y="175546"/>
                          <a:pt x="38202" y="182689"/>
                          <a:pt x="40489" y="192214"/>
                        </a:cubicBezTo>
                        <a:cubicBezTo>
                          <a:pt x="42775" y="201454"/>
                          <a:pt x="48490" y="209074"/>
                          <a:pt x="61729" y="206978"/>
                        </a:cubicBezTo>
                        <a:cubicBezTo>
                          <a:pt x="75541" y="204883"/>
                          <a:pt x="82018" y="196120"/>
                          <a:pt x="84970" y="187261"/>
                        </a:cubicBezTo>
                        <a:cubicBezTo>
                          <a:pt x="88018" y="178117"/>
                          <a:pt x="96495" y="172212"/>
                          <a:pt x="105925" y="172212"/>
                        </a:cubicBezTo>
                        <a:cubicBezTo>
                          <a:pt x="116117" y="172212"/>
                          <a:pt x="126785" y="164306"/>
                          <a:pt x="127357" y="131731"/>
                        </a:cubicBezTo>
                        <a:cubicBezTo>
                          <a:pt x="128404" y="68199"/>
                          <a:pt x="66016" y="0"/>
                          <a:pt x="66016" y="0"/>
                        </a:cubicBezTo>
                        <a:cubicBezTo>
                          <a:pt x="66016" y="0"/>
                          <a:pt x="-14756" y="116586"/>
                          <a:pt x="2389" y="159544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41" name="Google Shape;1341;p28"/>
                  <p:cNvSpPr/>
                  <p:nvPr/>
                </p:nvSpPr>
                <p:spPr>
                  <a:xfrm>
                    <a:off x="7182555" y="1786223"/>
                    <a:ext cx="15296" cy="18764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296" h="187642" extrusionOk="0">
                        <a:moveTo>
                          <a:pt x="1771" y="187643"/>
                        </a:moveTo>
                        <a:cubicBezTo>
                          <a:pt x="-2896" y="124873"/>
                          <a:pt x="1676" y="61341"/>
                          <a:pt x="15297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42" name="Google Shape;1342;p28"/>
                  <p:cNvSpPr/>
                  <p:nvPr/>
                </p:nvSpPr>
                <p:spPr>
                  <a:xfrm>
                    <a:off x="7201947" y="1787652"/>
                    <a:ext cx="157829" cy="943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7829" h="94392" extrusionOk="0">
                        <a:moveTo>
                          <a:pt x="157829" y="94393"/>
                        </a:moveTo>
                        <a:cubicBezTo>
                          <a:pt x="102203" y="68580"/>
                          <a:pt x="49244" y="36862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43" name="Google Shape;1343;p28"/>
                  <p:cNvSpPr/>
                  <p:nvPr/>
                </p:nvSpPr>
                <p:spPr>
                  <a:xfrm>
                    <a:off x="7014972" y="1789556"/>
                    <a:ext cx="161353" cy="833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353" h="83343" extrusionOk="0">
                        <a:moveTo>
                          <a:pt x="161354" y="0"/>
                        </a:moveTo>
                        <a:cubicBezTo>
                          <a:pt x="111823" y="35433"/>
                          <a:pt x="57340" y="63627"/>
                          <a:pt x="0" y="83344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44" name="Google Shape;1344;p28"/>
                <p:cNvGrpSpPr/>
                <p:nvPr/>
              </p:nvGrpSpPr>
              <p:grpSpPr>
                <a:xfrm flipH="1">
                  <a:off x="1805178" y="456225"/>
                  <a:ext cx="299913" cy="325529"/>
                  <a:chOff x="6183755" y="1595288"/>
                  <a:chExt cx="315532" cy="326476"/>
                </a:xfrm>
              </p:grpSpPr>
              <p:sp>
                <p:nvSpPr>
                  <p:cNvPr id="1345" name="Google Shape;1345;p28"/>
                  <p:cNvSpPr/>
                  <p:nvPr/>
                </p:nvSpPr>
                <p:spPr>
                  <a:xfrm>
                    <a:off x="6183755" y="1595288"/>
                    <a:ext cx="227221" cy="2558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7221" h="255894" extrusionOk="0">
                        <a:moveTo>
                          <a:pt x="14067" y="40630"/>
                        </a:moveTo>
                        <a:cubicBezTo>
                          <a:pt x="19972" y="30438"/>
                          <a:pt x="28449" y="21961"/>
                          <a:pt x="38355" y="15770"/>
                        </a:cubicBezTo>
                        <a:cubicBezTo>
                          <a:pt x="62263" y="911"/>
                          <a:pt x="113317" y="-18616"/>
                          <a:pt x="167038" y="37391"/>
                        </a:cubicBezTo>
                        <a:cubicBezTo>
                          <a:pt x="240857" y="114353"/>
                          <a:pt x="225998" y="255895"/>
                          <a:pt x="225998" y="255895"/>
                        </a:cubicBezTo>
                        <a:cubicBezTo>
                          <a:pt x="225998" y="255895"/>
                          <a:pt x="93600" y="235702"/>
                          <a:pt x="34545" y="170456"/>
                        </a:cubicBezTo>
                        <a:cubicBezTo>
                          <a:pt x="-16604" y="113972"/>
                          <a:pt x="446" y="64252"/>
                          <a:pt x="14067" y="4072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46" name="Google Shape;1346;p28"/>
                  <p:cNvSpPr/>
                  <p:nvPr/>
                </p:nvSpPr>
                <p:spPr>
                  <a:xfrm>
                    <a:off x="6281832" y="1595818"/>
                    <a:ext cx="128016" cy="2550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016" h="255079" extrusionOk="0">
                        <a:moveTo>
                          <a:pt x="128016" y="255079"/>
                        </a:moveTo>
                        <a:cubicBezTo>
                          <a:pt x="127635" y="221266"/>
                          <a:pt x="119729" y="187738"/>
                          <a:pt x="107823" y="156210"/>
                        </a:cubicBezTo>
                        <a:cubicBezTo>
                          <a:pt x="95917" y="124682"/>
                          <a:pt x="79915" y="94774"/>
                          <a:pt x="62865" y="65627"/>
                        </a:cubicBezTo>
                        <a:cubicBezTo>
                          <a:pt x="55054" y="52197"/>
                          <a:pt x="46863" y="38957"/>
                          <a:pt x="36766" y="27242"/>
                        </a:cubicBezTo>
                        <a:cubicBezTo>
                          <a:pt x="26670" y="15526"/>
                          <a:pt x="14288" y="5524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47" name="Google Shape;1347;p28"/>
                  <p:cNvSpPr/>
                  <p:nvPr/>
                </p:nvSpPr>
                <p:spPr>
                  <a:xfrm>
                    <a:off x="6310693" y="1607153"/>
                    <a:ext cx="188594" cy="170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8594" h="170539" extrusionOk="0">
                        <a:moveTo>
                          <a:pt x="0" y="0"/>
                        </a:moveTo>
                        <a:cubicBezTo>
                          <a:pt x="0" y="0"/>
                          <a:pt x="68294" y="8477"/>
                          <a:pt x="110490" y="81058"/>
                        </a:cubicBezTo>
                        <a:cubicBezTo>
                          <a:pt x="152781" y="153638"/>
                          <a:pt x="188595" y="137255"/>
                          <a:pt x="188595" y="137255"/>
                        </a:cubicBezTo>
                        <a:cubicBezTo>
                          <a:pt x="188595" y="137255"/>
                          <a:pt x="139160" y="207550"/>
                          <a:pt x="78676" y="143828"/>
                        </a:cubicBezTo>
                        <a:cubicBezTo>
                          <a:pt x="18193" y="80105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48" name="Google Shape;1348;p28"/>
                  <p:cNvSpPr/>
                  <p:nvPr/>
                </p:nvSpPr>
                <p:spPr>
                  <a:xfrm>
                    <a:off x="6354508" y="1635918"/>
                    <a:ext cx="144779" cy="1140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4779" h="114061" extrusionOk="0">
                        <a:moveTo>
                          <a:pt x="144780" y="108585"/>
                        </a:moveTo>
                        <a:cubicBezTo>
                          <a:pt x="129730" y="116110"/>
                          <a:pt x="111538" y="116110"/>
                          <a:pt x="97250" y="107156"/>
                        </a:cubicBezTo>
                        <a:cubicBezTo>
                          <a:pt x="82963" y="98203"/>
                          <a:pt x="72390" y="84296"/>
                          <a:pt x="63151" y="70009"/>
                        </a:cubicBezTo>
                        <a:cubicBezTo>
                          <a:pt x="53911" y="55721"/>
                          <a:pt x="45720" y="40672"/>
                          <a:pt x="34671" y="27813"/>
                        </a:cubicBezTo>
                        <a:cubicBezTo>
                          <a:pt x="24955" y="16478"/>
                          <a:pt x="13144" y="6953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49" name="Google Shape;1349;p28"/>
                  <p:cNvSpPr/>
                  <p:nvPr/>
                </p:nvSpPr>
                <p:spPr>
                  <a:xfrm>
                    <a:off x="6184296" y="1677828"/>
                    <a:ext cx="225456" cy="1732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5456" h="173259" extrusionOk="0">
                        <a:moveTo>
                          <a:pt x="225457" y="173260"/>
                        </a:moveTo>
                        <a:cubicBezTo>
                          <a:pt x="178403" y="154877"/>
                          <a:pt x="133064" y="130492"/>
                          <a:pt x="89821" y="104203"/>
                        </a:cubicBezTo>
                        <a:cubicBezTo>
                          <a:pt x="69628" y="92011"/>
                          <a:pt x="49816" y="78772"/>
                          <a:pt x="33338" y="61817"/>
                        </a:cubicBezTo>
                        <a:cubicBezTo>
                          <a:pt x="16859" y="44863"/>
                          <a:pt x="3905" y="23527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50" name="Google Shape;1350;p28"/>
                  <p:cNvSpPr/>
                  <p:nvPr/>
                </p:nvSpPr>
                <p:spPr>
                  <a:xfrm>
                    <a:off x="6187821" y="1714500"/>
                    <a:ext cx="150679" cy="20726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679" h="207264" extrusionOk="0">
                        <a:moveTo>
                          <a:pt x="0" y="0"/>
                        </a:moveTo>
                        <a:cubicBezTo>
                          <a:pt x="0" y="0"/>
                          <a:pt x="-191" y="69913"/>
                          <a:pt x="65437" y="121539"/>
                        </a:cubicBezTo>
                        <a:cubicBezTo>
                          <a:pt x="131064" y="173165"/>
                          <a:pt x="110585" y="207264"/>
                          <a:pt x="110585" y="207264"/>
                        </a:cubicBezTo>
                        <a:cubicBezTo>
                          <a:pt x="110585" y="207264"/>
                          <a:pt x="185356" y="166211"/>
                          <a:pt x="130683" y="97346"/>
                        </a:cubicBezTo>
                        <a:cubicBezTo>
                          <a:pt x="76009" y="2848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51" name="Google Shape;1351;p28"/>
                  <p:cNvSpPr/>
                  <p:nvPr/>
                </p:nvSpPr>
                <p:spPr>
                  <a:xfrm>
                    <a:off x="6379464" y="1724120"/>
                    <a:ext cx="101631" cy="864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1631" h="86468" extrusionOk="0">
                        <a:moveTo>
                          <a:pt x="6477" y="65723"/>
                        </a:moveTo>
                        <a:cubicBezTo>
                          <a:pt x="6477" y="65723"/>
                          <a:pt x="27337" y="90773"/>
                          <a:pt x="55531" y="85820"/>
                        </a:cubicBezTo>
                        <a:cubicBezTo>
                          <a:pt x="83725" y="80867"/>
                          <a:pt x="101632" y="61341"/>
                          <a:pt x="101632" y="61341"/>
                        </a:cubicBezTo>
                        <a:cubicBezTo>
                          <a:pt x="101632" y="61341"/>
                          <a:pt x="65437" y="62579"/>
                          <a:pt x="45434" y="33052"/>
                        </a:cubicBezTo>
                        <a:cubicBezTo>
                          <a:pt x="25432" y="3524"/>
                          <a:pt x="0" y="0"/>
                          <a:pt x="0" y="0"/>
                        </a:cubicBezTo>
                        <a:lnTo>
                          <a:pt x="6477" y="65818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52" name="Google Shape;1352;p28"/>
                  <p:cNvSpPr/>
                  <p:nvPr/>
                </p:nvSpPr>
                <p:spPr>
                  <a:xfrm>
                    <a:off x="6208680" y="1755266"/>
                    <a:ext cx="96255" cy="16649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6255" h="166497" extrusionOk="0">
                        <a:moveTo>
                          <a:pt x="89630" y="166497"/>
                        </a:moveTo>
                        <a:cubicBezTo>
                          <a:pt x="97060" y="154877"/>
                          <a:pt x="98012" y="140113"/>
                          <a:pt x="93631" y="126968"/>
                        </a:cubicBezTo>
                        <a:cubicBezTo>
                          <a:pt x="89249" y="113824"/>
                          <a:pt x="80582" y="102584"/>
                          <a:pt x="71057" y="92678"/>
                        </a:cubicBezTo>
                        <a:cubicBezTo>
                          <a:pt x="61532" y="82772"/>
                          <a:pt x="50959" y="73819"/>
                          <a:pt x="41624" y="63722"/>
                        </a:cubicBezTo>
                        <a:cubicBezTo>
                          <a:pt x="27337" y="48196"/>
                          <a:pt x="7525" y="19812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53" name="Google Shape;1353;p28"/>
                  <p:cNvSpPr/>
                  <p:nvPr/>
                </p:nvSpPr>
                <p:spPr>
                  <a:xfrm>
                    <a:off x="6409277" y="1769840"/>
                    <a:ext cx="71818" cy="1861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1818" h="18613" extrusionOk="0">
                        <a:moveTo>
                          <a:pt x="71818" y="15526"/>
                        </a:moveTo>
                        <a:cubicBezTo>
                          <a:pt x="47339" y="22574"/>
                          <a:pt x="18574" y="17621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54" name="Google Shape;1354;p28"/>
                  <p:cNvSpPr/>
                  <p:nvPr/>
                </p:nvSpPr>
                <p:spPr>
                  <a:xfrm>
                    <a:off x="6293548" y="1799272"/>
                    <a:ext cx="77727" cy="1111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727" h="111156" extrusionOk="0">
                        <a:moveTo>
                          <a:pt x="63151" y="16192"/>
                        </a:moveTo>
                        <a:cubicBezTo>
                          <a:pt x="63151" y="16192"/>
                          <a:pt x="84487" y="40767"/>
                          <a:pt x="75534" y="68390"/>
                        </a:cubicBezTo>
                        <a:cubicBezTo>
                          <a:pt x="66580" y="96012"/>
                          <a:pt x="45053" y="111157"/>
                          <a:pt x="45053" y="111157"/>
                        </a:cubicBezTo>
                        <a:cubicBezTo>
                          <a:pt x="45053" y="111157"/>
                          <a:pt x="51530" y="74867"/>
                          <a:pt x="25622" y="50482"/>
                        </a:cubicBezTo>
                        <a:cubicBezTo>
                          <a:pt x="-190" y="26098"/>
                          <a:pt x="0" y="0"/>
                          <a:pt x="0" y="0"/>
                        </a:cubicBezTo>
                        <a:lnTo>
                          <a:pt x="63151" y="16097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55" name="Google Shape;1355;p28"/>
                  <p:cNvSpPr/>
                  <p:nvPr/>
                </p:nvSpPr>
                <p:spPr>
                  <a:xfrm>
                    <a:off x="6332410" y="1832038"/>
                    <a:ext cx="13952" cy="768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952" h="76866" extrusionOk="0">
                        <a:moveTo>
                          <a:pt x="6858" y="76867"/>
                        </a:moveTo>
                        <a:cubicBezTo>
                          <a:pt x="18574" y="51911"/>
                          <a:pt x="15430" y="22765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56" name="Google Shape;1356;p28"/>
                <p:cNvGrpSpPr/>
                <p:nvPr/>
              </p:nvGrpSpPr>
              <p:grpSpPr>
                <a:xfrm flipH="1">
                  <a:off x="142526" y="1819965"/>
                  <a:ext cx="350137" cy="387862"/>
                  <a:chOff x="7880155" y="2962994"/>
                  <a:chExt cx="368371" cy="388990"/>
                </a:xfrm>
              </p:grpSpPr>
              <p:sp>
                <p:nvSpPr>
                  <p:cNvPr id="1357" name="Google Shape;1357;p28"/>
                  <p:cNvSpPr/>
                  <p:nvPr/>
                </p:nvSpPr>
                <p:spPr>
                  <a:xfrm>
                    <a:off x="8010416" y="2962994"/>
                    <a:ext cx="125023" cy="203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023" h="203591" extrusionOk="0">
                        <a:moveTo>
                          <a:pt x="122695" y="47001"/>
                        </a:moveTo>
                        <a:cubicBezTo>
                          <a:pt x="117837" y="34904"/>
                          <a:pt x="111361" y="31189"/>
                          <a:pt x="105169" y="31189"/>
                        </a:cubicBezTo>
                        <a:cubicBezTo>
                          <a:pt x="95740" y="31284"/>
                          <a:pt x="87453" y="24236"/>
                          <a:pt x="85262" y="14901"/>
                        </a:cubicBezTo>
                        <a:cubicBezTo>
                          <a:pt x="83071" y="5757"/>
                          <a:pt x="77356" y="-1672"/>
                          <a:pt x="64402" y="328"/>
                        </a:cubicBezTo>
                        <a:cubicBezTo>
                          <a:pt x="50877" y="2424"/>
                          <a:pt x="44495" y="10996"/>
                          <a:pt x="41542" y="19759"/>
                        </a:cubicBezTo>
                        <a:cubicBezTo>
                          <a:pt x="38590" y="28713"/>
                          <a:pt x="30303" y="34523"/>
                          <a:pt x="20968" y="34523"/>
                        </a:cubicBezTo>
                        <a:cubicBezTo>
                          <a:pt x="10967" y="34523"/>
                          <a:pt x="490" y="42238"/>
                          <a:pt x="13" y="74242"/>
                        </a:cubicBezTo>
                        <a:cubicBezTo>
                          <a:pt x="-1034" y="136631"/>
                          <a:pt x="60211" y="203592"/>
                          <a:pt x="60211" y="203592"/>
                        </a:cubicBezTo>
                        <a:cubicBezTo>
                          <a:pt x="60211" y="203592"/>
                          <a:pt x="139459" y="89101"/>
                          <a:pt x="122695" y="4690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58" name="Google Shape;1358;p28"/>
                  <p:cNvSpPr/>
                  <p:nvPr/>
                </p:nvSpPr>
                <p:spPr>
                  <a:xfrm>
                    <a:off x="8064778" y="2963703"/>
                    <a:ext cx="15755" cy="18173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755" h="181737" extrusionOk="0">
                        <a:moveTo>
                          <a:pt x="230" y="181737"/>
                        </a:moveTo>
                        <a:cubicBezTo>
                          <a:pt x="-1199" y="120872"/>
                          <a:pt x="4040" y="59722"/>
                          <a:pt x="15756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59" name="Google Shape;1359;p28"/>
                  <p:cNvSpPr/>
                  <p:nvPr/>
                </p:nvSpPr>
                <p:spPr>
                  <a:xfrm>
                    <a:off x="8064341" y="3031426"/>
                    <a:ext cx="184185" cy="135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4185" h="135190" extrusionOk="0">
                        <a:moveTo>
                          <a:pt x="118396" y="95"/>
                        </a:moveTo>
                        <a:cubicBezTo>
                          <a:pt x="131254" y="0"/>
                          <a:pt x="137160" y="4667"/>
                          <a:pt x="139446" y="10478"/>
                        </a:cubicBezTo>
                        <a:cubicBezTo>
                          <a:pt x="142970" y="19431"/>
                          <a:pt x="152591" y="24384"/>
                          <a:pt x="161925" y="22955"/>
                        </a:cubicBezTo>
                        <a:cubicBezTo>
                          <a:pt x="171069" y="21527"/>
                          <a:pt x="179927" y="24003"/>
                          <a:pt x="183166" y="36862"/>
                        </a:cubicBezTo>
                        <a:cubicBezTo>
                          <a:pt x="186500" y="50387"/>
                          <a:pt x="181166" y="59627"/>
                          <a:pt x="174308" y="65723"/>
                        </a:cubicBezTo>
                        <a:cubicBezTo>
                          <a:pt x="167354" y="71914"/>
                          <a:pt x="165163" y="82010"/>
                          <a:pt x="168783" y="90678"/>
                        </a:cubicBezTo>
                        <a:cubicBezTo>
                          <a:pt x="172688" y="100108"/>
                          <a:pt x="169640" y="112871"/>
                          <a:pt x="140684" y="125635"/>
                        </a:cubicBezTo>
                        <a:cubicBezTo>
                          <a:pt x="84392" y="150590"/>
                          <a:pt x="0" y="118777"/>
                          <a:pt x="0" y="118777"/>
                        </a:cubicBezTo>
                        <a:cubicBezTo>
                          <a:pt x="0" y="118777"/>
                          <a:pt x="73628" y="476"/>
                          <a:pt x="118396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60" name="Google Shape;1360;p28"/>
                  <p:cNvSpPr/>
                  <p:nvPr/>
                </p:nvSpPr>
                <p:spPr>
                  <a:xfrm>
                    <a:off x="7880155" y="3031426"/>
                    <a:ext cx="184185" cy="135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4185" h="135190" extrusionOk="0">
                        <a:moveTo>
                          <a:pt x="65790" y="95"/>
                        </a:moveTo>
                        <a:cubicBezTo>
                          <a:pt x="52931" y="0"/>
                          <a:pt x="47025" y="4667"/>
                          <a:pt x="44739" y="10478"/>
                        </a:cubicBezTo>
                        <a:cubicBezTo>
                          <a:pt x="41215" y="19431"/>
                          <a:pt x="31595" y="24384"/>
                          <a:pt x="22260" y="22955"/>
                        </a:cubicBezTo>
                        <a:cubicBezTo>
                          <a:pt x="13116" y="21527"/>
                          <a:pt x="4258" y="24003"/>
                          <a:pt x="1020" y="36862"/>
                        </a:cubicBezTo>
                        <a:cubicBezTo>
                          <a:pt x="-2314" y="50387"/>
                          <a:pt x="3020" y="59627"/>
                          <a:pt x="9878" y="65723"/>
                        </a:cubicBezTo>
                        <a:cubicBezTo>
                          <a:pt x="16831" y="71914"/>
                          <a:pt x="19022" y="82010"/>
                          <a:pt x="15402" y="90678"/>
                        </a:cubicBezTo>
                        <a:cubicBezTo>
                          <a:pt x="11497" y="100108"/>
                          <a:pt x="14545" y="112871"/>
                          <a:pt x="43501" y="125635"/>
                        </a:cubicBezTo>
                        <a:cubicBezTo>
                          <a:pt x="99794" y="150590"/>
                          <a:pt x="184185" y="118777"/>
                          <a:pt x="184185" y="118777"/>
                        </a:cubicBezTo>
                        <a:cubicBezTo>
                          <a:pt x="184185" y="118777"/>
                          <a:pt x="110557" y="476"/>
                          <a:pt x="65790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61" name="Google Shape;1361;p28"/>
                  <p:cNvSpPr/>
                  <p:nvPr/>
                </p:nvSpPr>
                <p:spPr>
                  <a:xfrm>
                    <a:off x="7884985" y="3062573"/>
                    <a:ext cx="162305" cy="876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2305" h="87629" extrusionOk="0">
                        <a:moveTo>
                          <a:pt x="162306" y="87630"/>
                        </a:moveTo>
                        <a:cubicBezTo>
                          <a:pt x="106966" y="60865"/>
                          <a:pt x="52768" y="31623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62" name="Google Shape;1362;p28"/>
                  <p:cNvSpPr/>
                  <p:nvPr/>
                </p:nvSpPr>
                <p:spPr>
                  <a:xfrm>
                    <a:off x="8078342" y="3069336"/>
                    <a:ext cx="169068" cy="8096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9068" h="80962" extrusionOk="0">
                        <a:moveTo>
                          <a:pt x="169069" y="0"/>
                        </a:moveTo>
                        <a:cubicBezTo>
                          <a:pt x="113824" y="29337"/>
                          <a:pt x="57436" y="56388"/>
                          <a:pt x="0" y="80963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63" name="Google Shape;1363;p28"/>
                  <p:cNvSpPr/>
                  <p:nvPr/>
                </p:nvSpPr>
                <p:spPr>
                  <a:xfrm>
                    <a:off x="8037465" y="3131237"/>
                    <a:ext cx="56740" cy="581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740" h="58148" extrusionOk="0">
                        <a:moveTo>
                          <a:pt x="53165" y="42969"/>
                        </a:moveTo>
                        <a:cubicBezTo>
                          <a:pt x="56308" y="37254"/>
                          <a:pt x="57451" y="30301"/>
                          <a:pt x="56308" y="23824"/>
                        </a:cubicBezTo>
                        <a:cubicBezTo>
                          <a:pt x="54117" y="11441"/>
                          <a:pt x="43163" y="1154"/>
                          <a:pt x="30781" y="106"/>
                        </a:cubicBezTo>
                        <a:cubicBezTo>
                          <a:pt x="18398" y="-1037"/>
                          <a:pt x="5825" y="7155"/>
                          <a:pt x="1634" y="18966"/>
                        </a:cubicBezTo>
                        <a:cubicBezTo>
                          <a:pt x="-1794" y="28491"/>
                          <a:pt x="396" y="39730"/>
                          <a:pt x="6111" y="47922"/>
                        </a:cubicBezTo>
                        <a:cubicBezTo>
                          <a:pt x="17732" y="64495"/>
                          <a:pt x="44116" y="59542"/>
                          <a:pt x="53165" y="42969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64" name="Google Shape;1364;p28"/>
                  <p:cNvSpPr/>
                  <p:nvPr/>
                </p:nvSpPr>
                <p:spPr>
                  <a:xfrm>
                    <a:off x="8064246" y="3148182"/>
                    <a:ext cx="173419" cy="135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3419" h="135633" extrusionOk="0">
                        <a:moveTo>
                          <a:pt x="162687" y="35930"/>
                        </a:moveTo>
                        <a:cubicBezTo>
                          <a:pt x="169831" y="46788"/>
                          <a:pt x="169164" y="54408"/>
                          <a:pt x="165640" y="59552"/>
                        </a:cubicBezTo>
                        <a:cubicBezTo>
                          <a:pt x="160210" y="67458"/>
                          <a:pt x="161353" y="78316"/>
                          <a:pt x="167640" y="85460"/>
                        </a:cubicBezTo>
                        <a:cubicBezTo>
                          <a:pt x="173831" y="92413"/>
                          <a:pt x="176689" y="101367"/>
                          <a:pt x="167735" y="111082"/>
                        </a:cubicBezTo>
                        <a:cubicBezTo>
                          <a:pt x="158401" y="121274"/>
                          <a:pt x="147828" y="121845"/>
                          <a:pt x="139065" y="119274"/>
                        </a:cubicBezTo>
                        <a:cubicBezTo>
                          <a:pt x="130111" y="116702"/>
                          <a:pt x="120682" y="120417"/>
                          <a:pt x="115443" y="128227"/>
                        </a:cubicBezTo>
                        <a:cubicBezTo>
                          <a:pt x="109823" y="136704"/>
                          <a:pt x="97631" y="141086"/>
                          <a:pt x="71247" y="123465"/>
                        </a:cubicBezTo>
                        <a:cubicBezTo>
                          <a:pt x="19907" y="89270"/>
                          <a:pt x="0" y="21"/>
                          <a:pt x="0" y="21"/>
                        </a:cubicBezTo>
                        <a:cubicBezTo>
                          <a:pt x="0" y="21"/>
                          <a:pt x="137826" y="-2075"/>
                          <a:pt x="162592" y="3583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65" name="Google Shape;1365;p28"/>
                  <p:cNvSpPr/>
                  <p:nvPr/>
                </p:nvSpPr>
                <p:spPr>
                  <a:xfrm>
                    <a:off x="7891016" y="3148182"/>
                    <a:ext cx="173420" cy="135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3420" h="135633" extrusionOk="0">
                        <a:moveTo>
                          <a:pt x="10733" y="35930"/>
                        </a:moveTo>
                        <a:cubicBezTo>
                          <a:pt x="3589" y="46788"/>
                          <a:pt x="4256" y="54408"/>
                          <a:pt x="7780" y="59552"/>
                        </a:cubicBezTo>
                        <a:cubicBezTo>
                          <a:pt x="13209" y="67458"/>
                          <a:pt x="12067" y="78316"/>
                          <a:pt x="5780" y="85460"/>
                        </a:cubicBezTo>
                        <a:cubicBezTo>
                          <a:pt x="-411" y="92413"/>
                          <a:pt x="-3269" y="101367"/>
                          <a:pt x="5685" y="111082"/>
                        </a:cubicBezTo>
                        <a:cubicBezTo>
                          <a:pt x="15019" y="121274"/>
                          <a:pt x="25592" y="121845"/>
                          <a:pt x="34355" y="119274"/>
                        </a:cubicBezTo>
                        <a:cubicBezTo>
                          <a:pt x="43309" y="116702"/>
                          <a:pt x="52738" y="120417"/>
                          <a:pt x="57977" y="128227"/>
                        </a:cubicBezTo>
                        <a:cubicBezTo>
                          <a:pt x="63597" y="136704"/>
                          <a:pt x="75789" y="141086"/>
                          <a:pt x="102173" y="123465"/>
                        </a:cubicBezTo>
                        <a:cubicBezTo>
                          <a:pt x="153513" y="89270"/>
                          <a:pt x="173420" y="21"/>
                          <a:pt x="173420" y="21"/>
                        </a:cubicBezTo>
                        <a:cubicBezTo>
                          <a:pt x="173420" y="21"/>
                          <a:pt x="35593" y="-2075"/>
                          <a:pt x="10828" y="3583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66" name="Google Shape;1366;p28"/>
                  <p:cNvSpPr/>
                  <p:nvPr/>
                </p:nvSpPr>
                <p:spPr>
                  <a:xfrm>
                    <a:off x="7997242" y="3148393"/>
                    <a:ext cx="125023" cy="203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023" h="203591" extrusionOk="0">
                        <a:moveTo>
                          <a:pt x="2329" y="156591"/>
                        </a:moveTo>
                        <a:cubicBezTo>
                          <a:pt x="7186" y="168688"/>
                          <a:pt x="13663" y="172403"/>
                          <a:pt x="19855" y="172403"/>
                        </a:cubicBezTo>
                        <a:cubicBezTo>
                          <a:pt x="29284" y="172307"/>
                          <a:pt x="37571" y="179356"/>
                          <a:pt x="39762" y="188690"/>
                        </a:cubicBezTo>
                        <a:cubicBezTo>
                          <a:pt x="41953" y="197834"/>
                          <a:pt x="47667" y="205264"/>
                          <a:pt x="60622" y="203264"/>
                        </a:cubicBezTo>
                        <a:cubicBezTo>
                          <a:pt x="74147" y="201168"/>
                          <a:pt x="80529" y="192596"/>
                          <a:pt x="83482" y="183833"/>
                        </a:cubicBezTo>
                        <a:cubicBezTo>
                          <a:pt x="86434" y="174879"/>
                          <a:pt x="94721" y="169069"/>
                          <a:pt x="104056" y="169069"/>
                        </a:cubicBezTo>
                        <a:cubicBezTo>
                          <a:pt x="114057" y="169069"/>
                          <a:pt x="124534" y="161354"/>
                          <a:pt x="125011" y="129350"/>
                        </a:cubicBezTo>
                        <a:cubicBezTo>
                          <a:pt x="126058" y="66961"/>
                          <a:pt x="64813" y="0"/>
                          <a:pt x="64813" y="0"/>
                        </a:cubicBezTo>
                        <a:cubicBezTo>
                          <a:pt x="64813" y="0"/>
                          <a:pt x="-14435" y="114491"/>
                          <a:pt x="2329" y="15668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67" name="Google Shape;1367;p28"/>
                  <p:cNvSpPr/>
                  <p:nvPr/>
                </p:nvSpPr>
                <p:spPr>
                  <a:xfrm>
                    <a:off x="8057273" y="3165729"/>
                    <a:ext cx="15069" cy="18430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69" h="184308" extrusionOk="0">
                        <a:moveTo>
                          <a:pt x="1734" y="184309"/>
                        </a:moveTo>
                        <a:cubicBezTo>
                          <a:pt x="-2838" y="122682"/>
                          <a:pt x="1639" y="60293"/>
                          <a:pt x="15069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68" name="Google Shape;1368;p28"/>
                  <p:cNvSpPr/>
                  <p:nvPr/>
                </p:nvSpPr>
                <p:spPr>
                  <a:xfrm>
                    <a:off x="8076342" y="3167062"/>
                    <a:ext cx="154971" cy="927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4971" h="92773" extrusionOk="0">
                        <a:moveTo>
                          <a:pt x="154972" y="92774"/>
                        </a:moveTo>
                        <a:cubicBezTo>
                          <a:pt x="100298" y="67437"/>
                          <a:pt x="48292" y="36290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69" name="Google Shape;1369;p28"/>
                  <p:cNvSpPr/>
                  <p:nvPr/>
                </p:nvSpPr>
                <p:spPr>
                  <a:xfrm>
                    <a:off x="7892605" y="3169062"/>
                    <a:ext cx="158496" cy="818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8496" h="81819" extrusionOk="0">
                        <a:moveTo>
                          <a:pt x="158496" y="0"/>
                        </a:moveTo>
                        <a:cubicBezTo>
                          <a:pt x="109919" y="34766"/>
                          <a:pt x="56388" y="62484"/>
                          <a:pt x="0" y="8182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370" name="Google Shape;1370;p28"/>
              <p:cNvGrpSpPr/>
              <p:nvPr/>
            </p:nvGrpSpPr>
            <p:grpSpPr>
              <a:xfrm rot="10800000">
                <a:off x="7301224" y="3219000"/>
                <a:ext cx="1723561" cy="1800836"/>
                <a:chOff x="1123" y="-7"/>
                <a:chExt cx="2187260" cy="2285324"/>
              </a:xfrm>
            </p:grpSpPr>
            <p:grpSp>
              <p:nvGrpSpPr>
                <p:cNvPr id="1371" name="Google Shape;1371;p28"/>
                <p:cNvGrpSpPr/>
                <p:nvPr/>
              </p:nvGrpSpPr>
              <p:grpSpPr>
                <a:xfrm flipH="1">
                  <a:off x="142526" y="1819965"/>
                  <a:ext cx="350137" cy="387862"/>
                  <a:chOff x="7880155" y="2962994"/>
                  <a:chExt cx="368371" cy="388990"/>
                </a:xfrm>
              </p:grpSpPr>
              <p:sp>
                <p:nvSpPr>
                  <p:cNvPr id="1372" name="Google Shape;1372;p28"/>
                  <p:cNvSpPr/>
                  <p:nvPr/>
                </p:nvSpPr>
                <p:spPr>
                  <a:xfrm>
                    <a:off x="7892605" y="3169062"/>
                    <a:ext cx="158496" cy="818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8496" h="81819" extrusionOk="0">
                        <a:moveTo>
                          <a:pt x="158496" y="0"/>
                        </a:moveTo>
                        <a:cubicBezTo>
                          <a:pt x="109919" y="34766"/>
                          <a:pt x="56388" y="62484"/>
                          <a:pt x="0" y="8182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73" name="Google Shape;1373;p28"/>
                  <p:cNvSpPr/>
                  <p:nvPr/>
                </p:nvSpPr>
                <p:spPr>
                  <a:xfrm>
                    <a:off x="8076342" y="3167062"/>
                    <a:ext cx="154971" cy="927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4971" h="92773" extrusionOk="0">
                        <a:moveTo>
                          <a:pt x="154972" y="92774"/>
                        </a:moveTo>
                        <a:cubicBezTo>
                          <a:pt x="100298" y="67437"/>
                          <a:pt x="48292" y="36290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74" name="Google Shape;1374;p28"/>
                  <p:cNvSpPr/>
                  <p:nvPr/>
                </p:nvSpPr>
                <p:spPr>
                  <a:xfrm>
                    <a:off x="8057273" y="3165729"/>
                    <a:ext cx="15069" cy="18430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69" h="184308" extrusionOk="0">
                        <a:moveTo>
                          <a:pt x="1734" y="184309"/>
                        </a:moveTo>
                        <a:cubicBezTo>
                          <a:pt x="-2838" y="122682"/>
                          <a:pt x="1639" y="60293"/>
                          <a:pt x="15069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75" name="Google Shape;1375;p28"/>
                  <p:cNvSpPr/>
                  <p:nvPr/>
                </p:nvSpPr>
                <p:spPr>
                  <a:xfrm>
                    <a:off x="7997242" y="3148393"/>
                    <a:ext cx="125023" cy="203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023" h="203591" extrusionOk="0">
                        <a:moveTo>
                          <a:pt x="2329" y="156591"/>
                        </a:moveTo>
                        <a:cubicBezTo>
                          <a:pt x="7186" y="168688"/>
                          <a:pt x="13663" y="172403"/>
                          <a:pt x="19855" y="172403"/>
                        </a:cubicBezTo>
                        <a:cubicBezTo>
                          <a:pt x="29284" y="172307"/>
                          <a:pt x="37571" y="179356"/>
                          <a:pt x="39762" y="188690"/>
                        </a:cubicBezTo>
                        <a:cubicBezTo>
                          <a:pt x="41953" y="197834"/>
                          <a:pt x="47667" y="205264"/>
                          <a:pt x="60622" y="203264"/>
                        </a:cubicBezTo>
                        <a:cubicBezTo>
                          <a:pt x="74147" y="201168"/>
                          <a:pt x="80529" y="192596"/>
                          <a:pt x="83482" y="183833"/>
                        </a:cubicBezTo>
                        <a:cubicBezTo>
                          <a:pt x="86434" y="174879"/>
                          <a:pt x="94721" y="169069"/>
                          <a:pt x="104056" y="169069"/>
                        </a:cubicBezTo>
                        <a:cubicBezTo>
                          <a:pt x="114057" y="169069"/>
                          <a:pt x="124534" y="161354"/>
                          <a:pt x="125011" y="129350"/>
                        </a:cubicBezTo>
                        <a:cubicBezTo>
                          <a:pt x="126058" y="66961"/>
                          <a:pt x="64813" y="0"/>
                          <a:pt x="64813" y="0"/>
                        </a:cubicBezTo>
                        <a:cubicBezTo>
                          <a:pt x="64813" y="0"/>
                          <a:pt x="-14435" y="114491"/>
                          <a:pt x="2329" y="15668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76" name="Google Shape;1376;p28"/>
                  <p:cNvSpPr/>
                  <p:nvPr/>
                </p:nvSpPr>
                <p:spPr>
                  <a:xfrm>
                    <a:off x="7891016" y="3148182"/>
                    <a:ext cx="173420" cy="135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3420" h="135633" extrusionOk="0">
                        <a:moveTo>
                          <a:pt x="10733" y="35930"/>
                        </a:moveTo>
                        <a:cubicBezTo>
                          <a:pt x="3589" y="46788"/>
                          <a:pt x="4256" y="54408"/>
                          <a:pt x="7780" y="59552"/>
                        </a:cubicBezTo>
                        <a:cubicBezTo>
                          <a:pt x="13209" y="67458"/>
                          <a:pt x="12067" y="78316"/>
                          <a:pt x="5780" y="85460"/>
                        </a:cubicBezTo>
                        <a:cubicBezTo>
                          <a:pt x="-411" y="92413"/>
                          <a:pt x="-3269" y="101367"/>
                          <a:pt x="5685" y="111082"/>
                        </a:cubicBezTo>
                        <a:cubicBezTo>
                          <a:pt x="15019" y="121274"/>
                          <a:pt x="25592" y="121845"/>
                          <a:pt x="34355" y="119274"/>
                        </a:cubicBezTo>
                        <a:cubicBezTo>
                          <a:pt x="43309" y="116702"/>
                          <a:pt x="52738" y="120417"/>
                          <a:pt x="57977" y="128227"/>
                        </a:cubicBezTo>
                        <a:cubicBezTo>
                          <a:pt x="63597" y="136704"/>
                          <a:pt x="75789" y="141086"/>
                          <a:pt x="102173" y="123465"/>
                        </a:cubicBezTo>
                        <a:cubicBezTo>
                          <a:pt x="153513" y="89270"/>
                          <a:pt x="173420" y="21"/>
                          <a:pt x="173420" y="21"/>
                        </a:cubicBezTo>
                        <a:cubicBezTo>
                          <a:pt x="173420" y="21"/>
                          <a:pt x="35593" y="-2075"/>
                          <a:pt x="10828" y="3583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77" name="Google Shape;1377;p28"/>
                  <p:cNvSpPr/>
                  <p:nvPr/>
                </p:nvSpPr>
                <p:spPr>
                  <a:xfrm>
                    <a:off x="8064246" y="3148182"/>
                    <a:ext cx="173419" cy="135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3419" h="135633" extrusionOk="0">
                        <a:moveTo>
                          <a:pt x="162687" y="35930"/>
                        </a:moveTo>
                        <a:cubicBezTo>
                          <a:pt x="169831" y="46788"/>
                          <a:pt x="169164" y="54408"/>
                          <a:pt x="165640" y="59552"/>
                        </a:cubicBezTo>
                        <a:cubicBezTo>
                          <a:pt x="160210" y="67458"/>
                          <a:pt x="161353" y="78316"/>
                          <a:pt x="167640" y="85460"/>
                        </a:cubicBezTo>
                        <a:cubicBezTo>
                          <a:pt x="173831" y="92413"/>
                          <a:pt x="176689" y="101367"/>
                          <a:pt x="167735" y="111082"/>
                        </a:cubicBezTo>
                        <a:cubicBezTo>
                          <a:pt x="158401" y="121274"/>
                          <a:pt x="147828" y="121845"/>
                          <a:pt x="139065" y="119274"/>
                        </a:cubicBezTo>
                        <a:cubicBezTo>
                          <a:pt x="130111" y="116702"/>
                          <a:pt x="120682" y="120417"/>
                          <a:pt x="115443" y="128227"/>
                        </a:cubicBezTo>
                        <a:cubicBezTo>
                          <a:pt x="109823" y="136704"/>
                          <a:pt x="97631" y="141086"/>
                          <a:pt x="71247" y="123465"/>
                        </a:cubicBezTo>
                        <a:cubicBezTo>
                          <a:pt x="19907" y="89270"/>
                          <a:pt x="0" y="21"/>
                          <a:pt x="0" y="21"/>
                        </a:cubicBezTo>
                        <a:cubicBezTo>
                          <a:pt x="0" y="21"/>
                          <a:pt x="137826" y="-2075"/>
                          <a:pt x="162592" y="3583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78" name="Google Shape;1378;p28"/>
                  <p:cNvSpPr/>
                  <p:nvPr/>
                </p:nvSpPr>
                <p:spPr>
                  <a:xfrm>
                    <a:off x="8037465" y="3131237"/>
                    <a:ext cx="56740" cy="581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740" h="58148" extrusionOk="0">
                        <a:moveTo>
                          <a:pt x="53165" y="42969"/>
                        </a:moveTo>
                        <a:cubicBezTo>
                          <a:pt x="56308" y="37254"/>
                          <a:pt x="57451" y="30301"/>
                          <a:pt x="56308" y="23824"/>
                        </a:cubicBezTo>
                        <a:cubicBezTo>
                          <a:pt x="54117" y="11441"/>
                          <a:pt x="43163" y="1154"/>
                          <a:pt x="30781" y="106"/>
                        </a:cubicBezTo>
                        <a:cubicBezTo>
                          <a:pt x="18398" y="-1037"/>
                          <a:pt x="5825" y="7155"/>
                          <a:pt x="1634" y="18966"/>
                        </a:cubicBezTo>
                        <a:cubicBezTo>
                          <a:pt x="-1794" y="28491"/>
                          <a:pt x="396" y="39730"/>
                          <a:pt x="6111" y="47922"/>
                        </a:cubicBezTo>
                        <a:cubicBezTo>
                          <a:pt x="17732" y="64495"/>
                          <a:pt x="44116" y="59542"/>
                          <a:pt x="53165" y="42969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79" name="Google Shape;1379;p28"/>
                  <p:cNvSpPr/>
                  <p:nvPr/>
                </p:nvSpPr>
                <p:spPr>
                  <a:xfrm>
                    <a:off x="8078342" y="3069336"/>
                    <a:ext cx="169068" cy="8096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9068" h="80962" extrusionOk="0">
                        <a:moveTo>
                          <a:pt x="169069" y="0"/>
                        </a:moveTo>
                        <a:cubicBezTo>
                          <a:pt x="113824" y="29337"/>
                          <a:pt x="57436" y="56388"/>
                          <a:pt x="0" y="80963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80" name="Google Shape;1380;p28"/>
                  <p:cNvSpPr/>
                  <p:nvPr/>
                </p:nvSpPr>
                <p:spPr>
                  <a:xfrm>
                    <a:off x="7884985" y="3062573"/>
                    <a:ext cx="162305" cy="876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2305" h="87629" extrusionOk="0">
                        <a:moveTo>
                          <a:pt x="162306" y="87630"/>
                        </a:moveTo>
                        <a:cubicBezTo>
                          <a:pt x="106966" y="60865"/>
                          <a:pt x="52768" y="31623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81" name="Google Shape;1381;p28"/>
                  <p:cNvSpPr/>
                  <p:nvPr/>
                </p:nvSpPr>
                <p:spPr>
                  <a:xfrm>
                    <a:off x="7880155" y="3031426"/>
                    <a:ext cx="184185" cy="135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4185" h="135190" extrusionOk="0">
                        <a:moveTo>
                          <a:pt x="65790" y="95"/>
                        </a:moveTo>
                        <a:cubicBezTo>
                          <a:pt x="52931" y="0"/>
                          <a:pt x="47025" y="4667"/>
                          <a:pt x="44739" y="10478"/>
                        </a:cubicBezTo>
                        <a:cubicBezTo>
                          <a:pt x="41215" y="19431"/>
                          <a:pt x="31595" y="24384"/>
                          <a:pt x="22260" y="22955"/>
                        </a:cubicBezTo>
                        <a:cubicBezTo>
                          <a:pt x="13116" y="21527"/>
                          <a:pt x="4258" y="24003"/>
                          <a:pt x="1020" y="36862"/>
                        </a:cubicBezTo>
                        <a:cubicBezTo>
                          <a:pt x="-2314" y="50387"/>
                          <a:pt x="3020" y="59627"/>
                          <a:pt x="9878" y="65723"/>
                        </a:cubicBezTo>
                        <a:cubicBezTo>
                          <a:pt x="16831" y="71914"/>
                          <a:pt x="19022" y="82010"/>
                          <a:pt x="15402" y="90678"/>
                        </a:cubicBezTo>
                        <a:cubicBezTo>
                          <a:pt x="11497" y="100108"/>
                          <a:pt x="14545" y="112871"/>
                          <a:pt x="43501" y="125635"/>
                        </a:cubicBezTo>
                        <a:cubicBezTo>
                          <a:pt x="99794" y="150590"/>
                          <a:pt x="184185" y="118777"/>
                          <a:pt x="184185" y="118777"/>
                        </a:cubicBezTo>
                        <a:cubicBezTo>
                          <a:pt x="184185" y="118777"/>
                          <a:pt x="110557" y="476"/>
                          <a:pt x="65790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82" name="Google Shape;1382;p28"/>
                  <p:cNvSpPr/>
                  <p:nvPr/>
                </p:nvSpPr>
                <p:spPr>
                  <a:xfrm>
                    <a:off x="8064341" y="3031426"/>
                    <a:ext cx="184185" cy="135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4185" h="135190" extrusionOk="0">
                        <a:moveTo>
                          <a:pt x="118396" y="95"/>
                        </a:moveTo>
                        <a:cubicBezTo>
                          <a:pt x="131254" y="0"/>
                          <a:pt x="137160" y="4667"/>
                          <a:pt x="139446" y="10478"/>
                        </a:cubicBezTo>
                        <a:cubicBezTo>
                          <a:pt x="142970" y="19431"/>
                          <a:pt x="152591" y="24384"/>
                          <a:pt x="161925" y="22955"/>
                        </a:cubicBezTo>
                        <a:cubicBezTo>
                          <a:pt x="171069" y="21527"/>
                          <a:pt x="179927" y="24003"/>
                          <a:pt x="183166" y="36862"/>
                        </a:cubicBezTo>
                        <a:cubicBezTo>
                          <a:pt x="186500" y="50387"/>
                          <a:pt x="181166" y="59627"/>
                          <a:pt x="174308" y="65723"/>
                        </a:cubicBezTo>
                        <a:cubicBezTo>
                          <a:pt x="167354" y="71914"/>
                          <a:pt x="165163" y="82010"/>
                          <a:pt x="168783" y="90678"/>
                        </a:cubicBezTo>
                        <a:cubicBezTo>
                          <a:pt x="172688" y="100108"/>
                          <a:pt x="169640" y="112871"/>
                          <a:pt x="140684" y="125635"/>
                        </a:cubicBezTo>
                        <a:cubicBezTo>
                          <a:pt x="84392" y="150590"/>
                          <a:pt x="0" y="118777"/>
                          <a:pt x="0" y="118777"/>
                        </a:cubicBezTo>
                        <a:cubicBezTo>
                          <a:pt x="0" y="118777"/>
                          <a:pt x="73628" y="476"/>
                          <a:pt x="118396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83" name="Google Shape;1383;p28"/>
                  <p:cNvSpPr/>
                  <p:nvPr/>
                </p:nvSpPr>
                <p:spPr>
                  <a:xfrm>
                    <a:off x="8064778" y="2963703"/>
                    <a:ext cx="15755" cy="18173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755" h="181737" extrusionOk="0">
                        <a:moveTo>
                          <a:pt x="230" y="181737"/>
                        </a:moveTo>
                        <a:cubicBezTo>
                          <a:pt x="-1199" y="120872"/>
                          <a:pt x="4040" y="59722"/>
                          <a:pt x="15756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84" name="Google Shape;1384;p28"/>
                  <p:cNvSpPr/>
                  <p:nvPr/>
                </p:nvSpPr>
                <p:spPr>
                  <a:xfrm>
                    <a:off x="8010416" y="2962994"/>
                    <a:ext cx="125023" cy="203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023" h="203591" extrusionOk="0">
                        <a:moveTo>
                          <a:pt x="122695" y="47001"/>
                        </a:moveTo>
                        <a:cubicBezTo>
                          <a:pt x="117837" y="34904"/>
                          <a:pt x="111361" y="31189"/>
                          <a:pt x="105169" y="31189"/>
                        </a:cubicBezTo>
                        <a:cubicBezTo>
                          <a:pt x="95740" y="31284"/>
                          <a:pt x="87453" y="24236"/>
                          <a:pt x="85262" y="14901"/>
                        </a:cubicBezTo>
                        <a:cubicBezTo>
                          <a:pt x="83071" y="5757"/>
                          <a:pt x="77356" y="-1672"/>
                          <a:pt x="64402" y="328"/>
                        </a:cubicBezTo>
                        <a:cubicBezTo>
                          <a:pt x="50877" y="2424"/>
                          <a:pt x="44495" y="10996"/>
                          <a:pt x="41542" y="19759"/>
                        </a:cubicBezTo>
                        <a:cubicBezTo>
                          <a:pt x="38590" y="28713"/>
                          <a:pt x="30303" y="34523"/>
                          <a:pt x="20968" y="34523"/>
                        </a:cubicBezTo>
                        <a:cubicBezTo>
                          <a:pt x="10967" y="34523"/>
                          <a:pt x="490" y="42238"/>
                          <a:pt x="13" y="74242"/>
                        </a:cubicBezTo>
                        <a:cubicBezTo>
                          <a:pt x="-1034" y="136631"/>
                          <a:pt x="60211" y="203592"/>
                          <a:pt x="60211" y="203592"/>
                        </a:cubicBezTo>
                        <a:cubicBezTo>
                          <a:pt x="60211" y="203592"/>
                          <a:pt x="139459" y="89101"/>
                          <a:pt x="122695" y="4690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85" name="Google Shape;1385;p28"/>
                <p:cNvGrpSpPr/>
                <p:nvPr/>
              </p:nvGrpSpPr>
              <p:grpSpPr>
                <a:xfrm flipH="1">
                  <a:off x="1805178" y="456225"/>
                  <a:ext cx="299913" cy="325529"/>
                  <a:chOff x="6183755" y="1595288"/>
                  <a:chExt cx="315532" cy="326476"/>
                </a:xfrm>
              </p:grpSpPr>
              <p:sp>
                <p:nvSpPr>
                  <p:cNvPr id="1386" name="Google Shape;1386;p28"/>
                  <p:cNvSpPr/>
                  <p:nvPr/>
                </p:nvSpPr>
                <p:spPr>
                  <a:xfrm>
                    <a:off x="6332410" y="1832038"/>
                    <a:ext cx="13952" cy="768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952" h="76866" extrusionOk="0">
                        <a:moveTo>
                          <a:pt x="6858" y="76867"/>
                        </a:moveTo>
                        <a:cubicBezTo>
                          <a:pt x="18574" y="51911"/>
                          <a:pt x="15430" y="22765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87" name="Google Shape;1387;p28"/>
                  <p:cNvSpPr/>
                  <p:nvPr/>
                </p:nvSpPr>
                <p:spPr>
                  <a:xfrm>
                    <a:off x="6293548" y="1799272"/>
                    <a:ext cx="77727" cy="1111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727" h="111156" extrusionOk="0">
                        <a:moveTo>
                          <a:pt x="63151" y="16192"/>
                        </a:moveTo>
                        <a:cubicBezTo>
                          <a:pt x="63151" y="16192"/>
                          <a:pt x="84487" y="40767"/>
                          <a:pt x="75534" y="68390"/>
                        </a:cubicBezTo>
                        <a:cubicBezTo>
                          <a:pt x="66580" y="96012"/>
                          <a:pt x="45053" y="111157"/>
                          <a:pt x="45053" y="111157"/>
                        </a:cubicBezTo>
                        <a:cubicBezTo>
                          <a:pt x="45053" y="111157"/>
                          <a:pt x="51530" y="74867"/>
                          <a:pt x="25622" y="50482"/>
                        </a:cubicBezTo>
                        <a:cubicBezTo>
                          <a:pt x="-190" y="26098"/>
                          <a:pt x="0" y="0"/>
                          <a:pt x="0" y="0"/>
                        </a:cubicBezTo>
                        <a:lnTo>
                          <a:pt x="63151" y="16097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88" name="Google Shape;1388;p28"/>
                  <p:cNvSpPr/>
                  <p:nvPr/>
                </p:nvSpPr>
                <p:spPr>
                  <a:xfrm>
                    <a:off x="6409277" y="1769840"/>
                    <a:ext cx="71818" cy="1861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1818" h="18613" extrusionOk="0">
                        <a:moveTo>
                          <a:pt x="71818" y="15526"/>
                        </a:moveTo>
                        <a:cubicBezTo>
                          <a:pt x="47339" y="22574"/>
                          <a:pt x="18574" y="17621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89" name="Google Shape;1389;p28"/>
                  <p:cNvSpPr/>
                  <p:nvPr/>
                </p:nvSpPr>
                <p:spPr>
                  <a:xfrm>
                    <a:off x="6208680" y="1755266"/>
                    <a:ext cx="96255" cy="16649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6255" h="166497" extrusionOk="0">
                        <a:moveTo>
                          <a:pt x="89630" y="166497"/>
                        </a:moveTo>
                        <a:cubicBezTo>
                          <a:pt x="97060" y="154877"/>
                          <a:pt x="98012" y="140113"/>
                          <a:pt x="93631" y="126968"/>
                        </a:cubicBezTo>
                        <a:cubicBezTo>
                          <a:pt x="89249" y="113824"/>
                          <a:pt x="80582" y="102584"/>
                          <a:pt x="71057" y="92678"/>
                        </a:cubicBezTo>
                        <a:cubicBezTo>
                          <a:pt x="61532" y="82772"/>
                          <a:pt x="50959" y="73819"/>
                          <a:pt x="41624" y="63722"/>
                        </a:cubicBezTo>
                        <a:cubicBezTo>
                          <a:pt x="27337" y="48196"/>
                          <a:pt x="7525" y="19812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90" name="Google Shape;1390;p28"/>
                  <p:cNvSpPr/>
                  <p:nvPr/>
                </p:nvSpPr>
                <p:spPr>
                  <a:xfrm>
                    <a:off x="6379464" y="1724120"/>
                    <a:ext cx="101631" cy="864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1631" h="86468" extrusionOk="0">
                        <a:moveTo>
                          <a:pt x="6477" y="65723"/>
                        </a:moveTo>
                        <a:cubicBezTo>
                          <a:pt x="6477" y="65723"/>
                          <a:pt x="27337" y="90773"/>
                          <a:pt x="55531" y="85820"/>
                        </a:cubicBezTo>
                        <a:cubicBezTo>
                          <a:pt x="83725" y="80867"/>
                          <a:pt x="101632" y="61341"/>
                          <a:pt x="101632" y="61341"/>
                        </a:cubicBezTo>
                        <a:cubicBezTo>
                          <a:pt x="101632" y="61341"/>
                          <a:pt x="65437" y="62579"/>
                          <a:pt x="45434" y="33052"/>
                        </a:cubicBezTo>
                        <a:cubicBezTo>
                          <a:pt x="25432" y="3524"/>
                          <a:pt x="0" y="0"/>
                          <a:pt x="0" y="0"/>
                        </a:cubicBezTo>
                        <a:lnTo>
                          <a:pt x="6477" y="65818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91" name="Google Shape;1391;p28"/>
                  <p:cNvSpPr/>
                  <p:nvPr/>
                </p:nvSpPr>
                <p:spPr>
                  <a:xfrm>
                    <a:off x="6187821" y="1714500"/>
                    <a:ext cx="150679" cy="20726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679" h="207264" extrusionOk="0">
                        <a:moveTo>
                          <a:pt x="0" y="0"/>
                        </a:moveTo>
                        <a:cubicBezTo>
                          <a:pt x="0" y="0"/>
                          <a:pt x="-191" y="69913"/>
                          <a:pt x="65437" y="121539"/>
                        </a:cubicBezTo>
                        <a:cubicBezTo>
                          <a:pt x="131064" y="173165"/>
                          <a:pt x="110585" y="207264"/>
                          <a:pt x="110585" y="207264"/>
                        </a:cubicBezTo>
                        <a:cubicBezTo>
                          <a:pt x="110585" y="207264"/>
                          <a:pt x="185356" y="166211"/>
                          <a:pt x="130683" y="97346"/>
                        </a:cubicBezTo>
                        <a:cubicBezTo>
                          <a:pt x="76009" y="2848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92" name="Google Shape;1392;p28"/>
                  <p:cNvSpPr/>
                  <p:nvPr/>
                </p:nvSpPr>
                <p:spPr>
                  <a:xfrm>
                    <a:off x="6184296" y="1677828"/>
                    <a:ext cx="225456" cy="1732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5456" h="173259" extrusionOk="0">
                        <a:moveTo>
                          <a:pt x="225457" y="173260"/>
                        </a:moveTo>
                        <a:cubicBezTo>
                          <a:pt x="178403" y="154877"/>
                          <a:pt x="133064" y="130492"/>
                          <a:pt x="89821" y="104203"/>
                        </a:cubicBezTo>
                        <a:cubicBezTo>
                          <a:pt x="69628" y="92011"/>
                          <a:pt x="49816" y="78772"/>
                          <a:pt x="33338" y="61817"/>
                        </a:cubicBezTo>
                        <a:cubicBezTo>
                          <a:pt x="16859" y="44863"/>
                          <a:pt x="3905" y="23527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93" name="Google Shape;1393;p28"/>
                  <p:cNvSpPr/>
                  <p:nvPr/>
                </p:nvSpPr>
                <p:spPr>
                  <a:xfrm>
                    <a:off x="6354508" y="1635918"/>
                    <a:ext cx="144779" cy="1140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4779" h="114061" extrusionOk="0">
                        <a:moveTo>
                          <a:pt x="144780" y="108585"/>
                        </a:moveTo>
                        <a:cubicBezTo>
                          <a:pt x="129730" y="116110"/>
                          <a:pt x="111538" y="116110"/>
                          <a:pt x="97250" y="107156"/>
                        </a:cubicBezTo>
                        <a:cubicBezTo>
                          <a:pt x="82963" y="98203"/>
                          <a:pt x="72390" y="84296"/>
                          <a:pt x="63151" y="70009"/>
                        </a:cubicBezTo>
                        <a:cubicBezTo>
                          <a:pt x="53911" y="55721"/>
                          <a:pt x="45720" y="40672"/>
                          <a:pt x="34671" y="27813"/>
                        </a:cubicBezTo>
                        <a:cubicBezTo>
                          <a:pt x="24955" y="16478"/>
                          <a:pt x="13144" y="6953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94" name="Google Shape;1394;p28"/>
                  <p:cNvSpPr/>
                  <p:nvPr/>
                </p:nvSpPr>
                <p:spPr>
                  <a:xfrm>
                    <a:off x="6310693" y="1607153"/>
                    <a:ext cx="188594" cy="170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8594" h="170539" extrusionOk="0">
                        <a:moveTo>
                          <a:pt x="0" y="0"/>
                        </a:moveTo>
                        <a:cubicBezTo>
                          <a:pt x="0" y="0"/>
                          <a:pt x="68294" y="8477"/>
                          <a:pt x="110490" y="81058"/>
                        </a:cubicBezTo>
                        <a:cubicBezTo>
                          <a:pt x="152781" y="153638"/>
                          <a:pt x="188595" y="137255"/>
                          <a:pt x="188595" y="137255"/>
                        </a:cubicBezTo>
                        <a:cubicBezTo>
                          <a:pt x="188595" y="137255"/>
                          <a:pt x="139160" y="207550"/>
                          <a:pt x="78676" y="143828"/>
                        </a:cubicBezTo>
                        <a:cubicBezTo>
                          <a:pt x="18193" y="80105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95" name="Google Shape;1395;p28"/>
                  <p:cNvSpPr/>
                  <p:nvPr/>
                </p:nvSpPr>
                <p:spPr>
                  <a:xfrm>
                    <a:off x="6281832" y="1595818"/>
                    <a:ext cx="128016" cy="2550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016" h="255079" extrusionOk="0">
                        <a:moveTo>
                          <a:pt x="128016" y="255079"/>
                        </a:moveTo>
                        <a:cubicBezTo>
                          <a:pt x="127635" y="221266"/>
                          <a:pt x="119729" y="187738"/>
                          <a:pt x="107823" y="156210"/>
                        </a:cubicBezTo>
                        <a:cubicBezTo>
                          <a:pt x="95917" y="124682"/>
                          <a:pt x="79915" y="94774"/>
                          <a:pt x="62865" y="65627"/>
                        </a:cubicBezTo>
                        <a:cubicBezTo>
                          <a:pt x="55054" y="52197"/>
                          <a:pt x="46863" y="38957"/>
                          <a:pt x="36766" y="27242"/>
                        </a:cubicBezTo>
                        <a:cubicBezTo>
                          <a:pt x="26670" y="15526"/>
                          <a:pt x="14288" y="5524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96" name="Google Shape;1396;p28"/>
                  <p:cNvSpPr/>
                  <p:nvPr/>
                </p:nvSpPr>
                <p:spPr>
                  <a:xfrm>
                    <a:off x="6183755" y="1595288"/>
                    <a:ext cx="227221" cy="2558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7221" h="255894" extrusionOk="0">
                        <a:moveTo>
                          <a:pt x="14067" y="40630"/>
                        </a:moveTo>
                        <a:cubicBezTo>
                          <a:pt x="19972" y="30438"/>
                          <a:pt x="28449" y="21961"/>
                          <a:pt x="38355" y="15770"/>
                        </a:cubicBezTo>
                        <a:cubicBezTo>
                          <a:pt x="62263" y="911"/>
                          <a:pt x="113317" y="-18616"/>
                          <a:pt x="167038" y="37391"/>
                        </a:cubicBezTo>
                        <a:cubicBezTo>
                          <a:pt x="240857" y="114353"/>
                          <a:pt x="225998" y="255895"/>
                          <a:pt x="225998" y="255895"/>
                        </a:cubicBezTo>
                        <a:cubicBezTo>
                          <a:pt x="225998" y="255895"/>
                          <a:pt x="93600" y="235702"/>
                          <a:pt x="34545" y="170456"/>
                        </a:cubicBezTo>
                        <a:cubicBezTo>
                          <a:pt x="-16604" y="113972"/>
                          <a:pt x="446" y="64252"/>
                          <a:pt x="14067" y="4072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97" name="Google Shape;1397;p28"/>
                <p:cNvGrpSpPr/>
                <p:nvPr/>
              </p:nvGrpSpPr>
              <p:grpSpPr>
                <a:xfrm flipH="1">
                  <a:off x="9774" y="430827"/>
                  <a:ext cx="252956" cy="306479"/>
                  <a:chOff x="8122062" y="1569816"/>
                  <a:chExt cx="266129" cy="307370"/>
                </a:xfrm>
              </p:grpSpPr>
              <p:sp>
                <p:nvSpPr>
                  <p:cNvPr id="1398" name="Google Shape;1398;p28"/>
                  <p:cNvSpPr/>
                  <p:nvPr/>
                </p:nvSpPr>
                <p:spPr>
                  <a:xfrm>
                    <a:off x="8303704" y="1815179"/>
                    <a:ext cx="44386" cy="595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386" h="59531" extrusionOk="0">
                        <a:moveTo>
                          <a:pt x="44387" y="59531"/>
                        </a:moveTo>
                        <a:cubicBezTo>
                          <a:pt x="21241" y="48577"/>
                          <a:pt x="2762" y="25813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99" name="Google Shape;1399;p28"/>
                  <p:cNvSpPr/>
                  <p:nvPr/>
                </p:nvSpPr>
                <p:spPr>
                  <a:xfrm>
                    <a:off x="8161400" y="1811369"/>
                    <a:ext cx="44291" cy="626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291" h="62674" extrusionOk="0">
                        <a:moveTo>
                          <a:pt x="0" y="62675"/>
                        </a:moveTo>
                        <a:cubicBezTo>
                          <a:pt x="24955" y="51530"/>
                          <a:pt x="41338" y="27432"/>
                          <a:pt x="44291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00" name="Google Shape;1400;p28"/>
                  <p:cNvSpPr/>
                  <p:nvPr/>
                </p:nvSpPr>
                <p:spPr>
                  <a:xfrm>
                    <a:off x="8159781" y="1760696"/>
                    <a:ext cx="74866" cy="1142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4866" h="114232" extrusionOk="0">
                        <a:moveTo>
                          <a:pt x="74866" y="54197"/>
                        </a:moveTo>
                        <a:cubicBezTo>
                          <a:pt x="74866" y="54197"/>
                          <a:pt x="75247" y="86963"/>
                          <a:pt x="50673" y="101918"/>
                        </a:cubicBezTo>
                        <a:cubicBezTo>
                          <a:pt x="26098" y="116872"/>
                          <a:pt x="0" y="114014"/>
                          <a:pt x="0" y="114014"/>
                        </a:cubicBezTo>
                        <a:cubicBezTo>
                          <a:pt x="0" y="114014"/>
                          <a:pt x="28194" y="90869"/>
                          <a:pt x="24384" y="55245"/>
                        </a:cubicBezTo>
                        <a:cubicBezTo>
                          <a:pt x="20574" y="19622"/>
                          <a:pt x="37433" y="0"/>
                          <a:pt x="37433" y="0"/>
                        </a:cubicBezTo>
                        <a:lnTo>
                          <a:pt x="74866" y="54102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01" name="Google Shape;1401;p28"/>
                  <p:cNvSpPr/>
                  <p:nvPr/>
                </p:nvSpPr>
                <p:spPr>
                  <a:xfrm>
                    <a:off x="8273319" y="1760696"/>
                    <a:ext cx="74866" cy="1142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4866" h="114232" extrusionOk="0">
                        <a:moveTo>
                          <a:pt x="0" y="54197"/>
                        </a:moveTo>
                        <a:cubicBezTo>
                          <a:pt x="0" y="54197"/>
                          <a:pt x="-381" y="86963"/>
                          <a:pt x="24194" y="101918"/>
                        </a:cubicBezTo>
                        <a:cubicBezTo>
                          <a:pt x="48768" y="116872"/>
                          <a:pt x="74867" y="114014"/>
                          <a:pt x="74867" y="114014"/>
                        </a:cubicBezTo>
                        <a:cubicBezTo>
                          <a:pt x="74867" y="114014"/>
                          <a:pt x="46673" y="90869"/>
                          <a:pt x="50483" y="55245"/>
                        </a:cubicBezTo>
                        <a:cubicBezTo>
                          <a:pt x="54293" y="19622"/>
                          <a:pt x="37434" y="0"/>
                          <a:pt x="37434" y="0"/>
                        </a:cubicBezTo>
                        <a:lnTo>
                          <a:pt x="0" y="54102"/>
                        </a:ln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02" name="Google Shape;1402;p28"/>
                  <p:cNvSpPr/>
                  <p:nvPr/>
                </p:nvSpPr>
                <p:spPr>
                  <a:xfrm>
                    <a:off x="8348472" y="1677447"/>
                    <a:ext cx="39719" cy="1784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719" h="178403" extrusionOk="0">
                        <a:moveTo>
                          <a:pt x="39719" y="178403"/>
                        </a:moveTo>
                        <a:cubicBezTo>
                          <a:pt x="23431" y="174117"/>
                          <a:pt x="9715" y="162020"/>
                          <a:pt x="4667" y="145733"/>
                        </a:cubicBezTo>
                        <a:cubicBezTo>
                          <a:pt x="-381" y="129445"/>
                          <a:pt x="476" y="111919"/>
                          <a:pt x="2762" y="94964"/>
                        </a:cubicBezTo>
                        <a:cubicBezTo>
                          <a:pt x="4953" y="78010"/>
                          <a:pt x="8477" y="61246"/>
                          <a:pt x="8382" y="44101"/>
                        </a:cubicBezTo>
                        <a:cubicBezTo>
                          <a:pt x="8382" y="29051"/>
                          <a:pt x="5429" y="14002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03" name="Google Shape;1403;p28"/>
                  <p:cNvSpPr/>
                  <p:nvPr/>
                </p:nvSpPr>
                <p:spPr>
                  <a:xfrm>
                    <a:off x="8122062" y="1671066"/>
                    <a:ext cx="39242" cy="1855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242" h="185546" extrusionOk="0">
                        <a:moveTo>
                          <a:pt x="0" y="185547"/>
                        </a:moveTo>
                        <a:cubicBezTo>
                          <a:pt x="13145" y="181737"/>
                          <a:pt x="23336" y="171164"/>
                          <a:pt x="28480" y="158305"/>
                        </a:cubicBezTo>
                        <a:cubicBezTo>
                          <a:pt x="33623" y="145447"/>
                          <a:pt x="34290" y="131159"/>
                          <a:pt x="33433" y="117348"/>
                        </a:cubicBezTo>
                        <a:cubicBezTo>
                          <a:pt x="32576" y="103537"/>
                          <a:pt x="30385" y="89725"/>
                          <a:pt x="29813" y="75914"/>
                        </a:cubicBezTo>
                        <a:cubicBezTo>
                          <a:pt x="28956" y="54673"/>
                          <a:pt x="32195" y="20002"/>
                          <a:pt x="39243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04" name="Google Shape;1404;p28"/>
                  <p:cNvSpPr/>
                  <p:nvPr/>
                </p:nvSpPr>
                <p:spPr>
                  <a:xfrm>
                    <a:off x="8300431" y="1626679"/>
                    <a:ext cx="87759" cy="23118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7759" h="231182" extrusionOk="0">
                        <a:moveTo>
                          <a:pt x="33372" y="0"/>
                        </a:moveTo>
                        <a:cubicBezTo>
                          <a:pt x="33372" y="0"/>
                          <a:pt x="79569" y="51816"/>
                          <a:pt x="64805" y="134779"/>
                        </a:cubicBezTo>
                        <a:cubicBezTo>
                          <a:pt x="50041" y="217742"/>
                          <a:pt x="87760" y="229171"/>
                          <a:pt x="87760" y="229171"/>
                        </a:cubicBezTo>
                        <a:cubicBezTo>
                          <a:pt x="87760" y="229171"/>
                          <a:pt x="5178" y="249460"/>
                          <a:pt x="416" y="161163"/>
                        </a:cubicBezTo>
                        <a:cubicBezTo>
                          <a:pt x="-4347" y="72771"/>
                          <a:pt x="33372" y="0"/>
                          <a:pt x="33372" y="0"/>
                        </a:cubicBez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05" name="Google Shape;1405;p28"/>
                  <p:cNvSpPr/>
                  <p:nvPr/>
                </p:nvSpPr>
                <p:spPr>
                  <a:xfrm>
                    <a:off x="8122062" y="1626298"/>
                    <a:ext cx="86169" cy="2319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6169" h="231940" extrusionOk="0">
                        <a:moveTo>
                          <a:pt x="49721" y="0"/>
                        </a:moveTo>
                        <a:cubicBezTo>
                          <a:pt x="49721" y="0"/>
                          <a:pt x="4572" y="52768"/>
                          <a:pt x="21050" y="135445"/>
                        </a:cubicBezTo>
                        <a:cubicBezTo>
                          <a:pt x="37529" y="218122"/>
                          <a:pt x="0" y="230314"/>
                          <a:pt x="0" y="230314"/>
                        </a:cubicBezTo>
                        <a:cubicBezTo>
                          <a:pt x="0" y="230314"/>
                          <a:pt x="82963" y="248888"/>
                          <a:pt x="86011" y="160496"/>
                        </a:cubicBezTo>
                        <a:cubicBezTo>
                          <a:pt x="88963" y="72104"/>
                          <a:pt x="49721" y="95"/>
                          <a:pt x="49721" y="95"/>
                        </a:cubicBez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06" name="Google Shape;1406;p28"/>
                  <p:cNvSpPr/>
                  <p:nvPr/>
                </p:nvSpPr>
                <p:spPr>
                  <a:xfrm>
                    <a:off x="8252078" y="1598866"/>
                    <a:ext cx="77543" cy="2781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543" h="278129" extrusionOk="0">
                        <a:moveTo>
                          <a:pt x="0" y="278130"/>
                        </a:moveTo>
                        <a:cubicBezTo>
                          <a:pt x="21431" y="252222"/>
                          <a:pt x="37052" y="221742"/>
                          <a:pt x="48292" y="189833"/>
                        </a:cubicBezTo>
                        <a:cubicBezTo>
                          <a:pt x="59627" y="158020"/>
                          <a:pt x="66675" y="124777"/>
                          <a:pt x="72581" y="91440"/>
                        </a:cubicBezTo>
                        <a:cubicBezTo>
                          <a:pt x="75248" y="76105"/>
                          <a:pt x="77724" y="60674"/>
                          <a:pt x="77534" y="45053"/>
                        </a:cubicBezTo>
                        <a:cubicBezTo>
                          <a:pt x="77343" y="29432"/>
                          <a:pt x="74581" y="13716"/>
                          <a:pt x="67247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07" name="Google Shape;1407;p28"/>
                  <p:cNvSpPr/>
                  <p:nvPr/>
                </p:nvSpPr>
                <p:spPr>
                  <a:xfrm>
                    <a:off x="8177946" y="1596294"/>
                    <a:ext cx="73941" cy="2807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3941" h="280796" extrusionOk="0">
                        <a:moveTo>
                          <a:pt x="73942" y="280797"/>
                        </a:moveTo>
                        <a:cubicBezTo>
                          <a:pt x="50224" y="235649"/>
                          <a:pt x="31556" y="187071"/>
                          <a:pt x="15744" y="138493"/>
                        </a:cubicBezTo>
                        <a:cubicBezTo>
                          <a:pt x="8315" y="115824"/>
                          <a:pt x="1837" y="92678"/>
                          <a:pt x="313" y="68866"/>
                        </a:cubicBezTo>
                        <a:cubicBezTo>
                          <a:pt x="-1210" y="45053"/>
                          <a:pt x="2695" y="20383"/>
                          <a:pt x="14887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08" name="Google Shape;1408;p28"/>
                  <p:cNvSpPr/>
                  <p:nvPr/>
                </p:nvSpPr>
                <p:spPr>
                  <a:xfrm>
                    <a:off x="8161881" y="1569816"/>
                    <a:ext cx="186210" cy="30737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210" h="307370" extrusionOk="0">
                        <a:moveTo>
                          <a:pt x="68100" y="3713"/>
                        </a:moveTo>
                        <a:cubicBezTo>
                          <a:pt x="79149" y="-97"/>
                          <a:pt x="90960" y="-954"/>
                          <a:pt x="102485" y="1046"/>
                        </a:cubicBezTo>
                        <a:cubicBezTo>
                          <a:pt x="130107" y="5713"/>
                          <a:pt x="181352" y="24859"/>
                          <a:pt x="185924" y="102868"/>
                        </a:cubicBezTo>
                        <a:cubicBezTo>
                          <a:pt x="192305" y="210120"/>
                          <a:pt x="90007" y="307370"/>
                          <a:pt x="90007" y="307370"/>
                        </a:cubicBezTo>
                        <a:cubicBezTo>
                          <a:pt x="90007" y="307370"/>
                          <a:pt x="2853" y="204119"/>
                          <a:pt x="91" y="115537"/>
                        </a:cubicBezTo>
                        <a:cubicBezTo>
                          <a:pt x="-2290" y="38765"/>
                          <a:pt x="42668" y="12476"/>
                          <a:pt x="68100" y="3808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409" name="Google Shape;1409;p28"/>
                <p:cNvGrpSpPr/>
                <p:nvPr/>
              </p:nvGrpSpPr>
              <p:grpSpPr>
                <a:xfrm flipH="1">
                  <a:off x="970572" y="440762"/>
                  <a:ext cx="356541" cy="394811"/>
                  <a:chOff x="7002248" y="1579780"/>
                  <a:chExt cx="375109" cy="395959"/>
                </a:xfrm>
              </p:grpSpPr>
              <p:sp>
                <p:nvSpPr>
                  <p:cNvPr id="1410" name="Google Shape;1410;p28"/>
                  <p:cNvSpPr/>
                  <p:nvPr/>
                </p:nvSpPr>
                <p:spPr>
                  <a:xfrm>
                    <a:off x="7014972" y="1789556"/>
                    <a:ext cx="161353" cy="833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353" h="83343" extrusionOk="0">
                        <a:moveTo>
                          <a:pt x="161354" y="0"/>
                        </a:moveTo>
                        <a:cubicBezTo>
                          <a:pt x="111823" y="35433"/>
                          <a:pt x="57340" y="63627"/>
                          <a:pt x="0" y="83344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11" name="Google Shape;1411;p28"/>
                  <p:cNvSpPr/>
                  <p:nvPr/>
                </p:nvSpPr>
                <p:spPr>
                  <a:xfrm>
                    <a:off x="7201947" y="1787652"/>
                    <a:ext cx="157829" cy="943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7829" h="94392" extrusionOk="0">
                        <a:moveTo>
                          <a:pt x="157829" y="94393"/>
                        </a:moveTo>
                        <a:cubicBezTo>
                          <a:pt x="102203" y="68580"/>
                          <a:pt x="49244" y="36862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12" name="Google Shape;1412;p28"/>
                  <p:cNvSpPr/>
                  <p:nvPr/>
                </p:nvSpPr>
                <p:spPr>
                  <a:xfrm>
                    <a:off x="7182555" y="1786223"/>
                    <a:ext cx="15296" cy="18764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296" h="187642" extrusionOk="0">
                        <a:moveTo>
                          <a:pt x="1771" y="187643"/>
                        </a:moveTo>
                        <a:cubicBezTo>
                          <a:pt x="-2896" y="124873"/>
                          <a:pt x="1676" y="61341"/>
                          <a:pt x="15297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13" name="Google Shape;1413;p28"/>
                  <p:cNvSpPr/>
                  <p:nvPr/>
                </p:nvSpPr>
                <p:spPr>
                  <a:xfrm>
                    <a:off x="7121549" y="1768411"/>
                    <a:ext cx="127369" cy="2073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369" h="207328" extrusionOk="0">
                        <a:moveTo>
                          <a:pt x="2293" y="159544"/>
                        </a:moveTo>
                        <a:cubicBezTo>
                          <a:pt x="7246" y="171926"/>
                          <a:pt x="13819" y="175736"/>
                          <a:pt x="20200" y="175641"/>
                        </a:cubicBezTo>
                        <a:cubicBezTo>
                          <a:pt x="29820" y="175546"/>
                          <a:pt x="38202" y="182689"/>
                          <a:pt x="40489" y="192214"/>
                        </a:cubicBezTo>
                        <a:cubicBezTo>
                          <a:pt x="42775" y="201454"/>
                          <a:pt x="48490" y="209074"/>
                          <a:pt x="61729" y="206978"/>
                        </a:cubicBezTo>
                        <a:cubicBezTo>
                          <a:pt x="75541" y="204883"/>
                          <a:pt x="82018" y="196120"/>
                          <a:pt x="84970" y="187261"/>
                        </a:cubicBezTo>
                        <a:cubicBezTo>
                          <a:pt x="88018" y="178117"/>
                          <a:pt x="96495" y="172212"/>
                          <a:pt x="105925" y="172212"/>
                        </a:cubicBezTo>
                        <a:cubicBezTo>
                          <a:pt x="116117" y="172212"/>
                          <a:pt x="126785" y="164306"/>
                          <a:pt x="127357" y="131731"/>
                        </a:cubicBezTo>
                        <a:cubicBezTo>
                          <a:pt x="128404" y="68199"/>
                          <a:pt x="66016" y="0"/>
                          <a:pt x="66016" y="0"/>
                        </a:cubicBezTo>
                        <a:cubicBezTo>
                          <a:pt x="66016" y="0"/>
                          <a:pt x="-14756" y="116586"/>
                          <a:pt x="2389" y="159544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14" name="Google Shape;1414;p28"/>
                  <p:cNvSpPr/>
                  <p:nvPr/>
                </p:nvSpPr>
                <p:spPr>
                  <a:xfrm>
                    <a:off x="7013407" y="1768391"/>
                    <a:ext cx="176443" cy="1380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6443" h="138014" extrusionOk="0">
                        <a:moveTo>
                          <a:pt x="10804" y="36501"/>
                        </a:moveTo>
                        <a:cubicBezTo>
                          <a:pt x="3565" y="47550"/>
                          <a:pt x="4136" y="55265"/>
                          <a:pt x="7851" y="60599"/>
                        </a:cubicBezTo>
                        <a:cubicBezTo>
                          <a:pt x="13376" y="68600"/>
                          <a:pt x="12233" y="79744"/>
                          <a:pt x="5851" y="86983"/>
                        </a:cubicBezTo>
                        <a:cubicBezTo>
                          <a:pt x="-436" y="94127"/>
                          <a:pt x="-3293" y="103176"/>
                          <a:pt x="5756" y="113082"/>
                        </a:cubicBezTo>
                        <a:cubicBezTo>
                          <a:pt x="15281" y="123464"/>
                          <a:pt x="25949" y="124036"/>
                          <a:pt x="34902" y="121464"/>
                        </a:cubicBezTo>
                        <a:cubicBezTo>
                          <a:pt x="43951" y="118892"/>
                          <a:pt x="53666" y="122607"/>
                          <a:pt x="58905" y="130513"/>
                        </a:cubicBezTo>
                        <a:cubicBezTo>
                          <a:pt x="64620" y="139085"/>
                          <a:pt x="77002" y="143562"/>
                          <a:pt x="103863" y="125655"/>
                        </a:cubicBezTo>
                        <a:cubicBezTo>
                          <a:pt x="156060" y="90793"/>
                          <a:pt x="176443" y="20"/>
                          <a:pt x="176443" y="20"/>
                        </a:cubicBezTo>
                        <a:cubicBezTo>
                          <a:pt x="176443" y="20"/>
                          <a:pt x="36140" y="-2075"/>
                          <a:pt x="10899" y="3640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15" name="Google Shape;1415;p28"/>
                  <p:cNvSpPr/>
                  <p:nvPr/>
                </p:nvSpPr>
                <p:spPr>
                  <a:xfrm>
                    <a:off x="7189755" y="1768391"/>
                    <a:ext cx="176443" cy="1380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6443" h="138014" extrusionOk="0">
                        <a:moveTo>
                          <a:pt x="165640" y="36501"/>
                        </a:moveTo>
                        <a:cubicBezTo>
                          <a:pt x="172879" y="47550"/>
                          <a:pt x="172308" y="55265"/>
                          <a:pt x="168593" y="60599"/>
                        </a:cubicBezTo>
                        <a:cubicBezTo>
                          <a:pt x="163068" y="68600"/>
                          <a:pt x="164211" y="79744"/>
                          <a:pt x="170593" y="86983"/>
                        </a:cubicBezTo>
                        <a:cubicBezTo>
                          <a:pt x="176879" y="94127"/>
                          <a:pt x="179737" y="103176"/>
                          <a:pt x="170688" y="113082"/>
                        </a:cubicBezTo>
                        <a:cubicBezTo>
                          <a:pt x="161163" y="123464"/>
                          <a:pt x="150495" y="124036"/>
                          <a:pt x="141542" y="121464"/>
                        </a:cubicBezTo>
                        <a:cubicBezTo>
                          <a:pt x="132493" y="118892"/>
                          <a:pt x="122777" y="122607"/>
                          <a:pt x="117539" y="130513"/>
                        </a:cubicBezTo>
                        <a:cubicBezTo>
                          <a:pt x="111824" y="139085"/>
                          <a:pt x="99441" y="143562"/>
                          <a:pt x="72581" y="125655"/>
                        </a:cubicBezTo>
                        <a:cubicBezTo>
                          <a:pt x="20384" y="90793"/>
                          <a:pt x="0" y="20"/>
                          <a:pt x="0" y="20"/>
                        </a:cubicBezTo>
                        <a:cubicBezTo>
                          <a:pt x="0" y="20"/>
                          <a:pt x="140303" y="-2075"/>
                          <a:pt x="165545" y="3640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16" name="Google Shape;1416;p28"/>
                  <p:cNvSpPr/>
                  <p:nvPr/>
                </p:nvSpPr>
                <p:spPr>
                  <a:xfrm>
                    <a:off x="7162502" y="1751066"/>
                    <a:ext cx="57783" cy="591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7783" h="59177" extrusionOk="0">
                        <a:moveTo>
                          <a:pt x="54114" y="43730"/>
                        </a:moveTo>
                        <a:cubicBezTo>
                          <a:pt x="57352" y="37824"/>
                          <a:pt x="58495" y="30871"/>
                          <a:pt x="57352" y="24299"/>
                        </a:cubicBezTo>
                        <a:cubicBezTo>
                          <a:pt x="55162" y="11630"/>
                          <a:pt x="43922" y="1248"/>
                          <a:pt x="31349" y="105"/>
                        </a:cubicBezTo>
                        <a:cubicBezTo>
                          <a:pt x="18776" y="-1038"/>
                          <a:pt x="5917" y="7249"/>
                          <a:pt x="1631" y="19346"/>
                        </a:cubicBezTo>
                        <a:cubicBezTo>
                          <a:pt x="-1798" y="29061"/>
                          <a:pt x="393" y="40491"/>
                          <a:pt x="6203" y="48778"/>
                        </a:cubicBezTo>
                        <a:cubicBezTo>
                          <a:pt x="18014" y="65637"/>
                          <a:pt x="44875" y="60589"/>
                          <a:pt x="54114" y="4373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17" name="Google Shape;1417;p28"/>
                  <p:cNvSpPr/>
                  <p:nvPr/>
                </p:nvSpPr>
                <p:spPr>
                  <a:xfrm>
                    <a:off x="7204138" y="1688020"/>
                    <a:ext cx="172116" cy="823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2116" h="82391" extrusionOk="0">
                        <a:moveTo>
                          <a:pt x="172117" y="0"/>
                        </a:moveTo>
                        <a:cubicBezTo>
                          <a:pt x="115919" y="29908"/>
                          <a:pt x="58484" y="57436"/>
                          <a:pt x="0" y="82391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18" name="Google Shape;1418;p28"/>
                  <p:cNvSpPr/>
                  <p:nvPr/>
                </p:nvSpPr>
                <p:spPr>
                  <a:xfrm>
                    <a:off x="7007161" y="1681162"/>
                    <a:ext cx="165258" cy="892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258" h="89249" extrusionOk="0">
                        <a:moveTo>
                          <a:pt x="165259" y="89249"/>
                        </a:moveTo>
                        <a:cubicBezTo>
                          <a:pt x="108871" y="62008"/>
                          <a:pt x="53721" y="32290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19" name="Google Shape;1419;p28"/>
                  <p:cNvSpPr/>
                  <p:nvPr/>
                </p:nvSpPr>
                <p:spPr>
                  <a:xfrm>
                    <a:off x="7002248" y="1649538"/>
                    <a:ext cx="187507" cy="1376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7507" h="137606" extrusionOk="0">
                        <a:moveTo>
                          <a:pt x="67016" y="1"/>
                        </a:moveTo>
                        <a:cubicBezTo>
                          <a:pt x="53872" y="-94"/>
                          <a:pt x="47871" y="4669"/>
                          <a:pt x="45490" y="10574"/>
                        </a:cubicBezTo>
                        <a:cubicBezTo>
                          <a:pt x="41870" y="19623"/>
                          <a:pt x="32155" y="24766"/>
                          <a:pt x="22630" y="23242"/>
                        </a:cubicBezTo>
                        <a:cubicBezTo>
                          <a:pt x="13295" y="21814"/>
                          <a:pt x="4247" y="24290"/>
                          <a:pt x="1008" y="37435"/>
                        </a:cubicBezTo>
                        <a:cubicBezTo>
                          <a:pt x="-2326" y="51151"/>
                          <a:pt x="3104" y="60580"/>
                          <a:pt x="10057" y="66867"/>
                        </a:cubicBezTo>
                        <a:cubicBezTo>
                          <a:pt x="17201" y="73153"/>
                          <a:pt x="19391" y="83440"/>
                          <a:pt x="15677" y="92299"/>
                        </a:cubicBezTo>
                        <a:cubicBezTo>
                          <a:pt x="11771" y="101824"/>
                          <a:pt x="14819" y="114873"/>
                          <a:pt x="44252" y="127922"/>
                        </a:cubicBezTo>
                        <a:cubicBezTo>
                          <a:pt x="101592" y="153259"/>
                          <a:pt x="187507" y="120874"/>
                          <a:pt x="187507" y="120874"/>
                        </a:cubicBezTo>
                        <a:cubicBezTo>
                          <a:pt x="187507" y="120874"/>
                          <a:pt x="112546" y="382"/>
                          <a:pt x="66921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20" name="Google Shape;1420;p28"/>
                  <p:cNvSpPr/>
                  <p:nvPr/>
                </p:nvSpPr>
                <p:spPr>
                  <a:xfrm>
                    <a:off x="7189850" y="1649538"/>
                    <a:ext cx="187507" cy="1376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7507" h="137606" extrusionOk="0">
                        <a:moveTo>
                          <a:pt x="120491" y="1"/>
                        </a:moveTo>
                        <a:cubicBezTo>
                          <a:pt x="133636" y="-94"/>
                          <a:pt x="139637" y="4669"/>
                          <a:pt x="142018" y="10574"/>
                        </a:cubicBezTo>
                        <a:cubicBezTo>
                          <a:pt x="145637" y="19623"/>
                          <a:pt x="155353" y="24766"/>
                          <a:pt x="164878" y="23242"/>
                        </a:cubicBezTo>
                        <a:cubicBezTo>
                          <a:pt x="174212" y="21814"/>
                          <a:pt x="183261" y="24290"/>
                          <a:pt x="186500" y="37435"/>
                        </a:cubicBezTo>
                        <a:cubicBezTo>
                          <a:pt x="189833" y="51151"/>
                          <a:pt x="184404" y="60580"/>
                          <a:pt x="177451" y="66867"/>
                        </a:cubicBezTo>
                        <a:cubicBezTo>
                          <a:pt x="170307" y="73153"/>
                          <a:pt x="168116" y="83440"/>
                          <a:pt x="171831" y="92299"/>
                        </a:cubicBezTo>
                        <a:cubicBezTo>
                          <a:pt x="175736" y="101824"/>
                          <a:pt x="172688" y="114873"/>
                          <a:pt x="143256" y="127922"/>
                        </a:cubicBezTo>
                        <a:cubicBezTo>
                          <a:pt x="85915" y="153259"/>
                          <a:pt x="0" y="120874"/>
                          <a:pt x="0" y="120874"/>
                        </a:cubicBezTo>
                        <a:cubicBezTo>
                          <a:pt x="0" y="120874"/>
                          <a:pt x="74962" y="382"/>
                          <a:pt x="120587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21" name="Google Shape;1421;p28"/>
                  <p:cNvSpPr/>
                  <p:nvPr/>
                </p:nvSpPr>
                <p:spPr>
                  <a:xfrm>
                    <a:off x="7190288" y="1580483"/>
                    <a:ext cx="16041" cy="18507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041" h="185070" extrusionOk="0">
                        <a:moveTo>
                          <a:pt x="229" y="185071"/>
                        </a:moveTo>
                        <a:cubicBezTo>
                          <a:pt x="-1199" y="123063"/>
                          <a:pt x="4039" y="60865"/>
                          <a:pt x="16041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22" name="Google Shape;1422;p28"/>
                  <p:cNvSpPr/>
                  <p:nvPr/>
                </p:nvSpPr>
                <p:spPr>
                  <a:xfrm>
                    <a:off x="7134688" y="1579780"/>
                    <a:ext cx="127369" cy="2072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369" h="207299" extrusionOk="0">
                        <a:moveTo>
                          <a:pt x="125076" y="47851"/>
                        </a:moveTo>
                        <a:cubicBezTo>
                          <a:pt x="120123" y="35469"/>
                          <a:pt x="113551" y="31659"/>
                          <a:pt x="107169" y="31754"/>
                        </a:cubicBezTo>
                        <a:cubicBezTo>
                          <a:pt x="97549" y="31849"/>
                          <a:pt x="89167" y="24706"/>
                          <a:pt x="86881" y="15181"/>
                        </a:cubicBezTo>
                        <a:cubicBezTo>
                          <a:pt x="84595" y="5941"/>
                          <a:pt x="78880" y="-1679"/>
                          <a:pt x="65640" y="322"/>
                        </a:cubicBezTo>
                        <a:cubicBezTo>
                          <a:pt x="51829" y="2417"/>
                          <a:pt x="45352" y="11180"/>
                          <a:pt x="42399" y="20038"/>
                        </a:cubicBezTo>
                        <a:cubicBezTo>
                          <a:pt x="39351" y="29182"/>
                          <a:pt x="30874" y="35088"/>
                          <a:pt x="21444" y="35088"/>
                        </a:cubicBezTo>
                        <a:cubicBezTo>
                          <a:pt x="11253" y="35088"/>
                          <a:pt x="585" y="42994"/>
                          <a:pt x="13" y="75569"/>
                        </a:cubicBezTo>
                        <a:cubicBezTo>
                          <a:pt x="-1035" y="139101"/>
                          <a:pt x="61354" y="207300"/>
                          <a:pt x="61354" y="207300"/>
                        </a:cubicBezTo>
                        <a:cubicBezTo>
                          <a:pt x="61354" y="207300"/>
                          <a:pt x="142126" y="90714"/>
                          <a:pt x="124981" y="4775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sp>
              <p:nvSpPr>
                <p:cNvPr id="1423" name="Google Shape;1423;p28"/>
                <p:cNvSpPr/>
                <p:nvPr/>
              </p:nvSpPr>
              <p:spPr>
                <a:xfrm flipH="1">
                  <a:off x="22769" y="5063"/>
                  <a:ext cx="2165614" cy="2280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9594" h="2285969" extrusionOk="0">
                      <a:moveTo>
                        <a:pt x="2161" y="708465"/>
                      </a:moveTo>
                      <a:cubicBezTo>
                        <a:pt x="6161" y="742088"/>
                        <a:pt x="15020" y="774663"/>
                        <a:pt x="28926" y="805429"/>
                      </a:cubicBezTo>
                      <a:cubicBezTo>
                        <a:pt x="32832" y="814002"/>
                        <a:pt x="37118" y="822288"/>
                        <a:pt x="41880" y="830385"/>
                      </a:cubicBezTo>
                      <a:cubicBezTo>
                        <a:pt x="78075" y="908394"/>
                        <a:pt x="144179" y="969926"/>
                        <a:pt x="222474" y="1003549"/>
                      </a:cubicBezTo>
                      <a:cubicBezTo>
                        <a:pt x="266861" y="1022599"/>
                        <a:pt x="315248" y="1033458"/>
                        <a:pt x="363635" y="1030600"/>
                      </a:cubicBezTo>
                      <a:cubicBezTo>
                        <a:pt x="417546" y="1027457"/>
                        <a:pt x="469553" y="1010217"/>
                        <a:pt x="516987" y="984404"/>
                      </a:cubicBezTo>
                      <a:cubicBezTo>
                        <a:pt x="618333" y="929254"/>
                        <a:pt x="695676" y="838767"/>
                        <a:pt x="767399" y="749803"/>
                      </a:cubicBezTo>
                      <a:cubicBezTo>
                        <a:pt x="845886" y="652553"/>
                        <a:pt x="918656" y="550731"/>
                        <a:pt x="997238" y="453480"/>
                      </a:cubicBezTo>
                      <a:cubicBezTo>
                        <a:pt x="1138017" y="279173"/>
                        <a:pt x="1313277" y="114390"/>
                        <a:pt x="1534734" y="59907"/>
                      </a:cubicBezTo>
                      <a:cubicBezTo>
                        <a:pt x="1747141" y="7615"/>
                        <a:pt x="1983171" y="62003"/>
                        <a:pt x="2128998" y="233548"/>
                      </a:cubicBezTo>
                      <a:cubicBezTo>
                        <a:pt x="2194721" y="310891"/>
                        <a:pt x="2239964" y="408903"/>
                        <a:pt x="2249871" y="511011"/>
                      </a:cubicBezTo>
                      <a:cubicBezTo>
                        <a:pt x="2259491" y="610738"/>
                        <a:pt x="2235202" y="710179"/>
                        <a:pt x="2187672" y="797333"/>
                      </a:cubicBezTo>
                      <a:cubicBezTo>
                        <a:pt x="2139095" y="886392"/>
                        <a:pt x="2069086" y="962401"/>
                        <a:pt x="1989457" y="1023742"/>
                      </a:cubicBezTo>
                      <a:cubicBezTo>
                        <a:pt x="1988409" y="1022885"/>
                        <a:pt x="1987362" y="1022123"/>
                        <a:pt x="1986409" y="1021266"/>
                      </a:cubicBezTo>
                      <a:cubicBezTo>
                        <a:pt x="1893064" y="947447"/>
                        <a:pt x="1801624" y="872390"/>
                        <a:pt x="1716185" y="789237"/>
                      </a:cubicBezTo>
                      <a:cubicBezTo>
                        <a:pt x="1703421" y="776759"/>
                        <a:pt x="1690467" y="764186"/>
                        <a:pt x="1677609" y="751422"/>
                      </a:cubicBezTo>
                      <a:cubicBezTo>
                        <a:pt x="1730377" y="676651"/>
                        <a:pt x="1784384" y="602261"/>
                        <a:pt x="1825627" y="520155"/>
                      </a:cubicBezTo>
                      <a:cubicBezTo>
                        <a:pt x="1851249" y="469197"/>
                        <a:pt x="1871252" y="413475"/>
                        <a:pt x="1873157" y="355659"/>
                      </a:cubicBezTo>
                      <a:cubicBezTo>
                        <a:pt x="1874966" y="301366"/>
                        <a:pt x="1857250" y="250312"/>
                        <a:pt x="1824008" y="208212"/>
                      </a:cubicBezTo>
                      <a:cubicBezTo>
                        <a:pt x="1761238" y="128773"/>
                        <a:pt x="1652272" y="99436"/>
                        <a:pt x="1556260" y="116010"/>
                      </a:cubicBezTo>
                      <a:cubicBezTo>
                        <a:pt x="1500348" y="125725"/>
                        <a:pt x="1451580" y="155443"/>
                        <a:pt x="1417957" y="201735"/>
                      </a:cubicBezTo>
                      <a:cubicBezTo>
                        <a:pt x="1387287" y="244026"/>
                        <a:pt x="1372809" y="297937"/>
                        <a:pt x="1371856" y="350039"/>
                      </a:cubicBezTo>
                      <a:cubicBezTo>
                        <a:pt x="1369856" y="459386"/>
                        <a:pt x="1422243" y="567209"/>
                        <a:pt x="1484537" y="653505"/>
                      </a:cubicBezTo>
                      <a:cubicBezTo>
                        <a:pt x="1513302" y="693415"/>
                        <a:pt x="1545211" y="730563"/>
                        <a:pt x="1579311" y="765519"/>
                      </a:cubicBezTo>
                      <a:cubicBezTo>
                        <a:pt x="1555307" y="815526"/>
                        <a:pt x="1529495" y="865341"/>
                        <a:pt x="1510349" y="917538"/>
                      </a:cubicBezTo>
                      <a:cubicBezTo>
                        <a:pt x="1491966" y="967545"/>
                        <a:pt x="1477393" y="1022409"/>
                        <a:pt x="1495395" y="1074892"/>
                      </a:cubicBezTo>
                      <a:cubicBezTo>
                        <a:pt x="1510349" y="1118516"/>
                        <a:pt x="1543592" y="1152520"/>
                        <a:pt x="1584549" y="1171761"/>
                      </a:cubicBezTo>
                      <a:cubicBezTo>
                        <a:pt x="1682657" y="1217957"/>
                        <a:pt x="1788765" y="1178714"/>
                        <a:pt x="1878014" y="1130041"/>
                      </a:cubicBezTo>
                      <a:cubicBezTo>
                        <a:pt x="1904875" y="1115373"/>
                        <a:pt x="1931354" y="1099275"/>
                        <a:pt x="1957263" y="1081750"/>
                      </a:cubicBezTo>
                      <a:cubicBezTo>
                        <a:pt x="2017270" y="1132804"/>
                        <a:pt x="2074229" y="1187096"/>
                        <a:pt x="2123760" y="1248818"/>
                      </a:cubicBezTo>
                      <a:cubicBezTo>
                        <a:pt x="2176433" y="1325780"/>
                        <a:pt x="2207198" y="1420173"/>
                        <a:pt x="2180910" y="1512946"/>
                      </a:cubicBezTo>
                      <a:cubicBezTo>
                        <a:pt x="2155573" y="1602386"/>
                        <a:pt x="2086803" y="1674490"/>
                        <a:pt x="2006221" y="1715829"/>
                      </a:cubicBezTo>
                      <a:cubicBezTo>
                        <a:pt x="1918877" y="1760596"/>
                        <a:pt x="1816197" y="1761072"/>
                        <a:pt x="1722471" y="1738022"/>
                      </a:cubicBezTo>
                      <a:cubicBezTo>
                        <a:pt x="1732187" y="1727830"/>
                        <a:pt x="1741045" y="1716781"/>
                        <a:pt x="1748951" y="1704589"/>
                      </a:cubicBezTo>
                      <a:cubicBezTo>
                        <a:pt x="1805339" y="1618007"/>
                        <a:pt x="1799529" y="1505612"/>
                        <a:pt x="1746474" y="1418744"/>
                      </a:cubicBezTo>
                      <a:cubicBezTo>
                        <a:pt x="1694849" y="1334353"/>
                        <a:pt x="1605980" y="1271678"/>
                        <a:pt x="1508159" y="1259772"/>
                      </a:cubicBezTo>
                      <a:cubicBezTo>
                        <a:pt x="1462058" y="1254152"/>
                        <a:pt x="1412432" y="1262725"/>
                        <a:pt x="1373952" y="1290252"/>
                      </a:cubicBezTo>
                      <a:cubicBezTo>
                        <a:pt x="1328613" y="1322827"/>
                        <a:pt x="1305848" y="1369881"/>
                        <a:pt x="1299466" y="1424078"/>
                      </a:cubicBezTo>
                      <a:cubicBezTo>
                        <a:pt x="1286417" y="1535139"/>
                        <a:pt x="1359093" y="1625627"/>
                        <a:pt x="1442246" y="1687254"/>
                      </a:cubicBezTo>
                      <a:cubicBezTo>
                        <a:pt x="1496729" y="1727640"/>
                        <a:pt x="1558260" y="1760977"/>
                        <a:pt x="1622840" y="1784504"/>
                      </a:cubicBezTo>
                      <a:cubicBezTo>
                        <a:pt x="1584168" y="1804792"/>
                        <a:pt x="1542449" y="1820413"/>
                        <a:pt x="1504063" y="1837177"/>
                      </a:cubicBezTo>
                      <a:cubicBezTo>
                        <a:pt x="1417766" y="1874896"/>
                        <a:pt x="1332137" y="1927570"/>
                        <a:pt x="1292894" y="2018914"/>
                      </a:cubicBezTo>
                      <a:cubicBezTo>
                        <a:pt x="1251270" y="2115593"/>
                        <a:pt x="1290798" y="2235703"/>
                        <a:pt x="1389763" y="2276375"/>
                      </a:cubicBezTo>
                      <a:cubicBezTo>
                        <a:pt x="1478346" y="2312856"/>
                        <a:pt x="1596932" y="2240561"/>
                        <a:pt x="1592074" y="2139787"/>
                      </a:cubicBezTo>
                      <a:cubicBezTo>
                        <a:pt x="1589788" y="2092638"/>
                        <a:pt x="1564737" y="2045965"/>
                        <a:pt x="1524065" y="2021962"/>
                      </a:cubicBezTo>
                      <a:cubicBezTo>
                        <a:pt x="1480536" y="1996245"/>
                        <a:pt x="1419386" y="2001960"/>
                        <a:pt x="1385858" y="2042155"/>
                      </a:cubicBezTo>
                      <a:cubicBezTo>
                        <a:pt x="1352901" y="2081684"/>
                        <a:pt x="1357854" y="2149502"/>
                        <a:pt x="1410718" y="2168743"/>
                      </a:cubicBezTo>
                      <a:cubicBezTo>
                        <a:pt x="1431197" y="2176172"/>
                        <a:pt x="1454057" y="2171505"/>
                        <a:pt x="1470726" y="2157598"/>
                      </a:cubicBezTo>
                      <a:cubicBezTo>
                        <a:pt x="1485965" y="2145025"/>
                        <a:pt x="1489966" y="2130166"/>
                        <a:pt x="1490538" y="2111307"/>
                      </a:cubicBezTo>
                      <a:cubicBezTo>
                        <a:pt x="1490919" y="2098353"/>
                        <a:pt x="1471106" y="2098353"/>
                        <a:pt x="1470726" y="2111307"/>
                      </a:cubicBezTo>
                      <a:cubicBezTo>
                        <a:pt x="1470535" y="2117784"/>
                        <a:pt x="1471488" y="2114164"/>
                        <a:pt x="1467487" y="2118831"/>
                      </a:cubicBezTo>
                      <a:cubicBezTo>
                        <a:pt x="1464534" y="2122356"/>
                        <a:pt x="1461486" y="2125309"/>
                        <a:pt x="1457295" y="2127309"/>
                      </a:cubicBezTo>
                      <a:cubicBezTo>
                        <a:pt x="1450628" y="2130547"/>
                        <a:pt x="1440817" y="2132071"/>
                        <a:pt x="1434340" y="2127309"/>
                      </a:cubicBezTo>
                      <a:cubicBezTo>
                        <a:pt x="1423863" y="2119498"/>
                        <a:pt x="1422338" y="2097877"/>
                        <a:pt x="1428244" y="2087208"/>
                      </a:cubicBezTo>
                      <a:cubicBezTo>
                        <a:pt x="1447485" y="2052537"/>
                        <a:pt x="1495110" y="2069397"/>
                        <a:pt x="1513779" y="2094162"/>
                      </a:cubicBezTo>
                      <a:cubicBezTo>
                        <a:pt x="1534067" y="2121213"/>
                        <a:pt x="1537591" y="2159027"/>
                        <a:pt x="1516446" y="2186268"/>
                      </a:cubicBezTo>
                      <a:cubicBezTo>
                        <a:pt x="1494633" y="2214463"/>
                        <a:pt x="1456247" y="2226559"/>
                        <a:pt x="1422148" y="2221035"/>
                      </a:cubicBezTo>
                      <a:cubicBezTo>
                        <a:pt x="1379381" y="2214177"/>
                        <a:pt x="1345757" y="2182363"/>
                        <a:pt x="1328994" y="2141882"/>
                      </a:cubicBezTo>
                      <a:cubicBezTo>
                        <a:pt x="1310610" y="2097496"/>
                        <a:pt x="1315944" y="2044917"/>
                        <a:pt x="1334804" y="2001579"/>
                      </a:cubicBezTo>
                      <a:cubicBezTo>
                        <a:pt x="1372999" y="1913854"/>
                        <a:pt x="1467487" y="1876230"/>
                        <a:pt x="1548926" y="1841463"/>
                      </a:cubicBezTo>
                      <a:cubicBezTo>
                        <a:pt x="1582644" y="1827081"/>
                        <a:pt x="1617411" y="1812126"/>
                        <a:pt x="1649700" y="1793458"/>
                      </a:cubicBezTo>
                      <a:cubicBezTo>
                        <a:pt x="1679132" y="1802792"/>
                        <a:pt x="1708946" y="1810031"/>
                        <a:pt x="1738949" y="1814889"/>
                      </a:cubicBezTo>
                      <a:cubicBezTo>
                        <a:pt x="1843248" y="1831653"/>
                        <a:pt x="1951643" y="1821175"/>
                        <a:pt x="2046036" y="1770788"/>
                      </a:cubicBezTo>
                      <a:cubicBezTo>
                        <a:pt x="2130427" y="1725830"/>
                        <a:pt x="2199579" y="1651345"/>
                        <a:pt x="2235202" y="1561429"/>
                      </a:cubicBezTo>
                      <a:cubicBezTo>
                        <a:pt x="2273778" y="1464083"/>
                        <a:pt x="2259967" y="1356165"/>
                        <a:pt x="2212056" y="1264820"/>
                      </a:cubicBezTo>
                      <a:cubicBezTo>
                        <a:pt x="2164622" y="1174333"/>
                        <a:pt x="2090041" y="1104705"/>
                        <a:pt x="2012127" y="1041459"/>
                      </a:cubicBezTo>
                      <a:cubicBezTo>
                        <a:pt x="2119854" y="956496"/>
                        <a:pt x="2209770" y="846101"/>
                        <a:pt x="2253776" y="715513"/>
                      </a:cubicBezTo>
                      <a:cubicBezTo>
                        <a:pt x="2316164" y="530538"/>
                        <a:pt x="2261777" y="329655"/>
                        <a:pt x="2130618" y="189828"/>
                      </a:cubicBezTo>
                      <a:cubicBezTo>
                        <a:pt x="1986599" y="36190"/>
                        <a:pt x="1768572" y="-15912"/>
                        <a:pt x="1566833" y="21236"/>
                      </a:cubicBezTo>
                      <a:cubicBezTo>
                        <a:pt x="1358140" y="59717"/>
                        <a:pt x="1181642" y="195924"/>
                        <a:pt x="1037719" y="347848"/>
                      </a:cubicBezTo>
                      <a:cubicBezTo>
                        <a:pt x="955995" y="434145"/>
                        <a:pt x="879413" y="524727"/>
                        <a:pt x="802166" y="615120"/>
                      </a:cubicBezTo>
                      <a:cubicBezTo>
                        <a:pt x="729014" y="700654"/>
                        <a:pt x="654528" y="788189"/>
                        <a:pt x="568327" y="860579"/>
                      </a:cubicBezTo>
                      <a:cubicBezTo>
                        <a:pt x="531370" y="891630"/>
                        <a:pt x="489651" y="919634"/>
                        <a:pt x="444407" y="936303"/>
                      </a:cubicBezTo>
                      <a:cubicBezTo>
                        <a:pt x="400496" y="952400"/>
                        <a:pt x="362206" y="956972"/>
                        <a:pt x="315629" y="951924"/>
                      </a:cubicBezTo>
                      <a:cubicBezTo>
                        <a:pt x="301341" y="950400"/>
                        <a:pt x="276767" y="944018"/>
                        <a:pt x="259145" y="937731"/>
                      </a:cubicBezTo>
                      <a:cubicBezTo>
                        <a:pt x="240191" y="930969"/>
                        <a:pt x="222474" y="922015"/>
                        <a:pt x="204186" y="910490"/>
                      </a:cubicBezTo>
                      <a:cubicBezTo>
                        <a:pt x="170944" y="889535"/>
                        <a:pt x="141036" y="861246"/>
                        <a:pt x="119414" y="827813"/>
                      </a:cubicBezTo>
                      <a:cubicBezTo>
                        <a:pt x="73503" y="756661"/>
                        <a:pt x="67503" y="668555"/>
                        <a:pt x="104364" y="591593"/>
                      </a:cubicBezTo>
                      <a:cubicBezTo>
                        <a:pt x="140464" y="516155"/>
                        <a:pt x="210473" y="452909"/>
                        <a:pt x="294388" y="441479"/>
                      </a:cubicBezTo>
                      <a:cubicBezTo>
                        <a:pt x="384876" y="429192"/>
                        <a:pt x="484697" y="477483"/>
                        <a:pt x="522321" y="563970"/>
                      </a:cubicBezTo>
                      <a:cubicBezTo>
                        <a:pt x="559278" y="648933"/>
                        <a:pt x="531561" y="759423"/>
                        <a:pt x="446216" y="800952"/>
                      </a:cubicBezTo>
                      <a:cubicBezTo>
                        <a:pt x="361444" y="842291"/>
                        <a:pt x="248763" y="803619"/>
                        <a:pt x="232476" y="701988"/>
                      </a:cubicBezTo>
                      <a:cubicBezTo>
                        <a:pt x="224570" y="653124"/>
                        <a:pt x="249811" y="604833"/>
                        <a:pt x="295626" y="586354"/>
                      </a:cubicBezTo>
                      <a:cubicBezTo>
                        <a:pt x="336774" y="569781"/>
                        <a:pt x="380875" y="586068"/>
                        <a:pt x="399163" y="627597"/>
                      </a:cubicBezTo>
                      <a:cubicBezTo>
                        <a:pt x="414689" y="662935"/>
                        <a:pt x="407259" y="709703"/>
                        <a:pt x="366778" y="722371"/>
                      </a:cubicBezTo>
                      <a:cubicBezTo>
                        <a:pt x="331250" y="733611"/>
                        <a:pt x="287720" y="724752"/>
                        <a:pt x="273528" y="685414"/>
                      </a:cubicBezTo>
                      <a:cubicBezTo>
                        <a:pt x="273052" y="683985"/>
                        <a:pt x="270956" y="684557"/>
                        <a:pt x="271242" y="686081"/>
                      </a:cubicBezTo>
                      <a:cubicBezTo>
                        <a:pt x="278100" y="719323"/>
                        <a:pt x="308199" y="739230"/>
                        <a:pt x="339918" y="743136"/>
                      </a:cubicBezTo>
                      <a:cubicBezTo>
                        <a:pt x="375922" y="747708"/>
                        <a:pt x="410117" y="729801"/>
                        <a:pt x="424023" y="694844"/>
                      </a:cubicBezTo>
                      <a:cubicBezTo>
                        <a:pt x="438978" y="657125"/>
                        <a:pt x="426690" y="612834"/>
                        <a:pt x="399353" y="584354"/>
                      </a:cubicBezTo>
                      <a:cubicBezTo>
                        <a:pt x="369350" y="553017"/>
                        <a:pt x="323915" y="547587"/>
                        <a:pt x="285053" y="563970"/>
                      </a:cubicBezTo>
                      <a:cubicBezTo>
                        <a:pt x="243905" y="581306"/>
                        <a:pt x="213616" y="619501"/>
                        <a:pt x="207711" y="664554"/>
                      </a:cubicBezTo>
                      <a:cubicBezTo>
                        <a:pt x="201519" y="712084"/>
                        <a:pt x="220284" y="761043"/>
                        <a:pt x="253335" y="794666"/>
                      </a:cubicBezTo>
                      <a:cubicBezTo>
                        <a:pt x="317724" y="860198"/>
                        <a:pt x="428690" y="858293"/>
                        <a:pt x="498795" y="803715"/>
                      </a:cubicBezTo>
                      <a:cubicBezTo>
                        <a:pt x="576328" y="743326"/>
                        <a:pt x="594045" y="629121"/>
                        <a:pt x="556135" y="541015"/>
                      </a:cubicBezTo>
                      <a:cubicBezTo>
                        <a:pt x="515559" y="446718"/>
                        <a:pt x="412498" y="389568"/>
                        <a:pt x="313247" y="390615"/>
                      </a:cubicBezTo>
                      <a:cubicBezTo>
                        <a:pt x="236190" y="391377"/>
                        <a:pt x="165515" y="426620"/>
                        <a:pt x="112365" y="480436"/>
                      </a:cubicBezTo>
                      <a:cubicBezTo>
                        <a:pt x="153989" y="428525"/>
                        <a:pt x="215140" y="393378"/>
                        <a:pt x="279720" y="376614"/>
                      </a:cubicBezTo>
                      <a:cubicBezTo>
                        <a:pt x="393353" y="347181"/>
                        <a:pt x="512129" y="377852"/>
                        <a:pt x="620048" y="415952"/>
                      </a:cubicBezTo>
                      <a:cubicBezTo>
                        <a:pt x="675578" y="435573"/>
                        <a:pt x="730538" y="460148"/>
                        <a:pt x="787593" y="474721"/>
                      </a:cubicBezTo>
                      <a:cubicBezTo>
                        <a:pt x="841409" y="488437"/>
                        <a:pt x="900845" y="485484"/>
                        <a:pt x="944469" y="447289"/>
                      </a:cubicBezTo>
                      <a:cubicBezTo>
                        <a:pt x="988284" y="408903"/>
                        <a:pt x="990285" y="346610"/>
                        <a:pt x="990570" y="292317"/>
                      </a:cubicBezTo>
                      <a:cubicBezTo>
                        <a:pt x="990856" y="229357"/>
                        <a:pt x="998571" y="166968"/>
                        <a:pt x="1016097" y="106389"/>
                      </a:cubicBezTo>
                      <a:cubicBezTo>
                        <a:pt x="1022955" y="82767"/>
                        <a:pt x="1033052" y="55240"/>
                        <a:pt x="1053435" y="40191"/>
                      </a:cubicBezTo>
                      <a:cubicBezTo>
                        <a:pt x="1074771" y="24474"/>
                        <a:pt x="1099917" y="31237"/>
                        <a:pt x="1116205" y="50573"/>
                      </a:cubicBezTo>
                      <a:cubicBezTo>
                        <a:pt x="1132874" y="70194"/>
                        <a:pt x="1140970" y="97912"/>
                        <a:pt x="1140494" y="123534"/>
                      </a:cubicBezTo>
                      <a:cubicBezTo>
                        <a:pt x="1140303" y="137346"/>
                        <a:pt x="1137446" y="158396"/>
                        <a:pt x="1123539" y="165349"/>
                      </a:cubicBezTo>
                      <a:cubicBezTo>
                        <a:pt x="1111538" y="171350"/>
                        <a:pt x="1090106" y="160015"/>
                        <a:pt x="1093821" y="145156"/>
                      </a:cubicBezTo>
                      <a:cubicBezTo>
                        <a:pt x="1094774" y="141441"/>
                        <a:pt x="1089630" y="137631"/>
                        <a:pt x="1086963" y="141156"/>
                      </a:cubicBezTo>
                      <a:cubicBezTo>
                        <a:pt x="1075438" y="156110"/>
                        <a:pt x="1083153" y="175065"/>
                        <a:pt x="1098870" y="183447"/>
                      </a:cubicBezTo>
                      <a:cubicBezTo>
                        <a:pt x="1119634" y="194496"/>
                        <a:pt x="1141922" y="184209"/>
                        <a:pt x="1153257" y="164778"/>
                      </a:cubicBezTo>
                      <a:cubicBezTo>
                        <a:pt x="1177737" y="122868"/>
                        <a:pt x="1161830" y="55907"/>
                        <a:pt x="1129159" y="22950"/>
                      </a:cubicBezTo>
                      <a:cubicBezTo>
                        <a:pt x="1111919" y="5520"/>
                        <a:pt x="1088106" y="-3148"/>
                        <a:pt x="1064008" y="1043"/>
                      </a:cubicBezTo>
                      <a:cubicBezTo>
                        <a:pt x="1037910" y="5615"/>
                        <a:pt x="1017431" y="24474"/>
                        <a:pt x="1002095" y="45429"/>
                      </a:cubicBezTo>
                      <a:cubicBezTo>
                        <a:pt x="983617" y="70671"/>
                        <a:pt x="972473" y="100674"/>
                        <a:pt x="962186" y="130107"/>
                      </a:cubicBezTo>
                      <a:cubicBezTo>
                        <a:pt x="949994" y="165159"/>
                        <a:pt x="940564" y="201163"/>
                        <a:pt x="934087" y="237739"/>
                      </a:cubicBezTo>
                      <a:cubicBezTo>
                        <a:pt x="928562" y="269267"/>
                        <a:pt x="926943" y="301461"/>
                        <a:pt x="920466" y="332799"/>
                      </a:cubicBezTo>
                      <a:cubicBezTo>
                        <a:pt x="915609" y="356421"/>
                        <a:pt x="906369" y="381376"/>
                        <a:pt x="887986" y="392139"/>
                      </a:cubicBezTo>
                      <a:cubicBezTo>
                        <a:pt x="879699" y="396997"/>
                        <a:pt x="868555" y="399569"/>
                        <a:pt x="861602" y="399950"/>
                      </a:cubicBezTo>
                      <a:cubicBezTo>
                        <a:pt x="847410" y="400712"/>
                        <a:pt x="836646" y="399474"/>
                        <a:pt x="825788" y="397759"/>
                      </a:cubicBezTo>
                      <a:cubicBezTo>
                        <a:pt x="795022" y="392901"/>
                        <a:pt x="765590" y="383281"/>
                        <a:pt x="735872" y="374042"/>
                      </a:cubicBezTo>
                      <a:cubicBezTo>
                        <a:pt x="632145" y="341657"/>
                        <a:pt x="520226" y="311367"/>
                        <a:pt x="410117" y="316225"/>
                      </a:cubicBezTo>
                      <a:cubicBezTo>
                        <a:pt x="316962" y="310129"/>
                        <a:pt x="223617" y="332608"/>
                        <a:pt x="145988" y="390806"/>
                      </a:cubicBezTo>
                      <a:cubicBezTo>
                        <a:pt x="47976" y="464148"/>
                        <a:pt x="-12698" y="583306"/>
                        <a:pt x="2256" y="708369"/>
                      </a:cubicBezTo>
                      <a:close/>
                      <a:moveTo>
                        <a:pt x="1698754" y="1731831"/>
                      </a:moveTo>
                      <a:cubicBezTo>
                        <a:pt x="1646271" y="1716496"/>
                        <a:pt x="1596455" y="1693921"/>
                        <a:pt x="1549497" y="1665918"/>
                      </a:cubicBezTo>
                      <a:cubicBezTo>
                        <a:pt x="1504349" y="1638962"/>
                        <a:pt x="1461105" y="1607910"/>
                        <a:pt x="1426625" y="1567429"/>
                      </a:cubicBezTo>
                      <a:cubicBezTo>
                        <a:pt x="1374237" y="1505803"/>
                        <a:pt x="1346615" y="1389883"/>
                        <a:pt x="1427863" y="1340163"/>
                      </a:cubicBezTo>
                      <a:cubicBezTo>
                        <a:pt x="1508921" y="1290537"/>
                        <a:pt x="1617506" y="1345116"/>
                        <a:pt x="1678180" y="1403885"/>
                      </a:cubicBezTo>
                      <a:cubicBezTo>
                        <a:pt x="1754571" y="1477799"/>
                        <a:pt x="1792575" y="1605243"/>
                        <a:pt x="1726757" y="1699350"/>
                      </a:cubicBezTo>
                      <a:cubicBezTo>
                        <a:pt x="1718376" y="1711352"/>
                        <a:pt x="1708946" y="1722115"/>
                        <a:pt x="1698659" y="1731926"/>
                      </a:cubicBezTo>
                      <a:close/>
                      <a:moveTo>
                        <a:pt x="1525971" y="271267"/>
                      </a:moveTo>
                      <a:cubicBezTo>
                        <a:pt x="1577596" y="217546"/>
                        <a:pt x="1678085" y="210021"/>
                        <a:pt x="1729044" y="269553"/>
                      </a:cubicBezTo>
                      <a:cubicBezTo>
                        <a:pt x="1763810" y="310224"/>
                        <a:pt x="1756952" y="368136"/>
                        <a:pt x="1741426" y="415476"/>
                      </a:cubicBezTo>
                      <a:cubicBezTo>
                        <a:pt x="1722281" y="473864"/>
                        <a:pt x="1691705" y="528918"/>
                        <a:pt x="1665416" y="584163"/>
                      </a:cubicBezTo>
                      <a:cubicBezTo>
                        <a:pt x="1648938" y="618739"/>
                        <a:pt x="1632555" y="653315"/>
                        <a:pt x="1616077" y="687795"/>
                      </a:cubicBezTo>
                      <a:cubicBezTo>
                        <a:pt x="1573214" y="640551"/>
                        <a:pt x="1534353" y="589878"/>
                        <a:pt x="1506159" y="532919"/>
                      </a:cubicBezTo>
                      <a:cubicBezTo>
                        <a:pt x="1465963" y="451480"/>
                        <a:pt x="1459010" y="340895"/>
                        <a:pt x="1525971" y="271267"/>
                      </a:cubicBezTo>
                      <a:close/>
                      <a:moveTo>
                        <a:pt x="1859060" y="1107753"/>
                      </a:moveTo>
                      <a:cubicBezTo>
                        <a:pt x="1824865" y="1125946"/>
                        <a:pt x="1788670" y="1142900"/>
                        <a:pt x="1751046" y="1153282"/>
                      </a:cubicBezTo>
                      <a:cubicBezTo>
                        <a:pt x="1721043" y="1158807"/>
                        <a:pt x="1690658" y="1160807"/>
                        <a:pt x="1660463" y="1154806"/>
                      </a:cubicBezTo>
                      <a:cubicBezTo>
                        <a:pt x="1615887" y="1145948"/>
                        <a:pt x="1571119" y="1121183"/>
                        <a:pt x="1555974" y="1075082"/>
                      </a:cubicBezTo>
                      <a:cubicBezTo>
                        <a:pt x="1540734" y="1028600"/>
                        <a:pt x="1553021" y="977641"/>
                        <a:pt x="1570071" y="933540"/>
                      </a:cubicBezTo>
                      <a:cubicBezTo>
                        <a:pt x="1586073" y="892202"/>
                        <a:pt x="1607886" y="854007"/>
                        <a:pt x="1632079" y="817240"/>
                      </a:cubicBezTo>
                      <a:cubicBezTo>
                        <a:pt x="1652748" y="836195"/>
                        <a:pt x="1673894" y="854673"/>
                        <a:pt x="1695420" y="872676"/>
                      </a:cubicBezTo>
                      <a:cubicBezTo>
                        <a:pt x="1773049" y="937541"/>
                        <a:pt x="1855821" y="997929"/>
                        <a:pt x="1934307" y="1062985"/>
                      </a:cubicBezTo>
                      <a:cubicBezTo>
                        <a:pt x="1909923" y="1079082"/>
                        <a:pt x="1884777" y="1094037"/>
                        <a:pt x="1859060" y="1107753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 w="9525" cap="flat" cmpd="sng">
                  <a:solidFill>
                    <a:schemeClr val="dk1"/>
                  </a:solidFill>
                  <a:prstDash val="solid"/>
                  <a:miter lim="8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424" name="Google Shape;1424;p28"/>
                <p:cNvSpPr/>
                <p:nvPr/>
              </p:nvSpPr>
              <p:spPr>
                <a:xfrm flipH="1">
                  <a:off x="1123" y="-7"/>
                  <a:ext cx="2139725" cy="226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2342" h="2267769" extrusionOk="0">
                      <a:moveTo>
                        <a:pt x="251" y="273113"/>
                      </a:moveTo>
                      <a:cubicBezTo>
                        <a:pt x="3680" y="387508"/>
                        <a:pt x="80261" y="506380"/>
                        <a:pt x="196656" y="526288"/>
                      </a:cubicBezTo>
                      <a:cubicBezTo>
                        <a:pt x="328006" y="548767"/>
                        <a:pt x="441354" y="448659"/>
                        <a:pt x="529174" y="362743"/>
                      </a:cubicBezTo>
                      <a:cubicBezTo>
                        <a:pt x="522888" y="375412"/>
                        <a:pt x="517173" y="388270"/>
                        <a:pt x="511934" y="401510"/>
                      </a:cubicBezTo>
                      <a:cubicBezTo>
                        <a:pt x="459070" y="536098"/>
                        <a:pt x="477072" y="688689"/>
                        <a:pt x="548796" y="812609"/>
                      </a:cubicBezTo>
                      <a:cubicBezTo>
                        <a:pt x="569084" y="847756"/>
                        <a:pt x="594611" y="878617"/>
                        <a:pt x="624233" y="905954"/>
                      </a:cubicBezTo>
                      <a:cubicBezTo>
                        <a:pt x="655571" y="934815"/>
                        <a:pt x="690718" y="952150"/>
                        <a:pt x="732152" y="959485"/>
                      </a:cubicBezTo>
                      <a:cubicBezTo>
                        <a:pt x="740343" y="960913"/>
                        <a:pt x="745487" y="952150"/>
                        <a:pt x="740057" y="945578"/>
                      </a:cubicBezTo>
                      <a:cubicBezTo>
                        <a:pt x="719579" y="920718"/>
                        <a:pt x="700243" y="895286"/>
                        <a:pt x="678240" y="871759"/>
                      </a:cubicBezTo>
                      <a:cubicBezTo>
                        <a:pt x="656619" y="848709"/>
                        <a:pt x="637664" y="824706"/>
                        <a:pt x="619281" y="798988"/>
                      </a:cubicBezTo>
                      <a:cubicBezTo>
                        <a:pt x="581847" y="746696"/>
                        <a:pt x="555654" y="687451"/>
                        <a:pt x="542795" y="624109"/>
                      </a:cubicBezTo>
                      <a:cubicBezTo>
                        <a:pt x="516982" y="497046"/>
                        <a:pt x="554130" y="367506"/>
                        <a:pt x="632235" y="266636"/>
                      </a:cubicBezTo>
                      <a:cubicBezTo>
                        <a:pt x="640331" y="256254"/>
                        <a:pt x="648713" y="246253"/>
                        <a:pt x="657571" y="236537"/>
                      </a:cubicBezTo>
                      <a:cubicBezTo>
                        <a:pt x="701672" y="196913"/>
                        <a:pt x="749011" y="161575"/>
                        <a:pt x="803494" y="137763"/>
                      </a:cubicBezTo>
                      <a:cubicBezTo>
                        <a:pt x="915698" y="88709"/>
                        <a:pt x="1050573" y="102330"/>
                        <a:pt x="1152776" y="169576"/>
                      </a:cubicBezTo>
                      <a:cubicBezTo>
                        <a:pt x="1254122" y="236347"/>
                        <a:pt x="1316701" y="356647"/>
                        <a:pt x="1320416" y="478567"/>
                      </a:cubicBezTo>
                      <a:cubicBezTo>
                        <a:pt x="1322797" y="555910"/>
                        <a:pt x="1300128" y="628872"/>
                        <a:pt x="1260885" y="692404"/>
                      </a:cubicBezTo>
                      <a:cubicBezTo>
                        <a:pt x="1283745" y="612298"/>
                        <a:pt x="1270124" y="522382"/>
                        <a:pt x="1219546" y="455231"/>
                      </a:cubicBezTo>
                      <a:cubicBezTo>
                        <a:pt x="1163634" y="381127"/>
                        <a:pt x="1068765" y="339502"/>
                        <a:pt x="977230" y="349789"/>
                      </a:cubicBezTo>
                      <a:cubicBezTo>
                        <a:pt x="883504" y="360362"/>
                        <a:pt x="801113" y="418465"/>
                        <a:pt x="756726" y="503047"/>
                      </a:cubicBezTo>
                      <a:cubicBezTo>
                        <a:pt x="711102" y="590105"/>
                        <a:pt x="712245" y="692308"/>
                        <a:pt x="753964" y="780605"/>
                      </a:cubicBezTo>
                      <a:cubicBezTo>
                        <a:pt x="794445" y="866330"/>
                        <a:pt x="871979" y="926147"/>
                        <a:pt x="961799" y="949960"/>
                      </a:cubicBezTo>
                      <a:cubicBezTo>
                        <a:pt x="1094007" y="985012"/>
                        <a:pt x="1222689" y="948721"/>
                        <a:pt x="1338228" y="884618"/>
                      </a:cubicBezTo>
                      <a:cubicBezTo>
                        <a:pt x="1301747" y="941863"/>
                        <a:pt x="1281173" y="1009300"/>
                        <a:pt x="1283173" y="1080357"/>
                      </a:cubicBezTo>
                      <a:cubicBezTo>
                        <a:pt x="1285554" y="1161796"/>
                        <a:pt x="1317749" y="1243996"/>
                        <a:pt x="1378137" y="1298956"/>
                      </a:cubicBezTo>
                      <a:cubicBezTo>
                        <a:pt x="1440050" y="1355248"/>
                        <a:pt x="1520631" y="1381918"/>
                        <a:pt x="1603118" y="1369917"/>
                      </a:cubicBezTo>
                      <a:cubicBezTo>
                        <a:pt x="1760852" y="1347057"/>
                        <a:pt x="1873914" y="1159129"/>
                        <a:pt x="1789427" y="1011967"/>
                      </a:cubicBezTo>
                      <a:cubicBezTo>
                        <a:pt x="1749422" y="942340"/>
                        <a:pt x="1668364" y="903097"/>
                        <a:pt x="1591592" y="931767"/>
                      </a:cubicBezTo>
                      <a:cubicBezTo>
                        <a:pt x="1558065" y="944245"/>
                        <a:pt x="1526537" y="966819"/>
                        <a:pt x="1508439" y="998823"/>
                      </a:cubicBezTo>
                      <a:cubicBezTo>
                        <a:pt x="1492056" y="1027874"/>
                        <a:pt x="1485484" y="1068260"/>
                        <a:pt x="1488627" y="1101502"/>
                      </a:cubicBezTo>
                      <a:cubicBezTo>
                        <a:pt x="1491866" y="1134459"/>
                        <a:pt x="1504439" y="1164653"/>
                        <a:pt x="1526156" y="1189418"/>
                      </a:cubicBezTo>
                      <a:cubicBezTo>
                        <a:pt x="1535871" y="1200467"/>
                        <a:pt x="1550445" y="1184560"/>
                        <a:pt x="1541872" y="1173511"/>
                      </a:cubicBezTo>
                      <a:cubicBezTo>
                        <a:pt x="1519298" y="1144460"/>
                        <a:pt x="1510916" y="1104836"/>
                        <a:pt x="1518631" y="1068736"/>
                      </a:cubicBezTo>
                      <a:cubicBezTo>
                        <a:pt x="1525203" y="1037590"/>
                        <a:pt x="1551778" y="1010062"/>
                        <a:pt x="1579972" y="997489"/>
                      </a:cubicBezTo>
                      <a:cubicBezTo>
                        <a:pt x="1638932" y="971200"/>
                        <a:pt x="1705702" y="998347"/>
                        <a:pt x="1730467" y="1058354"/>
                      </a:cubicBezTo>
                      <a:cubicBezTo>
                        <a:pt x="1754565" y="1116838"/>
                        <a:pt x="1736087" y="1183322"/>
                        <a:pt x="1696939" y="1227328"/>
                      </a:cubicBezTo>
                      <a:cubicBezTo>
                        <a:pt x="1674270" y="1252759"/>
                        <a:pt x="1647885" y="1270666"/>
                        <a:pt x="1617882" y="1279715"/>
                      </a:cubicBezTo>
                      <a:cubicBezTo>
                        <a:pt x="1588354" y="1288573"/>
                        <a:pt x="1556064" y="1289050"/>
                        <a:pt x="1528156" y="1282668"/>
                      </a:cubicBezTo>
                      <a:cubicBezTo>
                        <a:pt x="1461100" y="1267523"/>
                        <a:pt x="1406427" y="1230471"/>
                        <a:pt x="1374137" y="1164463"/>
                      </a:cubicBezTo>
                      <a:cubicBezTo>
                        <a:pt x="1343085" y="1101026"/>
                        <a:pt x="1342514" y="1024255"/>
                        <a:pt x="1369089" y="959199"/>
                      </a:cubicBezTo>
                      <a:cubicBezTo>
                        <a:pt x="1422238" y="829183"/>
                        <a:pt x="1561970" y="756412"/>
                        <a:pt x="1696653" y="772318"/>
                      </a:cubicBezTo>
                      <a:cubicBezTo>
                        <a:pt x="1757804" y="779557"/>
                        <a:pt x="1820288" y="804608"/>
                        <a:pt x="1866294" y="846709"/>
                      </a:cubicBezTo>
                      <a:cubicBezTo>
                        <a:pt x="1919253" y="895191"/>
                        <a:pt x="1949733" y="962723"/>
                        <a:pt x="1958210" y="1034256"/>
                      </a:cubicBezTo>
                      <a:cubicBezTo>
                        <a:pt x="1966878" y="1107789"/>
                        <a:pt x="1955543" y="1177988"/>
                        <a:pt x="1932969" y="1245235"/>
                      </a:cubicBezTo>
                      <a:cubicBezTo>
                        <a:pt x="1907537" y="1296098"/>
                        <a:pt x="1874199" y="1343247"/>
                        <a:pt x="1835337" y="1382204"/>
                      </a:cubicBezTo>
                      <a:cubicBezTo>
                        <a:pt x="1765519" y="1452308"/>
                        <a:pt x="1679032" y="1493647"/>
                        <a:pt x="1583211" y="1511935"/>
                      </a:cubicBezTo>
                      <a:cubicBezTo>
                        <a:pt x="1477102" y="1532128"/>
                        <a:pt x="1350515" y="1538605"/>
                        <a:pt x="1275839" y="1630045"/>
                      </a:cubicBezTo>
                      <a:cubicBezTo>
                        <a:pt x="1244597" y="1668240"/>
                        <a:pt x="1224594" y="1718818"/>
                        <a:pt x="1229833" y="1769110"/>
                      </a:cubicBezTo>
                      <a:cubicBezTo>
                        <a:pt x="1235358" y="1822640"/>
                        <a:pt x="1265457" y="1870360"/>
                        <a:pt x="1315749" y="1890553"/>
                      </a:cubicBezTo>
                      <a:cubicBezTo>
                        <a:pt x="1370041" y="1912366"/>
                        <a:pt x="1444241" y="1879695"/>
                        <a:pt x="1450051" y="1815973"/>
                      </a:cubicBezTo>
                      <a:cubicBezTo>
                        <a:pt x="1454147" y="1770157"/>
                        <a:pt x="1413951" y="1719675"/>
                        <a:pt x="1365850" y="1733867"/>
                      </a:cubicBezTo>
                      <a:cubicBezTo>
                        <a:pt x="1362707" y="1734820"/>
                        <a:pt x="1362326" y="1740058"/>
                        <a:pt x="1365850" y="1740725"/>
                      </a:cubicBezTo>
                      <a:cubicBezTo>
                        <a:pt x="1385281" y="1744154"/>
                        <a:pt x="1401378" y="1760251"/>
                        <a:pt x="1404426" y="1780444"/>
                      </a:cubicBezTo>
                      <a:cubicBezTo>
                        <a:pt x="1406808" y="1795780"/>
                        <a:pt x="1397664" y="1809972"/>
                        <a:pt x="1385853" y="1819116"/>
                      </a:cubicBezTo>
                      <a:cubicBezTo>
                        <a:pt x="1358611" y="1840261"/>
                        <a:pt x="1320321" y="1826831"/>
                        <a:pt x="1302033" y="1799971"/>
                      </a:cubicBezTo>
                      <a:cubicBezTo>
                        <a:pt x="1280601" y="1768538"/>
                        <a:pt x="1285745" y="1725866"/>
                        <a:pt x="1302223" y="1693481"/>
                      </a:cubicBezTo>
                      <a:cubicBezTo>
                        <a:pt x="1322321" y="1653952"/>
                        <a:pt x="1358040" y="1627759"/>
                        <a:pt x="1397187" y="1609852"/>
                      </a:cubicBezTo>
                      <a:cubicBezTo>
                        <a:pt x="1487675" y="1568418"/>
                        <a:pt x="1591402" y="1573657"/>
                        <a:pt x="1683033" y="1535366"/>
                      </a:cubicBezTo>
                      <a:cubicBezTo>
                        <a:pt x="1747041" y="1508601"/>
                        <a:pt x="1804953" y="1468310"/>
                        <a:pt x="1852673" y="1417637"/>
                      </a:cubicBezTo>
                      <a:cubicBezTo>
                        <a:pt x="1835909" y="1447069"/>
                        <a:pt x="1818383" y="1476025"/>
                        <a:pt x="1801047" y="1504315"/>
                      </a:cubicBezTo>
                      <a:cubicBezTo>
                        <a:pt x="1714370" y="1645951"/>
                        <a:pt x="1615977" y="1801876"/>
                        <a:pt x="1618548" y="1975231"/>
                      </a:cubicBezTo>
                      <a:cubicBezTo>
                        <a:pt x="1619691" y="2048859"/>
                        <a:pt x="1639884" y="2122297"/>
                        <a:pt x="1687890" y="2178685"/>
                      </a:cubicBezTo>
                      <a:cubicBezTo>
                        <a:pt x="1696367" y="2188686"/>
                        <a:pt x="1705702" y="2197639"/>
                        <a:pt x="1715608" y="2205640"/>
                      </a:cubicBezTo>
                      <a:cubicBezTo>
                        <a:pt x="1731324" y="2224690"/>
                        <a:pt x="1753041" y="2239930"/>
                        <a:pt x="1773330" y="2250027"/>
                      </a:cubicBezTo>
                      <a:cubicBezTo>
                        <a:pt x="1824003" y="2275078"/>
                        <a:pt x="1878866" y="2271363"/>
                        <a:pt x="1931159" y="2252789"/>
                      </a:cubicBezTo>
                      <a:cubicBezTo>
                        <a:pt x="1959829" y="2242597"/>
                        <a:pt x="1987833" y="2230025"/>
                        <a:pt x="2014883" y="2216118"/>
                      </a:cubicBezTo>
                      <a:cubicBezTo>
                        <a:pt x="2040506" y="2202878"/>
                        <a:pt x="2066604" y="2191829"/>
                        <a:pt x="2094989" y="2186400"/>
                      </a:cubicBezTo>
                      <a:cubicBezTo>
                        <a:pt x="2140328" y="2177732"/>
                        <a:pt x="2197859" y="2195163"/>
                        <a:pt x="2216338" y="2242312"/>
                      </a:cubicBezTo>
                      <a:cubicBezTo>
                        <a:pt x="2217480" y="2245264"/>
                        <a:pt x="2222052" y="2245074"/>
                        <a:pt x="2222052" y="2241550"/>
                      </a:cubicBezTo>
                      <a:cubicBezTo>
                        <a:pt x="2222052" y="2194782"/>
                        <a:pt x="2188429" y="2162683"/>
                        <a:pt x="2147376" y="2147919"/>
                      </a:cubicBezTo>
                      <a:cubicBezTo>
                        <a:pt x="2117944" y="2137346"/>
                        <a:pt x="2087845" y="2138108"/>
                        <a:pt x="2058317" y="2144490"/>
                      </a:cubicBezTo>
                      <a:cubicBezTo>
                        <a:pt x="2066223" y="2133727"/>
                        <a:pt x="2073272" y="2122487"/>
                        <a:pt x="2079558" y="2110771"/>
                      </a:cubicBezTo>
                      <a:cubicBezTo>
                        <a:pt x="2118611" y="2038096"/>
                        <a:pt x="2129088" y="1943417"/>
                        <a:pt x="2082416" y="1871503"/>
                      </a:cubicBezTo>
                      <a:cubicBezTo>
                        <a:pt x="2042125" y="1809496"/>
                        <a:pt x="1966878" y="1771967"/>
                        <a:pt x="1896297" y="1802733"/>
                      </a:cubicBezTo>
                      <a:cubicBezTo>
                        <a:pt x="1837814" y="1828260"/>
                        <a:pt x="1798285" y="1898269"/>
                        <a:pt x="1830670" y="1959800"/>
                      </a:cubicBezTo>
                      <a:cubicBezTo>
                        <a:pt x="1843243" y="1983708"/>
                        <a:pt x="1863627" y="2001424"/>
                        <a:pt x="1888773" y="2010092"/>
                      </a:cubicBezTo>
                      <a:cubicBezTo>
                        <a:pt x="1888963" y="2010092"/>
                        <a:pt x="1889058" y="2009902"/>
                        <a:pt x="1888868" y="2009806"/>
                      </a:cubicBezTo>
                      <a:cubicBezTo>
                        <a:pt x="1856292" y="1993804"/>
                        <a:pt x="1843815" y="1957419"/>
                        <a:pt x="1846196" y="1922653"/>
                      </a:cubicBezTo>
                      <a:cubicBezTo>
                        <a:pt x="1848482" y="1889220"/>
                        <a:pt x="1871437" y="1862264"/>
                        <a:pt x="1902203" y="1851596"/>
                      </a:cubicBezTo>
                      <a:cubicBezTo>
                        <a:pt x="1970021" y="1828069"/>
                        <a:pt x="2034696" y="1875218"/>
                        <a:pt x="2050888" y="1942750"/>
                      </a:cubicBezTo>
                      <a:cubicBezTo>
                        <a:pt x="2087464" y="2095150"/>
                        <a:pt x="1904298" y="2264029"/>
                        <a:pt x="1766472" y="2162397"/>
                      </a:cubicBezTo>
                      <a:cubicBezTo>
                        <a:pt x="1715513" y="2124773"/>
                        <a:pt x="1692653" y="2055336"/>
                        <a:pt x="1688081" y="1994185"/>
                      </a:cubicBezTo>
                      <a:cubicBezTo>
                        <a:pt x="1685985" y="1965610"/>
                        <a:pt x="1687414" y="1936940"/>
                        <a:pt x="1691415" y="1908556"/>
                      </a:cubicBezTo>
                      <a:cubicBezTo>
                        <a:pt x="1716751" y="1830546"/>
                        <a:pt x="1765900" y="1760251"/>
                        <a:pt x="1822002" y="1701101"/>
                      </a:cubicBezTo>
                      <a:cubicBezTo>
                        <a:pt x="1905156" y="1613185"/>
                        <a:pt x="2001549" y="1539557"/>
                        <a:pt x="2083178" y="1450117"/>
                      </a:cubicBezTo>
                      <a:cubicBezTo>
                        <a:pt x="2155949" y="1370393"/>
                        <a:pt x="2229672" y="1265428"/>
                        <a:pt x="2232339" y="1152271"/>
                      </a:cubicBezTo>
                      <a:cubicBezTo>
                        <a:pt x="2233482" y="1103122"/>
                        <a:pt x="2216242" y="1051496"/>
                        <a:pt x="2172904" y="1025017"/>
                      </a:cubicBezTo>
                      <a:cubicBezTo>
                        <a:pt x="2131755" y="999871"/>
                        <a:pt x="2078796" y="1007300"/>
                        <a:pt x="2039267" y="1031970"/>
                      </a:cubicBezTo>
                      <a:cubicBezTo>
                        <a:pt x="2029552" y="1038066"/>
                        <a:pt x="2020599" y="1045114"/>
                        <a:pt x="2012502" y="1053115"/>
                      </a:cubicBezTo>
                      <a:cubicBezTo>
                        <a:pt x="2009931" y="1015682"/>
                        <a:pt x="2002882" y="978916"/>
                        <a:pt x="1990595" y="944149"/>
                      </a:cubicBezTo>
                      <a:cubicBezTo>
                        <a:pt x="1966878" y="815181"/>
                        <a:pt x="1920015" y="690689"/>
                        <a:pt x="1910966" y="559149"/>
                      </a:cubicBezTo>
                      <a:cubicBezTo>
                        <a:pt x="1906394" y="493522"/>
                        <a:pt x="1908870" y="423703"/>
                        <a:pt x="1937636" y="363315"/>
                      </a:cubicBezTo>
                      <a:cubicBezTo>
                        <a:pt x="1959924" y="316547"/>
                        <a:pt x="1999739" y="274828"/>
                        <a:pt x="2054412" y="276542"/>
                      </a:cubicBezTo>
                      <a:cubicBezTo>
                        <a:pt x="2107562" y="278257"/>
                        <a:pt x="2156806" y="315785"/>
                        <a:pt x="2178333" y="364934"/>
                      </a:cubicBezTo>
                      <a:cubicBezTo>
                        <a:pt x="2200812" y="416179"/>
                        <a:pt x="2190620" y="486378"/>
                        <a:pt x="2146805" y="522954"/>
                      </a:cubicBezTo>
                      <a:cubicBezTo>
                        <a:pt x="2102990" y="559435"/>
                        <a:pt x="2026885" y="550100"/>
                        <a:pt x="2010978" y="491331"/>
                      </a:cubicBezTo>
                      <a:cubicBezTo>
                        <a:pt x="2004406" y="466947"/>
                        <a:pt x="2003549" y="438181"/>
                        <a:pt x="2024599" y="418750"/>
                      </a:cubicBezTo>
                      <a:cubicBezTo>
                        <a:pt x="2047554" y="397510"/>
                        <a:pt x="2095274" y="395700"/>
                        <a:pt x="2100609" y="434181"/>
                      </a:cubicBezTo>
                      <a:cubicBezTo>
                        <a:pt x="2101847" y="443325"/>
                        <a:pt x="2114896" y="440182"/>
                        <a:pt x="2115468" y="432085"/>
                      </a:cubicBezTo>
                      <a:cubicBezTo>
                        <a:pt x="2118325" y="395700"/>
                        <a:pt x="2096608" y="364648"/>
                        <a:pt x="2061366" y="356743"/>
                      </a:cubicBezTo>
                      <a:cubicBezTo>
                        <a:pt x="2021170" y="347694"/>
                        <a:pt x="1982499" y="370649"/>
                        <a:pt x="1960591" y="404177"/>
                      </a:cubicBezTo>
                      <a:cubicBezTo>
                        <a:pt x="1918872" y="468185"/>
                        <a:pt x="1947828" y="560387"/>
                        <a:pt x="2014312" y="593439"/>
                      </a:cubicBezTo>
                      <a:cubicBezTo>
                        <a:pt x="2087559" y="629729"/>
                        <a:pt x="2176713" y="599059"/>
                        <a:pt x="2220909" y="531812"/>
                      </a:cubicBezTo>
                      <a:cubicBezTo>
                        <a:pt x="2263010" y="467709"/>
                        <a:pt x="2262153" y="377602"/>
                        <a:pt x="2222338" y="312737"/>
                      </a:cubicBezTo>
                      <a:cubicBezTo>
                        <a:pt x="2184905" y="251777"/>
                        <a:pt x="2114230" y="205009"/>
                        <a:pt x="2041554" y="213963"/>
                      </a:cubicBezTo>
                      <a:cubicBezTo>
                        <a:pt x="1967544" y="223107"/>
                        <a:pt x="1916395" y="280352"/>
                        <a:pt x="1890963" y="348265"/>
                      </a:cubicBezTo>
                      <a:cubicBezTo>
                        <a:pt x="1863817" y="420751"/>
                        <a:pt x="1867056" y="500475"/>
                        <a:pt x="1878676" y="575818"/>
                      </a:cubicBezTo>
                      <a:cubicBezTo>
                        <a:pt x="1893059" y="668401"/>
                        <a:pt x="1921443" y="758221"/>
                        <a:pt x="1946208" y="848328"/>
                      </a:cubicBezTo>
                      <a:cubicBezTo>
                        <a:pt x="1947828" y="854138"/>
                        <a:pt x="1949352" y="859948"/>
                        <a:pt x="1950971" y="865854"/>
                      </a:cubicBezTo>
                      <a:cubicBezTo>
                        <a:pt x="1941255" y="851662"/>
                        <a:pt x="1930397" y="838041"/>
                        <a:pt x="1918110" y="825277"/>
                      </a:cubicBezTo>
                      <a:cubicBezTo>
                        <a:pt x="1826670" y="729932"/>
                        <a:pt x="1682842" y="692213"/>
                        <a:pt x="1556445" y="724979"/>
                      </a:cubicBezTo>
                      <a:cubicBezTo>
                        <a:pt x="1555969" y="723741"/>
                        <a:pt x="1554445" y="722693"/>
                        <a:pt x="1553112" y="723646"/>
                      </a:cubicBezTo>
                      <a:cubicBezTo>
                        <a:pt x="1551302" y="724884"/>
                        <a:pt x="1549397" y="726122"/>
                        <a:pt x="1547587" y="727360"/>
                      </a:cubicBezTo>
                      <a:cubicBezTo>
                        <a:pt x="1543682" y="728503"/>
                        <a:pt x="1539777" y="729646"/>
                        <a:pt x="1535871" y="730980"/>
                      </a:cubicBezTo>
                      <a:cubicBezTo>
                        <a:pt x="1473483" y="751363"/>
                        <a:pt x="1417857" y="788511"/>
                        <a:pt x="1374708" y="836612"/>
                      </a:cubicBezTo>
                      <a:cubicBezTo>
                        <a:pt x="1283935" y="886428"/>
                        <a:pt x="1187352" y="922623"/>
                        <a:pt x="1082291" y="919289"/>
                      </a:cubicBezTo>
                      <a:cubicBezTo>
                        <a:pt x="1008948" y="917003"/>
                        <a:pt x="934653" y="894715"/>
                        <a:pt x="878361" y="845280"/>
                      </a:cubicBezTo>
                      <a:cubicBezTo>
                        <a:pt x="822258" y="795940"/>
                        <a:pt x="788825" y="722503"/>
                        <a:pt x="790635" y="646779"/>
                      </a:cubicBezTo>
                      <a:cubicBezTo>
                        <a:pt x="792350" y="577913"/>
                        <a:pt x="828735" y="510381"/>
                        <a:pt x="881599" y="472376"/>
                      </a:cubicBezTo>
                      <a:cubicBezTo>
                        <a:pt x="893124" y="464089"/>
                        <a:pt x="911031" y="453421"/>
                        <a:pt x="920461" y="449230"/>
                      </a:cubicBezTo>
                      <a:cubicBezTo>
                        <a:pt x="928938" y="445516"/>
                        <a:pt x="937892" y="442563"/>
                        <a:pt x="946845" y="440086"/>
                      </a:cubicBezTo>
                      <a:cubicBezTo>
                        <a:pt x="950560" y="439039"/>
                        <a:pt x="954370" y="438086"/>
                        <a:pt x="958180" y="437324"/>
                      </a:cubicBezTo>
                      <a:cubicBezTo>
                        <a:pt x="959609" y="437038"/>
                        <a:pt x="970563" y="434943"/>
                        <a:pt x="968562" y="435229"/>
                      </a:cubicBezTo>
                      <a:cubicBezTo>
                        <a:pt x="1006377" y="429990"/>
                        <a:pt x="1035714" y="434371"/>
                        <a:pt x="1071051" y="447040"/>
                      </a:cubicBezTo>
                      <a:cubicBezTo>
                        <a:pt x="1082767" y="451231"/>
                        <a:pt x="1096864" y="458279"/>
                        <a:pt x="1110866" y="467328"/>
                      </a:cubicBezTo>
                      <a:cubicBezTo>
                        <a:pt x="1124106" y="475996"/>
                        <a:pt x="1135440" y="485806"/>
                        <a:pt x="1148013" y="500189"/>
                      </a:cubicBezTo>
                      <a:cubicBezTo>
                        <a:pt x="1168397" y="523621"/>
                        <a:pt x="1181256" y="554196"/>
                        <a:pt x="1187256" y="588295"/>
                      </a:cubicBezTo>
                      <a:cubicBezTo>
                        <a:pt x="1192686" y="618966"/>
                        <a:pt x="1189447" y="655542"/>
                        <a:pt x="1176207" y="688498"/>
                      </a:cubicBezTo>
                      <a:cubicBezTo>
                        <a:pt x="1165444" y="715359"/>
                        <a:pt x="1141917" y="744410"/>
                        <a:pt x="1114676" y="761269"/>
                      </a:cubicBezTo>
                      <a:cubicBezTo>
                        <a:pt x="1052478" y="799655"/>
                        <a:pt x="964181" y="779653"/>
                        <a:pt x="945988" y="703548"/>
                      </a:cubicBezTo>
                      <a:cubicBezTo>
                        <a:pt x="938749" y="673163"/>
                        <a:pt x="944845" y="635825"/>
                        <a:pt x="972372" y="614394"/>
                      </a:cubicBezTo>
                      <a:cubicBezTo>
                        <a:pt x="1004090" y="589724"/>
                        <a:pt x="1046286" y="582295"/>
                        <a:pt x="1079529" y="608584"/>
                      </a:cubicBezTo>
                      <a:cubicBezTo>
                        <a:pt x="1087815" y="615156"/>
                        <a:pt x="1097721" y="605250"/>
                        <a:pt x="1091054" y="596868"/>
                      </a:cubicBezTo>
                      <a:cubicBezTo>
                        <a:pt x="1067051" y="566674"/>
                        <a:pt x="1025712" y="551053"/>
                        <a:pt x="987993" y="553339"/>
                      </a:cubicBezTo>
                      <a:cubicBezTo>
                        <a:pt x="942654" y="556101"/>
                        <a:pt x="904459" y="586581"/>
                        <a:pt x="885885" y="628205"/>
                      </a:cubicBezTo>
                      <a:cubicBezTo>
                        <a:pt x="865407" y="674020"/>
                        <a:pt x="865692" y="725932"/>
                        <a:pt x="889410" y="770413"/>
                      </a:cubicBezTo>
                      <a:cubicBezTo>
                        <a:pt x="912174" y="813085"/>
                        <a:pt x="954465" y="843565"/>
                        <a:pt x="1000185" y="855948"/>
                      </a:cubicBezTo>
                      <a:cubicBezTo>
                        <a:pt x="1074766" y="876046"/>
                        <a:pt x="1153442" y="846709"/>
                        <a:pt x="1205544" y="791464"/>
                      </a:cubicBezTo>
                      <a:cubicBezTo>
                        <a:pt x="1215831" y="782986"/>
                        <a:pt x="1225547" y="773938"/>
                        <a:pt x="1234500" y="764222"/>
                      </a:cubicBezTo>
                      <a:cubicBezTo>
                        <a:pt x="1270505" y="725455"/>
                        <a:pt x="1298985" y="680116"/>
                        <a:pt x="1318701" y="630682"/>
                      </a:cubicBezTo>
                      <a:cubicBezTo>
                        <a:pt x="1359373" y="528574"/>
                        <a:pt x="1354515" y="414083"/>
                        <a:pt x="1311367" y="313785"/>
                      </a:cubicBezTo>
                      <a:cubicBezTo>
                        <a:pt x="1266981" y="210629"/>
                        <a:pt x="1182399" y="130810"/>
                        <a:pt x="1077814" y="93472"/>
                      </a:cubicBezTo>
                      <a:cubicBezTo>
                        <a:pt x="970658" y="55181"/>
                        <a:pt x="852929" y="64420"/>
                        <a:pt x="752440" y="117570"/>
                      </a:cubicBezTo>
                      <a:cubicBezTo>
                        <a:pt x="655475" y="169005"/>
                        <a:pt x="580133" y="252634"/>
                        <a:pt x="501837" y="328168"/>
                      </a:cubicBezTo>
                      <a:cubicBezTo>
                        <a:pt x="461737" y="366839"/>
                        <a:pt x="420303" y="404939"/>
                        <a:pt x="373345" y="434848"/>
                      </a:cubicBezTo>
                      <a:cubicBezTo>
                        <a:pt x="322672" y="467137"/>
                        <a:pt x="260379" y="492855"/>
                        <a:pt x="199704" y="478758"/>
                      </a:cubicBezTo>
                      <a:cubicBezTo>
                        <a:pt x="102930" y="456184"/>
                        <a:pt x="45685" y="340931"/>
                        <a:pt x="59973" y="246062"/>
                      </a:cubicBezTo>
                      <a:cubicBezTo>
                        <a:pt x="67973" y="193103"/>
                        <a:pt x="93024" y="144145"/>
                        <a:pt x="134839" y="110902"/>
                      </a:cubicBezTo>
                      <a:cubicBezTo>
                        <a:pt x="171891" y="81470"/>
                        <a:pt x="221612" y="69659"/>
                        <a:pt x="265236" y="81184"/>
                      </a:cubicBezTo>
                      <a:cubicBezTo>
                        <a:pt x="309908" y="92995"/>
                        <a:pt x="337722" y="125571"/>
                        <a:pt x="348008" y="168529"/>
                      </a:cubicBezTo>
                      <a:cubicBezTo>
                        <a:pt x="356867" y="205581"/>
                        <a:pt x="345818" y="247586"/>
                        <a:pt x="315242" y="267112"/>
                      </a:cubicBezTo>
                      <a:cubicBezTo>
                        <a:pt x="284763" y="286543"/>
                        <a:pt x="244472" y="288734"/>
                        <a:pt x="214944" y="268065"/>
                      </a:cubicBezTo>
                      <a:cubicBezTo>
                        <a:pt x="211134" y="265398"/>
                        <a:pt x="203800" y="258159"/>
                        <a:pt x="199895" y="251968"/>
                      </a:cubicBezTo>
                      <a:cubicBezTo>
                        <a:pt x="193418" y="241585"/>
                        <a:pt x="188084" y="228917"/>
                        <a:pt x="186846" y="216535"/>
                      </a:cubicBezTo>
                      <a:cubicBezTo>
                        <a:pt x="184940" y="197675"/>
                        <a:pt x="192941" y="179292"/>
                        <a:pt x="210277" y="171005"/>
                      </a:cubicBezTo>
                      <a:cubicBezTo>
                        <a:pt x="225898" y="163576"/>
                        <a:pt x="251711" y="164147"/>
                        <a:pt x="266760" y="172624"/>
                      </a:cubicBezTo>
                      <a:cubicBezTo>
                        <a:pt x="272190" y="175672"/>
                        <a:pt x="278571" y="170624"/>
                        <a:pt x="277047" y="164623"/>
                      </a:cubicBezTo>
                      <a:cubicBezTo>
                        <a:pt x="262950" y="107188"/>
                        <a:pt x="186179" y="111379"/>
                        <a:pt x="151603" y="146716"/>
                      </a:cubicBezTo>
                      <a:cubicBezTo>
                        <a:pt x="105883" y="193484"/>
                        <a:pt x="115027" y="274066"/>
                        <a:pt x="161033" y="316833"/>
                      </a:cubicBezTo>
                      <a:cubicBezTo>
                        <a:pt x="247615" y="397319"/>
                        <a:pt x="400587" y="347218"/>
                        <a:pt x="423161" y="229965"/>
                      </a:cubicBezTo>
                      <a:cubicBezTo>
                        <a:pt x="434686" y="170338"/>
                        <a:pt x="417827" y="109378"/>
                        <a:pt x="378870" y="63468"/>
                      </a:cubicBezTo>
                      <a:cubicBezTo>
                        <a:pt x="339055" y="16510"/>
                        <a:pt x="273714" y="-5017"/>
                        <a:pt x="213897" y="984"/>
                      </a:cubicBezTo>
                      <a:cubicBezTo>
                        <a:pt x="147793" y="7651"/>
                        <a:pt x="89881" y="39465"/>
                        <a:pt x="50638" y="94138"/>
                      </a:cubicBezTo>
                      <a:cubicBezTo>
                        <a:pt x="13776" y="145383"/>
                        <a:pt x="-1749" y="210058"/>
                        <a:pt x="156" y="272923"/>
                      </a:cubicBezTo>
                      <a:close/>
                      <a:moveTo>
                        <a:pt x="2026599" y="1144651"/>
                      </a:moveTo>
                      <a:cubicBezTo>
                        <a:pt x="2032886" y="1107884"/>
                        <a:pt x="2061556" y="1078261"/>
                        <a:pt x="2096608" y="1068355"/>
                      </a:cubicBezTo>
                      <a:cubicBezTo>
                        <a:pt x="2129660" y="1059021"/>
                        <a:pt x="2161092" y="1073023"/>
                        <a:pt x="2174618" y="1105789"/>
                      </a:cubicBezTo>
                      <a:cubicBezTo>
                        <a:pt x="2190525" y="1144651"/>
                        <a:pt x="2181762" y="1190275"/>
                        <a:pt x="2169570" y="1228756"/>
                      </a:cubicBezTo>
                      <a:cubicBezTo>
                        <a:pt x="2104705" y="1434687"/>
                        <a:pt x="1902489" y="1547368"/>
                        <a:pt x="1778378" y="1711198"/>
                      </a:cubicBezTo>
                      <a:cubicBezTo>
                        <a:pt x="1753994" y="1743392"/>
                        <a:pt x="1731991" y="1778158"/>
                        <a:pt x="1714084" y="1814925"/>
                      </a:cubicBezTo>
                      <a:cubicBezTo>
                        <a:pt x="1720371" y="1795589"/>
                        <a:pt x="1727514" y="1776634"/>
                        <a:pt x="1735230" y="1758156"/>
                      </a:cubicBezTo>
                      <a:cubicBezTo>
                        <a:pt x="1804286" y="1592611"/>
                        <a:pt x="1920586" y="1451832"/>
                        <a:pt x="1979832" y="1281334"/>
                      </a:cubicBezTo>
                      <a:cubicBezTo>
                        <a:pt x="1985166" y="1265999"/>
                        <a:pt x="1989928" y="1250283"/>
                        <a:pt x="1994119" y="1234376"/>
                      </a:cubicBezTo>
                      <a:cubicBezTo>
                        <a:pt x="2003358" y="1243901"/>
                        <a:pt x="2014503" y="1251616"/>
                        <a:pt x="2027171" y="1256760"/>
                      </a:cubicBezTo>
                      <a:cubicBezTo>
                        <a:pt x="2054793" y="1267999"/>
                        <a:pt x="2088988" y="1266571"/>
                        <a:pt x="2108419" y="1241234"/>
                      </a:cubicBezTo>
                      <a:cubicBezTo>
                        <a:pt x="2116325" y="1230852"/>
                        <a:pt x="2119849" y="1218184"/>
                        <a:pt x="2112896" y="1206087"/>
                      </a:cubicBezTo>
                      <a:cubicBezTo>
                        <a:pt x="2106990" y="1195800"/>
                        <a:pt x="2092227" y="1188085"/>
                        <a:pt x="2080606" y="1192752"/>
                      </a:cubicBezTo>
                      <a:cubicBezTo>
                        <a:pt x="2067652" y="1197895"/>
                        <a:pt x="2053936" y="1202086"/>
                        <a:pt x="2040506" y="1192657"/>
                      </a:cubicBezTo>
                      <a:cubicBezTo>
                        <a:pt x="2025837" y="1182274"/>
                        <a:pt x="2023647" y="1161605"/>
                        <a:pt x="2026504" y="1144746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 w="9525" cap="flat" cmpd="sng">
                  <a:solidFill>
                    <a:schemeClr val="dk1"/>
                  </a:solidFill>
                  <a:prstDash val="solid"/>
                  <a:miter lim="8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1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6" name="Google Shape;1426;p29"/>
          <p:cNvPicPr preferRelativeResize="0"/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27" name="Google Shape;1427;p29"/>
          <p:cNvGrpSpPr/>
          <p:nvPr/>
        </p:nvGrpSpPr>
        <p:grpSpPr>
          <a:xfrm>
            <a:off x="118475" y="123675"/>
            <a:ext cx="8907052" cy="4896161"/>
            <a:chOff x="118475" y="123675"/>
            <a:chExt cx="8907052" cy="4896161"/>
          </a:xfrm>
        </p:grpSpPr>
        <p:grpSp>
          <p:nvGrpSpPr>
            <p:cNvPr id="1428" name="Google Shape;1428;p29"/>
            <p:cNvGrpSpPr/>
            <p:nvPr/>
          </p:nvGrpSpPr>
          <p:grpSpPr>
            <a:xfrm>
              <a:off x="119249" y="123675"/>
              <a:ext cx="8905536" cy="4896161"/>
              <a:chOff x="119249" y="123675"/>
              <a:chExt cx="8905536" cy="4896161"/>
            </a:xfrm>
          </p:grpSpPr>
          <p:grpSp>
            <p:nvGrpSpPr>
              <p:cNvPr id="1429" name="Google Shape;1429;p29"/>
              <p:cNvGrpSpPr/>
              <p:nvPr/>
            </p:nvGrpSpPr>
            <p:grpSpPr>
              <a:xfrm>
                <a:off x="119249" y="123675"/>
                <a:ext cx="1723561" cy="1800836"/>
                <a:chOff x="1123" y="-7"/>
                <a:chExt cx="2187260" cy="2285324"/>
              </a:xfrm>
            </p:grpSpPr>
            <p:sp>
              <p:nvSpPr>
                <p:cNvPr id="1430" name="Google Shape;1430;p29"/>
                <p:cNvSpPr/>
                <p:nvPr/>
              </p:nvSpPr>
              <p:spPr>
                <a:xfrm flipH="1">
                  <a:off x="1123" y="-7"/>
                  <a:ext cx="2139725" cy="226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2342" h="2267769" extrusionOk="0">
                      <a:moveTo>
                        <a:pt x="251" y="273113"/>
                      </a:moveTo>
                      <a:cubicBezTo>
                        <a:pt x="3680" y="387508"/>
                        <a:pt x="80261" y="506380"/>
                        <a:pt x="196656" y="526288"/>
                      </a:cubicBezTo>
                      <a:cubicBezTo>
                        <a:pt x="328006" y="548767"/>
                        <a:pt x="441354" y="448659"/>
                        <a:pt x="529174" y="362743"/>
                      </a:cubicBezTo>
                      <a:cubicBezTo>
                        <a:pt x="522888" y="375412"/>
                        <a:pt x="517173" y="388270"/>
                        <a:pt x="511934" y="401510"/>
                      </a:cubicBezTo>
                      <a:cubicBezTo>
                        <a:pt x="459070" y="536098"/>
                        <a:pt x="477072" y="688689"/>
                        <a:pt x="548796" y="812609"/>
                      </a:cubicBezTo>
                      <a:cubicBezTo>
                        <a:pt x="569084" y="847756"/>
                        <a:pt x="594611" y="878617"/>
                        <a:pt x="624233" y="905954"/>
                      </a:cubicBezTo>
                      <a:cubicBezTo>
                        <a:pt x="655571" y="934815"/>
                        <a:pt x="690718" y="952150"/>
                        <a:pt x="732152" y="959485"/>
                      </a:cubicBezTo>
                      <a:cubicBezTo>
                        <a:pt x="740343" y="960913"/>
                        <a:pt x="745487" y="952150"/>
                        <a:pt x="740057" y="945578"/>
                      </a:cubicBezTo>
                      <a:cubicBezTo>
                        <a:pt x="719579" y="920718"/>
                        <a:pt x="700243" y="895286"/>
                        <a:pt x="678240" y="871759"/>
                      </a:cubicBezTo>
                      <a:cubicBezTo>
                        <a:pt x="656619" y="848709"/>
                        <a:pt x="637664" y="824706"/>
                        <a:pt x="619281" y="798988"/>
                      </a:cubicBezTo>
                      <a:cubicBezTo>
                        <a:pt x="581847" y="746696"/>
                        <a:pt x="555654" y="687451"/>
                        <a:pt x="542795" y="624109"/>
                      </a:cubicBezTo>
                      <a:cubicBezTo>
                        <a:pt x="516982" y="497046"/>
                        <a:pt x="554130" y="367506"/>
                        <a:pt x="632235" y="266636"/>
                      </a:cubicBezTo>
                      <a:cubicBezTo>
                        <a:pt x="640331" y="256254"/>
                        <a:pt x="648713" y="246253"/>
                        <a:pt x="657571" y="236537"/>
                      </a:cubicBezTo>
                      <a:cubicBezTo>
                        <a:pt x="701672" y="196913"/>
                        <a:pt x="749011" y="161575"/>
                        <a:pt x="803494" y="137763"/>
                      </a:cubicBezTo>
                      <a:cubicBezTo>
                        <a:pt x="915698" y="88709"/>
                        <a:pt x="1050573" y="102330"/>
                        <a:pt x="1152776" y="169576"/>
                      </a:cubicBezTo>
                      <a:cubicBezTo>
                        <a:pt x="1254122" y="236347"/>
                        <a:pt x="1316701" y="356647"/>
                        <a:pt x="1320416" y="478567"/>
                      </a:cubicBezTo>
                      <a:cubicBezTo>
                        <a:pt x="1322797" y="555910"/>
                        <a:pt x="1300128" y="628872"/>
                        <a:pt x="1260885" y="692404"/>
                      </a:cubicBezTo>
                      <a:cubicBezTo>
                        <a:pt x="1283745" y="612298"/>
                        <a:pt x="1270124" y="522382"/>
                        <a:pt x="1219546" y="455231"/>
                      </a:cubicBezTo>
                      <a:cubicBezTo>
                        <a:pt x="1163634" y="381127"/>
                        <a:pt x="1068765" y="339502"/>
                        <a:pt x="977230" y="349789"/>
                      </a:cubicBezTo>
                      <a:cubicBezTo>
                        <a:pt x="883504" y="360362"/>
                        <a:pt x="801113" y="418465"/>
                        <a:pt x="756726" y="503047"/>
                      </a:cubicBezTo>
                      <a:cubicBezTo>
                        <a:pt x="711102" y="590105"/>
                        <a:pt x="712245" y="692308"/>
                        <a:pt x="753964" y="780605"/>
                      </a:cubicBezTo>
                      <a:cubicBezTo>
                        <a:pt x="794445" y="866330"/>
                        <a:pt x="871979" y="926147"/>
                        <a:pt x="961799" y="949960"/>
                      </a:cubicBezTo>
                      <a:cubicBezTo>
                        <a:pt x="1094007" y="985012"/>
                        <a:pt x="1222689" y="948721"/>
                        <a:pt x="1338228" y="884618"/>
                      </a:cubicBezTo>
                      <a:cubicBezTo>
                        <a:pt x="1301747" y="941863"/>
                        <a:pt x="1281173" y="1009300"/>
                        <a:pt x="1283173" y="1080357"/>
                      </a:cubicBezTo>
                      <a:cubicBezTo>
                        <a:pt x="1285554" y="1161796"/>
                        <a:pt x="1317749" y="1243996"/>
                        <a:pt x="1378137" y="1298956"/>
                      </a:cubicBezTo>
                      <a:cubicBezTo>
                        <a:pt x="1440050" y="1355248"/>
                        <a:pt x="1520631" y="1381918"/>
                        <a:pt x="1603118" y="1369917"/>
                      </a:cubicBezTo>
                      <a:cubicBezTo>
                        <a:pt x="1760852" y="1347057"/>
                        <a:pt x="1873914" y="1159129"/>
                        <a:pt x="1789427" y="1011967"/>
                      </a:cubicBezTo>
                      <a:cubicBezTo>
                        <a:pt x="1749422" y="942340"/>
                        <a:pt x="1668364" y="903097"/>
                        <a:pt x="1591592" y="931767"/>
                      </a:cubicBezTo>
                      <a:cubicBezTo>
                        <a:pt x="1558065" y="944245"/>
                        <a:pt x="1526537" y="966819"/>
                        <a:pt x="1508439" y="998823"/>
                      </a:cubicBezTo>
                      <a:cubicBezTo>
                        <a:pt x="1492056" y="1027874"/>
                        <a:pt x="1485484" y="1068260"/>
                        <a:pt x="1488627" y="1101502"/>
                      </a:cubicBezTo>
                      <a:cubicBezTo>
                        <a:pt x="1491866" y="1134459"/>
                        <a:pt x="1504439" y="1164653"/>
                        <a:pt x="1526156" y="1189418"/>
                      </a:cubicBezTo>
                      <a:cubicBezTo>
                        <a:pt x="1535871" y="1200467"/>
                        <a:pt x="1550445" y="1184560"/>
                        <a:pt x="1541872" y="1173511"/>
                      </a:cubicBezTo>
                      <a:cubicBezTo>
                        <a:pt x="1519298" y="1144460"/>
                        <a:pt x="1510916" y="1104836"/>
                        <a:pt x="1518631" y="1068736"/>
                      </a:cubicBezTo>
                      <a:cubicBezTo>
                        <a:pt x="1525203" y="1037590"/>
                        <a:pt x="1551778" y="1010062"/>
                        <a:pt x="1579972" y="997489"/>
                      </a:cubicBezTo>
                      <a:cubicBezTo>
                        <a:pt x="1638932" y="971200"/>
                        <a:pt x="1705702" y="998347"/>
                        <a:pt x="1730467" y="1058354"/>
                      </a:cubicBezTo>
                      <a:cubicBezTo>
                        <a:pt x="1754565" y="1116838"/>
                        <a:pt x="1736087" y="1183322"/>
                        <a:pt x="1696939" y="1227328"/>
                      </a:cubicBezTo>
                      <a:cubicBezTo>
                        <a:pt x="1674270" y="1252759"/>
                        <a:pt x="1647885" y="1270666"/>
                        <a:pt x="1617882" y="1279715"/>
                      </a:cubicBezTo>
                      <a:cubicBezTo>
                        <a:pt x="1588354" y="1288573"/>
                        <a:pt x="1556064" y="1289050"/>
                        <a:pt x="1528156" y="1282668"/>
                      </a:cubicBezTo>
                      <a:cubicBezTo>
                        <a:pt x="1461100" y="1267523"/>
                        <a:pt x="1406427" y="1230471"/>
                        <a:pt x="1374137" y="1164463"/>
                      </a:cubicBezTo>
                      <a:cubicBezTo>
                        <a:pt x="1343085" y="1101026"/>
                        <a:pt x="1342514" y="1024255"/>
                        <a:pt x="1369089" y="959199"/>
                      </a:cubicBezTo>
                      <a:cubicBezTo>
                        <a:pt x="1422238" y="829183"/>
                        <a:pt x="1561970" y="756412"/>
                        <a:pt x="1696653" y="772318"/>
                      </a:cubicBezTo>
                      <a:cubicBezTo>
                        <a:pt x="1757804" y="779557"/>
                        <a:pt x="1820288" y="804608"/>
                        <a:pt x="1866294" y="846709"/>
                      </a:cubicBezTo>
                      <a:cubicBezTo>
                        <a:pt x="1919253" y="895191"/>
                        <a:pt x="1949733" y="962723"/>
                        <a:pt x="1958210" y="1034256"/>
                      </a:cubicBezTo>
                      <a:cubicBezTo>
                        <a:pt x="1966878" y="1107789"/>
                        <a:pt x="1955543" y="1177988"/>
                        <a:pt x="1932969" y="1245235"/>
                      </a:cubicBezTo>
                      <a:cubicBezTo>
                        <a:pt x="1907537" y="1296098"/>
                        <a:pt x="1874199" y="1343247"/>
                        <a:pt x="1835337" y="1382204"/>
                      </a:cubicBezTo>
                      <a:cubicBezTo>
                        <a:pt x="1765519" y="1452308"/>
                        <a:pt x="1679032" y="1493647"/>
                        <a:pt x="1583211" y="1511935"/>
                      </a:cubicBezTo>
                      <a:cubicBezTo>
                        <a:pt x="1477102" y="1532128"/>
                        <a:pt x="1350515" y="1538605"/>
                        <a:pt x="1275839" y="1630045"/>
                      </a:cubicBezTo>
                      <a:cubicBezTo>
                        <a:pt x="1244597" y="1668240"/>
                        <a:pt x="1224594" y="1718818"/>
                        <a:pt x="1229833" y="1769110"/>
                      </a:cubicBezTo>
                      <a:cubicBezTo>
                        <a:pt x="1235358" y="1822640"/>
                        <a:pt x="1265457" y="1870360"/>
                        <a:pt x="1315749" y="1890553"/>
                      </a:cubicBezTo>
                      <a:cubicBezTo>
                        <a:pt x="1370041" y="1912366"/>
                        <a:pt x="1444241" y="1879695"/>
                        <a:pt x="1450051" y="1815973"/>
                      </a:cubicBezTo>
                      <a:cubicBezTo>
                        <a:pt x="1454147" y="1770157"/>
                        <a:pt x="1413951" y="1719675"/>
                        <a:pt x="1365850" y="1733867"/>
                      </a:cubicBezTo>
                      <a:cubicBezTo>
                        <a:pt x="1362707" y="1734820"/>
                        <a:pt x="1362326" y="1740058"/>
                        <a:pt x="1365850" y="1740725"/>
                      </a:cubicBezTo>
                      <a:cubicBezTo>
                        <a:pt x="1385281" y="1744154"/>
                        <a:pt x="1401378" y="1760251"/>
                        <a:pt x="1404426" y="1780444"/>
                      </a:cubicBezTo>
                      <a:cubicBezTo>
                        <a:pt x="1406808" y="1795780"/>
                        <a:pt x="1397664" y="1809972"/>
                        <a:pt x="1385853" y="1819116"/>
                      </a:cubicBezTo>
                      <a:cubicBezTo>
                        <a:pt x="1358611" y="1840261"/>
                        <a:pt x="1320321" y="1826831"/>
                        <a:pt x="1302033" y="1799971"/>
                      </a:cubicBezTo>
                      <a:cubicBezTo>
                        <a:pt x="1280601" y="1768538"/>
                        <a:pt x="1285745" y="1725866"/>
                        <a:pt x="1302223" y="1693481"/>
                      </a:cubicBezTo>
                      <a:cubicBezTo>
                        <a:pt x="1322321" y="1653952"/>
                        <a:pt x="1358040" y="1627759"/>
                        <a:pt x="1397187" y="1609852"/>
                      </a:cubicBezTo>
                      <a:cubicBezTo>
                        <a:pt x="1487675" y="1568418"/>
                        <a:pt x="1591402" y="1573657"/>
                        <a:pt x="1683033" y="1535366"/>
                      </a:cubicBezTo>
                      <a:cubicBezTo>
                        <a:pt x="1747041" y="1508601"/>
                        <a:pt x="1804953" y="1468310"/>
                        <a:pt x="1852673" y="1417637"/>
                      </a:cubicBezTo>
                      <a:cubicBezTo>
                        <a:pt x="1835909" y="1447069"/>
                        <a:pt x="1818383" y="1476025"/>
                        <a:pt x="1801047" y="1504315"/>
                      </a:cubicBezTo>
                      <a:cubicBezTo>
                        <a:pt x="1714370" y="1645951"/>
                        <a:pt x="1615977" y="1801876"/>
                        <a:pt x="1618548" y="1975231"/>
                      </a:cubicBezTo>
                      <a:cubicBezTo>
                        <a:pt x="1619691" y="2048859"/>
                        <a:pt x="1639884" y="2122297"/>
                        <a:pt x="1687890" y="2178685"/>
                      </a:cubicBezTo>
                      <a:cubicBezTo>
                        <a:pt x="1696367" y="2188686"/>
                        <a:pt x="1705702" y="2197639"/>
                        <a:pt x="1715608" y="2205640"/>
                      </a:cubicBezTo>
                      <a:cubicBezTo>
                        <a:pt x="1731324" y="2224690"/>
                        <a:pt x="1753041" y="2239930"/>
                        <a:pt x="1773330" y="2250027"/>
                      </a:cubicBezTo>
                      <a:cubicBezTo>
                        <a:pt x="1824003" y="2275078"/>
                        <a:pt x="1878866" y="2271363"/>
                        <a:pt x="1931159" y="2252789"/>
                      </a:cubicBezTo>
                      <a:cubicBezTo>
                        <a:pt x="1959829" y="2242597"/>
                        <a:pt x="1987833" y="2230025"/>
                        <a:pt x="2014883" y="2216118"/>
                      </a:cubicBezTo>
                      <a:cubicBezTo>
                        <a:pt x="2040506" y="2202878"/>
                        <a:pt x="2066604" y="2191829"/>
                        <a:pt x="2094989" y="2186400"/>
                      </a:cubicBezTo>
                      <a:cubicBezTo>
                        <a:pt x="2140328" y="2177732"/>
                        <a:pt x="2197859" y="2195163"/>
                        <a:pt x="2216338" y="2242312"/>
                      </a:cubicBezTo>
                      <a:cubicBezTo>
                        <a:pt x="2217480" y="2245264"/>
                        <a:pt x="2222052" y="2245074"/>
                        <a:pt x="2222052" y="2241550"/>
                      </a:cubicBezTo>
                      <a:cubicBezTo>
                        <a:pt x="2222052" y="2194782"/>
                        <a:pt x="2188429" y="2162683"/>
                        <a:pt x="2147376" y="2147919"/>
                      </a:cubicBezTo>
                      <a:cubicBezTo>
                        <a:pt x="2117944" y="2137346"/>
                        <a:pt x="2087845" y="2138108"/>
                        <a:pt x="2058317" y="2144490"/>
                      </a:cubicBezTo>
                      <a:cubicBezTo>
                        <a:pt x="2066223" y="2133727"/>
                        <a:pt x="2073272" y="2122487"/>
                        <a:pt x="2079558" y="2110771"/>
                      </a:cubicBezTo>
                      <a:cubicBezTo>
                        <a:pt x="2118611" y="2038096"/>
                        <a:pt x="2129088" y="1943417"/>
                        <a:pt x="2082416" y="1871503"/>
                      </a:cubicBezTo>
                      <a:cubicBezTo>
                        <a:pt x="2042125" y="1809496"/>
                        <a:pt x="1966878" y="1771967"/>
                        <a:pt x="1896297" y="1802733"/>
                      </a:cubicBezTo>
                      <a:cubicBezTo>
                        <a:pt x="1837814" y="1828260"/>
                        <a:pt x="1798285" y="1898269"/>
                        <a:pt x="1830670" y="1959800"/>
                      </a:cubicBezTo>
                      <a:cubicBezTo>
                        <a:pt x="1843243" y="1983708"/>
                        <a:pt x="1863627" y="2001424"/>
                        <a:pt x="1888773" y="2010092"/>
                      </a:cubicBezTo>
                      <a:cubicBezTo>
                        <a:pt x="1888963" y="2010092"/>
                        <a:pt x="1889058" y="2009902"/>
                        <a:pt x="1888868" y="2009806"/>
                      </a:cubicBezTo>
                      <a:cubicBezTo>
                        <a:pt x="1856292" y="1993804"/>
                        <a:pt x="1843815" y="1957419"/>
                        <a:pt x="1846196" y="1922653"/>
                      </a:cubicBezTo>
                      <a:cubicBezTo>
                        <a:pt x="1848482" y="1889220"/>
                        <a:pt x="1871437" y="1862264"/>
                        <a:pt x="1902203" y="1851596"/>
                      </a:cubicBezTo>
                      <a:cubicBezTo>
                        <a:pt x="1970021" y="1828069"/>
                        <a:pt x="2034696" y="1875218"/>
                        <a:pt x="2050888" y="1942750"/>
                      </a:cubicBezTo>
                      <a:cubicBezTo>
                        <a:pt x="2087464" y="2095150"/>
                        <a:pt x="1904298" y="2264029"/>
                        <a:pt x="1766472" y="2162397"/>
                      </a:cubicBezTo>
                      <a:cubicBezTo>
                        <a:pt x="1715513" y="2124773"/>
                        <a:pt x="1692653" y="2055336"/>
                        <a:pt x="1688081" y="1994185"/>
                      </a:cubicBezTo>
                      <a:cubicBezTo>
                        <a:pt x="1685985" y="1965610"/>
                        <a:pt x="1687414" y="1936940"/>
                        <a:pt x="1691415" y="1908556"/>
                      </a:cubicBezTo>
                      <a:cubicBezTo>
                        <a:pt x="1716751" y="1830546"/>
                        <a:pt x="1765900" y="1760251"/>
                        <a:pt x="1822002" y="1701101"/>
                      </a:cubicBezTo>
                      <a:cubicBezTo>
                        <a:pt x="1905156" y="1613185"/>
                        <a:pt x="2001549" y="1539557"/>
                        <a:pt x="2083178" y="1450117"/>
                      </a:cubicBezTo>
                      <a:cubicBezTo>
                        <a:pt x="2155949" y="1370393"/>
                        <a:pt x="2229672" y="1265428"/>
                        <a:pt x="2232339" y="1152271"/>
                      </a:cubicBezTo>
                      <a:cubicBezTo>
                        <a:pt x="2233482" y="1103122"/>
                        <a:pt x="2216242" y="1051496"/>
                        <a:pt x="2172904" y="1025017"/>
                      </a:cubicBezTo>
                      <a:cubicBezTo>
                        <a:pt x="2131755" y="999871"/>
                        <a:pt x="2078796" y="1007300"/>
                        <a:pt x="2039267" y="1031970"/>
                      </a:cubicBezTo>
                      <a:cubicBezTo>
                        <a:pt x="2029552" y="1038066"/>
                        <a:pt x="2020599" y="1045114"/>
                        <a:pt x="2012502" y="1053115"/>
                      </a:cubicBezTo>
                      <a:cubicBezTo>
                        <a:pt x="2009931" y="1015682"/>
                        <a:pt x="2002882" y="978916"/>
                        <a:pt x="1990595" y="944149"/>
                      </a:cubicBezTo>
                      <a:cubicBezTo>
                        <a:pt x="1966878" y="815181"/>
                        <a:pt x="1920015" y="690689"/>
                        <a:pt x="1910966" y="559149"/>
                      </a:cubicBezTo>
                      <a:cubicBezTo>
                        <a:pt x="1906394" y="493522"/>
                        <a:pt x="1908870" y="423703"/>
                        <a:pt x="1937636" y="363315"/>
                      </a:cubicBezTo>
                      <a:cubicBezTo>
                        <a:pt x="1959924" y="316547"/>
                        <a:pt x="1999739" y="274828"/>
                        <a:pt x="2054412" y="276542"/>
                      </a:cubicBezTo>
                      <a:cubicBezTo>
                        <a:pt x="2107562" y="278257"/>
                        <a:pt x="2156806" y="315785"/>
                        <a:pt x="2178333" y="364934"/>
                      </a:cubicBezTo>
                      <a:cubicBezTo>
                        <a:pt x="2200812" y="416179"/>
                        <a:pt x="2190620" y="486378"/>
                        <a:pt x="2146805" y="522954"/>
                      </a:cubicBezTo>
                      <a:cubicBezTo>
                        <a:pt x="2102990" y="559435"/>
                        <a:pt x="2026885" y="550100"/>
                        <a:pt x="2010978" y="491331"/>
                      </a:cubicBezTo>
                      <a:cubicBezTo>
                        <a:pt x="2004406" y="466947"/>
                        <a:pt x="2003549" y="438181"/>
                        <a:pt x="2024599" y="418750"/>
                      </a:cubicBezTo>
                      <a:cubicBezTo>
                        <a:pt x="2047554" y="397510"/>
                        <a:pt x="2095274" y="395700"/>
                        <a:pt x="2100609" y="434181"/>
                      </a:cubicBezTo>
                      <a:cubicBezTo>
                        <a:pt x="2101847" y="443325"/>
                        <a:pt x="2114896" y="440182"/>
                        <a:pt x="2115468" y="432085"/>
                      </a:cubicBezTo>
                      <a:cubicBezTo>
                        <a:pt x="2118325" y="395700"/>
                        <a:pt x="2096608" y="364648"/>
                        <a:pt x="2061366" y="356743"/>
                      </a:cubicBezTo>
                      <a:cubicBezTo>
                        <a:pt x="2021170" y="347694"/>
                        <a:pt x="1982499" y="370649"/>
                        <a:pt x="1960591" y="404177"/>
                      </a:cubicBezTo>
                      <a:cubicBezTo>
                        <a:pt x="1918872" y="468185"/>
                        <a:pt x="1947828" y="560387"/>
                        <a:pt x="2014312" y="593439"/>
                      </a:cubicBezTo>
                      <a:cubicBezTo>
                        <a:pt x="2087559" y="629729"/>
                        <a:pt x="2176713" y="599059"/>
                        <a:pt x="2220909" y="531812"/>
                      </a:cubicBezTo>
                      <a:cubicBezTo>
                        <a:pt x="2263010" y="467709"/>
                        <a:pt x="2262153" y="377602"/>
                        <a:pt x="2222338" y="312737"/>
                      </a:cubicBezTo>
                      <a:cubicBezTo>
                        <a:pt x="2184905" y="251777"/>
                        <a:pt x="2114230" y="205009"/>
                        <a:pt x="2041554" y="213963"/>
                      </a:cubicBezTo>
                      <a:cubicBezTo>
                        <a:pt x="1967544" y="223107"/>
                        <a:pt x="1916395" y="280352"/>
                        <a:pt x="1890963" y="348265"/>
                      </a:cubicBezTo>
                      <a:cubicBezTo>
                        <a:pt x="1863817" y="420751"/>
                        <a:pt x="1867056" y="500475"/>
                        <a:pt x="1878676" y="575818"/>
                      </a:cubicBezTo>
                      <a:cubicBezTo>
                        <a:pt x="1893059" y="668401"/>
                        <a:pt x="1921443" y="758221"/>
                        <a:pt x="1946208" y="848328"/>
                      </a:cubicBezTo>
                      <a:cubicBezTo>
                        <a:pt x="1947828" y="854138"/>
                        <a:pt x="1949352" y="859948"/>
                        <a:pt x="1950971" y="865854"/>
                      </a:cubicBezTo>
                      <a:cubicBezTo>
                        <a:pt x="1941255" y="851662"/>
                        <a:pt x="1930397" y="838041"/>
                        <a:pt x="1918110" y="825277"/>
                      </a:cubicBezTo>
                      <a:cubicBezTo>
                        <a:pt x="1826670" y="729932"/>
                        <a:pt x="1682842" y="692213"/>
                        <a:pt x="1556445" y="724979"/>
                      </a:cubicBezTo>
                      <a:cubicBezTo>
                        <a:pt x="1555969" y="723741"/>
                        <a:pt x="1554445" y="722693"/>
                        <a:pt x="1553112" y="723646"/>
                      </a:cubicBezTo>
                      <a:cubicBezTo>
                        <a:pt x="1551302" y="724884"/>
                        <a:pt x="1549397" y="726122"/>
                        <a:pt x="1547587" y="727360"/>
                      </a:cubicBezTo>
                      <a:cubicBezTo>
                        <a:pt x="1543682" y="728503"/>
                        <a:pt x="1539777" y="729646"/>
                        <a:pt x="1535871" y="730980"/>
                      </a:cubicBezTo>
                      <a:cubicBezTo>
                        <a:pt x="1473483" y="751363"/>
                        <a:pt x="1417857" y="788511"/>
                        <a:pt x="1374708" y="836612"/>
                      </a:cubicBezTo>
                      <a:cubicBezTo>
                        <a:pt x="1283935" y="886428"/>
                        <a:pt x="1187352" y="922623"/>
                        <a:pt x="1082291" y="919289"/>
                      </a:cubicBezTo>
                      <a:cubicBezTo>
                        <a:pt x="1008948" y="917003"/>
                        <a:pt x="934653" y="894715"/>
                        <a:pt x="878361" y="845280"/>
                      </a:cubicBezTo>
                      <a:cubicBezTo>
                        <a:pt x="822258" y="795940"/>
                        <a:pt x="788825" y="722503"/>
                        <a:pt x="790635" y="646779"/>
                      </a:cubicBezTo>
                      <a:cubicBezTo>
                        <a:pt x="792350" y="577913"/>
                        <a:pt x="828735" y="510381"/>
                        <a:pt x="881599" y="472376"/>
                      </a:cubicBezTo>
                      <a:cubicBezTo>
                        <a:pt x="893124" y="464089"/>
                        <a:pt x="911031" y="453421"/>
                        <a:pt x="920461" y="449230"/>
                      </a:cubicBezTo>
                      <a:cubicBezTo>
                        <a:pt x="928938" y="445516"/>
                        <a:pt x="937892" y="442563"/>
                        <a:pt x="946845" y="440086"/>
                      </a:cubicBezTo>
                      <a:cubicBezTo>
                        <a:pt x="950560" y="439039"/>
                        <a:pt x="954370" y="438086"/>
                        <a:pt x="958180" y="437324"/>
                      </a:cubicBezTo>
                      <a:cubicBezTo>
                        <a:pt x="959609" y="437038"/>
                        <a:pt x="970563" y="434943"/>
                        <a:pt x="968562" y="435229"/>
                      </a:cubicBezTo>
                      <a:cubicBezTo>
                        <a:pt x="1006377" y="429990"/>
                        <a:pt x="1035714" y="434371"/>
                        <a:pt x="1071051" y="447040"/>
                      </a:cubicBezTo>
                      <a:cubicBezTo>
                        <a:pt x="1082767" y="451231"/>
                        <a:pt x="1096864" y="458279"/>
                        <a:pt x="1110866" y="467328"/>
                      </a:cubicBezTo>
                      <a:cubicBezTo>
                        <a:pt x="1124106" y="475996"/>
                        <a:pt x="1135440" y="485806"/>
                        <a:pt x="1148013" y="500189"/>
                      </a:cubicBezTo>
                      <a:cubicBezTo>
                        <a:pt x="1168397" y="523621"/>
                        <a:pt x="1181256" y="554196"/>
                        <a:pt x="1187256" y="588295"/>
                      </a:cubicBezTo>
                      <a:cubicBezTo>
                        <a:pt x="1192686" y="618966"/>
                        <a:pt x="1189447" y="655542"/>
                        <a:pt x="1176207" y="688498"/>
                      </a:cubicBezTo>
                      <a:cubicBezTo>
                        <a:pt x="1165444" y="715359"/>
                        <a:pt x="1141917" y="744410"/>
                        <a:pt x="1114676" y="761269"/>
                      </a:cubicBezTo>
                      <a:cubicBezTo>
                        <a:pt x="1052478" y="799655"/>
                        <a:pt x="964181" y="779653"/>
                        <a:pt x="945988" y="703548"/>
                      </a:cubicBezTo>
                      <a:cubicBezTo>
                        <a:pt x="938749" y="673163"/>
                        <a:pt x="944845" y="635825"/>
                        <a:pt x="972372" y="614394"/>
                      </a:cubicBezTo>
                      <a:cubicBezTo>
                        <a:pt x="1004090" y="589724"/>
                        <a:pt x="1046286" y="582295"/>
                        <a:pt x="1079529" y="608584"/>
                      </a:cubicBezTo>
                      <a:cubicBezTo>
                        <a:pt x="1087815" y="615156"/>
                        <a:pt x="1097721" y="605250"/>
                        <a:pt x="1091054" y="596868"/>
                      </a:cubicBezTo>
                      <a:cubicBezTo>
                        <a:pt x="1067051" y="566674"/>
                        <a:pt x="1025712" y="551053"/>
                        <a:pt x="987993" y="553339"/>
                      </a:cubicBezTo>
                      <a:cubicBezTo>
                        <a:pt x="942654" y="556101"/>
                        <a:pt x="904459" y="586581"/>
                        <a:pt x="885885" y="628205"/>
                      </a:cubicBezTo>
                      <a:cubicBezTo>
                        <a:pt x="865407" y="674020"/>
                        <a:pt x="865692" y="725932"/>
                        <a:pt x="889410" y="770413"/>
                      </a:cubicBezTo>
                      <a:cubicBezTo>
                        <a:pt x="912174" y="813085"/>
                        <a:pt x="954465" y="843565"/>
                        <a:pt x="1000185" y="855948"/>
                      </a:cubicBezTo>
                      <a:cubicBezTo>
                        <a:pt x="1074766" y="876046"/>
                        <a:pt x="1153442" y="846709"/>
                        <a:pt x="1205544" y="791464"/>
                      </a:cubicBezTo>
                      <a:cubicBezTo>
                        <a:pt x="1215831" y="782986"/>
                        <a:pt x="1225547" y="773938"/>
                        <a:pt x="1234500" y="764222"/>
                      </a:cubicBezTo>
                      <a:cubicBezTo>
                        <a:pt x="1270505" y="725455"/>
                        <a:pt x="1298985" y="680116"/>
                        <a:pt x="1318701" y="630682"/>
                      </a:cubicBezTo>
                      <a:cubicBezTo>
                        <a:pt x="1359373" y="528574"/>
                        <a:pt x="1354515" y="414083"/>
                        <a:pt x="1311367" y="313785"/>
                      </a:cubicBezTo>
                      <a:cubicBezTo>
                        <a:pt x="1266981" y="210629"/>
                        <a:pt x="1182399" y="130810"/>
                        <a:pt x="1077814" y="93472"/>
                      </a:cubicBezTo>
                      <a:cubicBezTo>
                        <a:pt x="970658" y="55181"/>
                        <a:pt x="852929" y="64420"/>
                        <a:pt x="752440" y="117570"/>
                      </a:cubicBezTo>
                      <a:cubicBezTo>
                        <a:pt x="655475" y="169005"/>
                        <a:pt x="580133" y="252634"/>
                        <a:pt x="501837" y="328168"/>
                      </a:cubicBezTo>
                      <a:cubicBezTo>
                        <a:pt x="461737" y="366839"/>
                        <a:pt x="420303" y="404939"/>
                        <a:pt x="373345" y="434848"/>
                      </a:cubicBezTo>
                      <a:cubicBezTo>
                        <a:pt x="322672" y="467137"/>
                        <a:pt x="260379" y="492855"/>
                        <a:pt x="199704" y="478758"/>
                      </a:cubicBezTo>
                      <a:cubicBezTo>
                        <a:pt x="102930" y="456184"/>
                        <a:pt x="45685" y="340931"/>
                        <a:pt x="59973" y="246062"/>
                      </a:cubicBezTo>
                      <a:cubicBezTo>
                        <a:pt x="67973" y="193103"/>
                        <a:pt x="93024" y="144145"/>
                        <a:pt x="134839" y="110902"/>
                      </a:cubicBezTo>
                      <a:cubicBezTo>
                        <a:pt x="171891" y="81470"/>
                        <a:pt x="221612" y="69659"/>
                        <a:pt x="265236" y="81184"/>
                      </a:cubicBezTo>
                      <a:cubicBezTo>
                        <a:pt x="309908" y="92995"/>
                        <a:pt x="337722" y="125571"/>
                        <a:pt x="348008" y="168529"/>
                      </a:cubicBezTo>
                      <a:cubicBezTo>
                        <a:pt x="356867" y="205581"/>
                        <a:pt x="345818" y="247586"/>
                        <a:pt x="315242" y="267112"/>
                      </a:cubicBezTo>
                      <a:cubicBezTo>
                        <a:pt x="284763" y="286543"/>
                        <a:pt x="244472" y="288734"/>
                        <a:pt x="214944" y="268065"/>
                      </a:cubicBezTo>
                      <a:cubicBezTo>
                        <a:pt x="211134" y="265398"/>
                        <a:pt x="203800" y="258159"/>
                        <a:pt x="199895" y="251968"/>
                      </a:cubicBezTo>
                      <a:cubicBezTo>
                        <a:pt x="193418" y="241585"/>
                        <a:pt x="188084" y="228917"/>
                        <a:pt x="186846" y="216535"/>
                      </a:cubicBezTo>
                      <a:cubicBezTo>
                        <a:pt x="184940" y="197675"/>
                        <a:pt x="192941" y="179292"/>
                        <a:pt x="210277" y="171005"/>
                      </a:cubicBezTo>
                      <a:cubicBezTo>
                        <a:pt x="225898" y="163576"/>
                        <a:pt x="251711" y="164147"/>
                        <a:pt x="266760" y="172624"/>
                      </a:cubicBezTo>
                      <a:cubicBezTo>
                        <a:pt x="272190" y="175672"/>
                        <a:pt x="278571" y="170624"/>
                        <a:pt x="277047" y="164623"/>
                      </a:cubicBezTo>
                      <a:cubicBezTo>
                        <a:pt x="262950" y="107188"/>
                        <a:pt x="186179" y="111379"/>
                        <a:pt x="151603" y="146716"/>
                      </a:cubicBezTo>
                      <a:cubicBezTo>
                        <a:pt x="105883" y="193484"/>
                        <a:pt x="115027" y="274066"/>
                        <a:pt x="161033" y="316833"/>
                      </a:cubicBezTo>
                      <a:cubicBezTo>
                        <a:pt x="247615" y="397319"/>
                        <a:pt x="400587" y="347218"/>
                        <a:pt x="423161" y="229965"/>
                      </a:cubicBezTo>
                      <a:cubicBezTo>
                        <a:pt x="434686" y="170338"/>
                        <a:pt x="417827" y="109378"/>
                        <a:pt x="378870" y="63468"/>
                      </a:cubicBezTo>
                      <a:cubicBezTo>
                        <a:pt x="339055" y="16510"/>
                        <a:pt x="273714" y="-5017"/>
                        <a:pt x="213897" y="984"/>
                      </a:cubicBezTo>
                      <a:cubicBezTo>
                        <a:pt x="147793" y="7651"/>
                        <a:pt x="89881" y="39465"/>
                        <a:pt x="50638" y="94138"/>
                      </a:cubicBezTo>
                      <a:cubicBezTo>
                        <a:pt x="13776" y="145383"/>
                        <a:pt x="-1749" y="210058"/>
                        <a:pt x="156" y="272923"/>
                      </a:cubicBezTo>
                      <a:close/>
                      <a:moveTo>
                        <a:pt x="2026599" y="1144651"/>
                      </a:moveTo>
                      <a:cubicBezTo>
                        <a:pt x="2032886" y="1107884"/>
                        <a:pt x="2061556" y="1078261"/>
                        <a:pt x="2096608" y="1068355"/>
                      </a:cubicBezTo>
                      <a:cubicBezTo>
                        <a:pt x="2129660" y="1059021"/>
                        <a:pt x="2161092" y="1073023"/>
                        <a:pt x="2174618" y="1105789"/>
                      </a:cubicBezTo>
                      <a:cubicBezTo>
                        <a:pt x="2190525" y="1144651"/>
                        <a:pt x="2181762" y="1190275"/>
                        <a:pt x="2169570" y="1228756"/>
                      </a:cubicBezTo>
                      <a:cubicBezTo>
                        <a:pt x="2104705" y="1434687"/>
                        <a:pt x="1902489" y="1547368"/>
                        <a:pt x="1778378" y="1711198"/>
                      </a:cubicBezTo>
                      <a:cubicBezTo>
                        <a:pt x="1753994" y="1743392"/>
                        <a:pt x="1731991" y="1778158"/>
                        <a:pt x="1714084" y="1814925"/>
                      </a:cubicBezTo>
                      <a:cubicBezTo>
                        <a:pt x="1720371" y="1795589"/>
                        <a:pt x="1727514" y="1776634"/>
                        <a:pt x="1735230" y="1758156"/>
                      </a:cubicBezTo>
                      <a:cubicBezTo>
                        <a:pt x="1804286" y="1592611"/>
                        <a:pt x="1920586" y="1451832"/>
                        <a:pt x="1979832" y="1281334"/>
                      </a:cubicBezTo>
                      <a:cubicBezTo>
                        <a:pt x="1985166" y="1265999"/>
                        <a:pt x="1989928" y="1250283"/>
                        <a:pt x="1994119" y="1234376"/>
                      </a:cubicBezTo>
                      <a:cubicBezTo>
                        <a:pt x="2003358" y="1243901"/>
                        <a:pt x="2014503" y="1251616"/>
                        <a:pt x="2027171" y="1256760"/>
                      </a:cubicBezTo>
                      <a:cubicBezTo>
                        <a:pt x="2054793" y="1267999"/>
                        <a:pt x="2088988" y="1266571"/>
                        <a:pt x="2108419" y="1241234"/>
                      </a:cubicBezTo>
                      <a:cubicBezTo>
                        <a:pt x="2116325" y="1230852"/>
                        <a:pt x="2119849" y="1218184"/>
                        <a:pt x="2112896" y="1206087"/>
                      </a:cubicBezTo>
                      <a:cubicBezTo>
                        <a:pt x="2106990" y="1195800"/>
                        <a:pt x="2092227" y="1188085"/>
                        <a:pt x="2080606" y="1192752"/>
                      </a:cubicBezTo>
                      <a:cubicBezTo>
                        <a:pt x="2067652" y="1197895"/>
                        <a:pt x="2053936" y="1202086"/>
                        <a:pt x="2040506" y="1192657"/>
                      </a:cubicBezTo>
                      <a:cubicBezTo>
                        <a:pt x="2025837" y="1182274"/>
                        <a:pt x="2023647" y="1161605"/>
                        <a:pt x="2026504" y="1144746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 w="9525" cap="flat" cmpd="sng">
                  <a:solidFill>
                    <a:schemeClr val="dk1"/>
                  </a:solidFill>
                  <a:prstDash val="solid"/>
                  <a:miter lim="8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431" name="Google Shape;1431;p29"/>
                <p:cNvSpPr/>
                <p:nvPr/>
              </p:nvSpPr>
              <p:spPr>
                <a:xfrm flipH="1">
                  <a:off x="22769" y="5063"/>
                  <a:ext cx="2165614" cy="2280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9594" h="2285969" extrusionOk="0">
                      <a:moveTo>
                        <a:pt x="2161" y="708465"/>
                      </a:moveTo>
                      <a:cubicBezTo>
                        <a:pt x="6161" y="742088"/>
                        <a:pt x="15020" y="774663"/>
                        <a:pt x="28926" y="805429"/>
                      </a:cubicBezTo>
                      <a:cubicBezTo>
                        <a:pt x="32832" y="814002"/>
                        <a:pt x="37118" y="822288"/>
                        <a:pt x="41880" y="830385"/>
                      </a:cubicBezTo>
                      <a:cubicBezTo>
                        <a:pt x="78075" y="908394"/>
                        <a:pt x="144179" y="969926"/>
                        <a:pt x="222474" y="1003549"/>
                      </a:cubicBezTo>
                      <a:cubicBezTo>
                        <a:pt x="266861" y="1022599"/>
                        <a:pt x="315248" y="1033458"/>
                        <a:pt x="363635" y="1030600"/>
                      </a:cubicBezTo>
                      <a:cubicBezTo>
                        <a:pt x="417546" y="1027457"/>
                        <a:pt x="469553" y="1010217"/>
                        <a:pt x="516987" y="984404"/>
                      </a:cubicBezTo>
                      <a:cubicBezTo>
                        <a:pt x="618333" y="929254"/>
                        <a:pt x="695676" y="838767"/>
                        <a:pt x="767399" y="749803"/>
                      </a:cubicBezTo>
                      <a:cubicBezTo>
                        <a:pt x="845886" y="652553"/>
                        <a:pt x="918656" y="550731"/>
                        <a:pt x="997238" y="453480"/>
                      </a:cubicBezTo>
                      <a:cubicBezTo>
                        <a:pt x="1138017" y="279173"/>
                        <a:pt x="1313277" y="114390"/>
                        <a:pt x="1534734" y="59907"/>
                      </a:cubicBezTo>
                      <a:cubicBezTo>
                        <a:pt x="1747141" y="7615"/>
                        <a:pt x="1983171" y="62003"/>
                        <a:pt x="2128998" y="233548"/>
                      </a:cubicBezTo>
                      <a:cubicBezTo>
                        <a:pt x="2194721" y="310891"/>
                        <a:pt x="2239964" y="408903"/>
                        <a:pt x="2249871" y="511011"/>
                      </a:cubicBezTo>
                      <a:cubicBezTo>
                        <a:pt x="2259491" y="610738"/>
                        <a:pt x="2235202" y="710179"/>
                        <a:pt x="2187672" y="797333"/>
                      </a:cubicBezTo>
                      <a:cubicBezTo>
                        <a:pt x="2139095" y="886392"/>
                        <a:pt x="2069086" y="962401"/>
                        <a:pt x="1989457" y="1023742"/>
                      </a:cubicBezTo>
                      <a:cubicBezTo>
                        <a:pt x="1988409" y="1022885"/>
                        <a:pt x="1987362" y="1022123"/>
                        <a:pt x="1986409" y="1021266"/>
                      </a:cubicBezTo>
                      <a:cubicBezTo>
                        <a:pt x="1893064" y="947447"/>
                        <a:pt x="1801624" y="872390"/>
                        <a:pt x="1716185" y="789237"/>
                      </a:cubicBezTo>
                      <a:cubicBezTo>
                        <a:pt x="1703421" y="776759"/>
                        <a:pt x="1690467" y="764186"/>
                        <a:pt x="1677609" y="751422"/>
                      </a:cubicBezTo>
                      <a:cubicBezTo>
                        <a:pt x="1730377" y="676651"/>
                        <a:pt x="1784384" y="602261"/>
                        <a:pt x="1825627" y="520155"/>
                      </a:cubicBezTo>
                      <a:cubicBezTo>
                        <a:pt x="1851249" y="469197"/>
                        <a:pt x="1871252" y="413475"/>
                        <a:pt x="1873157" y="355659"/>
                      </a:cubicBezTo>
                      <a:cubicBezTo>
                        <a:pt x="1874966" y="301366"/>
                        <a:pt x="1857250" y="250312"/>
                        <a:pt x="1824008" y="208212"/>
                      </a:cubicBezTo>
                      <a:cubicBezTo>
                        <a:pt x="1761238" y="128773"/>
                        <a:pt x="1652272" y="99436"/>
                        <a:pt x="1556260" y="116010"/>
                      </a:cubicBezTo>
                      <a:cubicBezTo>
                        <a:pt x="1500348" y="125725"/>
                        <a:pt x="1451580" y="155443"/>
                        <a:pt x="1417957" y="201735"/>
                      </a:cubicBezTo>
                      <a:cubicBezTo>
                        <a:pt x="1387287" y="244026"/>
                        <a:pt x="1372809" y="297937"/>
                        <a:pt x="1371856" y="350039"/>
                      </a:cubicBezTo>
                      <a:cubicBezTo>
                        <a:pt x="1369856" y="459386"/>
                        <a:pt x="1422243" y="567209"/>
                        <a:pt x="1484537" y="653505"/>
                      </a:cubicBezTo>
                      <a:cubicBezTo>
                        <a:pt x="1513302" y="693415"/>
                        <a:pt x="1545211" y="730563"/>
                        <a:pt x="1579311" y="765519"/>
                      </a:cubicBezTo>
                      <a:cubicBezTo>
                        <a:pt x="1555307" y="815526"/>
                        <a:pt x="1529495" y="865341"/>
                        <a:pt x="1510349" y="917538"/>
                      </a:cubicBezTo>
                      <a:cubicBezTo>
                        <a:pt x="1491966" y="967545"/>
                        <a:pt x="1477393" y="1022409"/>
                        <a:pt x="1495395" y="1074892"/>
                      </a:cubicBezTo>
                      <a:cubicBezTo>
                        <a:pt x="1510349" y="1118516"/>
                        <a:pt x="1543592" y="1152520"/>
                        <a:pt x="1584549" y="1171761"/>
                      </a:cubicBezTo>
                      <a:cubicBezTo>
                        <a:pt x="1682657" y="1217957"/>
                        <a:pt x="1788765" y="1178714"/>
                        <a:pt x="1878014" y="1130041"/>
                      </a:cubicBezTo>
                      <a:cubicBezTo>
                        <a:pt x="1904875" y="1115373"/>
                        <a:pt x="1931354" y="1099275"/>
                        <a:pt x="1957263" y="1081750"/>
                      </a:cubicBezTo>
                      <a:cubicBezTo>
                        <a:pt x="2017270" y="1132804"/>
                        <a:pt x="2074229" y="1187096"/>
                        <a:pt x="2123760" y="1248818"/>
                      </a:cubicBezTo>
                      <a:cubicBezTo>
                        <a:pt x="2176433" y="1325780"/>
                        <a:pt x="2207198" y="1420173"/>
                        <a:pt x="2180910" y="1512946"/>
                      </a:cubicBezTo>
                      <a:cubicBezTo>
                        <a:pt x="2155573" y="1602386"/>
                        <a:pt x="2086803" y="1674490"/>
                        <a:pt x="2006221" y="1715829"/>
                      </a:cubicBezTo>
                      <a:cubicBezTo>
                        <a:pt x="1918877" y="1760596"/>
                        <a:pt x="1816197" y="1761072"/>
                        <a:pt x="1722471" y="1738022"/>
                      </a:cubicBezTo>
                      <a:cubicBezTo>
                        <a:pt x="1732187" y="1727830"/>
                        <a:pt x="1741045" y="1716781"/>
                        <a:pt x="1748951" y="1704589"/>
                      </a:cubicBezTo>
                      <a:cubicBezTo>
                        <a:pt x="1805339" y="1618007"/>
                        <a:pt x="1799529" y="1505612"/>
                        <a:pt x="1746474" y="1418744"/>
                      </a:cubicBezTo>
                      <a:cubicBezTo>
                        <a:pt x="1694849" y="1334353"/>
                        <a:pt x="1605980" y="1271678"/>
                        <a:pt x="1508159" y="1259772"/>
                      </a:cubicBezTo>
                      <a:cubicBezTo>
                        <a:pt x="1462058" y="1254152"/>
                        <a:pt x="1412432" y="1262725"/>
                        <a:pt x="1373952" y="1290252"/>
                      </a:cubicBezTo>
                      <a:cubicBezTo>
                        <a:pt x="1328613" y="1322827"/>
                        <a:pt x="1305848" y="1369881"/>
                        <a:pt x="1299466" y="1424078"/>
                      </a:cubicBezTo>
                      <a:cubicBezTo>
                        <a:pt x="1286417" y="1535139"/>
                        <a:pt x="1359093" y="1625627"/>
                        <a:pt x="1442246" y="1687254"/>
                      </a:cubicBezTo>
                      <a:cubicBezTo>
                        <a:pt x="1496729" y="1727640"/>
                        <a:pt x="1558260" y="1760977"/>
                        <a:pt x="1622840" y="1784504"/>
                      </a:cubicBezTo>
                      <a:cubicBezTo>
                        <a:pt x="1584168" y="1804792"/>
                        <a:pt x="1542449" y="1820413"/>
                        <a:pt x="1504063" y="1837177"/>
                      </a:cubicBezTo>
                      <a:cubicBezTo>
                        <a:pt x="1417766" y="1874896"/>
                        <a:pt x="1332137" y="1927570"/>
                        <a:pt x="1292894" y="2018914"/>
                      </a:cubicBezTo>
                      <a:cubicBezTo>
                        <a:pt x="1251270" y="2115593"/>
                        <a:pt x="1290798" y="2235703"/>
                        <a:pt x="1389763" y="2276375"/>
                      </a:cubicBezTo>
                      <a:cubicBezTo>
                        <a:pt x="1478346" y="2312856"/>
                        <a:pt x="1596932" y="2240561"/>
                        <a:pt x="1592074" y="2139787"/>
                      </a:cubicBezTo>
                      <a:cubicBezTo>
                        <a:pt x="1589788" y="2092638"/>
                        <a:pt x="1564737" y="2045965"/>
                        <a:pt x="1524065" y="2021962"/>
                      </a:cubicBezTo>
                      <a:cubicBezTo>
                        <a:pt x="1480536" y="1996245"/>
                        <a:pt x="1419386" y="2001960"/>
                        <a:pt x="1385858" y="2042155"/>
                      </a:cubicBezTo>
                      <a:cubicBezTo>
                        <a:pt x="1352901" y="2081684"/>
                        <a:pt x="1357854" y="2149502"/>
                        <a:pt x="1410718" y="2168743"/>
                      </a:cubicBezTo>
                      <a:cubicBezTo>
                        <a:pt x="1431197" y="2176172"/>
                        <a:pt x="1454057" y="2171505"/>
                        <a:pt x="1470726" y="2157598"/>
                      </a:cubicBezTo>
                      <a:cubicBezTo>
                        <a:pt x="1485965" y="2145025"/>
                        <a:pt x="1489966" y="2130166"/>
                        <a:pt x="1490538" y="2111307"/>
                      </a:cubicBezTo>
                      <a:cubicBezTo>
                        <a:pt x="1490919" y="2098353"/>
                        <a:pt x="1471106" y="2098353"/>
                        <a:pt x="1470726" y="2111307"/>
                      </a:cubicBezTo>
                      <a:cubicBezTo>
                        <a:pt x="1470535" y="2117784"/>
                        <a:pt x="1471488" y="2114164"/>
                        <a:pt x="1467487" y="2118831"/>
                      </a:cubicBezTo>
                      <a:cubicBezTo>
                        <a:pt x="1464534" y="2122356"/>
                        <a:pt x="1461486" y="2125309"/>
                        <a:pt x="1457295" y="2127309"/>
                      </a:cubicBezTo>
                      <a:cubicBezTo>
                        <a:pt x="1450628" y="2130547"/>
                        <a:pt x="1440817" y="2132071"/>
                        <a:pt x="1434340" y="2127309"/>
                      </a:cubicBezTo>
                      <a:cubicBezTo>
                        <a:pt x="1423863" y="2119498"/>
                        <a:pt x="1422338" y="2097877"/>
                        <a:pt x="1428244" y="2087208"/>
                      </a:cubicBezTo>
                      <a:cubicBezTo>
                        <a:pt x="1447485" y="2052537"/>
                        <a:pt x="1495110" y="2069397"/>
                        <a:pt x="1513779" y="2094162"/>
                      </a:cubicBezTo>
                      <a:cubicBezTo>
                        <a:pt x="1534067" y="2121213"/>
                        <a:pt x="1537591" y="2159027"/>
                        <a:pt x="1516446" y="2186268"/>
                      </a:cubicBezTo>
                      <a:cubicBezTo>
                        <a:pt x="1494633" y="2214463"/>
                        <a:pt x="1456247" y="2226559"/>
                        <a:pt x="1422148" y="2221035"/>
                      </a:cubicBezTo>
                      <a:cubicBezTo>
                        <a:pt x="1379381" y="2214177"/>
                        <a:pt x="1345757" y="2182363"/>
                        <a:pt x="1328994" y="2141882"/>
                      </a:cubicBezTo>
                      <a:cubicBezTo>
                        <a:pt x="1310610" y="2097496"/>
                        <a:pt x="1315944" y="2044917"/>
                        <a:pt x="1334804" y="2001579"/>
                      </a:cubicBezTo>
                      <a:cubicBezTo>
                        <a:pt x="1372999" y="1913854"/>
                        <a:pt x="1467487" y="1876230"/>
                        <a:pt x="1548926" y="1841463"/>
                      </a:cubicBezTo>
                      <a:cubicBezTo>
                        <a:pt x="1582644" y="1827081"/>
                        <a:pt x="1617411" y="1812126"/>
                        <a:pt x="1649700" y="1793458"/>
                      </a:cubicBezTo>
                      <a:cubicBezTo>
                        <a:pt x="1679132" y="1802792"/>
                        <a:pt x="1708946" y="1810031"/>
                        <a:pt x="1738949" y="1814889"/>
                      </a:cubicBezTo>
                      <a:cubicBezTo>
                        <a:pt x="1843248" y="1831653"/>
                        <a:pt x="1951643" y="1821175"/>
                        <a:pt x="2046036" y="1770788"/>
                      </a:cubicBezTo>
                      <a:cubicBezTo>
                        <a:pt x="2130427" y="1725830"/>
                        <a:pt x="2199579" y="1651345"/>
                        <a:pt x="2235202" y="1561429"/>
                      </a:cubicBezTo>
                      <a:cubicBezTo>
                        <a:pt x="2273778" y="1464083"/>
                        <a:pt x="2259967" y="1356165"/>
                        <a:pt x="2212056" y="1264820"/>
                      </a:cubicBezTo>
                      <a:cubicBezTo>
                        <a:pt x="2164622" y="1174333"/>
                        <a:pt x="2090041" y="1104705"/>
                        <a:pt x="2012127" y="1041459"/>
                      </a:cubicBezTo>
                      <a:cubicBezTo>
                        <a:pt x="2119854" y="956496"/>
                        <a:pt x="2209770" y="846101"/>
                        <a:pt x="2253776" y="715513"/>
                      </a:cubicBezTo>
                      <a:cubicBezTo>
                        <a:pt x="2316164" y="530538"/>
                        <a:pt x="2261777" y="329655"/>
                        <a:pt x="2130618" y="189828"/>
                      </a:cubicBezTo>
                      <a:cubicBezTo>
                        <a:pt x="1986599" y="36190"/>
                        <a:pt x="1768572" y="-15912"/>
                        <a:pt x="1566833" y="21236"/>
                      </a:cubicBezTo>
                      <a:cubicBezTo>
                        <a:pt x="1358140" y="59717"/>
                        <a:pt x="1181642" y="195924"/>
                        <a:pt x="1037719" y="347848"/>
                      </a:cubicBezTo>
                      <a:cubicBezTo>
                        <a:pt x="955995" y="434145"/>
                        <a:pt x="879413" y="524727"/>
                        <a:pt x="802166" y="615120"/>
                      </a:cubicBezTo>
                      <a:cubicBezTo>
                        <a:pt x="729014" y="700654"/>
                        <a:pt x="654528" y="788189"/>
                        <a:pt x="568327" y="860579"/>
                      </a:cubicBezTo>
                      <a:cubicBezTo>
                        <a:pt x="531370" y="891630"/>
                        <a:pt x="489651" y="919634"/>
                        <a:pt x="444407" y="936303"/>
                      </a:cubicBezTo>
                      <a:cubicBezTo>
                        <a:pt x="400496" y="952400"/>
                        <a:pt x="362206" y="956972"/>
                        <a:pt x="315629" y="951924"/>
                      </a:cubicBezTo>
                      <a:cubicBezTo>
                        <a:pt x="301341" y="950400"/>
                        <a:pt x="276767" y="944018"/>
                        <a:pt x="259145" y="937731"/>
                      </a:cubicBezTo>
                      <a:cubicBezTo>
                        <a:pt x="240191" y="930969"/>
                        <a:pt x="222474" y="922015"/>
                        <a:pt x="204186" y="910490"/>
                      </a:cubicBezTo>
                      <a:cubicBezTo>
                        <a:pt x="170944" y="889535"/>
                        <a:pt x="141036" y="861246"/>
                        <a:pt x="119414" y="827813"/>
                      </a:cubicBezTo>
                      <a:cubicBezTo>
                        <a:pt x="73503" y="756661"/>
                        <a:pt x="67503" y="668555"/>
                        <a:pt x="104364" y="591593"/>
                      </a:cubicBezTo>
                      <a:cubicBezTo>
                        <a:pt x="140464" y="516155"/>
                        <a:pt x="210473" y="452909"/>
                        <a:pt x="294388" y="441479"/>
                      </a:cubicBezTo>
                      <a:cubicBezTo>
                        <a:pt x="384876" y="429192"/>
                        <a:pt x="484697" y="477483"/>
                        <a:pt x="522321" y="563970"/>
                      </a:cubicBezTo>
                      <a:cubicBezTo>
                        <a:pt x="559278" y="648933"/>
                        <a:pt x="531561" y="759423"/>
                        <a:pt x="446216" y="800952"/>
                      </a:cubicBezTo>
                      <a:cubicBezTo>
                        <a:pt x="361444" y="842291"/>
                        <a:pt x="248763" y="803619"/>
                        <a:pt x="232476" y="701988"/>
                      </a:cubicBezTo>
                      <a:cubicBezTo>
                        <a:pt x="224570" y="653124"/>
                        <a:pt x="249811" y="604833"/>
                        <a:pt x="295626" y="586354"/>
                      </a:cubicBezTo>
                      <a:cubicBezTo>
                        <a:pt x="336774" y="569781"/>
                        <a:pt x="380875" y="586068"/>
                        <a:pt x="399163" y="627597"/>
                      </a:cubicBezTo>
                      <a:cubicBezTo>
                        <a:pt x="414689" y="662935"/>
                        <a:pt x="407259" y="709703"/>
                        <a:pt x="366778" y="722371"/>
                      </a:cubicBezTo>
                      <a:cubicBezTo>
                        <a:pt x="331250" y="733611"/>
                        <a:pt x="287720" y="724752"/>
                        <a:pt x="273528" y="685414"/>
                      </a:cubicBezTo>
                      <a:cubicBezTo>
                        <a:pt x="273052" y="683985"/>
                        <a:pt x="270956" y="684557"/>
                        <a:pt x="271242" y="686081"/>
                      </a:cubicBezTo>
                      <a:cubicBezTo>
                        <a:pt x="278100" y="719323"/>
                        <a:pt x="308199" y="739230"/>
                        <a:pt x="339918" y="743136"/>
                      </a:cubicBezTo>
                      <a:cubicBezTo>
                        <a:pt x="375922" y="747708"/>
                        <a:pt x="410117" y="729801"/>
                        <a:pt x="424023" y="694844"/>
                      </a:cubicBezTo>
                      <a:cubicBezTo>
                        <a:pt x="438978" y="657125"/>
                        <a:pt x="426690" y="612834"/>
                        <a:pt x="399353" y="584354"/>
                      </a:cubicBezTo>
                      <a:cubicBezTo>
                        <a:pt x="369350" y="553017"/>
                        <a:pt x="323915" y="547587"/>
                        <a:pt x="285053" y="563970"/>
                      </a:cubicBezTo>
                      <a:cubicBezTo>
                        <a:pt x="243905" y="581306"/>
                        <a:pt x="213616" y="619501"/>
                        <a:pt x="207711" y="664554"/>
                      </a:cubicBezTo>
                      <a:cubicBezTo>
                        <a:pt x="201519" y="712084"/>
                        <a:pt x="220284" y="761043"/>
                        <a:pt x="253335" y="794666"/>
                      </a:cubicBezTo>
                      <a:cubicBezTo>
                        <a:pt x="317724" y="860198"/>
                        <a:pt x="428690" y="858293"/>
                        <a:pt x="498795" y="803715"/>
                      </a:cubicBezTo>
                      <a:cubicBezTo>
                        <a:pt x="576328" y="743326"/>
                        <a:pt x="594045" y="629121"/>
                        <a:pt x="556135" y="541015"/>
                      </a:cubicBezTo>
                      <a:cubicBezTo>
                        <a:pt x="515559" y="446718"/>
                        <a:pt x="412498" y="389568"/>
                        <a:pt x="313247" y="390615"/>
                      </a:cubicBezTo>
                      <a:cubicBezTo>
                        <a:pt x="236190" y="391377"/>
                        <a:pt x="165515" y="426620"/>
                        <a:pt x="112365" y="480436"/>
                      </a:cubicBezTo>
                      <a:cubicBezTo>
                        <a:pt x="153989" y="428525"/>
                        <a:pt x="215140" y="393378"/>
                        <a:pt x="279720" y="376614"/>
                      </a:cubicBezTo>
                      <a:cubicBezTo>
                        <a:pt x="393353" y="347181"/>
                        <a:pt x="512129" y="377852"/>
                        <a:pt x="620048" y="415952"/>
                      </a:cubicBezTo>
                      <a:cubicBezTo>
                        <a:pt x="675578" y="435573"/>
                        <a:pt x="730538" y="460148"/>
                        <a:pt x="787593" y="474721"/>
                      </a:cubicBezTo>
                      <a:cubicBezTo>
                        <a:pt x="841409" y="488437"/>
                        <a:pt x="900845" y="485484"/>
                        <a:pt x="944469" y="447289"/>
                      </a:cubicBezTo>
                      <a:cubicBezTo>
                        <a:pt x="988284" y="408903"/>
                        <a:pt x="990285" y="346610"/>
                        <a:pt x="990570" y="292317"/>
                      </a:cubicBezTo>
                      <a:cubicBezTo>
                        <a:pt x="990856" y="229357"/>
                        <a:pt x="998571" y="166968"/>
                        <a:pt x="1016097" y="106389"/>
                      </a:cubicBezTo>
                      <a:cubicBezTo>
                        <a:pt x="1022955" y="82767"/>
                        <a:pt x="1033052" y="55240"/>
                        <a:pt x="1053435" y="40191"/>
                      </a:cubicBezTo>
                      <a:cubicBezTo>
                        <a:pt x="1074771" y="24474"/>
                        <a:pt x="1099917" y="31237"/>
                        <a:pt x="1116205" y="50573"/>
                      </a:cubicBezTo>
                      <a:cubicBezTo>
                        <a:pt x="1132874" y="70194"/>
                        <a:pt x="1140970" y="97912"/>
                        <a:pt x="1140494" y="123534"/>
                      </a:cubicBezTo>
                      <a:cubicBezTo>
                        <a:pt x="1140303" y="137346"/>
                        <a:pt x="1137446" y="158396"/>
                        <a:pt x="1123539" y="165349"/>
                      </a:cubicBezTo>
                      <a:cubicBezTo>
                        <a:pt x="1111538" y="171350"/>
                        <a:pt x="1090106" y="160015"/>
                        <a:pt x="1093821" y="145156"/>
                      </a:cubicBezTo>
                      <a:cubicBezTo>
                        <a:pt x="1094774" y="141441"/>
                        <a:pt x="1089630" y="137631"/>
                        <a:pt x="1086963" y="141156"/>
                      </a:cubicBezTo>
                      <a:cubicBezTo>
                        <a:pt x="1075438" y="156110"/>
                        <a:pt x="1083153" y="175065"/>
                        <a:pt x="1098870" y="183447"/>
                      </a:cubicBezTo>
                      <a:cubicBezTo>
                        <a:pt x="1119634" y="194496"/>
                        <a:pt x="1141922" y="184209"/>
                        <a:pt x="1153257" y="164778"/>
                      </a:cubicBezTo>
                      <a:cubicBezTo>
                        <a:pt x="1177737" y="122868"/>
                        <a:pt x="1161830" y="55907"/>
                        <a:pt x="1129159" y="22950"/>
                      </a:cubicBezTo>
                      <a:cubicBezTo>
                        <a:pt x="1111919" y="5520"/>
                        <a:pt x="1088106" y="-3148"/>
                        <a:pt x="1064008" y="1043"/>
                      </a:cubicBezTo>
                      <a:cubicBezTo>
                        <a:pt x="1037910" y="5615"/>
                        <a:pt x="1017431" y="24474"/>
                        <a:pt x="1002095" y="45429"/>
                      </a:cubicBezTo>
                      <a:cubicBezTo>
                        <a:pt x="983617" y="70671"/>
                        <a:pt x="972473" y="100674"/>
                        <a:pt x="962186" y="130107"/>
                      </a:cubicBezTo>
                      <a:cubicBezTo>
                        <a:pt x="949994" y="165159"/>
                        <a:pt x="940564" y="201163"/>
                        <a:pt x="934087" y="237739"/>
                      </a:cubicBezTo>
                      <a:cubicBezTo>
                        <a:pt x="928562" y="269267"/>
                        <a:pt x="926943" y="301461"/>
                        <a:pt x="920466" y="332799"/>
                      </a:cubicBezTo>
                      <a:cubicBezTo>
                        <a:pt x="915609" y="356421"/>
                        <a:pt x="906369" y="381376"/>
                        <a:pt x="887986" y="392139"/>
                      </a:cubicBezTo>
                      <a:cubicBezTo>
                        <a:pt x="879699" y="396997"/>
                        <a:pt x="868555" y="399569"/>
                        <a:pt x="861602" y="399950"/>
                      </a:cubicBezTo>
                      <a:cubicBezTo>
                        <a:pt x="847410" y="400712"/>
                        <a:pt x="836646" y="399474"/>
                        <a:pt x="825788" y="397759"/>
                      </a:cubicBezTo>
                      <a:cubicBezTo>
                        <a:pt x="795022" y="392901"/>
                        <a:pt x="765590" y="383281"/>
                        <a:pt x="735872" y="374042"/>
                      </a:cubicBezTo>
                      <a:cubicBezTo>
                        <a:pt x="632145" y="341657"/>
                        <a:pt x="520226" y="311367"/>
                        <a:pt x="410117" y="316225"/>
                      </a:cubicBezTo>
                      <a:cubicBezTo>
                        <a:pt x="316962" y="310129"/>
                        <a:pt x="223617" y="332608"/>
                        <a:pt x="145988" y="390806"/>
                      </a:cubicBezTo>
                      <a:cubicBezTo>
                        <a:pt x="47976" y="464148"/>
                        <a:pt x="-12698" y="583306"/>
                        <a:pt x="2256" y="708369"/>
                      </a:cubicBezTo>
                      <a:close/>
                      <a:moveTo>
                        <a:pt x="1698754" y="1731831"/>
                      </a:moveTo>
                      <a:cubicBezTo>
                        <a:pt x="1646271" y="1716496"/>
                        <a:pt x="1596455" y="1693921"/>
                        <a:pt x="1549497" y="1665918"/>
                      </a:cubicBezTo>
                      <a:cubicBezTo>
                        <a:pt x="1504349" y="1638962"/>
                        <a:pt x="1461105" y="1607910"/>
                        <a:pt x="1426625" y="1567429"/>
                      </a:cubicBezTo>
                      <a:cubicBezTo>
                        <a:pt x="1374237" y="1505803"/>
                        <a:pt x="1346615" y="1389883"/>
                        <a:pt x="1427863" y="1340163"/>
                      </a:cubicBezTo>
                      <a:cubicBezTo>
                        <a:pt x="1508921" y="1290537"/>
                        <a:pt x="1617506" y="1345116"/>
                        <a:pt x="1678180" y="1403885"/>
                      </a:cubicBezTo>
                      <a:cubicBezTo>
                        <a:pt x="1754571" y="1477799"/>
                        <a:pt x="1792575" y="1605243"/>
                        <a:pt x="1726757" y="1699350"/>
                      </a:cubicBezTo>
                      <a:cubicBezTo>
                        <a:pt x="1718376" y="1711352"/>
                        <a:pt x="1708946" y="1722115"/>
                        <a:pt x="1698659" y="1731926"/>
                      </a:cubicBezTo>
                      <a:close/>
                      <a:moveTo>
                        <a:pt x="1525971" y="271267"/>
                      </a:moveTo>
                      <a:cubicBezTo>
                        <a:pt x="1577596" y="217546"/>
                        <a:pt x="1678085" y="210021"/>
                        <a:pt x="1729044" y="269553"/>
                      </a:cubicBezTo>
                      <a:cubicBezTo>
                        <a:pt x="1763810" y="310224"/>
                        <a:pt x="1756952" y="368136"/>
                        <a:pt x="1741426" y="415476"/>
                      </a:cubicBezTo>
                      <a:cubicBezTo>
                        <a:pt x="1722281" y="473864"/>
                        <a:pt x="1691705" y="528918"/>
                        <a:pt x="1665416" y="584163"/>
                      </a:cubicBezTo>
                      <a:cubicBezTo>
                        <a:pt x="1648938" y="618739"/>
                        <a:pt x="1632555" y="653315"/>
                        <a:pt x="1616077" y="687795"/>
                      </a:cubicBezTo>
                      <a:cubicBezTo>
                        <a:pt x="1573214" y="640551"/>
                        <a:pt x="1534353" y="589878"/>
                        <a:pt x="1506159" y="532919"/>
                      </a:cubicBezTo>
                      <a:cubicBezTo>
                        <a:pt x="1465963" y="451480"/>
                        <a:pt x="1459010" y="340895"/>
                        <a:pt x="1525971" y="271267"/>
                      </a:cubicBezTo>
                      <a:close/>
                      <a:moveTo>
                        <a:pt x="1859060" y="1107753"/>
                      </a:moveTo>
                      <a:cubicBezTo>
                        <a:pt x="1824865" y="1125946"/>
                        <a:pt x="1788670" y="1142900"/>
                        <a:pt x="1751046" y="1153282"/>
                      </a:cubicBezTo>
                      <a:cubicBezTo>
                        <a:pt x="1721043" y="1158807"/>
                        <a:pt x="1690658" y="1160807"/>
                        <a:pt x="1660463" y="1154806"/>
                      </a:cubicBezTo>
                      <a:cubicBezTo>
                        <a:pt x="1615887" y="1145948"/>
                        <a:pt x="1571119" y="1121183"/>
                        <a:pt x="1555974" y="1075082"/>
                      </a:cubicBezTo>
                      <a:cubicBezTo>
                        <a:pt x="1540734" y="1028600"/>
                        <a:pt x="1553021" y="977641"/>
                        <a:pt x="1570071" y="933540"/>
                      </a:cubicBezTo>
                      <a:cubicBezTo>
                        <a:pt x="1586073" y="892202"/>
                        <a:pt x="1607886" y="854007"/>
                        <a:pt x="1632079" y="817240"/>
                      </a:cubicBezTo>
                      <a:cubicBezTo>
                        <a:pt x="1652748" y="836195"/>
                        <a:pt x="1673894" y="854673"/>
                        <a:pt x="1695420" y="872676"/>
                      </a:cubicBezTo>
                      <a:cubicBezTo>
                        <a:pt x="1773049" y="937541"/>
                        <a:pt x="1855821" y="997929"/>
                        <a:pt x="1934307" y="1062985"/>
                      </a:cubicBezTo>
                      <a:cubicBezTo>
                        <a:pt x="1909923" y="1079082"/>
                        <a:pt x="1884777" y="1094037"/>
                        <a:pt x="1859060" y="1107753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 w="9525" cap="flat" cmpd="sng">
                  <a:solidFill>
                    <a:schemeClr val="dk1"/>
                  </a:solidFill>
                  <a:prstDash val="solid"/>
                  <a:miter lim="8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1432" name="Google Shape;1432;p29"/>
                <p:cNvGrpSpPr/>
                <p:nvPr/>
              </p:nvGrpSpPr>
              <p:grpSpPr>
                <a:xfrm flipH="1">
                  <a:off x="970572" y="440762"/>
                  <a:ext cx="356541" cy="394811"/>
                  <a:chOff x="7002248" y="1579780"/>
                  <a:chExt cx="375109" cy="395959"/>
                </a:xfrm>
              </p:grpSpPr>
              <p:sp>
                <p:nvSpPr>
                  <p:cNvPr id="1433" name="Google Shape;1433;p29"/>
                  <p:cNvSpPr/>
                  <p:nvPr/>
                </p:nvSpPr>
                <p:spPr>
                  <a:xfrm>
                    <a:off x="7121549" y="1768411"/>
                    <a:ext cx="127369" cy="2073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369" h="207328" extrusionOk="0">
                        <a:moveTo>
                          <a:pt x="2293" y="159544"/>
                        </a:moveTo>
                        <a:cubicBezTo>
                          <a:pt x="7246" y="171926"/>
                          <a:pt x="13819" y="175736"/>
                          <a:pt x="20200" y="175641"/>
                        </a:cubicBezTo>
                        <a:cubicBezTo>
                          <a:pt x="29820" y="175546"/>
                          <a:pt x="38202" y="182689"/>
                          <a:pt x="40489" y="192214"/>
                        </a:cubicBezTo>
                        <a:cubicBezTo>
                          <a:pt x="42775" y="201454"/>
                          <a:pt x="48490" y="209074"/>
                          <a:pt x="61729" y="206978"/>
                        </a:cubicBezTo>
                        <a:cubicBezTo>
                          <a:pt x="75541" y="204883"/>
                          <a:pt x="82018" y="196120"/>
                          <a:pt x="84970" y="187261"/>
                        </a:cubicBezTo>
                        <a:cubicBezTo>
                          <a:pt x="88018" y="178117"/>
                          <a:pt x="96495" y="172212"/>
                          <a:pt x="105925" y="172212"/>
                        </a:cubicBezTo>
                        <a:cubicBezTo>
                          <a:pt x="116117" y="172212"/>
                          <a:pt x="126785" y="164306"/>
                          <a:pt x="127357" y="131731"/>
                        </a:cubicBezTo>
                        <a:cubicBezTo>
                          <a:pt x="128404" y="68199"/>
                          <a:pt x="66016" y="0"/>
                          <a:pt x="66016" y="0"/>
                        </a:cubicBezTo>
                        <a:cubicBezTo>
                          <a:pt x="66016" y="0"/>
                          <a:pt x="-14756" y="116586"/>
                          <a:pt x="2389" y="159544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34" name="Google Shape;1434;p29"/>
                  <p:cNvSpPr/>
                  <p:nvPr/>
                </p:nvSpPr>
                <p:spPr>
                  <a:xfrm>
                    <a:off x="7013407" y="1768391"/>
                    <a:ext cx="176443" cy="1380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6443" h="138014" extrusionOk="0">
                        <a:moveTo>
                          <a:pt x="10804" y="36501"/>
                        </a:moveTo>
                        <a:cubicBezTo>
                          <a:pt x="3565" y="47550"/>
                          <a:pt x="4136" y="55265"/>
                          <a:pt x="7851" y="60599"/>
                        </a:cubicBezTo>
                        <a:cubicBezTo>
                          <a:pt x="13376" y="68600"/>
                          <a:pt x="12233" y="79744"/>
                          <a:pt x="5851" y="86983"/>
                        </a:cubicBezTo>
                        <a:cubicBezTo>
                          <a:pt x="-436" y="94127"/>
                          <a:pt x="-3293" y="103176"/>
                          <a:pt x="5756" y="113082"/>
                        </a:cubicBezTo>
                        <a:cubicBezTo>
                          <a:pt x="15281" y="123464"/>
                          <a:pt x="25949" y="124036"/>
                          <a:pt x="34902" y="121464"/>
                        </a:cubicBezTo>
                        <a:cubicBezTo>
                          <a:pt x="43951" y="118892"/>
                          <a:pt x="53666" y="122607"/>
                          <a:pt x="58905" y="130513"/>
                        </a:cubicBezTo>
                        <a:cubicBezTo>
                          <a:pt x="64620" y="139085"/>
                          <a:pt x="77002" y="143562"/>
                          <a:pt x="103863" y="125655"/>
                        </a:cubicBezTo>
                        <a:cubicBezTo>
                          <a:pt x="156060" y="90793"/>
                          <a:pt x="176443" y="20"/>
                          <a:pt x="176443" y="20"/>
                        </a:cubicBezTo>
                        <a:cubicBezTo>
                          <a:pt x="176443" y="20"/>
                          <a:pt x="36140" y="-2075"/>
                          <a:pt x="10899" y="3640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35" name="Google Shape;1435;p29"/>
                  <p:cNvSpPr/>
                  <p:nvPr/>
                </p:nvSpPr>
                <p:spPr>
                  <a:xfrm>
                    <a:off x="7002248" y="1649538"/>
                    <a:ext cx="187507" cy="1376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7507" h="137606" extrusionOk="0">
                        <a:moveTo>
                          <a:pt x="67016" y="1"/>
                        </a:moveTo>
                        <a:cubicBezTo>
                          <a:pt x="53872" y="-94"/>
                          <a:pt x="47871" y="4669"/>
                          <a:pt x="45490" y="10574"/>
                        </a:cubicBezTo>
                        <a:cubicBezTo>
                          <a:pt x="41870" y="19623"/>
                          <a:pt x="32155" y="24766"/>
                          <a:pt x="22630" y="23242"/>
                        </a:cubicBezTo>
                        <a:cubicBezTo>
                          <a:pt x="13295" y="21814"/>
                          <a:pt x="4247" y="24290"/>
                          <a:pt x="1008" y="37435"/>
                        </a:cubicBezTo>
                        <a:cubicBezTo>
                          <a:pt x="-2326" y="51151"/>
                          <a:pt x="3104" y="60580"/>
                          <a:pt x="10057" y="66867"/>
                        </a:cubicBezTo>
                        <a:cubicBezTo>
                          <a:pt x="17201" y="73153"/>
                          <a:pt x="19391" y="83440"/>
                          <a:pt x="15677" y="92299"/>
                        </a:cubicBezTo>
                        <a:cubicBezTo>
                          <a:pt x="11771" y="101824"/>
                          <a:pt x="14819" y="114873"/>
                          <a:pt x="44252" y="127922"/>
                        </a:cubicBezTo>
                        <a:cubicBezTo>
                          <a:pt x="101592" y="153259"/>
                          <a:pt x="187507" y="120874"/>
                          <a:pt x="187507" y="120874"/>
                        </a:cubicBezTo>
                        <a:cubicBezTo>
                          <a:pt x="187507" y="120874"/>
                          <a:pt x="112546" y="382"/>
                          <a:pt x="66921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36" name="Google Shape;1436;p29"/>
                  <p:cNvSpPr/>
                  <p:nvPr/>
                </p:nvSpPr>
                <p:spPr>
                  <a:xfrm>
                    <a:off x="7134688" y="1579780"/>
                    <a:ext cx="127369" cy="2072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369" h="207299" extrusionOk="0">
                        <a:moveTo>
                          <a:pt x="125076" y="47851"/>
                        </a:moveTo>
                        <a:cubicBezTo>
                          <a:pt x="120123" y="35469"/>
                          <a:pt x="113551" y="31659"/>
                          <a:pt x="107169" y="31754"/>
                        </a:cubicBezTo>
                        <a:cubicBezTo>
                          <a:pt x="97549" y="31849"/>
                          <a:pt x="89167" y="24706"/>
                          <a:pt x="86881" y="15181"/>
                        </a:cubicBezTo>
                        <a:cubicBezTo>
                          <a:pt x="84595" y="5941"/>
                          <a:pt x="78880" y="-1679"/>
                          <a:pt x="65640" y="322"/>
                        </a:cubicBezTo>
                        <a:cubicBezTo>
                          <a:pt x="51829" y="2417"/>
                          <a:pt x="45352" y="11180"/>
                          <a:pt x="42399" y="20038"/>
                        </a:cubicBezTo>
                        <a:cubicBezTo>
                          <a:pt x="39351" y="29182"/>
                          <a:pt x="30874" y="35088"/>
                          <a:pt x="21444" y="35088"/>
                        </a:cubicBezTo>
                        <a:cubicBezTo>
                          <a:pt x="11253" y="35088"/>
                          <a:pt x="585" y="42994"/>
                          <a:pt x="13" y="75569"/>
                        </a:cubicBezTo>
                        <a:cubicBezTo>
                          <a:pt x="-1035" y="139101"/>
                          <a:pt x="61354" y="207300"/>
                          <a:pt x="61354" y="207300"/>
                        </a:cubicBezTo>
                        <a:cubicBezTo>
                          <a:pt x="61354" y="207300"/>
                          <a:pt x="142126" y="90714"/>
                          <a:pt x="124981" y="4775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37" name="Google Shape;1437;p29"/>
                  <p:cNvSpPr/>
                  <p:nvPr/>
                </p:nvSpPr>
                <p:spPr>
                  <a:xfrm>
                    <a:off x="7189755" y="1768391"/>
                    <a:ext cx="176443" cy="1380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6443" h="138014" extrusionOk="0">
                        <a:moveTo>
                          <a:pt x="165640" y="36501"/>
                        </a:moveTo>
                        <a:cubicBezTo>
                          <a:pt x="172879" y="47550"/>
                          <a:pt x="172308" y="55265"/>
                          <a:pt x="168593" y="60599"/>
                        </a:cubicBezTo>
                        <a:cubicBezTo>
                          <a:pt x="163068" y="68600"/>
                          <a:pt x="164211" y="79744"/>
                          <a:pt x="170593" y="86983"/>
                        </a:cubicBezTo>
                        <a:cubicBezTo>
                          <a:pt x="176879" y="94127"/>
                          <a:pt x="179737" y="103176"/>
                          <a:pt x="170688" y="113082"/>
                        </a:cubicBezTo>
                        <a:cubicBezTo>
                          <a:pt x="161163" y="123464"/>
                          <a:pt x="150495" y="124036"/>
                          <a:pt x="141542" y="121464"/>
                        </a:cubicBezTo>
                        <a:cubicBezTo>
                          <a:pt x="132493" y="118892"/>
                          <a:pt x="122777" y="122607"/>
                          <a:pt x="117539" y="130513"/>
                        </a:cubicBezTo>
                        <a:cubicBezTo>
                          <a:pt x="111824" y="139085"/>
                          <a:pt x="99441" y="143562"/>
                          <a:pt x="72581" y="125655"/>
                        </a:cubicBezTo>
                        <a:cubicBezTo>
                          <a:pt x="20384" y="90793"/>
                          <a:pt x="0" y="20"/>
                          <a:pt x="0" y="20"/>
                        </a:cubicBezTo>
                        <a:cubicBezTo>
                          <a:pt x="0" y="20"/>
                          <a:pt x="140303" y="-2075"/>
                          <a:pt x="165545" y="3640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38" name="Google Shape;1438;p29"/>
                  <p:cNvSpPr/>
                  <p:nvPr/>
                </p:nvSpPr>
                <p:spPr>
                  <a:xfrm>
                    <a:off x="7189850" y="1649538"/>
                    <a:ext cx="187507" cy="1376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7507" h="137606" extrusionOk="0">
                        <a:moveTo>
                          <a:pt x="120491" y="1"/>
                        </a:moveTo>
                        <a:cubicBezTo>
                          <a:pt x="133636" y="-94"/>
                          <a:pt x="139637" y="4669"/>
                          <a:pt x="142018" y="10574"/>
                        </a:cubicBezTo>
                        <a:cubicBezTo>
                          <a:pt x="145637" y="19623"/>
                          <a:pt x="155353" y="24766"/>
                          <a:pt x="164878" y="23242"/>
                        </a:cubicBezTo>
                        <a:cubicBezTo>
                          <a:pt x="174212" y="21814"/>
                          <a:pt x="183261" y="24290"/>
                          <a:pt x="186500" y="37435"/>
                        </a:cubicBezTo>
                        <a:cubicBezTo>
                          <a:pt x="189833" y="51151"/>
                          <a:pt x="184404" y="60580"/>
                          <a:pt x="177451" y="66867"/>
                        </a:cubicBezTo>
                        <a:cubicBezTo>
                          <a:pt x="170307" y="73153"/>
                          <a:pt x="168116" y="83440"/>
                          <a:pt x="171831" y="92299"/>
                        </a:cubicBezTo>
                        <a:cubicBezTo>
                          <a:pt x="175736" y="101824"/>
                          <a:pt x="172688" y="114873"/>
                          <a:pt x="143256" y="127922"/>
                        </a:cubicBezTo>
                        <a:cubicBezTo>
                          <a:pt x="85915" y="153259"/>
                          <a:pt x="0" y="120874"/>
                          <a:pt x="0" y="120874"/>
                        </a:cubicBezTo>
                        <a:cubicBezTo>
                          <a:pt x="0" y="120874"/>
                          <a:pt x="74962" y="382"/>
                          <a:pt x="120587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39" name="Google Shape;1439;p29"/>
                  <p:cNvSpPr/>
                  <p:nvPr/>
                </p:nvSpPr>
                <p:spPr>
                  <a:xfrm>
                    <a:off x="7182555" y="1786223"/>
                    <a:ext cx="15296" cy="18764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296" h="187642" extrusionOk="0">
                        <a:moveTo>
                          <a:pt x="1771" y="187643"/>
                        </a:moveTo>
                        <a:cubicBezTo>
                          <a:pt x="-2896" y="124873"/>
                          <a:pt x="1676" y="61341"/>
                          <a:pt x="15297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40" name="Google Shape;1440;p29"/>
                  <p:cNvSpPr/>
                  <p:nvPr/>
                </p:nvSpPr>
                <p:spPr>
                  <a:xfrm>
                    <a:off x="7014972" y="1789556"/>
                    <a:ext cx="161353" cy="833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353" h="83343" extrusionOk="0">
                        <a:moveTo>
                          <a:pt x="161354" y="0"/>
                        </a:moveTo>
                        <a:cubicBezTo>
                          <a:pt x="111823" y="35433"/>
                          <a:pt x="57340" y="63627"/>
                          <a:pt x="0" y="83344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41" name="Google Shape;1441;p29"/>
                  <p:cNvSpPr/>
                  <p:nvPr/>
                </p:nvSpPr>
                <p:spPr>
                  <a:xfrm>
                    <a:off x="7007161" y="1681162"/>
                    <a:ext cx="165258" cy="892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258" h="89249" extrusionOk="0">
                        <a:moveTo>
                          <a:pt x="165259" y="89249"/>
                        </a:moveTo>
                        <a:cubicBezTo>
                          <a:pt x="108871" y="62008"/>
                          <a:pt x="53721" y="32290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42" name="Google Shape;1442;p29"/>
                  <p:cNvSpPr/>
                  <p:nvPr/>
                </p:nvSpPr>
                <p:spPr>
                  <a:xfrm>
                    <a:off x="7190288" y="1580483"/>
                    <a:ext cx="16041" cy="18507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041" h="185070" extrusionOk="0">
                        <a:moveTo>
                          <a:pt x="229" y="185071"/>
                        </a:moveTo>
                        <a:cubicBezTo>
                          <a:pt x="-1199" y="123063"/>
                          <a:pt x="4039" y="60865"/>
                          <a:pt x="16041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43" name="Google Shape;1443;p29"/>
                  <p:cNvSpPr/>
                  <p:nvPr/>
                </p:nvSpPr>
                <p:spPr>
                  <a:xfrm>
                    <a:off x="7204138" y="1688020"/>
                    <a:ext cx="172116" cy="823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2116" h="82391" extrusionOk="0">
                        <a:moveTo>
                          <a:pt x="172117" y="0"/>
                        </a:moveTo>
                        <a:cubicBezTo>
                          <a:pt x="115919" y="29908"/>
                          <a:pt x="58484" y="57436"/>
                          <a:pt x="0" y="82391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44" name="Google Shape;1444;p29"/>
                  <p:cNvSpPr/>
                  <p:nvPr/>
                </p:nvSpPr>
                <p:spPr>
                  <a:xfrm>
                    <a:off x="7201947" y="1787652"/>
                    <a:ext cx="157829" cy="943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7829" h="94392" extrusionOk="0">
                        <a:moveTo>
                          <a:pt x="157829" y="94393"/>
                        </a:moveTo>
                        <a:cubicBezTo>
                          <a:pt x="102203" y="68580"/>
                          <a:pt x="49244" y="36862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45" name="Google Shape;1445;p29"/>
                  <p:cNvSpPr/>
                  <p:nvPr/>
                </p:nvSpPr>
                <p:spPr>
                  <a:xfrm>
                    <a:off x="7162502" y="1751066"/>
                    <a:ext cx="57783" cy="591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7783" h="59177" extrusionOk="0">
                        <a:moveTo>
                          <a:pt x="54114" y="43730"/>
                        </a:moveTo>
                        <a:cubicBezTo>
                          <a:pt x="57352" y="37824"/>
                          <a:pt x="58495" y="30871"/>
                          <a:pt x="57352" y="24299"/>
                        </a:cubicBezTo>
                        <a:cubicBezTo>
                          <a:pt x="55162" y="11630"/>
                          <a:pt x="43922" y="1248"/>
                          <a:pt x="31349" y="105"/>
                        </a:cubicBezTo>
                        <a:cubicBezTo>
                          <a:pt x="18776" y="-1038"/>
                          <a:pt x="5917" y="7249"/>
                          <a:pt x="1631" y="19346"/>
                        </a:cubicBezTo>
                        <a:cubicBezTo>
                          <a:pt x="-1798" y="29061"/>
                          <a:pt x="393" y="40491"/>
                          <a:pt x="6203" y="48778"/>
                        </a:cubicBezTo>
                        <a:cubicBezTo>
                          <a:pt x="18014" y="65637"/>
                          <a:pt x="44875" y="60589"/>
                          <a:pt x="54114" y="4373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446" name="Google Shape;1446;p29"/>
                <p:cNvGrpSpPr/>
                <p:nvPr/>
              </p:nvGrpSpPr>
              <p:grpSpPr>
                <a:xfrm flipH="1">
                  <a:off x="142526" y="1819965"/>
                  <a:ext cx="350137" cy="387862"/>
                  <a:chOff x="7880155" y="2962994"/>
                  <a:chExt cx="368371" cy="388990"/>
                </a:xfrm>
              </p:grpSpPr>
              <p:sp>
                <p:nvSpPr>
                  <p:cNvPr id="1447" name="Google Shape;1447;p29"/>
                  <p:cNvSpPr/>
                  <p:nvPr/>
                </p:nvSpPr>
                <p:spPr>
                  <a:xfrm>
                    <a:off x="7997242" y="3148393"/>
                    <a:ext cx="125023" cy="203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023" h="203591" extrusionOk="0">
                        <a:moveTo>
                          <a:pt x="2329" y="156591"/>
                        </a:moveTo>
                        <a:cubicBezTo>
                          <a:pt x="7186" y="168688"/>
                          <a:pt x="13663" y="172403"/>
                          <a:pt x="19855" y="172403"/>
                        </a:cubicBezTo>
                        <a:cubicBezTo>
                          <a:pt x="29284" y="172307"/>
                          <a:pt x="37571" y="179356"/>
                          <a:pt x="39762" y="188690"/>
                        </a:cubicBezTo>
                        <a:cubicBezTo>
                          <a:pt x="41953" y="197834"/>
                          <a:pt x="47667" y="205264"/>
                          <a:pt x="60622" y="203264"/>
                        </a:cubicBezTo>
                        <a:cubicBezTo>
                          <a:pt x="74147" y="201168"/>
                          <a:pt x="80529" y="192596"/>
                          <a:pt x="83482" y="183833"/>
                        </a:cubicBezTo>
                        <a:cubicBezTo>
                          <a:pt x="86434" y="174879"/>
                          <a:pt x="94721" y="169069"/>
                          <a:pt x="104056" y="169069"/>
                        </a:cubicBezTo>
                        <a:cubicBezTo>
                          <a:pt x="114057" y="169069"/>
                          <a:pt x="124534" y="161354"/>
                          <a:pt x="125011" y="129350"/>
                        </a:cubicBezTo>
                        <a:cubicBezTo>
                          <a:pt x="126058" y="66961"/>
                          <a:pt x="64813" y="0"/>
                          <a:pt x="64813" y="0"/>
                        </a:cubicBezTo>
                        <a:cubicBezTo>
                          <a:pt x="64813" y="0"/>
                          <a:pt x="-14435" y="114491"/>
                          <a:pt x="2329" y="15668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48" name="Google Shape;1448;p29"/>
                  <p:cNvSpPr/>
                  <p:nvPr/>
                </p:nvSpPr>
                <p:spPr>
                  <a:xfrm>
                    <a:off x="7891016" y="3148182"/>
                    <a:ext cx="173420" cy="135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3420" h="135633" extrusionOk="0">
                        <a:moveTo>
                          <a:pt x="10733" y="35930"/>
                        </a:moveTo>
                        <a:cubicBezTo>
                          <a:pt x="3589" y="46788"/>
                          <a:pt x="4256" y="54408"/>
                          <a:pt x="7780" y="59552"/>
                        </a:cubicBezTo>
                        <a:cubicBezTo>
                          <a:pt x="13209" y="67458"/>
                          <a:pt x="12067" y="78316"/>
                          <a:pt x="5780" y="85460"/>
                        </a:cubicBezTo>
                        <a:cubicBezTo>
                          <a:pt x="-411" y="92413"/>
                          <a:pt x="-3269" y="101367"/>
                          <a:pt x="5685" y="111082"/>
                        </a:cubicBezTo>
                        <a:cubicBezTo>
                          <a:pt x="15019" y="121274"/>
                          <a:pt x="25592" y="121845"/>
                          <a:pt x="34355" y="119274"/>
                        </a:cubicBezTo>
                        <a:cubicBezTo>
                          <a:pt x="43309" y="116702"/>
                          <a:pt x="52738" y="120417"/>
                          <a:pt x="57977" y="128227"/>
                        </a:cubicBezTo>
                        <a:cubicBezTo>
                          <a:pt x="63597" y="136704"/>
                          <a:pt x="75789" y="141086"/>
                          <a:pt x="102173" y="123465"/>
                        </a:cubicBezTo>
                        <a:cubicBezTo>
                          <a:pt x="153513" y="89270"/>
                          <a:pt x="173420" y="21"/>
                          <a:pt x="173420" y="21"/>
                        </a:cubicBezTo>
                        <a:cubicBezTo>
                          <a:pt x="173420" y="21"/>
                          <a:pt x="35593" y="-2075"/>
                          <a:pt x="10828" y="3583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49" name="Google Shape;1449;p29"/>
                  <p:cNvSpPr/>
                  <p:nvPr/>
                </p:nvSpPr>
                <p:spPr>
                  <a:xfrm>
                    <a:off x="7880155" y="3031426"/>
                    <a:ext cx="184185" cy="135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4185" h="135190" extrusionOk="0">
                        <a:moveTo>
                          <a:pt x="65790" y="95"/>
                        </a:moveTo>
                        <a:cubicBezTo>
                          <a:pt x="52931" y="0"/>
                          <a:pt x="47025" y="4667"/>
                          <a:pt x="44739" y="10478"/>
                        </a:cubicBezTo>
                        <a:cubicBezTo>
                          <a:pt x="41215" y="19431"/>
                          <a:pt x="31595" y="24384"/>
                          <a:pt x="22260" y="22955"/>
                        </a:cubicBezTo>
                        <a:cubicBezTo>
                          <a:pt x="13116" y="21527"/>
                          <a:pt x="4258" y="24003"/>
                          <a:pt x="1020" y="36862"/>
                        </a:cubicBezTo>
                        <a:cubicBezTo>
                          <a:pt x="-2314" y="50387"/>
                          <a:pt x="3020" y="59627"/>
                          <a:pt x="9878" y="65723"/>
                        </a:cubicBezTo>
                        <a:cubicBezTo>
                          <a:pt x="16831" y="71914"/>
                          <a:pt x="19022" y="82010"/>
                          <a:pt x="15402" y="90678"/>
                        </a:cubicBezTo>
                        <a:cubicBezTo>
                          <a:pt x="11497" y="100108"/>
                          <a:pt x="14545" y="112871"/>
                          <a:pt x="43501" y="125635"/>
                        </a:cubicBezTo>
                        <a:cubicBezTo>
                          <a:pt x="99794" y="150590"/>
                          <a:pt x="184185" y="118777"/>
                          <a:pt x="184185" y="118777"/>
                        </a:cubicBezTo>
                        <a:cubicBezTo>
                          <a:pt x="184185" y="118777"/>
                          <a:pt x="110557" y="476"/>
                          <a:pt x="65790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50" name="Google Shape;1450;p29"/>
                  <p:cNvSpPr/>
                  <p:nvPr/>
                </p:nvSpPr>
                <p:spPr>
                  <a:xfrm>
                    <a:off x="8010416" y="2962994"/>
                    <a:ext cx="125023" cy="203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023" h="203591" extrusionOk="0">
                        <a:moveTo>
                          <a:pt x="122695" y="47001"/>
                        </a:moveTo>
                        <a:cubicBezTo>
                          <a:pt x="117837" y="34904"/>
                          <a:pt x="111361" y="31189"/>
                          <a:pt x="105169" y="31189"/>
                        </a:cubicBezTo>
                        <a:cubicBezTo>
                          <a:pt x="95740" y="31284"/>
                          <a:pt x="87453" y="24236"/>
                          <a:pt x="85262" y="14901"/>
                        </a:cubicBezTo>
                        <a:cubicBezTo>
                          <a:pt x="83071" y="5757"/>
                          <a:pt x="77356" y="-1672"/>
                          <a:pt x="64402" y="328"/>
                        </a:cubicBezTo>
                        <a:cubicBezTo>
                          <a:pt x="50877" y="2424"/>
                          <a:pt x="44495" y="10996"/>
                          <a:pt x="41542" y="19759"/>
                        </a:cubicBezTo>
                        <a:cubicBezTo>
                          <a:pt x="38590" y="28713"/>
                          <a:pt x="30303" y="34523"/>
                          <a:pt x="20968" y="34523"/>
                        </a:cubicBezTo>
                        <a:cubicBezTo>
                          <a:pt x="10967" y="34523"/>
                          <a:pt x="490" y="42238"/>
                          <a:pt x="13" y="74242"/>
                        </a:cubicBezTo>
                        <a:cubicBezTo>
                          <a:pt x="-1034" y="136631"/>
                          <a:pt x="60211" y="203592"/>
                          <a:pt x="60211" y="203592"/>
                        </a:cubicBezTo>
                        <a:cubicBezTo>
                          <a:pt x="60211" y="203592"/>
                          <a:pt x="139459" y="89101"/>
                          <a:pt x="122695" y="4690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51" name="Google Shape;1451;p29"/>
                  <p:cNvSpPr/>
                  <p:nvPr/>
                </p:nvSpPr>
                <p:spPr>
                  <a:xfrm>
                    <a:off x="8064246" y="3148182"/>
                    <a:ext cx="173419" cy="135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3419" h="135633" extrusionOk="0">
                        <a:moveTo>
                          <a:pt x="162687" y="35930"/>
                        </a:moveTo>
                        <a:cubicBezTo>
                          <a:pt x="169831" y="46788"/>
                          <a:pt x="169164" y="54408"/>
                          <a:pt x="165640" y="59552"/>
                        </a:cubicBezTo>
                        <a:cubicBezTo>
                          <a:pt x="160210" y="67458"/>
                          <a:pt x="161353" y="78316"/>
                          <a:pt x="167640" y="85460"/>
                        </a:cubicBezTo>
                        <a:cubicBezTo>
                          <a:pt x="173831" y="92413"/>
                          <a:pt x="176689" y="101367"/>
                          <a:pt x="167735" y="111082"/>
                        </a:cubicBezTo>
                        <a:cubicBezTo>
                          <a:pt x="158401" y="121274"/>
                          <a:pt x="147828" y="121845"/>
                          <a:pt x="139065" y="119274"/>
                        </a:cubicBezTo>
                        <a:cubicBezTo>
                          <a:pt x="130111" y="116702"/>
                          <a:pt x="120682" y="120417"/>
                          <a:pt x="115443" y="128227"/>
                        </a:cubicBezTo>
                        <a:cubicBezTo>
                          <a:pt x="109823" y="136704"/>
                          <a:pt x="97631" y="141086"/>
                          <a:pt x="71247" y="123465"/>
                        </a:cubicBezTo>
                        <a:cubicBezTo>
                          <a:pt x="19907" y="89270"/>
                          <a:pt x="0" y="21"/>
                          <a:pt x="0" y="21"/>
                        </a:cubicBezTo>
                        <a:cubicBezTo>
                          <a:pt x="0" y="21"/>
                          <a:pt x="137826" y="-2075"/>
                          <a:pt x="162592" y="3583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52" name="Google Shape;1452;p29"/>
                  <p:cNvSpPr/>
                  <p:nvPr/>
                </p:nvSpPr>
                <p:spPr>
                  <a:xfrm>
                    <a:off x="8064341" y="3031426"/>
                    <a:ext cx="184185" cy="135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4185" h="135190" extrusionOk="0">
                        <a:moveTo>
                          <a:pt x="118396" y="95"/>
                        </a:moveTo>
                        <a:cubicBezTo>
                          <a:pt x="131254" y="0"/>
                          <a:pt x="137160" y="4667"/>
                          <a:pt x="139446" y="10478"/>
                        </a:cubicBezTo>
                        <a:cubicBezTo>
                          <a:pt x="142970" y="19431"/>
                          <a:pt x="152591" y="24384"/>
                          <a:pt x="161925" y="22955"/>
                        </a:cubicBezTo>
                        <a:cubicBezTo>
                          <a:pt x="171069" y="21527"/>
                          <a:pt x="179927" y="24003"/>
                          <a:pt x="183166" y="36862"/>
                        </a:cubicBezTo>
                        <a:cubicBezTo>
                          <a:pt x="186500" y="50387"/>
                          <a:pt x="181166" y="59627"/>
                          <a:pt x="174308" y="65723"/>
                        </a:cubicBezTo>
                        <a:cubicBezTo>
                          <a:pt x="167354" y="71914"/>
                          <a:pt x="165163" y="82010"/>
                          <a:pt x="168783" y="90678"/>
                        </a:cubicBezTo>
                        <a:cubicBezTo>
                          <a:pt x="172688" y="100108"/>
                          <a:pt x="169640" y="112871"/>
                          <a:pt x="140684" y="125635"/>
                        </a:cubicBezTo>
                        <a:cubicBezTo>
                          <a:pt x="84392" y="150590"/>
                          <a:pt x="0" y="118777"/>
                          <a:pt x="0" y="118777"/>
                        </a:cubicBezTo>
                        <a:cubicBezTo>
                          <a:pt x="0" y="118777"/>
                          <a:pt x="73628" y="476"/>
                          <a:pt x="118396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53" name="Google Shape;1453;p29"/>
                  <p:cNvSpPr/>
                  <p:nvPr/>
                </p:nvSpPr>
                <p:spPr>
                  <a:xfrm>
                    <a:off x="8057273" y="3165729"/>
                    <a:ext cx="15069" cy="18430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69" h="184308" extrusionOk="0">
                        <a:moveTo>
                          <a:pt x="1734" y="184309"/>
                        </a:moveTo>
                        <a:cubicBezTo>
                          <a:pt x="-2838" y="122682"/>
                          <a:pt x="1639" y="60293"/>
                          <a:pt x="15069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54" name="Google Shape;1454;p29"/>
                  <p:cNvSpPr/>
                  <p:nvPr/>
                </p:nvSpPr>
                <p:spPr>
                  <a:xfrm>
                    <a:off x="7892605" y="3169062"/>
                    <a:ext cx="158496" cy="818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8496" h="81819" extrusionOk="0">
                        <a:moveTo>
                          <a:pt x="158496" y="0"/>
                        </a:moveTo>
                        <a:cubicBezTo>
                          <a:pt x="109919" y="34766"/>
                          <a:pt x="56388" y="62484"/>
                          <a:pt x="0" y="8182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55" name="Google Shape;1455;p29"/>
                  <p:cNvSpPr/>
                  <p:nvPr/>
                </p:nvSpPr>
                <p:spPr>
                  <a:xfrm>
                    <a:off x="7884985" y="3062573"/>
                    <a:ext cx="162305" cy="876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2305" h="87629" extrusionOk="0">
                        <a:moveTo>
                          <a:pt x="162306" y="87630"/>
                        </a:moveTo>
                        <a:cubicBezTo>
                          <a:pt x="106966" y="60865"/>
                          <a:pt x="52768" y="31623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56" name="Google Shape;1456;p29"/>
                  <p:cNvSpPr/>
                  <p:nvPr/>
                </p:nvSpPr>
                <p:spPr>
                  <a:xfrm>
                    <a:off x="8064778" y="2963703"/>
                    <a:ext cx="15755" cy="18173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755" h="181737" extrusionOk="0">
                        <a:moveTo>
                          <a:pt x="230" y="181737"/>
                        </a:moveTo>
                        <a:cubicBezTo>
                          <a:pt x="-1199" y="120872"/>
                          <a:pt x="4040" y="59722"/>
                          <a:pt x="15756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57" name="Google Shape;1457;p29"/>
                  <p:cNvSpPr/>
                  <p:nvPr/>
                </p:nvSpPr>
                <p:spPr>
                  <a:xfrm>
                    <a:off x="8078342" y="3069336"/>
                    <a:ext cx="169068" cy="8096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9068" h="80962" extrusionOk="0">
                        <a:moveTo>
                          <a:pt x="169069" y="0"/>
                        </a:moveTo>
                        <a:cubicBezTo>
                          <a:pt x="113824" y="29337"/>
                          <a:pt x="57436" y="56388"/>
                          <a:pt x="0" y="80963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58" name="Google Shape;1458;p29"/>
                  <p:cNvSpPr/>
                  <p:nvPr/>
                </p:nvSpPr>
                <p:spPr>
                  <a:xfrm>
                    <a:off x="8076342" y="3167062"/>
                    <a:ext cx="154971" cy="927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4971" h="92773" extrusionOk="0">
                        <a:moveTo>
                          <a:pt x="154972" y="92774"/>
                        </a:moveTo>
                        <a:cubicBezTo>
                          <a:pt x="100298" y="67437"/>
                          <a:pt x="48292" y="36290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59" name="Google Shape;1459;p29"/>
                  <p:cNvSpPr/>
                  <p:nvPr/>
                </p:nvSpPr>
                <p:spPr>
                  <a:xfrm>
                    <a:off x="8037465" y="3131237"/>
                    <a:ext cx="56740" cy="581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740" h="58148" extrusionOk="0">
                        <a:moveTo>
                          <a:pt x="53165" y="42969"/>
                        </a:moveTo>
                        <a:cubicBezTo>
                          <a:pt x="56308" y="37254"/>
                          <a:pt x="57451" y="30301"/>
                          <a:pt x="56308" y="23824"/>
                        </a:cubicBezTo>
                        <a:cubicBezTo>
                          <a:pt x="54117" y="11441"/>
                          <a:pt x="43163" y="1154"/>
                          <a:pt x="30781" y="106"/>
                        </a:cubicBezTo>
                        <a:cubicBezTo>
                          <a:pt x="18398" y="-1037"/>
                          <a:pt x="5825" y="7155"/>
                          <a:pt x="1634" y="18966"/>
                        </a:cubicBezTo>
                        <a:cubicBezTo>
                          <a:pt x="-1794" y="28491"/>
                          <a:pt x="396" y="39730"/>
                          <a:pt x="6111" y="47922"/>
                        </a:cubicBezTo>
                        <a:cubicBezTo>
                          <a:pt x="17732" y="64495"/>
                          <a:pt x="44116" y="59542"/>
                          <a:pt x="53165" y="42969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460" name="Google Shape;1460;p29"/>
                <p:cNvGrpSpPr/>
                <p:nvPr/>
              </p:nvGrpSpPr>
              <p:grpSpPr>
                <a:xfrm flipH="1">
                  <a:off x="9774" y="430827"/>
                  <a:ext cx="252956" cy="306479"/>
                  <a:chOff x="8122062" y="1569816"/>
                  <a:chExt cx="266129" cy="307370"/>
                </a:xfrm>
              </p:grpSpPr>
              <p:sp>
                <p:nvSpPr>
                  <p:cNvPr id="1461" name="Google Shape;1461;p29"/>
                  <p:cNvSpPr/>
                  <p:nvPr/>
                </p:nvSpPr>
                <p:spPr>
                  <a:xfrm>
                    <a:off x="8273319" y="1760696"/>
                    <a:ext cx="74866" cy="1142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4866" h="114232" extrusionOk="0">
                        <a:moveTo>
                          <a:pt x="0" y="54197"/>
                        </a:moveTo>
                        <a:cubicBezTo>
                          <a:pt x="0" y="54197"/>
                          <a:pt x="-381" y="86963"/>
                          <a:pt x="24194" y="101918"/>
                        </a:cubicBezTo>
                        <a:cubicBezTo>
                          <a:pt x="48768" y="116872"/>
                          <a:pt x="74867" y="114014"/>
                          <a:pt x="74867" y="114014"/>
                        </a:cubicBezTo>
                        <a:cubicBezTo>
                          <a:pt x="74867" y="114014"/>
                          <a:pt x="46673" y="90869"/>
                          <a:pt x="50483" y="55245"/>
                        </a:cubicBezTo>
                        <a:cubicBezTo>
                          <a:pt x="54293" y="19622"/>
                          <a:pt x="37434" y="0"/>
                          <a:pt x="37434" y="0"/>
                        </a:cubicBezTo>
                        <a:lnTo>
                          <a:pt x="0" y="54102"/>
                        </a:ln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62" name="Google Shape;1462;p29"/>
                  <p:cNvSpPr/>
                  <p:nvPr/>
                </p:nvSpPr>
                <p:spPr>
                  <a:xfrm>
                    <a:off x="8159781" y="1760696"/>
                    <a:ext cx="74866" cy="1142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4866" h="114232" extrusionOk="0">
                        <a:moveTo>
                          <a:pt x="74866" y="54197"/>
                        </a:moveTo>
                        <a:cubicBezTo>
                          <a:pt x="74866" y="54197"/>
                          <a:pt x="75247" y="86963"/>
                          <a:pt x="50673" y="101918"/>
                        </a:cubicBezTo>
                        <a:cubicBezTo>
                          <a:pt x="26098" y="116872"/>
                          <a:pt x="0" y="114014"/>
                          <a:pt x="0" y="114014"/>
                        </a:cubicBezTo>
                        <a:cubicBezTo>
                          <a:pt x="0" y="114014"/>
                          <a:pt x="28194" y="90869"/>
                          <a:pt x="24384" y="55245"/>
                        </a:cubicBezTo>
                        <a:cubicBezTo>
                          <a:pt x="20574" y="19622"/>
                          <a:pt x="37433" y="0"/>
                          <a:pt x="37433" y="0"/>
                        </a:cubicBezTo>
                        <a:lnTo>
                          <a:pt x="74866" y="54102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63" name="Google Shape;1463;p29"/>
                  <p:cNvSpPr/>
                  <p:nvPr/>
                </p:nvSpPr>
                <p:spPr>
                  <a:xfrm>
                    <a:off x="8300431" y="1626679"/>
                    <a:ext cx="87759" cy="23118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7759" h="231182" extrusionOk="0">
                        <a:moveTo>
                          <a:pt x="33372" y="0"/>
                        </a:moveTo>
                        <a:cubicBezTo>
                          <a:pt x="33372" y="0"/>
                          <a:pt x="79569" y="51816"/>
                          <a:pt x="64805" y="134779"/>
                        </a:cubicBezTo>
                        <a:cubicBezTo>
                          <a:pt x="50041" y="217742"/>
                          <a:pt x="87760" y="229171"/>
                          <a:pt x="87760" y="229171"/>
                        </a:cubicBezTo>
                        <a:cubicBezTo>
                          <a:pt x="87760" y="229171"/>
                          <a:pt x="5178" y="249460"/>
                          <a:pt x="416" y="161163"/>
                        </a:cubicBezTo>
                        <a:cubicBezTo>
                          <a:pt x="-4347" y="72771"/>
                          <a:pt x="33372" y="0"/>
                          <a:pt x="33372" y="0"/>
                        </a:cubicBez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64" name="Google Shape;1464;p29"/>
                  <p:cNvSpPr/>
                  <p:nvPr/>
                </p:nvSpPr>
                <p:spPr>
                  <a:xfrm>
                    <a:off x="8122062" y="1626298"/>
                    <a:ext cx="86169" cy="2319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6169" h="231940" extrusionOk="0">
                        <a:moveTo>
                          <a:pt x="49721" y="0"/>
                        </a:moveTo>
                        <a:cubicBezTo>
                          <a:pt x="49721" y="0"/>
                          <a:pt x="4572" y="52768"/>
                          <a:pt x="21050" y="135445"/>
                        </a:cubicBezTo>
                        <a:cubicBezTo>
                          <a:pt x="37529" y="218122"/>
                          <a:pt x="0" y="230314"/>
                          <a:pt x="0" y="230314"/>
                        </a:cubicBezTo>
                        <a:cubicBezTo>
                          <a:pt x="0" y="230314"/>
                          <a:pt x="82963" y="248888"/>
                          <a:pt x="86011" y="160496"/>
                        </a:cubicBezTo>
                        <a:cubicBezTo>
                          <a:pt x="88963" y="72104"/>
                          <a:pt x="49721" y="95"/>
                          <a:pt x="49721" y="95"/>
                        </a:cubicBez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65" name="Google Shape;1465;p29"/>
                  <p:cNvSpPr/>
                  <p:nvPr/>
                </p:nvSpPr>
                <p:spPr>
                  <a:xfrm>
                    <a:off x="8161881" y="1569816"/>
                    <a:ext cx="186210" cy="30737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210" h="307370" extrusionOk="0">
                        <a:moveTo>
                          <a:pt x="68100" y="3713"/>
                        </a:moveTo>
                        <a:cubicBezTo>
                          <a:pt x="79149" y="-97"/>
                          <a:pt x="90960" y="-954"/>
                          <a:pt x="102485" y="1046"/>
                        </a:cubicBezTo>
                        <a:cubicBezTo>
                          <a:pt x="130107" y="5713"/>
                          <a:pt x="181352" y="24859"/>
                          <a:pt x="185924" y="102868"/>
                        </a:cubicBezTo>
                        <a:cubicBezTo>
                          <a:pt x="192305" y="210120"/>
                          <a:pt x="90007" y="307370"/>
                          <a:pt x="90007" y="307370"/>
                        </a:cubicBezTo>
                        <a:cubicBezTo>
                          <a:pt x="90007" y="307370"/>
                          <a:pt x="2853" y="204119"/>
                          <a:pt x="91" y="115537"/>
                        </a:cubicBezTo>
                        <a:cubicBezTo>
                          <a:pt x="-2290" y="38765"/>
                          <a:pt x="42668" y="12476"/>
                          <a:pt x="68100" y="3808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66" name="Google Shape;1466;p29"/>
                  <p:cNvSpPr/>
                  <p:nvPr/>
                </p:nvSpPr>
                <p:spPr>
                  <a:xfrm>
                    <a:off x="8252078" y="1598866"/>
                    <a:ext cx="77543" cy="2781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543" h="278129" extrusionOk="0">
                        <a:moveTo>
                          <a:pt x="0" y="278130"/>
                        </a:moveTo>
                        <a:cubicBezTo>
                          <a:pt x="21431" y="252222"/>
                          <a:pt x="37052" y="221742"/>
                          <a:pt x="48292" y="189833"/>
                        </a:cubicBezTo>
                        <a:cubicBezTo>
                          <a:pt x="59627" y="158020"/>
                          <a:pt x="66675" y="124777"/>
                          <a:pt x="72581" y="91440"/>
                        </a:cubicBezTo>
                        <a:cubicBezTo>
                          <a:pt x="75248" y="76105"/>
                          <a:pt x="77724" y="60674"/>
                          <a:pt x="77534" y="45053"/>
                        </a:cubicBezTo>
                        <a:cubicBezTo>
                          <a:pt x="77343" y="29432"/>
                          <a:pt x="74581" y="13716"/>
                          <a:pt x="67247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67" name="Google Shape;1467;p29"/>
                  <p:cNvSpPr/>
                  <p:nvPr/>
                </p:nvSpPr>
                <p:spPr>
                  <a:xfrm>
                    <a:off x="8177946" y="1596294"/>
                    <a:ext cx="73941" cy="2807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3941" h="280796" extrusionOk="0">
                        <a:moveTo>
                          <a:pt x="73942" y="280797"/>
                        </a:moveTo>
                        <a:cubicBezTo>
                          <a:pt x="50224" y="235649"/>
                          <a:pt x="31556" y="187071"/>
                          <a:pt x="15744" y="138493"/>
                        </a:cubicBezTo>
                        <a:cubicBezTo>
                          <a:pt x="8315" y="115824"/>
                          <a:pt x="1837" y="92678"/>
                          <a:pt x="313" y="68866"/>
                        </a:cubicBezTo>
                        <a:cubicBezTo>
                          <a:pt x="-1210" y="45053"/>
                          <a:pt x="2695" y="20383"/>
                          <a:pt x="14887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68" name="Google Shape;1468;p29"/>
                  <p:cNvSpPr/>
                  <p:nvPr/>
                </p:nvSpPr>
                <p:spPr>
                  <a:xfrm>
                    <a:off x="8348472" y="1677447"/>
                    <a:ext cx="39719" cy="1784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719" h="178403" extrusionOk="0">
                        <a:moveTo>
                          <a:pt x="39719" y="178403"/>
                        </a:moveTo>
                        <a:cubicBezTo>
                          <a:pt x="23431" y="174117"/>
                          <a:pt x="9715" y="162020"/>
                          <a:pt x="4667" y="145733"/>
                        </a:cubicBezTo>
                        <a:cubicBezTo>
                          <a:pt x="-381" y="129445"/>
                          <a:pt x="476" y="111919"/>
                          <a:pt x="2762" y="94964"/>
                        </a:cubicBezTo>
                        <a:cubicBezTo>
                          <a:pt x="4953" y="78010"/>
                          <a:pt x="8477" y="61246"/>
                          <a:pt x="8382" y="44101"/>
                        </a:cubicBezTo>
                        <a:cubicBezTo>
                          <a:pt x="8382" y="29051"/>
                          <a:pt x="5429" y="14002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69" name="Google Shape;1469;p29"/>
                  <p:cNvSpPr/>
                  <p:nvPr/>
                </p:nvSpPr>
                <p:spPr>
                  <a:xfrm>
                    <a:off x="8122062" y="1671066"/>
                    <a:ext cx="39242" cy="1855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242" h="185546" extrusionOk="0">
                        <a:moveTo>
                          <a:pt x="0" y="185547"/>
                        </a:moveTo>
                        <a:cubicBezTo>
                          <a:pt x="13145" y="181737"/>
                          <a:pt x="23336" y="171164"/>
                          <a:pt x="28480" y="158305"/>
                        </a:cubicBezTo>
                        <a:cubicBezTo>
                          <a:pt x="33623" y="145447"/>
                          <a:pt x="34290" y="131159"/>
                          <a:pt x="33433" y="117348"/>
                        </a:cubicBezTo>
                        <a:cubicBezTo>
                          <a:pt x="32576" y="103537"/>
                          <a:pt x="30385" y="89725"/>
                          <a:pt x="29813" y="75914"/>
                        </a:cubicBezTo>
                        <a:cubicBezTo>
                          <a:pt x="28956" y="54673"/>
                          <a:pt x="32195" y="20002"/>
                          <a:pt x="39243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70" name="Google Shape;1470;p29"/>
                  <p:cNvSpPr/>
                  <p:nvPr/>
                </p:nvSpPr>
                <p:spPr>
                  <a:xfrm>
                    <a:off x="8161400" y="1811369"/>
                    <a:ext cx="44291" cy="626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291" h="62674" extrusionOk="0">
                        <a:moveTo>
                          <a:pt x="0" y="62675"/>
                        </a:moveTo>
                        <a:cubicBezTo>
                          <a:pt x="24955" y="51530"/>
                          <a:pt x="41338" y="27432"/>
                          <a:pt x="44291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71" name="Google Shape;1471;p29"/>
                  <p:cNvSpPr/>
                  <p:nvPr/>
                </p:nvSpPr>
                <p:spPr>
                  <a:xfrm>
                    <a:off x="8303704" y="1815179"/>
                    <a:ext cx="44386" cy="595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386" h="59531" extrusionOk="0">
                        <a:moveTo>
                          <a:pt x="44387" y="59531"/>
                        </a:moveTo>
                        <a:cubicBezTo>
                          <a:pt x="21241" y="48577"/>
                          <a:pt x="2762" y="25813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472" name="Google Shape;1472;p29"/>
                <p:cNvGrpSpPr/>
                <p:nvPr/>
              </p:nvGrpSpPr>
              <p:grpSpPr>
                <a:xfrm flipH="1">
                  <a:off x="1805178" y="456225"/>
                  <a:ext cx="299913" cy="325529"/>
                  <a:chOff x="6183755" y="1595288"/>
                  <a:chExt cx="315532" cy="326476"/>
                </a:xfrm>
              </p:grpSpPr>
              <p:sp>
                <p:nvSpPr>
                  <p:cNvPr id="1473" name="Google Shape;1473;p29"/>
                  <p:cNvSpPr/>
                  <p:nvPr/>
                </p:nvSpPr>
                <p:spPr>
                  <a:xfrm>
                    <a:off x="6379464" y="1724120"/>
                    <a:ext cx="101631" cy="864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1631" h="86468" extrusionOk="0">
                        <a:moveTo>
                          <a:pt x="6477" y="65723"/>
                        </a:moveTo>
                        <a:cubicBezTo>
                          <a:pt x="6477" y="65723"/>
                          <a:pt x="27337" y="90773"/>
                          <a:pt x="55531" y="85820"/>
                        </a:cubicBezTo>
                        <a:cubicBezTo>
                          <a:pt x="83725" y="80867"/>
                          <a:pt x="101632" y="61341"/>
                          <a:pt x="101632" y="61341"/>
                        </a:cubicBezTo>
                        <a:cubicBezTo>
                          <a:pt x="101632" y="61341"/>
                          <a:pt x="65437" y="62579"/>
                          <a:pt x="45434" y="33052"/>
                        </a:cubicBezTo>
                        <a:cubicBezTo>
                          <a:pt x="25432" y="3524"/>
                          <a:pt x="0" y="0"/>
                          <a:pt x="0" y="0"/>
                        </a:cubicBezTo>
                        <a:lnTo>
                          <a:pt x="6477" y="65818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74" name="Google Shape;1474;p29"/>
                  <p:cNvSpPr/>
                  <p:nvPr/>
                </p:nvSpPr>
                <p:spPr>
                  <a:xfrm>
                    <a:off x="6293548" y="1799272"/>
                    <a:ext cx="77727" cy="1111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727" h="111156" extrusionOk="0">
                        <a:moveTo>
                          <a:pt x="63151" y="16192"/>
                        </a:moveTo>
                        <a:cubicBezTo>
                          <a:pt x="63151" y="16192"/>
                          <a:pt x="84487" y="40767"/>
                          <a:pt x="75534" y="68390"/>
                        </a:cubicBezTo>
                        <a:cubicBezTo>
                          <a:pt x="66580" y="96012"/>
                          <a:pt x="45053" y="111157"/>
                          <a:pt x="45053" y="111157"/>
                        </a:cubicBezTo>
                        <a:cubicBezTo>
                          <a:pt x="45053" y="111157"/>
                          <a:pt x="51530" y="74867"/>
                          <a:pt x="25622" y="50482"/>
                        </a:cubicBezTo>
                        <a:cubicBezTo>
                          <a:pt x="-190" y="26098"/>
                          <a:pt x="0" y="0"/>
                          <a:pt x="0" y="0"/>
                        </a:cubicBezTo>
                        <a:lnTo>
                          <a:pt x="63151" y="16097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75" name="Google Shape;1475;p29"/>
                  <p:cNvSpPr/>
                  <p:nvPr/>
                </p:nvSpPr>
                <p:spPr>
                  <a:xfrm>
                    <a:off x="6310693" y="1607153"/>
                    <a:ext cx="188594" cy="170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8594" h="170539" extrusionOk="0">
                        <a:moveTo>
                          <a:pt x="0" y="0"/>
                        </a:moveTo>
                        <a:cubicBezTo>
                          <a:pt x="0" y="0"/>
                          <a:pt x="68294" y="8477"/>
                          <a:pt x="110490" y="81058"/>
                        </a:cubicBezTo>
                        <a:cubicBezTo>
                          <a:pt x="152781" y="153638"/>
                          <a:pt x="188595" y="137255"/>
                          <a:pt x="188595" y="137255"/>
                        </a:cubicBezTo>
                        <a:cubicBezTo>
                          <a:pt x="188595" y="137255"/>
                          <a:pt x="139160" y="207550"/>
                          <a:pt x="78676" y="143828"/>
                        </a:cubicBezTo>
                        <a:cubicBezTo>
                          <a:pt x="18193" y="80105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76" name="Google Shape;1476;p29"/>
                  <p:cNvSpPr/>
                  <p:nvPr/>
                </p:nvSpPr>
                <p:spPr>
                  <a:xfrm>
                    <a:off x="6187821" y="1714500"/>
                    <a:ext cx="150679" cy="20726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679" h="207264" extrusionOk="0">
                        <a:moveTo>
                          <a:pt x="0" y="0"/>
                        </a:moveTo>
                        <a:cubicBezTo>
                          <a:pt x="0" y="0"/>
                          <a:pt x="-191" y="69913"/>
                          <a:pt x="65437" y="121539"/>
                        </a:cubicBezTo>
                        <a:cubicBezTo>
                          <a:pt x="131064" y="173165"/>
                          <a:pt x="110585" y="207264"/>
                          <a:pt x="110585" y="207264"/>
                        </a:cubicBezTo>
                        <a:cubicBezTo>
                          <a:pt x="110585" y="207264"/>
                          <a:pt x="185356" y="166211"/>
                          <a:pt x="130683" y="97346"/>
                        </a:cubicBezTo>
                        <a:cubicBezTo>
                          <a:pt x="76009" y="2848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77" name="Google Shape;1477;p29"/>
                  <p:cNvSpPr/>
                  <p:nvPr/>
                </p:nvSpPr>
                <p:spPr>
                  <a:xfrm>
                    <a:off x="6183755" y="1595288"/>
                    <a:ext cx="227221" cy="2558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7221" h="255894" extrusionOk="0">
                        <a:moveTo>
                          <a:pt x="14067" y="40630"/>
                        </a:moveTo>
                        <a:cubicBezTo>
                          <a:pt x="19972" y="30438"/>
                          <a:pt x="28449" y="21961"/>
                          <a:pt x="38355" y="15770"/>
                        </a:cubicBezTo>
                        <a:cubicBezTo>
                          <a:pt x="62263" y="911"/>
                          <a:pt x="113317" y="-18616"/>
                          <a:pt x="167038" y="37391"/>
                        </a:cubicBezTo>
                        <a:cubicBezTo>
                          <a:pt x="240857" y="114353"/>
                          <a:pt x="225998" y="255895"/>
                          <a:pt x="225998" y="255895"/>
                        </a:cubicBezTo>
                        <a:cubicBezTo>
                          <a:pt x="225998" y="255895"/>
                          <a:pt x="93600" y="235702"/>
                          <a:pt x="34545" y="170456"/>
                        </a:cubicBezTo>
                        <a:cubicBezTo>
                          <a:pt x="-16604" y="113972"/>
                          <a:pt x="446" y="64252"/>
                          <a:pt x="14067" y="4072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78" name="Google Shape;1478;p29"/>
                  <p:cNvSpPr/>
                  <p:nvPr/>
                </p:nvSpPr>
                <p:spPr>
                  <a:xfrm>
                    <a:off x="6281832" y="1595818"/>
                    <a:ext cx="128016" cy="2550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016" h="255079" extrusionOk="0">
                        <a:moveTo>
                          <a:pt x="128016" y="255079"/>
                        </a:moveTo>
                        <a:cubicBezTo>
                          <a:pt x="127635" y="221266"/>
                          <a:pt x="119729" y="187738"/>
                          <a:pt x="107823" y="156210"/>
                        </a:cubicBezTo>
                        <a:cubicBezTo>
                          <a:pt x="95917" y="124682"/>
                          <a:pt x="79915" y="94774"/>
                          <a:pt x="62865" y="65627"/>
                        </a:cubicBezTo>
                        <a:cubicBezTo>
                          <a:pt x="55054" y="52197"/>
                          <a:pt x="46863" y="38957"/>
                          <a:pt x="36766" y="27242"/>
                        </a:cubicBezTo>
                        <a:cubicBezTo>
                          <a:pt x="26670" y="15526"/>
                          <a:pt x="14288" y="5524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79" name="Google Shape;1479;p29"/>
                  <p:cNvSpPr/>
                  <p:nvPr/>
                </p:nvSpPr>
                <p:spPr>
                  <a:xfrm>
                    <a:off x="6184296" y="1677828"/>
                    <a:ext cx="225456" cy="1732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5456" h="173259" extrusionOk="0">
                        <a:moveTo>
                          <a:pt x="225457" y="173260"/>
                        </a:moveTo>
                        <a:cubicBezTo>
                          <a:pt x="178403" y="154877"/>
                          <a:pt x="133064" y="130492"/>
                          <a:pt x="89821" y="104203"/>
                        </a:cubicBezTo>
                        <a:cubicBezTo>
                          <a:pt x="69628" y="92011"/>
                          <a:pt x="49816" y="78772"/>
                          <a:pt x="33338" y="61817"/>
                        </a:cubicBezTo>
                        <a:cubicBezTo>
                          <a:pt x="16859" y="44863"/>
                          <a:pt x="3905" y="23527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80" name="Google Shape;1480;p29"/>
                  <p:cNvSpPr/>
                  <p:nvPr/>
                </p:nvSpPr>
                <p:spPr>
                  <a:xfrm>
                    <a:off x="6354508" y="1635918"/>
                    <a:ext cx="144779" cy="1140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4779" h="114061" extrusionOk="0">
                        <a:moveTo>
                          <a:pt x="144780" y="108585"/>
                        </a:moveTo>
                        <a:cubicBezTo>
                          <a:pt x="129730" y="116110"/>
                          <a:pt x="111538" y="116110"/>
                          <a:pt x="97250" y="107156"/>
                        </a:cubicBezTo>
                        <a:cubicBezTo>
                          <a:pt x="82963" y="98203"/>
                          <a:pt x="72390" y="84296"/>
                          <a:pt x="63151" y="70009"/>
                        </a:cubicBezTo>
                        <a:cubicBezTo>
                          <a:pt x="53911" y="55721"/>
                          <a:pt x="45720" y="40672"/>
                          <a:pt x="34671" y="27813"/>
                        </a:cubicBezTo>
                        <a:cubicBezTo>
                          <a:pt x="24955" y="16478"/>
                          <a:pt x="13144" y="6953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81" name="Google Shape;1481;p29"/>
                  <p:cNvSpPr/>
                  <p:nvPr/>
                </p:nvSpPr>
                <p:spPr>
                  <a:xfrm>
                    <a:off x="6208680" y="1755266"/>
                    <a:ext cx="96255" cy="16649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6255" h="166497" extrusionOk="0">
                        <a:moveTo>
                          <a:pt x="89630" y="166497"/>
                        </a:moveTo>
                        <a:cubicBezTo>
                          <a:pt x="97060" y="154877"/>
                          <a:pt x="98012" y="140113"/>
                          <a:pt x="93631" y="126968"/>
                        </a:cubicBezTo>
                        <a:cubicBezTo>
                          <a:pt x="89249" y="113824"/>
                          <a:pt x="80582" y="102584"/>
                          <a:pt x="71057" y="92678"/>
                        </a:cubicBezTo>
                        <a:cubicBezTo>
                          <a:pt x="61532" y="82772"/>
                          <a:pt x="50959" y="73819"/>
                          <a:pt x="41624" y="63722"/>
                        </a:cubicBezTo>
                        <a:cubicBezTo>
                          <a:pt x="27337" y="48196"/>
                          <a:pt x="7525" y="19812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82" name="Google Shape;1482;p29"/>
                  <p:cNvSpPr/>
                  <p:nvPr/>
                </p:nvSpPr>
                <p:spPr>
                  <a:xfrm>
                    <a:off x="6332410" y="1832038"/>
                    <a:ext cx="13952" cy="768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952" h="76866" extrusionOk="0">
                        <a:moveTo>
                          <a:pt x="6858" y="76867"/>
                        </a:moveTo>
                        <a:cubicBezTo>
                          <a:pt x="18574" y="51911"/>
                          <a:pt x="15430" y="22765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83" name="Google Shape;1483;p29"/>
                  <p:cNvSpPr/>
                  <p:nvPr/>
                </p:nvSpPr>
                <p:spPr>
                  <a:xfrm>
                    <a:off x="6409277" y="1769840"/>
                    <a:ext cx="71818" cy="1861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1818" h="18613" extrusionOk="0">
                        <a:moveTo>
                          <a:pt x="71818" y="15526"/>
                        </a:moveTo>
                        <a:cubicBezTo>
                          <a:pt x="47339" y="22574"/>
                          <a:pt x="18574" y="17621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484" name="Google Shape;1484;p29"/>
              <p:cNvGrpSpPr/>
              <p:nvPr/>
            </p:nvGrpSpPr>
            <p:grpSpPr>
              <a:xfrm rot="10800000">
                <a:off x="7301224" y="3219000"/>
                <a:ext cx="1723561" cy="1800836"/>
                <a:chOff x="1123" y="-7"/>
                <a:chExt cx="2187260" cy="2285324"/>
              </a:xfrm>
            </p:grpSpPr>
            <p:sp>
              <p:nvSpPr>
                <p:cNvPr id="1485" name="Google Shape;1485;p29"/>
                <p:cNvSpPr/>
                <p:nvPr/>
              </p:nvSpPr>
              <p:spPr>
                <a:xfrm flipH="1">
                  <a:off x="1123" y="-7"/>
                  <a:ext cx="2139725" cy="226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2342" h="2267769" extrusionOk="0">
                      <a:moveTo>
                        <a:pt x="251" y="273113"/>
                      </a:moveTo>
                      <a:cubicBezTo>
                        <a:pt x="3680" y="387508"/>
                        <a:pt x="80261" y="506380"/>
                        <a:pt x="196656" y="526288"/>
                      </a:cubicBezTo>
                      <a:cubicBezTo>
                        <a:pt x="328006" y="548767"/>
                        <a:pt x="441354" y="448659"/>
                        <a:pt x="529174" y="362743"/>
                      </a:cubicBezTo>
                      <a:cubicBezTo>
                        <a:pt x="522888" y="375412"/>
                        <a:pt x="517173" y="388270"/>
                        <a:pt x="511934" y="401510"/>
                      </a:cubicBezTo>
                      <a:cubicBezTo>
                        <a:pt x="459070" y="536098"/>
                        <a:pt x="477072" y="688689"/>
                        <a:pt x="548796" y="812609"/>
                      </a:cubicBezTo>
                      <a:cubicBezTo>
                        <a:pt x="569084" y="847756"/>
                        <a:pt x="594611" y="878617"/>
                        <a:pt x="624233" y="905954"/>
                      </a:cubicBezTo>
                      <a:cubicBezTo>
                        <a:pt x="655571" y="934815"/>
                        <a:pt x="690718" y="952150"/>
                        <a:pt x="732152" y="959485"/>
                      </a:cubicBezTo>
                      <a:cubicBezTo>
                        <a:pt x="740343" y="960913"/>
                        <a:pt x="745487" y="952150"/>
                        <a:pt x="740057" y="945578"/>
                      </a:cubicBezTo>
                      <a:cubicBezTo>
                        <a:pt x="719579" y="920718"/>
                        <a:pt x="700243" y="895286"/>
                        <a:pt x="678240" y="871759"/>
                      </a:cubicBezTo>
                      <a:cubicBezTo>
                        <a:pt x="656619" y="848709"/>
                        <a:pt x="637664" y="824706"/>
                        <a:pt x="619281" y="798988"/>
                      </a:cubicBezTo>
                      <a:cubicBezTo>
                        <a:pt x="581847" y="746696"/>
                        <a:pt x="555654" y="687451"/>
                        <a:pt x="542795" y="624109"/>
                      </a:cubicBezTo>
                      <a:cubicBezTo>
                        <a:pt x="516982" y="497046"/>
                        <a:pt x="554130" y="367506"/>
                        <a:pt x="632235" y="266636"/>
                      </a:cubicBezTo>
                      <a:cubicBezTo>
                        <a:pt x="640331" y="256254"/>
                        <a:pt x="648713" y="246253"/>
                        <a:pt x="657571" y="236537"/>
                      </a:cubicBezTo>
                      <a:cubicBezTo>
                        <a:pt x="701672" y="196913"/>
                        <a:pt x="749011" y="161575"/>
                        <a:pt x="803494" y="137763"/>
                      </a:cubicBezTo>
                      <a:cubicBezTo>
                        <a:pt x="915698" y="88709"/>
                        <a:pt x="1050573" y="102330"/>
                        <a:pt x="1152776" y="169576"/>
                      </a:cubicBezTo>
                      <a:cubicBezTo>
                        <a:pt x="1254122" y="236347"/>
                        <a:pt x="1316701" y="356647"/>
                        <a:pt x="1320416" y="478567"/>
                      </a:cubicBezTo>
                      <a:cubicBezTo>
                        <a:pt x="1322797" y="555910"/>
                        <a:pt x="1300128" y="628872"/>
                        <a:pt x="1260885" y="692404"/>
                      </a:cubicBezTo>
                      <a:cubicBezTo>
                        <a:pt x="1283745" y="612298"/>
                        <a:pt x="1270124" y="522382"/>
                        <a:pt x="1219546" y="455231"/>
                      </a:cubicBezTo>
                      <a:cubicBezTo>
                        <a:pt x="1163634" y="381127"/>
                        <a:pt x="1068765" y="339502"/>
                        <a:pt x="977230" y="349789"/>
                      </a:cubicBezTo>
                      <a:cubicBezTo>
                        <a:pt x="883504" y="360362"/>
                        <a:pt x="801113" y="418465"/>
                        <a:pt x="756726" y="503047"/>
                      </a:cubicBezTo>
                      <a:cubicBezTo>
                        <a:pt x="711102" y="590105"/>
                        <a:pt x="712245" y="692308"/>
                        <a:pt x="753964" y="780605"/>
                      </a:cubicBezTo>
                      <a:cubicBezTo>
                        <a:pt x="794445" y="866330"/>
                        <a:pt x="871979" y="926147"/>
                        <a:pt x="961799" y="949960"/>
                      </a:cubicBezTo>
                      <a:cubicBezTo>
                        <a:pt x="1094007" y="985012"/>
                        <a:pt x="1222689" y="948721"/>
                        <a:pt x="1338228" y="884618"/>
                      </a:cubicBezTo>
                      <a:cubicBezTo>
                        <a:pt x="1301747" y="941863"/>
                        <a:pt x="1281173" y="1009300"/>
                        <a:pt x="1283173" y="1080357"/>
                      </a:cubicBezTo>
                      <a:cubicBezTo>
                        <a:pt x="1285554" y="1161796"/>
                        <a:pt x="1317749" y="1243996"/>
                        <a:pt x="1378137" y="1298956"/>
                      </a:cubicBezTo>
                      <a:cubicBezTo>
                        <a:pt x="1440050" y="1355248"/>
                        <a:pt x="1520631" y="1381918"/>
                        <a:pt x="1603118" y="1369917"/>
                      </a:cubicBezTo>
                      <a:cubicBezTo>
                        <a:pt x="1760852" y="1347057"/>
                        <a:pt x="1873914" y="1159129"/>
                        <a:pt x="1789427" y="1011967"/>
                      </a:cubicBezTo>
                      <a:cubicBezTo>
                        <a:pt x="1749422" y="942340"/>
                        <a:pt x="1668364" y="903097"/>
                        <a:pt x="1591592" y="931767"/>
                      </a:cubicBezTo>
                      <a:cubicBezTo>
                        <a:pt x="1558065" y="944245"/>
                        <a:pt x="1526537" y="966819"/>
                        <a:pt x="1508439" y="998823"/>
                      </a:cubicBezTo>
                      <a:cubicBezTo>
                        <a:pt x="1492056" y="1027874"/>
                        <a:pt x="1485484" y="1068260"/>
                        <a:pt x="1488627" y="1101502"/>
                      </a:cubicBezTo>
                      <a:cubicBezTo>
                        <a:pt x="1491866" y="1134459"/>
                        <a:pt x="1504439" y="1164653"/>
                        <a:pt x="1526156" y="1189418"/>
                      </a:cubicBezTo>
                      <a:cubicBezTo>
                        <a:pt x="1535871" y="1200467"/>
                        <a:pt x="1550445" y="1184560"/>
                        <a:pt x="1541872" y="1173511"/>
                      </a:cubicBezTo>
                      <a:cubicBezTo>
                        <a:pt x="1519298" y="1144460"/>
                        <a:pt x="1510916" y="1104836"/>
                        <a:pt x="1518631" y="1068736"/>
                      </a:cubicBezTo>
                      <a:cubicBezTo>
                        <a:pt x="1525203" y="1037590"/>
                        <a:pt x="1551778" y="1010062"/>
                        <a:pt x="1579972" y="997489"/>
                      </a:cubicBezTo>
                      <a:cubicBezTo>
                        <a:pt x="1638932" y="971200"/>
                        <a:pt x="1705702" y="998347"/>
                        <a:pt x="1730467" y="1058354"/>
                      </a:cubicBezTo>
                      <a:cubicBezTo>
                        <a:pt x="1754565" y="1116838"/>
                        <a:pt x="1736087" y="1183322"/>
                        <a:pt x="1696939" y="1227328"/>
                      </a:cubicBezTo>
                      <a:cubicBezTo>
                        <a:pt x="1674270" y="1252759"/>
                        <a:pt x="1647885" y="1270666"/>
                        <a:pt x="1617882" y="1279715"/>
                      </a:cubicBezTo>
                      <a:cubicBezTo>
                        <a:pt x="1588354" y="1288573"/>
                        <a:pt x="1556064" y="1289050"/>
                        <a:pt x="1528156" y="1282668"/>
                      </a:cubicBezTo>
                      <a:cubicBezTo>
                        <a:pt x="1461100" y="1267523"/>
                        <a:pt x="1406427" y="1230471"/>
                        <a:pt x="1374137" y="1164463"/>
                      </a:cubicBezTo>
                      <a:cubicBezTo>
                        <a:pt x="1343085" y="1101026"/>
                        <a:pt x="1342514" y="1024255"/>
                        <a:pt x="1369089" y="959199"/>
                      </a:cubicBezTo>
                      <a:cubicBezTo>
                        <a:pt x="1422238" y="829183"/>
                        <a:pt x="1561970" y="756412"/>
                        <a:pt x="1696653" y="772318"/>
                      </a:cubicBezTo>
                      <a:cubicBezTo>
                        <a:pt x="1757804" y="779557"/>
                        <a:pt x="1820288" y="804608"/>
                        <a:pt x="1866294" y="846709"/>
                      </a:cubicBezTo>
                      <a:cubicBezTo>
                        <a:pt x="1919253" y="895191"/>
                        <a:pt x="1949733" y="962723"/>
                        <a:pt x="1958210" y="1034256"/>
                      </a:cubicBezTo>
                      <a:cubicBezTo>
                        <a:pt x="1966878" y="1107789"/>
                        <a:pt x="1955543" y="1177988"/>
                        <a:pt x="1932969" y="1245235"/>
                      </a:cubicBezTo>
                      <a:cubicBezTo>
                        <a:pt x="1907537" y="1296098"/>
                        <a:pt x="1874199" y="1343247"/>
                        <a:pt x="1835337" y="1382204"/>
                      </a:cubicBezTo>
                      <a:cubicBezTo>
                        <a:pt x="1765519" y="1452308"/>
                        <a:pt x="1679032" y="1493647"/>
                        <a:pt x="1583211" y="1511935"/>
                      </a:cubicBezTo>
                      <a:cubicBezTo>
                        <a:pt x="1477102" y="1532128"/>
                        <a:pt x="1350515" y="1538605"/>
                        <a:pt x="1275839" y="1630045"/>
                      </a:cubicBezTo>
                      <a:cubicBezTo>
                        <a:pt x="1244597" y="1668240"/>
                        <a:pt x="1224594" y="1718818"/>
                        <a:pt x="1229833" y="1769110"/>
                      </a:cubicBezTo>
                      <a:cubicBezTo>
                        <a:pt x="1235358" y="1822640"/>
                        <a:pt x="1265457" y="1870360"/>
                        <a:pt x="1315749" y="1890553"/>
                      </a:cubicBezTo>
                      <a:cubicBezTo>
                        <a:pt x="1370041" y="1912366"/>
                        <a:pt x="1444241" y="1879695"/>
                        <a:pt x="1450051" y="1815973"/>
                      </a:cubicBezTo>
                      <a:cubicBezTo>
                        <a:pt x="1454147" y="1770157"/>
                        <a:pt x="1413951" y="1719675"/>
                        <a:pt x="1365850" y="1733867"/>
                      </a:cubicBezTo>
                      <a:cubicBezTo>
                        <a:pt x="1362707" y="1734820"/>
                        <a:pt x="1362326" y="1740058"/>
                        <a:pt x="1365850" y="1740725"/>
                      </a:cubicBezTo>
                      <a:cubicBezTo>
                        <a:pt x="1385281" y="1744154"/>
                        <a:pt x="1401378" y="1760251"/>
                        <a:pt x="1404426" y="1780444"/>
                      </a:cubicBezTo>
                      <a:cubicBezTo>
                        <a:pt x="1406808" y="1795780"/>
                        <a:pt x="1397664" y="1809972"/>
                        <a:pt x="1385853" y="1819116"/>
                      </a:cubicBezTo>
                      <a:cubicBezTo>
                        <a:pt x="1358611" y="1840261"/>
                        <a:pt x="1320321" y="1826831"/>
                        <a:pt x="1302033" y="1799971"/>
                      </a:cubicBezTo>
                      <a:cubicBezTo>
                        <a:pt x="1280601" y="1768538"/>
                        <a:pt x="1285745" y="1725866"/>
                        <a:pt x="1302223" y="1693481"/>
                      </a:cubicBezTo>
                      <a:cubicBezTo>
                        <a:pt x="1322321" y="1653952"/>
                        <a:pt x="1358040" y="1627759"/>
                        <a:pt x="1397187" y="1609852"/>
                      </a:cubicBezTo>
                      <a:cubicBezTo>
                        <a:pt x="1487675" y="1568418"/>
                        <a:pt x="1591402" y="1573657"/>
                        <a:pt x="1683033" y="1535366"/>
                      </a:cubicBezTo>
                      <a:cubicBezTo>
                        <a:pt x="1747041" y="1508601"/>
                        <a:pt x="1804953" y="1468310"/>
                        <a:pt x="1852673" y="1417637"/>
                      </a:cubicBezTo>
                      <a:cubicBezTo>
                        <a:pt x="1835909" y="1447069"/>
                        <a:pt x="1818383" y="1476025"/>
                        <a:pt x="1801047" y="1504315"/>
                      </a:cubicBezTo>
                      <a:cubicBezTo>
                        <a:pt x="1714370" y="1645951"/>
                        <a:pt x="1615977" y="1801876"/>
                        <a:pt x="1618548" y="1975231"/>
                      </a:cubicBezTo>
                      <a:cubicBezTo>
                        <a:pt x="1619691" y="2048859"/>
                        <a:pt x="1639884" y="2122297"/>
                        <a:pt x="1687890" y="2178685"/>
                      </a:cubicBezTo>
                      <a:cubicBezTo>
                        <a:pt x="1696367" y="2188686"/>
                        <a:pt x="1705702" y="2197639"/>
                        <a:pt x="1715608" y="2205640"/>
                      </a:cubicBezTo>
                      <a:cubicBezTo>
                        <a:pt x="1731324" y="2224690"/>
                        <a:pt x="1753041" y="2239930"/>
                        <a:pt x="1773330" y="2250027"/>
                      </a:cubicBezTo>
                      <a:cubicBezTo>
                        <a:pt x="1824003" y="2275078"/>
                        <a:pt x="1878866" y="2271363"/>
                        <a:pt x="1931159" y="2252789"/>
                      </a:cubicBezTo>
                      <a:cubicBezTo>
                        <a:pt x="1959829" y="2242597"/>
                        <a:pt x="1987833" y="2230025"/>
                        <a:pt x="2014883" y="2216118"/>
                      </a:cubicBezTo>
                      <a:cubicBezTo>
                        <a:pt x="2040506" y="2202878"/>
                        <a:pt x="2066604" y="2191829"/>
                        <a:pt x="2094989" y="2186400"/>
                      </a:cubicBezTo>
                      <a:cubicBezTo>
                        <a:pt x="2140328" y="2177732"/>
                        <a:pt x="2197859" y="2195163"/>
                        <a:pt x="2216338" y="2242312"/>
                      </a:cubicBezTo>
                      <a:cubicBezTo>
                        <a:pt x="2217480" y="2245264"/>
                        <a:pt x="2222052" y="2245074"/>
                        <a:pt x="2222052" y="2241550"/>
                      </a:cubicBezTo>
                      <a:cubicBezTo>
                        <a:pt x="2222052" y="2194782"/>
                        <a:pt x="2188429" y="2162683"/>
                        <a:pt x="2147376" y="2147919"/>
                      </a:cubicBezTo>
                      <a:cubicBezTo>
                        <a:pt x="2117944" y="2137346"/>
                        <a:pt x="2087845" y="2138108"/>
                        <a:pt x="2058317" y="2144490"/>
                      </a:cubicBezTo>
                      <a:cubicBezTo>
                        <a:pt x="2066223" y="2133727"/>
                        <a:pt x="2073272" y="2122487"/>
                        <a:pt x="2079558" y="2110771"/>
                      </a:cubicBezTo>
                      <a:cubicBezTo>
                        <a:pt x="2118611" y="2038096"/>
                        <a:pt x="2129088" y="1943417"/>
                        <a:pt x="2082416" y="1871503"/>
                      </a:cubicBezTo>
                      <a:cubicBezTo>
                        <a:pt x="2042125" y="1809496"/>
                        <a:pt x="1966878" y="1771967"/>
                        <a:pt x="1896297" y="1802733"/>
                      </a:cubicBezTo>
                      <a:cubicBezTo>
                        <a:pt x="1837814" y="1828260"/>
                        <a:pt x="1798285" y="1898269"/>
                        <a:pt x="1830670" y="1959800"/>
                      </a:cubicBezTo>
                      <a:cubicBezTo>
                        <a:pt x="1843243" y="1983708"/>
                        <a:pt x="1863627" y="2001424"/>
                        <a:pt x="1888773" y="2010092"/>
                      </a:cubicBezTo>
                      <a:cubicBezTo>
                        <a:pt x="1888963" y="2010092"/>
                        <a:pt x="1889058" y="2009902"/>
                        <a:pt x="1888868" y="2009806"/>
                      </a:cubicBezTo>
                      <a:cubicBezTo>
                        <a:pt x="1856292" y="1993804"/>
                        <a:pt x="1843815" y="1957419"/>
                        <a:pt x="1846196" y="1922653"/>
                      </a:cubicBezTo>
                      <a:cubicBezTo>
                        <a:pt x="1848482" y="1889220"/>
                        <a:pt x="1871437" y="1862264"/>
                        <a:pt x="1902203" y="1851596"/>
                      </a:cubicBezTo>
                      <a:cubicBezTo>
                        <a:pt x="1970021" y="1828069"/>
                        <a:pt x="2034696" y="1875218"/>
                        <a:pt x="2050888" y="1942750"/>
                      </a:cubicBezTo>
                      <a:cubicBezTo>
                        <a:pt x="2087464" y="2095150"/>
                        <a:pt x="1904298" y="2264029"/>
                        <a:pt x="1766472" y="2162397"/>
                      </a:cubicBezTo>
                      <a:cubicBezTo>
                        <a:pt x="1715513" y="2124773"/>
                        <a:pt x="1692653" y="2055336"/>
                        <a:pt x="1688081" y="1994185"/>
                      </a:cubicBezTo>
                      <a:cubicBezTo>
                        <a:pt x="1685985" y="1965610"/>
                        <a:pt x="1687414" y="1936940"/>
                        <a:pt x="1691415" y="1908556"/>
                      </a:cubicBezTo>
                      <a:cubicBezTo>
                        <a:pt x="1716751" y="1830546"/>
                        <a:pt x="1765900" y="1760251"/>
                        <a:pt x="1822002" y="1701101"/>
                      </a:cubicBezTo>
                      <a:cubicBezTo>
                        <a:pt x="1905156" y="1613185"/>
                        <a:pt x="2001549" y="1539557"/>
                        <a:pt x="2083178" y="1450117"/>
                      </a:cubicBezTo>
                      <a:cubicBezTo>
                        <a:pt x="2155949" y="1370393"/>
                        <a:pt x="2229672" y="1265428"/>
                        <a:pt x="2232339" y="1152271"/>
                      </a:cubicBezTo>
                      <a:cubicBezTo>
                        <a:pt x="2233482" y="1103122"/>
                        <a:pt x="2216242" y="1051496"/>
                        <a:pt x="2172904" y="1025017"/>
                      </a:cubicBezTo>
                      <a:cubicBezTo>
                        <a:pt x="2131755" y="999871"/>
                        <a:pt x="2078796" y="1007300"/>
                        <a:pt x="2039267" y="1031970"/>
                      </a:cubicBezTo>
                      <a:cubicBezTo>
                        <a:pt x="2029552" y="1038066"/>
                        <a:pt x="2020599" y="1045114"/>
                        <a:pt x="2012502" y="1053115"/>
                      </a:cubicBezTo>
                      <a:cubicBezTo>
                        <a:pt x="2009931" y="1015682"/>
                        <a:pt x="2002882" y="978916"/>
                        <a:pt x="1990595" y="944149"/>
                      </a:cubicBezTo>
                      <a:cubicBezTo>
                        <a:pt x="1966878" y="815181"/>
                        <a:pt x="1920015" y="690689"/>
                        <a:pt x="1910966" y="559149"/>
                      </a:cubicBezTo>
                      <a:cubicBezTo>
                        <a:pt x="1906394" y="493522"/>
                        <a:pt x="1908870" y="423703"/>
                        <a:pt x="1937636" y="363315"/>
                      </a:cubicBezTo>
                      <a:cubicBezTo>
                        <a:pt x="1959924" y="316547"/>
                        <a:pt x="1999739" y="274828"/>
                        <a:pt x="2054412" y="276542"/>
                      </a:cubicBezTo>
                      <a:cubicBezTo>
                        <a:pt x="2107562" y="278257"/>
                        <a:pt x="2156806" y="315785"/>
                        <a:pt x="2178333" y="364934"/>
                      </a:cubicBezTo>
                      <a:cubicBezTo>
                        <a:pt x="2200812" y="416179"/>
                        <a:pt x="2190620" y="486378"/>
                        <a:pt x="2146805" y="522954"/>
                      </a:cubicBezTo>
                      <a:cubicBezTo>
                        <a:pt x="2102990" y="559435"/>
                        <a:pt x="2026885" y="550100"/>
                        <a:pt x="2010978" y="491331"/>
                      </a:cubicBezTo>
                      <a:cubicBezTo>
                        <a:pt x="2004406" y="466947"/>
                        <a:pt x="2003549" y="438181"/>
                        <a:pt x="2024599" y="418750"/>
                      </a:cubicBezTo>
                      <a:cubicBezTo>
                        <a:pt x="2047554" y="397510"/>
                        <a:pt x="2095274" y="395700"/>
                        <a:pt x="2100609" y="434181"/>
                      </a:cubicBezTo>
                      <a:cubicBezTo>
                        <a:pt x="2101847" y="443325"/>
                        <a:pt x="2114896" y="440182"/>
                        <a:pt x="2115468" y="432085"/>
                      </a:cubicBezTo>
                      <a:cubicBezTo>
                        <a:pt x="2118325" y="395700"/>
                        <a:pt x="2096608" y="364648"/>
                        <a:pt x="2061366" y="356743"/>
                      </a:cubicBezTo>
                      <a:cubicBezTo>
                        <a:pt x="2021170" y="347694"/>
                        <a:pt x="1982499" y="370649"/>
                        <a:pt x="1960591" y="404177"/>
                      </a:cubicBezTo>
                      <a:cubicBezTo>
                        <a:pt x="1918872" y="468185"/>
                        <a:pt x="1947828" y="560387"/>
                        <a:pt x="2014312" y="593439"/>
                      </a:cubicBezTo>
                      <a:cubicBezTo>
                        <a:pt x="2087559" y="629729"/>
                        <a:pt x="2176713" y="599059"/>
                        <a:pt x="2220909" y="531812"/>
                      </a:cubicBezTo>
                      <a:cubicBezTo>
                        <a:pt x="2263010" y="467709"/>
                        <a:pt x="2262153" y="377602"/>
                        <a:pt x="2222338" y="312737"/>
                      </a:cubicBezTo>
                      <a:cubicBezTo>
                        <a:pt x="2184905" y="251777"/>
                        <a:pt x="2114230" y="205009"/>
                        <a:pt x="2041554" y="213963"/>
                      </a:cubicBezTo>
                      <a:cubicBezTo>
                        <a:pt x="1967544" y="223107"/>
                        <a:pt x="1916395" y="280352"/>
                        <a:pt x="1890963" y="348265"/>
                      </a:cubicBezTo>
                      <a:cubicBezTo>
                        <a:pt x="1863817" y="420751"/>
                        <a:pt x="1867056" y="500475"/>
                        <a:pt x="1878676" y="575818"/>
                      </a:cubicBezTo>
                      <a:cubicBezTo>
                        <a:pt x="1893059" y="668401"/>
                        <a:pt x="1921443" y="758221"/>
                        <a:pt x="1946208" y="848328"/>
                      </a:cubicBezTo>
                      <a:cubicBezTo>
                        <a:pt x="1947828" y="854138"/>
                        <a:pt x="1949352" y="859948"/>
                        <a:pt x="1950971" y="865854"/>
                      </a:cubicBezTo>
                      <a:cubicBezTo>
                        <a:pt x="1941255" y="851662"/>
                        <a:pt x="1930397" y="838041"/>
                        <a:pt x="1918110" y="825277"/>
                      </a:cubicBezTo>
                      <a:cubicBezTo>
                        <a:pt x="1826670" y="729932"/>
                        <a:pt x="1682842" y="692213"/>
                        <a:pt x="1556445" y="724979"/>
                      </a:cubicBezTo>
                      <a:cubicBezTo>
                        <a:pt x="1555969" y="723741"/>
                        <a:pt x="1554445" y="722693"/>
                        <a:pt x="1553112" y="723646"/>
                      </a:cubicBezTo>
                      <a:cubicBezTo>
                        <a:pt x="1551302" y="724884"/>
                        <a:pt x="1549397" y="726122"/>
                        <a:pt x="1547587" y="727360"/>
                      </a:cubicBezTo>
                      <a:cubicBezTo>
                        <a:pt x="1543682" y="728503"/>
                        <a:pt x="1539777" y="729646"/>
                        <a:pt x="1535871" y="730980"/>
                      </a:cubicBezTo>
                      <a:cubicBezTo>
                        <a:pt x="1473483" y="751363"/>
                        <a:pt x="1417857" y="788511"/>
                        <a:pt x="1374708" y="836612"/>
                      </a:cubicBezTo>
                      <a:cubicBezTo>
                        <a:pt x="1283935" y="886428"/>
                        <a:pt x="1187352" y="922623"/>
                        <a:pt x="1082291" y="919289"/>
                      </a:cubicBezTo>
                      <a:cubicBezTo>
                        <a:pt x="1008948" y="917003"/>
                        <a:pt x="934653" y="894715"/>
                        <a:pt x="878361" y="845280"/>
                      </a:cubicBezTo>
                      <a:cubicBezTo>
                        <a:pt x="822258" y="795940"/>
                        <a:pt x="788825" y="722503"/>
                        <a:pt x="790635" y="646779"/>
                      </a:cubicBezTo>
                      <a:cubicBezTo>
                        <a:pt x="792350" y="577913"/>
                        <a:pt x="828735" y="510381"/>
                        <a:pt x="881599" y="472376"/>
                      </a:cubicBezTo>
                      <a:cubicBezTo>
                        <a:pt x="893124" y="464089"/>
                        <a:pt x="911031" y="453421"/>
                        <a:pt x="920461" y="449230"/>
                      </a:cubicBezTo>
                      <a:cubicBezTo>
                        <a:pt x="928938" y="445516"/>
                        <a:pt x="937892" y="442563"/>
                        <a:pt x="946845" y="440086"/>
                      </a:cubicBezTo>
                      <a:cubicBezTo>
                        <a:pt x="950560" y="439039"/>
                        <a:pt x="954370" y="438086"/>
                        <a:pt x="958180" y="437324"/>
                      </a:cubicBezTo>
                      <a:cubicBezTo>
                        <a:pt x="959609" y="437038"/>
                        <a:pt x="970563" y="434943"/>
                        <a:pt x="968562" y="435229"/>
                      </a:cubicBezTo>
                      <a:cubicBezTo>
                        <a:pt x="1006377" y="429990"/>
                        <a:pt x="1035714" y="434371"/>
                        <a:pt x="1071051" y="447040"/>
                      </a:cubicBezTo>
                      <a:cubicBezTo>
                        <a:pt x="1082767" y="451231"/>
                        <a:pt x="1096864" y="458279"/>
                        <a:pt x="1110866" y="467328"/>
                      </a:cubicBezTo>
                      <a:cubicBezTo>
                        <a:pt x="1124106" y="475996"/>
                        <a:pt x="1135440" y="485806"/>
                        <a:pt x="1148013" y="500189"/>
                      </a:cubicBezTo>
                      <a:cubicBezTo>
                        <a:pt x="1168397" y="523621"/>
                        <a:pt x="1181256" y="554196"/>
                        <a:pt x="1187256" y="588295"/>
                      </a:cubicBezTo>
                      <a:cubicBezTo>
                        <a:pt x="1192686" y="618966"/>
                        <a:pt x="1189447" y="655542"/>
                        <a:pt x="1176207" y="688498"/>
                      </a:cubicBezTo>
                      <a:cubicBezTo>
                        <a:pt x="1165444" y="715359"/>
                        <a:pt x="1141917" y="744410"/>
                        <a:pt x="1114676" y="761269"/>
                      </a:cubicBezTo>
                      <a:cubicBezTo>
                        <a:pt x="1052478" y="799655"/>
                        <a:pt x="964181" y="779653"/>
                        <a:pt x="945988" y="703548"/>
                      </a:cubicBezTo>
                      <a:cubicBezTo>
                        <a:pt x="938749" y="673163"/>
                        <a:pt x="944845" y="635825"/>
                        <a:pt x="972372" y="614394"/>
                      </a:cubicBezTo>
                      <a:cubicBezTo>
                        <a:pt x="1004090" y="589724"/>
                        <a:pt x="1046286" y="582295"/>
                        <a:pt x="1079529" y="608584"/>
                      </a:cubicBezTo>
                      <a:cubicBezTo>
                        <a:pt x="1087815" y="615156"/>
                        <a:pt x="1097721" y="605250"/>
                        <a:pt x="1091054" y="596868"/>
                      </a:cubicBezTo>
                      <a:cubicBezTo>
                        <a:pt x="1067051" y="566674"/>
                        <a:pt x="1025712" y="551053"/>
                        <a:pt x="987993" y="553339"/>
                      </a:cubicBezTo>
                      <a:cubicBezTo>
                        <a:pt x="942654" y="556101"/>
                        <a:pt x="904459" y="586581"/>
                        <a:pt x="885885" y="628205"/>
                      </a:cubicBezTo>
                      <a:cubicBezTo>
                        <a:pt x="865407" y="674020"/>
                        <a:pt x="865692" y="725932"/>
                        <a:pt x="889410" y="770413"/>
                      </a:cubicBezTo>
                      <a:cubicBezTo>
                        <a:pt x="912174" y="813085"/>
                        <a:pt x="954465" y="843565"/>
                        <a:pt x="1000185" y="855948"/>
                      </a:cubicBezTo>
                      <a:cubicBezTo>
                        <a:pt x="1074766" y="876046"/>
                        <a:pt x="1153442" y="846709"/>
                        <a:pt x="1205544" y="791464"/>
                      </a:cubicBezTo>
                      <a:cubicBezTo>
                        <a:pt x="1215831" y="782986"/>
                        <a:pt x="1225547" y="773938"/>
                        <a:pt x="1234500" y="764222"/>
                      </a:cubicBezTo>
                      <a:cubicBezTo>
                        <a:pt x="1270505" y="725455"/>
                        <a:pt x="1298985" y="680116"/>
                        <a:pt x="1318701" y="630682"/>
                      </a:cubicBezTo>
                      <a:cubicBezTo>
                        <a:pt x="1359373" y="528574"/>
                        <a:pt x="1354515" y="414083"/>
                        <a:pt x="1311367" y="313785"/>
                      </a:cubicBezTo>
                      <a:cubicBezTo>
                        <a:pt x="1266981" y="210629"/>
                        <a:pt x="1182399" y="130810"/>
                        <a:pt x="1077814" y="93472"/>
                      </a:cubicBezTo>
                      <a:cubicBezTo>
                        <a:pt x="970658" y="55181"/>
                        <a:pt x="852929" y="64420"/>
                        <a:pt x="752440" y="117570"/>
                      </a:cubicBezTo>
                      <a:cubicBezTo>
                        <a:pt x="655475" y="169005"/>
                        <a:pt x="580133" y="252634"/>
                        <a:pt x="501837" y="328168"/>
                      </a:cubicBezTo>
                      <a:cubicBezTo>
                        <a:pt x="461737" y="366839"/>
                        <a:pt x="420303" y="404939"/>
                        <a:pt x="373345" y="434848"/>
                      </a:cubicBezTo>
                      <a:cubicBezTo>
                        <a:pt x="322672" y="467137"/>
                        <a:pt x="260379" y="492855"/>
                        <a:pt x="199704" y="478758"/>
                      </a:cubicBezTo>
                      <a:cubicBezTo>
                        <a:pt x="102930" y="456184"/>
                        <a:pt x="45685" y="340931"/>
                        <a:pt x="59973" y="246062"/>
                      </a:cubicBezTo>
                      <a:cubicBezTo>
                        <a:pt x="67973" y="193103"/>
                        <a:pt x="93024" y="144145"/>
                        <a:pt x="134839" y="110902"/>
                      </a:cubicBezTo>
                      <a:cubicBezTo>
                        <a:pt x="171891" y="81470"/>
                        <a:pt x="221612" y="69659"/>
                        <a:pt x="265236" y="81184"/>
                      </a:cubicBezTo>
                      <a:cubicBezTo>
                        <a:pt x="309908" y="92995"/>
                        <a:pt x="337722" y="125571"/>
                        <a:pt x="348008" y="168529"/>
                      </a:cubicBezTo>
                      <a:cubicBezTo>
                        <a:pt x="356867" y="205581"/>
                        <a:pt x="345818" y="247586"/>
                        <a:pt x="315242" y="267112"/>
                      </a:cubicBezTo>
                      <a:cubicBezTo>
                        <a:pt x="284763" y="286543"/>
                        <a:pt x="244472" y="288734"/>
                        <a:pt x="214944" y="268065"/>
                      </a:cubicBezTo>
                      <a:cubicBezTo>
                        <a:pt x="211134" y="265398"/>
                        <a:pt x="203800" y="258159"/>
                        <a:pt x="199895" y="251968"/>
                      </a:cubicBezTo>
                      <a:cubicBezTo>
                        <a:pt x="193418" y="241585"/>
                        <a:pt x="188084" y="228917"/>
                        <a:pt x="186846" y="216535"/>
                      </a:cubicBezTo>
                      <a:cubicBezTo>
                        <a:pt x="184940" y="197675"/>
                        <a:pt x="192941" y="179292"/>
                        <a:pt x="210277" y="171005"/>
                      </a:cubicBezTo>
                      <a:cubicBezTo>
                        <a:pt x="225898" y="163576"/>
                        <a:pt x="251711" y="164147"/>
                        <a:pt x="266760" y="172624"/>
                      </a:cubicBezTo>
                      <a:cubicBezTo>
                        <a:pt x="272190" y="175672"/>
                        <a:pt x="278571" y="170624"/>
                        <a:pt x="277047" y="164623"/>
                      </a:cubicBezTo>
                      <a:cubicBezTo>
                        <a:pt x="262950" y="107188"/>
                        <a:pt x="186179" y="111379"/>
                        <a:pt x="151603" y="146716"/>
                      </a:cubicBezTo>
                      <a:cubicBezTo>
                        <a:pt x="105883" y="193484"/>
                        <a:pt x="115027" y="274066"/>
                        <a:pt x="161033" y="316833"/>
                      </a:cubicBezTo>
                      <a:cubicBezTo>
                        <a:pt x="247615" y="397319"/>
                        <a:pt x="400587" y="347218"/>
                        <a:pt x="423161" y="229965"/>
                      </a:cubicBezTo>
                      <a:cubicBezTo>
                        <a:pt x="434686" y="170338"/>
                        <a:pt x="417827" y="109378"/>
                        <a:pt x="378870" y="63468"/>
                      </a:cubicBezTo>
                      <a:cubicBezTo>
                        <a:pt x="339055" y="16510"/>
                        <a:pt x="273714" y="-5017"/>
                        <a:pt x="213897" y="984"/>
                      </a:cubicBezTo>
                      <a:cubicBezTo>
                        <a:pt x="147793" y="7651"/>
                        <a:pt x="89881" y="39465"/>
                        <a:pt x="50638" y="94138"/>
                      </a:cubicBezTo>
                      <a:cubicBezTo>
                        <a:pt x="13776" y="145383"/>
                        <a:pt x="-1749" y="210058"/>
                        <a:pt x="156" y="272923"/>
                      </a:cubicBezTo>
                      <a:close/>
                      <a:moveTo>
                        <a:pt x="2026599" y="1144651"/>
                      </a:moveTo>
                      <a:cubicBezTo>
                        <a:pt x="2032886" y="1107884"/>
                        <a:pt x="2061556" y="1078261"/>
                        <a:pt x="2096608" y="1068355"/>
                      </a:cubicBezTo>
                      <a:cubicBezTo>
                        <a:pt x="2129660" y="1059021"/>
                        <a:pt x="2161092" y="1073023"/>
                        <a:pt x="2174618" y="1105789"/>
                      </a:cubicBezTo>
                      <a:cubicBezTo>
                        <a:pt x="2190525" y="1144651"/>
                        <a:pt x="2181762" y="1190275"/>
                        <a:pt x="2169570" y="1228756"/>
                      </a:cubicBezTo>
                      <a:cubicBezTo>
                        <a:pt x="2104705" y="1434687"/>
                        <a:pt x="1902489" y="1547368"/>
                        <a:pt x="1778378" y="1711198"/>
                      </a:cubicBezTo>
                      <a:cubicBezTo>
                        <a:pt x="1753994" y="1743392"/>
                        <a:pt x="1731991" y="1778158"/>
                        <a:pt x="1714084" y="1814925"/>
                      </a:cubicBezTo>
                      <a:cubicBezTo>
                        <a:pt x="1720371" y="1795589"/>
                        <a:pt x="1727514" y="1776634"/>
                        <a:pt x="1735230" y="1758156"/>
                      </a:cubicBezTo>
                      <a:cubicBezTo>
                        <a:pt x="1804286" y="1592611"/>
                        <a:pt x="1920586" y="1451832"/>
                        <a:pt x="1979832" y="1281334"/>
                      </a:cubicBezTo>
                      <a:cubicBezTo>
                        <a:pt x="1985166" y="1265999"/>
                        <a:pt x="1989928" y="1250283"/>
                        <a:pt x="1994119" y="1234376"/>
                      </a:cubicBezTo>
                      <a:cubicBezTo>
                        <a:pt x="2003358" y="1243901"/>
                        <a:pt x="2014503" y="1251616"/>
                        <a:pt x="2027171" y="1256760"/>
                      </a:cubicBezTo>
                      <a:cubicBezTo>
                        <a:pt x="2054793" y="1267999"/>
                        <a:pt x="2088988" y="1266571"/>
                        <a:pt x="2108419" y="1241234"/>
                      </a:cubicBezTo>
                      <a:cubicBezTo>
                        <a:pt x="2116325" y="1230852"/>
                        <a:pt x="2119849" y="1218184"/>
                        <a:pt x="2112896" y="1206087"/>
                      </a:cubicBezTo>
                      <a:cubicBezTo>
                        <a:pt x="2106990" y="1195800"/>
                        <a:pt x="2092227" y="1188085"/>
                        <a:pt x="2080606" y="1192752"/>
                      </a:cubicBezTo>
                      <a:cubicBezTo>
                        <a:pt x="2067652" y="1197895"/>
                        <a:pt x="2053936" y="1202086"/>
                        <a:pt x="2040506" y="1192657"/>
                      </a:cubicBezTo>
                      <a:cubicBezTo>
                        <a:pt x="2025837" y="1182274"/>
                        <a:pt x="2023647" y="1161605"/>
                        <a:pt x="2026504" y="1144746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 w="9525" cap="flat" cmpd="sng">
                  <a:solidFill>
                    <a:schemeClr val="dk1"/>
                  </a:solidFill>
                  <a:prstDash val="solid"/>
                  <a:miter lim="8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486" name="Google Shape;1486;p29"/>
                <p:cNvSpPr/>
                <p:nvPr/>
              </p:nvSpPr>
              <p:spPr>
                <a:xfrm flipH="1">
                  <a:off x="22769" y="5063"/>
                  <a:ext cx="2165614" cy="2280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9594" h="2285969" extrusionOk="0">
                      <a:moveTo>
                        <a:pt x="2161" y="708465"/>
                      </a:moveTo>
                      <a:cubicBezTo>
                        <a:pt x="6161" y="742088"/>
                        <a:pt x="15020" y="774663"/>
                        <a:pt x="28926" y="805429"/>
                      </a:cubicBezTo>
                      <a:cubicBezTo>
                        <a:pt x="32832" y="814002"/>
                        <a:pt x="37118" y="822288"/>
                        <a:pt x="41880" y="830385"/>
                      </a:cubicBezTo>
                      <a:cubicBezTo>
                        <a:pt x="78075" y="908394"/>
                        <a:pt x="144179" y="969926"/>
                        <a:pt x="222474" y="1003549"/>
                      </a:cubicBezTo>
                      <a:cubicBezTo>
                        <a:pt x="266861" y="1022599"/>
                        <a:pt x="315248" y="1033458"/>
                        <a:pt x="363635" y="1030600"/>
                      </a:cubicBezTo>
                      <a:cubicBezTo>
                        <a:pt x="417546" y="1027457"/>
                        <a:pt x="469553" y="1010217"/>
                        <a:pt x="516987" y="984404"/>
                      </a:cubicBezTo>
                      <a:cubicBezTo>
                        <a:pt x="618333" y="929254"/>
                        <a:pt x="695676" y="838767"/>
                        <a:pt x="767399" y="749803"/>
                      </a:cubicBezTo>
                      <a:cubicBezTo>
                        <a:pt x="845886" y="652553"/>
                        <a:pt x="918656" y="550731"/>
                        <a:pt x="997238" y="453480"/>
                      </a:cubicBezTo>
                      <a:cubicBezTo>
                        <a:pt x="1138017" y="279173"/>
                        <a:pt x="1313277" y="114390"/>
                        <a:pt x="1534734" y="59907"/>
                      </a:cubicBezTo>
                      <a:cubicBezTo>
                        <a:pt x="1747141" y="7615"/>
                        <a:pt x="1983171" y="62003"/>
                        <a:pt x="2128998" y="233548"/>
                      </a:cubicBezTo>
                      <a:cubicBezTo>
                        <a:pt x="2194721" y="310891"/>
                        <a:pt x="2239964" y="408903"/>
                        <a:pt x="2249871" y="511011"/>
                      </a:cubicBezTo>
                      <a:cubicBezTo>
                        <a:pt x="2259491" y="610738"/>
                        <a:pt x="2235202" y="710179"/>
                        <a:pt x="2187672" y="797333"/>
                      </a:cubicBezTo>
                      <a:cubicBezTo>
                        <a:pt x="2139095" y="886392"/>
                        <a:pt x="2069086" y="962401"/>
                        <a:pt x="1989457" y="1023742"/>
                      </a:cubicBezTo>
                      <a:cubicBezTo>
                        <a:pt x="1988409" y="1022885"/>
                        <a:pt x="1987362" y="1022123"/>
                        <a:pt x="1986409" y="1021266"/>
                      </a:cubicBezTo>
                      <a:cubicBezTo>
                        <a:pt x="1893064" y="947447"/>
                        <a:pt x="1801624" y="872390"/>
                        <a:pt x="1716185" y="789237"/>
                      </a:cubicBezTo>
                      <a:cubicBezTo>
                        <a:pt x="1703421" y="776759"/>
                        <a:pt x="1690467" y="764186"/>
                        <a:pt x="1677609" y="751422"/>
                      </a:cubicBezTo>
                      <a:cubicBezTo>
                        <a:pt x="1730377" y="676651"/>
                        <a:pt x="1784384" y="602261"/>
                        <a:pt x="1825627" y="520155"/>
                      </a:cubicBezTo>
                      <a:cubicBezTo>
                        <a:pt x="1851249" y="469197"/>
                        <a:pt x="1871252" y="413475"/>
                        <a:pt x="1873157" y="355659"/>
                      </a:cubicBezTo>
                      <a:cubicBezTo>
                        <a:pt x="1874966" y="301366"/>
                        <a:pt x="1857250" y="250312"/>
                        <a:pt x="1824008" y="208212"/>
                      </a:cubicBezTo>
                      <a:cubicBezTo>
                        <a:pt x="1761238" y="128773"/>
                        <a:pt x="1652272" y="99436"/>
                        <a:pt x="1556260" y="116010"/>
                      </a:cubicBezTo>
                      <a:cubicBezTo>
                        <a:pt x="1500348" y="125725"/>
                        <a:pt x="1451580" y="155443"/>
                        <a:pt x="1417957" y="201735"/>
                      </a:cubicBezTo>
                      <a:cubicBezTo>
                        <a:pt x="1387287" y="244026"/>
                        <a:pt x="1372809" y="297937"/>
                        <a:pt x="1371856" y="350039"/>
                      </a:cubicBezTo>
                      <a:cubicBezTo>
                        <a:pt x="1369856" y="459386"/>
                        <a:pt x="1422243" y="567209"/>
                        <a:pt x="1484537" y="653505"/>
                      </a:cubicBezTo>
                      <a:cubicBezTo>
                        <a:pt x="1513302" y="693415"/>
                        <a:pt x="1545211" y="730563"/>
                        <a:pt x="1579311" y="765519"/>
                      </a:cubicBezTo>
                      <a:cubicBezTo>
                        <a:pt x="1555307" y="815526"/>
                        <a:pt x="1529495" y="865341"/>
                        <a:pt x="1510349" y="917538"/>
                      </a:cubicBezTo>
                      <a:cubicBezTo>
                        <a:pt x="1491966" y="967545"/>
                        <a:pt x="1477393" y="1022409"/>
                        <a:pt x="1495395" y="1074892"/>
                      </a:cubicBezTo>
                      <a:cubicBezTo>
                        <a:pt x="1510349" y="1118516"/>
                        <a:pt x="1543592" y="1152520"/>
                        <a:pt x="1584549" y="1171761"/>
                      </a:cubicBezTo>
                      <a:cubicBezTo>
                        <a:pt x="1682657" y="1217957"/>
                        <a:pt x="1788765" y="1178714"/>
                        <a:pt x="1878014" y="1130041"/>
                      </a:cubicBezTo>
                      <a:cubicBezTo>
                        <a:pt x="1904875" y="1115373"/>
                        <a:pt x="1931354" y="1099275"/>
                        <a:pt x="1957263" y="1081750"/>
                      </a:cubicBezTo>
                      <a:cubicBezTo>
                        <a:pt x="2017270" y="1132804"/>
                        <a:pt x="2074229" y="1187096"/>
                        <a:pt x="2123760" y="1248818"/>
                      </a:cubicBezTo>
                      <a:cubicBezTo>
                        <a:pt x="2176433" y="1325780"/>
                        <a:pt x="2207198" y="1420173"/>
                        <a:pt x="2180910" y="1512946"/>
                      </a:cubicBezTo>
                      <a:cubicBezTo>
                        <a:pt x="2155573" y="1602386"/>
                        <a:pt x="2086803" y="1674490"/>
                        <a:pt x="2006221" y="1715829"/>
                      </a:cubicBezTo>
                      <a:cubicBezTo>
                        <a:pt x="1918877" y="1760596"/>
                        <a:pt x="1816197" y="1761072"/>
                        <a:pt x="1722471" y="1738022"/>
                      </a:cubicBezTo>
                      <a:cubicBezTo>
                        <a:pt x="1732187" y="1727830"/>
                        <a:pt x="1741045" y="1716781"/>
                        <a:pt x="1748951" y="1704589"/>
                      </a:cubicBezTo>
                      <a:cubicBezTo>
                        <a:pt x="1805339" y="1618007"/>
                        <a:pt x="1799529" y="1505612"/>
                        <a:pt x="1746474" y="1418744"/>
                      </a:cubicBezTo>
                      <a:cubicBezTo>
                        <a:pt x="1694849" y="1334353"/>
                        <a:pt x="1605980" y="1271678"/>
                        <a:pt x="1508159" y="1259772"/>
                      </a:cubicBezTo>
                      <a:cubicBezTo>
                        <a:pt x="1462058" y="1254152"/>
                        <a:pt x="1412432" y="1262725"/>
                        <a:pt x="1373952" y="1290252"/>
                      </a:cubicBezTo>
                      <a:cubicBezTo>
                        <a:pt x="1328613" y="1322827"/>
                        <a:pt x="1305848" y="1369881"/>
                        <a:pt x="1299466" y="1424078"/>
                      </a:cubicBezTo>
                      <a:cubicBezTo>
                        <a:pt x="1286417" y="1535139"/>
                        <a:pt x="1359093" y="1625627"/>
                        <a:pt x="1442246" y="1687254"/>
                      </a:cubicBezTo>
                      <a:cubicBezTo>
                        <a:pt x="1496729" y="1727640"/>
                        <a:pt x="1558260" y="1760977"/>
                        <a:pt x="1622840" y="1784504"/>
                      </a:cubicBezTo>
                      <a:cubicBezTo>
                        <a:pt x="1584168" y="1804792"/>
                        <a:pt x="1542449" y="1820413"/>
                        <a:pt x="1504063" y="1837177"/>
                      </a:cubicBezTo>
                      <a:cubicBezTo>
                        <a:pt x="1417766" y="1874896"/>
                        <a:pt x="1332137" y="1927570"/>
                        <a:pt x="1292894" y="2018914"/>
                      </a:cubicBezTo>
                      <a:cubicBezTo>
                        <a:pt x="1251270" y="2115593"/>
                        <a:pt x="1290798" y="2235703"/>
                        <a:pt x="1389763" y="2276375"/>
                      </a:cubicBezTo>
                      <a:cubicBezTo>
                        <a:pt x="1478346" y="2312856"/>
                        <a:pt x="1596932" y="2240561"/>
                        <a:pt x="1592074" y="2139787"/>
                      </a:cubicBezTo>
                      <a:cubicBezTo>
                        <a:pt x="1589788" y="2092638"/>
                        <a:pt x="1564737" y="2045965"/>
                        <a:pt x="1524065" y="2021962"/>
                      </a:cubicBezTo>
                      <a:cubicBezTo>
                        <a:pt x="1480536" y="1996245"/>
                        <a:pt x="1419386" y="2001960"/>
                        <a:pt x="1385858" y="2042155"/>
                      </a:cubicBezTo>
                      <a:cubicBezTo>
                        <a:pt x="1352901" y="2081684"/>
                        <a:pt x="1357854" y="2149502"/>
                        <a:pt x="1410718" y="2168743"/>
                      </a:cubicBezTo>
                      <a:cubicBezTo>
                        <a:pt x="1431197" y="2176172"/>
                        <a:pt x="1454057" y="2171505"/>
                        <a:pt x="1470726" y="2157598"/>
                      </a:cubicBezTo>
                      <a:cubicBezTo>
                        <a:pt x="1485965" y="2145025"/>
                        <a:pt x="1489966" y="2130166"/>
                        <a:pt x="1490538" y="2111307"/>
                      </a:cubicBezTo>
                      <a:cubicBezTo>
                        <a:pt x="1490919" y="2098353"/>
                        <a:pt x="1471106" y="2098353"/>
                        <a:pt x="1470726" y="2111307"/>
                      </a:cubicBezTo>
                      <a:cubicBezTo>
                        <a:pt x="1470535" y="2117784"/>
                        <a:pt x="1471488" y="2114164"/>
                        <a:pt x="1467487" y="2118831"/>
                      </a:cubicBezTo>
                      <a:cubicBezTo>
                        <a:pt x="1464534" y="2122356"/>
                        <a:pt x="1461486" y="2125309"/>
                        <a:pt x="1457295" y="2127309"/>
                      </a:cubicBezTo>
                      <a:cubicBezTo>
                        <a:pt x="1450628" y="2130547"/>
                        <a:pt x="1440817" y="2132071"/>
                        <a:pt x="1434340" y="2127309"/>
                      </a:cubicBezTo>
                      <a:cubicBezTo>
                        <a:pt x="1423863" y="2119498"/>
                        <a:pt x="1422338" y="2097877"/>
                        <a:pt x="1428244" y="2087208"/>
                      </a:cubicBezTo>
                      <a:cubicBezTo>
                        <a:pt x="1447485" y="2052537"/>
                        <a:pt x="1495110" y="2069397"/>
                        <a:pt x="1513779" y="2094162"/>
                      </a:cubicBezTo>
                      <a:cubicBezTo>
                        <a:pt x="1534067" y="2121213"/>
                        <a:pt x="1537591" y="2159027"/>
                        <a:pt x="1516446" y="2186268"/>
                      </a:cubicBezTo>
                      <a:cubicBezTo>
                        <a:pt x="1494633" y="2214463"/>
                        <a:pt x="1456247" y="2226559"/>
                        <a:pt x="1422148" y="2221035"/>
                      </a:cubicBezTo>
                      <a:cubicBezTo>
                        <a:pt x="1379381" y="2214177"/>
                        <a:pt x="1345757" y="2182363"/>
                        <a:pt x="1328994" y="2141882"/>
                      </a:cubicBezTo>
                      <a:cubicBezTo>
                        <a:pt x="1310610" y="2097496"/>
                        <a:pt x="1315944" y="2044917"/>
                        <a:pt x="1334804" y="2001579"/>
                      </a:cubicBezTo>
                      <a:cubicBezTo>
                        <a:pt x="1372999" y="1913854"/>
                        <a:pt x="1467487" y="1876230"/>
                        <a:pt x="1548926" y="1841463"/>
                      </a:cubicBezTo>
                      <a:cubicBezTo>
                        <a:pt x="1582644" y="1827081"/>
                        <a:pt x="1617411" y="1812126"/>
                        <a:pt x="1649700" y="1793458"/>
                      </a:cubicBezTo>
                      <a:cubicBezTo>
                        <a:pt x="1679132" y="1802792"/>
                        <a:pt x="1708946" y="1810031"/>
                        <a:pt x="1738949" y="1814889"/>
                      </a:cubicBezTo>
                      <a:cubicBezTo>
                        <a:pt x="1843248" y="1831653"/>
                        <a:pt x="1951643" y="1821175"/>
                        <a:pt x="2046036" y="1770788"/>
                      </a:cubicBezTo>
                      <a:cubicBezTo>
                        <a:pt x="2130427" y="1725830"/>
                        <a:pt x="2199579" y="1651345"/>
                        <a:pt x="2235202" y="1561429"/>
                      </a:cubicBezTo>
                      <a:cubicBezTo>
                        <a:pt x="2273778" y="1464083"/>
                        <a:pt x="2259967" y="1356165"/>
                        <a:pt x="2212056" y="1264820"/>
                      </a:cubicBezTo>
                      <a:cubicBezTo>
                        <a:pt x="2164622" y="1174333"/>
                        <a:pt x="2090041" y="1104705"/>
                        <a:pt x="2012127" y="1041459"/>
                      </a:cubicBezTo>
                      <a:cubicBezTo>
                        <a:pt x="2119854" y="956496"/>
                        <a:pt x="2209770" y="846101"/>
                        <a:pt x="2253776" y="715513"/>
                      </a:cubicBezTo>
                      <a:cubicBezTo>
                        <a:pt x="2316164" y="530538"/>
                        <a:pt x="2261777" y="329655"/>
                        <a:pt x="2130618" y="189828"/>
                      </a:cubicBezTo>
                      <a:cubicBezTo>
                        <a:pt x="1986599" y="36190"/>
                        <a:pt x="1768572" y="-15912"/>
                        <a:pt x="1566833" y="21236"/>
                      </a:cubicBezTo>
                      <a:cubicBezTo>
                        <a:pt x="1358140" y="59717"/>
                        <a:pt x="1181642" y="195924"/>
                        <a:pt x="1037719" y="347848"/>
                      </a:cubicBezTo>
                      <a:cubicBezTo>
                        <a:pt x="955995" y="434145"/>
                        <a:pt x="879413" y="524727"/>
                        <a:pt x="802166" y="615120"/>
                      </a:cubicBezTo>
                      <a:cubicBezTo>
                        <a:pt x="729014" y="700654"/>
                        <a:pt x="654528" y="788189"/>
                        <a:pt x="568327" y="860579"/>
                      </a:cubicBezTo>
                      <a:cubicBezTo>
                        <a:pt x="531370" y="891630"/>
                        <a:pt x="489651" y="919634"/>
                        <a:pt x="444407" y="936303"/>
                      </a:cubicBezTo>
                      <a:cubicBezTo>
                        <a:pt x="400496" y="952400"/>
                        <a:pt x="362206" y="956972"/>
                        <a:pt x="315629" y="951924"/>
                      </a:cubicBezTo>
                      <a:cubicBezTo>
                        <a:pt x="301341" y="950400"/>
                        <a:pt x="276767" y="944018"/>
                        <a:pt x="259145" y="937731"/>
                      </a:cubicBezTo>
                      <a:cubicBezTo>
                        <a:pt x="240191" y="930969"/>
                        <a:pt x="222474" y="922015"/>
                        <a:pt x="204186" y="910490"/>
                      </a:cubicBezTo>
                      <a:cubicBezTo>
                        <a:pt x="170944" y="889535"/>
                        <a:pt x="141036" y="861246"/>
                        <a:pt x="119414" y="827813"/>
                      </a:cubicBezTo>
                      <a:cubicBezTo>
                        <a:pt x="73503" y="756661"/>
                        <a:pt x="67503" y="668555"/>
                        <a:pt x="104364" y="591593"/>
                      </a:cubicBezTo>
                      <a:cubicBezTo>
                        <a:pt x="140464" y="516155"/>
                        <a:pt x="210473" y="452909"/>
                        <a:pt x="294388" y="441479"/>
                      </a:cubicBezTo>
                      <a:cubicBezTo>
                        <a:pt x="384876" y="429192"/>
                        <a:pt x="484697" y="477483"/>
                        <a:pt x="522321" y="563970"/>
                      </a:cubicBezTo>
                      <a:cubicBezTo>
                        <a:pt x="559278" y="648933"/>
                        <a:pt x="531561" y="759423"/>
                        <a:pt x="446216" y="800952"/>
                      </a:cubicBezTo>
                      <a:cubicBezTo>
                        <a:pt x="361444" y="842291"/>
                        <a:pt x="248763" y="803619"/>
                        <a:pt x="232476" y="701988"/>
                      </a:cubicBezTo>
                      <a:cubicBezTo>
                        <a:pt x="224570" y="653124"/>
                        <a:pt x="249811" y="604833"/>
                        <a:pt x="295626" y="586354"/>
                      </a:cubicBezTo>
                      <a:cubicBezTo>
                        <a:pt x="336774" y="569781"/>
                        <a:pt x="380875" y="586068"/>
                        <a:pt x="399163" y="627597"/>
                      </a:cubicBezTo>
                      <a:cubicBezTo>
                        <a:pt x="414689" y="662935"/>
                        <a:pt x="407259" y="709703"/>
                        <a:pt x="366778" y="722371"/>
                      </a:cubicBezTo>
                      <a:cubicBezTo>
                        <a:pt x="331250" y="733611"/>
                        <a:pt x="287720" y="724752"/>
                        <a:pt x="273528" y="685414"/>
                      </a:cubicBezTo>
                      <a:cubicBezTo>
                        <a:pt x="273052" y="683985"/>
                        <a:pt x="270956" y="684557"/>
                        <a:pt x="271242" y="686081"/>
                      </a:cubicBezTo>
                      <a:cubicBezTo>
                        <a:pt x="278100" y="719323"/>
                        <a:pt x="308199" y="739230"/>
                        <a:pt x="339918" y="743136"/>
                      </a:cubicBezTo>
                      <a:cubicBezTo>
                        <a:pt x="375922" y="747708"/>
                        <a:pt x="410117" y="729801"/>
                        <a:pt x="424023" y="694844"/>
                      </a:cubicBezTo>
                      <a:cubicBezTo>
                        <a:pt x="438978" y="657125"/>
                        <a:pt x="426690" y="612834"/>
                        <a:pt x="399353" y="584354"/>
                      </a:cubicBezTo>
                      <a:cubicBezTo>
                        <a:pt x="369350" y="553017"/>
                        <a:pt x="323915" y="547587"/>
                        <a:pt x="285053" y="563970"/>
                      </a:cubicBezTo>
                      <a:cubicBezTo>
                        <a:pt x="243905" y="581306"/>
                        <a:pt x="213616" y="619501"/>
                        <a:pt x="207711" y="664554"/>
                      </a:cubicBezTo>
                      <a:cubicBezTo>
                        <a:pt x="201519" y="712084"/>
                        <a:pt x="220284" y="761043"/>
                        <a:pt x="253335" y="794666"/>
                      </a:cubicBezTo>
                      <a:cubicBezTo>
                        <a:pt x="317724" y="860198"/>
                        <a:pt x="428690" y="858293"/>
                        <a:pt x="498795" y="803715"/>
                      </a:cubicBezTo>
                      <a:cubicBezTo>
                        <a:pt x="576328" y="743326"/>
                        <a:pt x="594045" y="629121"/>
                        <a:pt x="556135" y="541015"/>
                      </a:cubicBezTo>
                      <a:cubicBezTo>
                        <a:pt x="515559" y="446718"/>
                        <a:pt x="412498" y="389568"/>
                        <a:pt x="313247" y="390615"/>
                      </a:cubicBezTo>
                      <a:cubicBezTo>
                        <a:pt x="236190" y="391377"/>
                        <a:pt x="165515" y="426620"/>
                        <a:pt x="112365" y="480436"/>
                      </a:cubicBezTo>
                      <a:cubicBezTo>
                        <a:pt x="153989" y="428525"/>
                        <a:pt x="215140" y="393378"/>
                        <a:pt x="279720" y="376614"/>
                      </a:cubicBezTo>
                      <a:cubicBezTo>
                        <a:pt x="393353" y="347181"/>
                        <a:pt x="512129" y="377852"/>
                        <a:pt x="620048" y="415952"/>
                      </a:cubicBezTo>
                      <a:cubicBezTo>
                        <a:pt x="675578" y="435573"/>
                        <a:pt x="730538" y="460148"/>
                        <a:pt x="787593" y="474721"/>
                      </a:cubicBezTo>
                      <a:cubicBezTo>
                        <a:pt x="841409" y="488437"/>
                        <a:pt x="900845" y="485484"/>
                        <a:pt x="944469" y="447289"/>
                      </a:cubicBezTo>
                      <a:cubicBezTo>
                        <a:pt x="988284" y="408903"/>
                        <a:pt x="990285" y="346610"/>
                        <a:pt x="990570" y="292317"/>
                      </a:cubicBezTo>
                      <a:cubicBezTo>
                        <a:pt x="990856" y="229357"/>
                        <a:pt x="998571" y="166968"/>
                        <a:pt x="1016097" y="106389"/>
                      </a:cubicBezTo>
                      <a:cubicBezTo>
                        <a:pt x="1022955" y="82767"/>
                        <a:pt x="1033052" y="55240"/>
                        <a:pt x="1053435" y="40191"/>
                      </a:cubicBezTo>
                      <a:cubicBezTo>
                        <a:pt x="1074771" y="24474"/>
                        <a:pt x="1099917" y="31237"/>
                        <a:pt x="1116205" y="50573"/>
                      </a:cubicBezTo>
                      <a:cubicBezTo>
                        <a:pt x="1132874" y="70194"/>
                        <a:pt x="1140970" y="97912"/>
                        <a:pt x="1140494" y="123534"/>
                      </a:cubicBezTo>
                      <a:cubicBezTo>
                        <a:pt x="1140303" y="137346"/>
                        <a:pt x="1137446" y="158396"/>
                        <a:pt x="1123539" y="165349"/>
                      </a:cubicBezTo>
                      <a:cubicBezTo>
                        <a:pt x="1111538" y="171350"/>
                        <a:pt x="1090106" y="160015"/>
                        <a:pt x="1093821" y="145156"/>
                      </a:cubicBezTo>
                      <a:cubicBezTo>
                        <a:pt x="1094774" y="141441"/>
                        <a:pt x="1089630" y="137631"/>
                        <a:pt x="1086963" y="141156"/>
                      </a:cubicBezTo>
                      <a:cubicBezTo>
                        <a:pt x="1075438" y="156110"/>
                        <a:pt x="1083153" y="175065"/>
                        <a:pt x="1098870" y="183447"/>
                      </a:cubicBezTo>
                      <a:cubicBezTo>
                        <a:pt x="1119634" y="194496"/>
                        <a:pt x="1141922" y="184209"/>
                        <a:pt x="1153257" y="164778"/>
                      </a:cubicBezTo>
                      <a:cubicBezTo>
                        <a:pt x="1177737" y="122868"/>
                        <a:pt x="1161830" y="55907"/>
                        <a:pt x="1129159" y="22950"/>
                      </a:cubicBezTo>
                      <a:cubicBezTo>
                        <a:pt x="1111919" y="5520"/>
                        <a:pt x="1088106" y="-3148"/>
                        <a:pt x="1064008" y="1043"/>
                      </a:cubicBezTo>
                      <a:cubicBezTo>
                        <a:pt x="1037910" y="5615"/>
                        <a:pt x="1017431" y="24474"/>
                        <a:pt x="1002095" y="45429"/>
                      </a:cubicBezTo>
                      <a:cubicBezTo>
                        <a:pt x="983617" y="70671"/>
                        <a:pt x="972473" y="100674"/>
                        <a:pt x="962186" y="130107"/>
                      </a:cubicBezTo>
                      <a:cubicBezTo>
                        <a:pt x="949994" y="165159"/>
                        <a:pt x="940564" y="201163"/>
                        <a:pt x="934087" y="237739"/>
                      </a:cubicBezTo>
                      <a:cubicBezTo>
                        <a:pt x="928562" y="269267"/>
                        <a:pt x="926943" y="301461"/>
                        <a:pt x="920466" y="332799"/>
                      </a:cubicBezTo>
                      <a:cubicBezTo>
                        <a:pt x="915609" y="356421"/>
                        <a:pt x="906369" y="381376"/>
                        <a:pt x="887986" y="392139"/>
                      </a:cubicBezTo>
                      <a:cubicBezTo>
                        <a:pt x="879699" y="396997"/>
                        <a:pt x="868555" y="399569"/>
                        <a:pt x="861602" y="399950"/>
                      </a:cubicBezTo>
                      <a:cubicBezTo>
                        <a:pt x="847410" y="400712"/>
                        <a:pt x="836646" y="399474"/>
                        <a:pt x="825788" y="397759"/>
                      </a:cubicBezTo>
                      <a:cubicBezTo>
                        <a:pt x="795022" y="392901"/>
                        <a:pt x="765590" y="383281"/>
                        <a:pt x="735872" y="374042"/>
                      </a:cubicBezTo>
                      <a:cubicBezTo>
                        <a:pt x="632145" y="341657"/>
                        <a:pt x="520226" y="311367"/>
                        <a:pt x="410117" y="316225"/>
                      </a:cubicBezTo>
                      <a:cubicBezTo>
                        <a:pt x="316962" y="310129"/>
                        <a:pt x="223617" y="332608"/>
                        <a:pt x="145988" y="390806"/>
                      </a:cubicBezTo>
                      <a:cubicBezTo>
                        <a:pt x="47976" y="464148"/>
                        <a:pt x="-12698" y="583306"/>
                        <a:pt x="2256" y="708369"/>
                      </a:cubicBezTo>
                      <a:close/>
                      <a:moveTo>
                        <a:pt x="1698754" y="1731831"/>
                      </a:moveTo>
                      <a:cubicBezTo>
                        <a:pt x="1646271" y="1716496"/>
                        <a:pt x="1596455" y="1693921"/>
                        <a:pt x="1549497" y="1665918"/>
                      </a:cubicBezTo>
                      <a:cubicBezTo>
                        <a:pt x="1504349" y="1638962"/>
                        <a:pt x="1461105" y="1607910"/>
                        <a:pt x="1426625" y="1567429"/>
                      </a:cubicBezTo>
                      <a:cubicBezTo>
                        <a:pt x="1374237" y="1505803"/>
                        <a:pt x="1346615" y="1389883"/>
                        <a:pt x="1427863" y="1340163"/>
                      </a:cubicBezTo>
                      <a:cubicBezTo>
                        <a:pt x="1508921" y="1290537"/>
                        <a:pt x="1617506" y="1345116"/>
                        <a:pt x="1678180" y="1403885"/>
                      </a:cubicBezTo>
                      <a:cubicBezTo>
                        <a:pt x="1754571" y="1477799"/>
                        <a:pt x="1792575" y="1605243"/>
                        <a:pt x="1726757" y="1699350"/>
                      </a:cubicBezTo>
                      <a:cubicBezTo>
                        <a:pt x="1718376" y="1711352"/>
                        <a:pt x="1708946" y="1722115"/>
                        <a:pt x="1698659" y="1731926"/>
                      </a:cubicBezTo>
                      <a:close/>
                      <a:moveTo>
                        <a:pt x="1525971" y="271267"/>
                      </a:moveTo>
                      <a:cubicBezTo>
                        <a:pt x="1577596" y="217546"/>
                        <a:pt x="1678085" y="210021"/>
                        <a:pt x="1729044" y="269553"/>
                      </a:cubicBezTo>
                      <a:cubicBezTo>
                        <a:pt x="1763810" y="310224"/>
                        <a:pt x="1756952" y="368136"/>
                        <a:pt x="1741426" y="415476"/>
                      </a:cubicBezTo>
                      <a:cubicBezTo>
                        <a:pt x="1722281" y="473864"/>
                        <a:pt x="1691705" y="528918"/>
                        <a:pt x="1665416" y="584163"/>
                      </a:cubicBezTo>
                      <a:cubicBezTo>
                        <a:pt x="1648938" y="618739"/>
                        <a:pt x="1632555" y="653315"/>
                        <a:pt x="1616077" y="687795"/>
                      </a:cubicBezTo>
                      <a:cubicBezTo>
                        <a:pt x="1573214" y="640551"/>
                        <a:pt x="1534353" y="589878"/>
                        <a:pt x="1506159" y="532919"/>
                      </a:cubicBezTo>
                      <a:cubicBezTo>
                        <a:pt x="1465963" y="451480"/>
                        <a:pt x="1459010" y="340895"/>
                        <a:pt x="1525971" y="271267"/>
                      </a:cubicBezTo>
                      <a:close/>
                      <a:moveTo>
                        <a:pt x="1859060" y="1107753"/>
                      </a:moveTo>
                      <a:cubicBezTo>
                        <a:pt x="1824865" y="1125946"/>
                        <a:pt x="1788670" y="1142900"/>
                        <a:pt x="1751046" y="1153282"/>
                      </a:cubicBezTo>
                      <a:cubicBezTo>
                        <a:pt x="1721043" y="1158807"/>
                        <a:pt x="1690658" y="1160807"/>
                        <a:pt x="1660463" y="1154806"/>
                      </a:cubicBezTo>
                      <a:cubicBezTo>
                        <a:pt x="1615887" y="1145948"/>
                        <a:pt x="1571119" y="1121183"/>
                        <a:pt x="1555974" y="1075082"/>
                      </a:cubicBezTo>
                      <a:cubicBezTo>
                        <a:pt x="1540734" y="1028600"/>
                        <a:pt x="1553021" y="977641"/>
                        <a:pt x="1570071" y="933540"/>
                      </a:cubicBezTo>
                      <a:cubicBezTo>
                        <a:pt x="1586073" y="892202"/>
                        <a:pt x="1607886" y="854007"/>
                        <a:pt x="1632079" y="817240"/>
                      </a:cubicBezTo>
                      <a:cubicBezTo>
                        <a:pt x="1652748" y="836195"/>
                        <a:pt x="1673894" y="854673"/>
                        <a:pt x="1695420" y="872676"/>
                      </a:cubicBezTo>
                      <a:cubicBezTo>
                        <a:pt x="1773049" y="937541"/>
                        <a:pt x="1855821" y="997929"/>
                        <a:pt x="1934307" y="1062985"/>
                      </a:cubicBezTo>
                      <a:cubicBezTo>
                        <a:pt x="1909923" y="1079082"/>
                        <a:pt x="1884777" y="1094037"/>
                        <a:pt x="1859060" y="1107753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 w="9525" cap="flat" cmpd="sng">
                  <a:solidFill>
                    <a:schemeClr val="dk1"/>
                  </a:solidFill>
                  <a:prstDash val="solid"/>
                  <a:miter lim="8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1487" name="Google Shape;1487;p29"/>
                <p:cNvGrpSpPr/>
                <p:nvPr/>
              </p:nvGrpSpPr>
              <p:grpSpPr>
                <a:xfrm flipH="1">
                  <a:off x="970572" y="440762"/>
                  <a:ext cx="356541" cy="394811"/>
                  <a:chOff x="7002248" y="1579780"/>
                  <a:chExt cx="375109" cy="395959"/>
                </a:xfrm>
              </p:grpSpPr>
              <p:sp>
                <p:nvSpPr>
                  <p:cNvPr id="1488" name="Google Shape;1488;p29"/>
                  <p:cNvSpPr/>
                  <p:nvPr/>
                </p:nvSpPr>
                <p:spPr>
                  <a:xfrm>
                    <a:off x="7121549" y="1768411"/>
                    <a:ext cx="127369" cy="2073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369" h="207328" extrusionOk="0">
                        <a:moveTo>
                          <a:pt x="2293" y="159544"/>
                        </a:moveTo>
                        <a:cubicBezTo>
                          <a:pt x="7246" y="171926"/>
                          <a:pt x="13819" y="175736"/>
                          <a:pt x="20200" y="175641"/>
                        </a:cubicBezTo>
                        <a:cubicBezTo>
                          <a:pt x="29820" y="175546"/>
                          <a:pt x="38202" y="182689"/>
                          <a:pt x="40489" y="192214"/>
                        </a:cubicBezTo>
                        <a:cubicBezTo>
                          <a:pt x="42775" y="201454"/>
                          <a:pt x="48490" y="209074"/>
                          <a:pt x="61729" y="206978"/>
                        </a:cubicBezTo>
                        <a:cubicBezTo>
                          <a:pt x="75541" y="204883"/>
                          <a:pt x="82018" y="196120"/>
                          <a:pt x="84970" y="187261"/>
                        </a:cubicBezTo>
                        <a:cubicBezTo>
                          <a:pt x="88018" y="178117"/>
                          <a:pt x="96495" y="172212"/>
                          <a:pt x="105925" y="172212"/>
                        </a:cubicBezTo>
                        <a:cubicBezTo>
                          <a:pt x="116117" y="172212"/>
                          <a:pt x="126785" y="164306"/>
                          <a:pt x="127357" y="131731"/>
                        </a:cubicBezTo>
                        <a:cubicBezTo>
                          <a:pt x="128404" y="68199"/>
                          <a:pt x="66016" y="0"/>
                          <a:pt x="66016" y="0"/>
                        </a:cubicBezTo>
                        <a:cubicBezTo>
                          <a:pt x="66016" y="0"/>
                          <a:pt x="-14756" y="116586"/>
                          <a:pt x="2389" y="159544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89" name="Google Shape;1489;p29"/>
                  <p:cNvSpPr/>
                  <p:nvPr/>
                </p:nvSpPr>
                <p:spPr>
                  <a:xfrm>
                    <a:off x="7013407" y="1768391"/>
                    <a:ext cx="176443" cy="1380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6443" h="138014" extrusionOk="0">
                        <a:moveTo>
                          <a:pt x="10804" y="36501"/>
                        </a:moveTo>
                        <a:cubicBezTo>
                          <a:pt x="3565" y="47550"/>
                          <a:pt x="4136" y="55265"/>
                          <a:pt x="7851" y="60599"/>
                        </a:cubicBezTo>
                        <a:cubicBezTo>
                          <a:pt x="13376" y="68600"/>
                          <a:pt x="12233" y="79744"/>
                          <a:pt x="5851" y="86983"/>
                        </a:cubicBezTo>
                        <a:cubicBezTo>
                          <a:pt x="-436" y="94127"/>
                          <a:pt x="-3293" y="103176"/>
                          <a:pt x="5756" y="113082"/>
                        </a:cubicBezTo>
                        <a:cubicBezTo>
                          <a:pt x="15281" y="123464"/>
                          <a:pt x="25949" y="124036"/>
                          <a:pt x="34902" y="121464"/>
                        </a:cubicBezTo>
                        <a:cubicBezTo>
                          <a:pt x="43951" y="118892"/>
                          <a:pt x="53666" y="122607"/>
                          <a:pt x="58905" y="130513"/>
                        </a:cubicBezTo>
                        <a:cubicBezTo>
                          <a:pt x="64620" y="139085"/>
                          <a:pt x="77002" y="143562"/>
                          <a:pt x="103863" y="125655"/>
                        </a:cubicBezTo>
                        <a:cubicBezTo>
                          <a:pt x="156060" y="90793"/>
                          <a:pt x="176443" y="20"/>
                          <a:pt x="176443" y="20"/>
                        </a:cubicBezTo>
                        <a:cubicBezTo>
                          <a:pt x="176443" y="20"/>
                          <a:pt x="36140" y="-2075"/>
                          <a:pt x="10899" y="3640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90" name="Google Shape;1490;p29"/>
                  <p:cNvSpPr/>
                  <p:nvPr/>
                </p:nvSpPr>
                <p:spPr>
                  <a:xfrm>
                    <a:off x="7002248" y="1649538"/>
                    <a:ext cx="187507" cy="1376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7507" h="137606" extrusionOk="0">
                        <a:moveTo>
                          <a:pt x="67016" y="1"/>
                        </a:moveTo>
                        <a:cubicBezTo>
                          <a:pt x="53872" y="-94"/>
                          <a:pt x="47871" y="4669"/>
                          <a:pt x="45490" y="10574"/>
                        </a:cubicBezTo>
                        <a:cubicBezTo>
                          <a:pt x="41870" y="19623"/>
                          <a:pt x="32155" y="24766"/>
                          <a:pt x="22630" y="23242"/>
                        </a:cubicBezTo>
                        <a:cubicBezTo>
                          <a:pt x="13295" y="21814"/>
                          <a:pt x="4247" y="24290"/>
                          <a:pt x="1008" y="37435"/>
                        </a:cubicBezTo>
                        <a:cubicBezTo>
                          <a:pt x="-2326" y="51151"/>
                          <a:pt x="3104" y="60580"/>
                          <a:pt x="10057" y="66867"/>
                        </a:cubicBezTo>
                        <a:cubicBezTo>
                          <a:pt x="17201" y="73153"/>
                          <a:pt x="19391" y="83440"/>
                          <a:pt x="15677" y="92299"/>
                        </a:cubicBezTo>
                        <a:cubicBezTo>
                          <a:pt x="11771" y="101824"/>
                          <a:pt x="14819" y="114873"/>
                          <a:pt x="44252" y="127922"/>
                        </a:cubicBezTo>
                        <a:cubicBezTo>
                          <a:pt x="101592" y="153259"/>
                          <a:pt x="187507" y="120874"/>
                          <a:pt x="187507" y="120874"/>
                        </a:cubicBezTo>
                        <a:cubicBezTo>
                          <a:pt x="187507" y="120874"/>
                          <a:pt x="112546" y="382"/>
                          <a:pt x="66921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91" name="Google Shape;1491;p29"/>
                  <p:cNvSpPr/>
                  <p:nvPr/>
                </p:nvSpPr>
                <p:spPr>
                  <a:xfrm>
                    <a:off x="7134688" y="1579780"/>
                    <a:ext cx="127369" cy="2072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369" h="207299" extrusionOk="0">
                        <a:moveTo>
                          <a:pt x="125076" y="47851"/>
                        </a:moveTo>
                        <a:cubicBezTo>
                          <a:pt x="120123" y="35469"/>
                          <a:pt x="113551" y="31659"/>
                          <a:pt x="107169" y="31754"/>
                        </a:cubicBezTo>
                        <a:cubicBezTo>
                          <a:pt x="97549" y="31849"/>
                          <a:pt x="89167" y="24706"/>
                          <a:pt x="86881" y="15181"/>
                        </a:cubicBezTo>
                        <a:cubicBezTo>
                          <a:pt x="84595" y="5941"/>
                          <a:pt x="78880" y="-1679"/>
                          <a:pt x="65640" y="322"/>
                        </a:cubicBezTo>
                        <a:cubicBezTo>
                          <a:pt x="51829" y="2417"/>
                          <a:pt x="45352" y="11180"/>
                          <a:pt x="42399" y="20038"/>
                        </a:cubicBezTo>
                        <a:cubicBezTo>
                          <a:pt x="39351" y="29182"/>
                          <a:pt x="30874" y="35088"/>
                          <a:pt x="21444" y="35088"/>
                        </a:cubicBezTo>
                        <a:cubicBezTo>
                          <a:pt x="11253" y="35088"/>
                          <a:pt x="585" y="42994"/>
                          <a:pt x="13" y="75569"/>
                        </a:cubicBezTo>
                        <a:cubicBezTo>
                          <a:pt x="-1035" y="139101"/>
                          <a:pt x="61354" y="207300"/>
                          <a:pt x="61354" y="207300"/>
                        </a:cubicBezTo>
                        <a:cubicBezTo>
                          <a:pt x="61354" y="207300"/>
                          <a:pt x="142126" y="90714"/>
                          <a:pt x="124981" y="4775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92" name="Google Shape;1492;p29"/>
                  <p:cNvSpPr/>
                  <p:nvPr/>
                </p:nvSpPr>
                <p:spPr>
                  <a:xfrm>
                    <a:off x="7189755" y="1768391"/>
                    <a:ext cx="176443" cy="1380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6443" h="138014" extrusionOk="0">
                        <a:moveTo>
                          <a:pt x="165640" y="36501"/>
                        </a:moveTo>
                        <a:cubicBezTo>
                          <a:pt x="172879" y="47550"/>
                          <a:pt x="172308" y="55265"/>
                          <a:pt x="168593" y="60599"/>
                        </a:cubicBezTo>
                        <a:cubicBezTo>
                          <a:pt x="163068" y="68600"/>
                          <a:pt x="164211" y="79744"/>
                          <a:pt x="170593" y="86983"/>
                        </a:cubicBezTo>
                        <a:cubicBezTo>
                          <a:pt x="176879" y="94127"/>
                          <a:pt x="179737" y="103176"/>
                          <a:pt x="170688" y="113082"/>
                        </a:cubicBezTo>
                        <a:cubicBezTo>
                          <a:pt x="161163" y="123464"/>
                          <a:pt x="150495" y="124036"/>
                          <a:pt x="141542" y="121464"/>
                        </a:cubicBezTo>
                        <a:cubicBezTo>
                          <a:pt x="132493" y="118892"/>
                          <a:pt x="122777" y="122607"/>
                          <a:pt x="117539" y="130513"/>
                        </a:cubicBezTo>
                        <a:cubicBezTo>
                          <a:pt x="111824" y="139085"/>
                          <a:pt x="99441" y="143562"/>
                          <a:pt x="72581" y="125655"/>
                        </a:cubicBezTo>
                        <a:cubicBezTo>
                          <a:pt x="20384" y="90793"/>
                          <a:pt x="0" y="20"/>
                          <a:pt x="0" y="20"/>
                        </a:cubicBezTo>
                        <a:cubicBezTo>
                          <a:pt x="0" y="20"/>
                          <a:pt x="140303" y="-2075"/>
                          <a:pt x="165545" y="3640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93" name="Google Shape;1493;p29"/>
                  <p:cNvSpPr/>
                  <p:nvPr/>
                </p:nvSpPr>
                <p:spPr>
                  <a:xfrm>
                    <a:off x="7189850" y="1649538"/>
                    <a:ext cx="187507" cy="1376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7507" h="137606" extrusionOk="0">
                        <a:moveTo>
                          <a:pt x="120491" y="1"/>
                        </a:moveTo>
                        <a:cubicBezTo>
                          <a:pt x="133636" y="-94"/>
                          <a:pt x="139637" y="4669"/>
                          <a:pt x="142018" y="10574"/>
                        </a:cubicBezTo>
                        <a:cubicBezTo>
                          <a:pt x="145637" y="19623"/>
                          <a:pt x="155353" y="24766"/>
                          <a:pt x="164878" y="23242"/>
                        </a:cubicBezTo>
                        <a:cubicBezTo>
                          <a:pt x="174212" y="21814"/>
                          <a:pt x="183261" y="24290"/>
                          <a:pt x="186500" y="37435"/>
                        </a:cubicBezTo>
                        <a:cubicBezTo>
                          <a:pt x="189833" y="51151"/>
                          <a:pt x="184404" y="60580"/>
                          <a:pt x="177451" y="66867"/>
                        </a:cubicBezTo>
                        <a:cubicBezTo>
                          <a:pt x="170307" y="73153"/>
                          <a:pt x="168116" y="83440"/>
                          <a:pt x="171831" y="92299"/>
                        </a:cubicBezTo>
                        <a:cubicBezTo>
                          <a:pt x="175736" y="101824"/>
                          <a:pt x="172688" y="114873"/>
                          <a:pt x="143256" y="127922"/>
                        </a:cubicBezTo>
                        <a:cubicBezTo>
                          <a:pt x="85915" y="153259"/>
                          <a:pt x="0" y="120874"/>
                          <a:pt x="0" y="120874"/>
                        </a:cubicBezTo>
                        <a:cubicBezTo>
                          <a:pt x="0" y="120874"/>
                          <a:pt x="74962" y="382"/>
                          <a:pt x="120587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94" name="Google Shape;1494;p29"/>
                  <p:cNvSpPr/>
                  <p:nvPr/>
                </p:nvSpPr>
                <p:spPr>
                  <a:xfrm>
                    <a:off x="7182555" y="1786223"/>
                    <a:ext cx="15296" cy="18764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296" h="187642" extrusionOk="0">
                        <a:moveTo>
                          <a:pt x="1771" y="187643"/>
                        </a:moveTo>
                        <a:cubicBezTo>
                          <a:pt x="-2896" y="124873"/>
                          <a:pt x="1676" y="61341"/>
                          <a:pt x="15297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95" name="Google Shape;1495;p29"/>
                  <p:cNvSpPr/>
                  <p:nvPr/>
                </p:nvSpPr>
                <p:spPr>
                  <a:xfrm>
                    <a:off x="7014972" y="1789556"/>
                    <a:ext cx="161353" cy="833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353" h="83343" extrusionOk="0">
                        <a:moveTo>
                          <a:pt x="161354" y="0"/>
                        </a:moveTo>
                        <a:cubicBezTo>
                          <a:pt x="111823" y="35433"/>
                          <a:pt x="57340" y="63627"/>
                          <a:pt x="0" y="83344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96" name="Google Shape;1496;p29"/>
                  <p:cNvSpPr/>
                  <p:nvPr/>
                </p:nvSpPr>
                <p:spPr>
                  <a:xfrm>
                    <a:off x="7007161" y="1681162"/>
                    <a:ext cx="165258" cy="892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258" h="89249" extrusionOk="0">
                        <a:moveTo>
                          <a:pt x="165259" y="89249"/>
                        </a:moveTo>
                        <a:cubicBezTo>
                          <a:pt x="108871" y="62008"/>
                          <a:pt x="53721" y="32290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97" name="Google Shape;1497;p29"/>
                  <p:cNvSpPr/>
                  <p:nvPr/>
                </p:nvSpPr>
                <p:spPr>
                  <a:xfrm>
                    <a:off x="7190288" y="1580483"/>
                    <a:ext cx="16041" cy="18507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041" h="185070" extrusionOk="0">
                        <a:moveTo>
                          <a:pt x="229" y="185071"/>
                        </a:moveTo>
                        <a:cubicBezTo>
                          <a:pt x="-1199" y="123063"/>
                          <a:pt x="4039" y="60865"/>
                          <a:pt x="16041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98" name="Google Shape;1498;p29"/>
                  <p:cNvSpPr/>
                  <p:nvPr/>
                </p:nvSpPr>
                <p:spPr>
                  <a:xfrm>
                    <a:off x="7204138" y="1688020"/>
                    <a:ext cx="172116" cy="823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2116" h="82391" extrusionOk="0">
                        <a:moveTo>
                          <a:pt x="172117" y="0"/>
                        </a:moveTo>
                        <a:cubicBezTo>
                          <a:pt x="115919" y="29908"/>
                          <a:pt x="58484" y="57436"/>
                          <a:pt x="0" y="82391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99" name="Google Shape;1499;p29"/>
                  <p:cNvSpPr/>
                  <p:nvPr/>
                </p:nvSpPr>
                <p:spPr>
                  <a:xfrm>
                    <a:off x="7201947" y="1787652"/>
                    <a:ext cx="157829" cy="943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7829" h="94392" extrusionOk="0">
                        <a:moveTo>
                          <a:pt x="157829" y="94393"/>
                        </a:moveTo>
                        <a:cubicBezTo>
                          <a:pt x="102203" y="68580"/>
                          <a:pt x="49244" y="36862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00" name="Google Shape;1500;p29"/>
                  <p:cNvSpPr/>
                  <p:nvPr/>
                </p:nvSpPr>
                <p:spPr>
                  <a:xfrm>
                    <a:off x="7162502" y="1751066"/>
                    <a:ext cx="57783" cy="591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7783" h="59177" extrusionOk="0">
                        <a:moveTo>
                          <a:pt x="54114" y="43730"/>
                        </a:moveTo>
                        <a:cubicBezTo>
                          <a:pt x="57352" y="37824"/>
                          <a:pt x="58495" y="30871"/>
                          <a:pt x="57352" y="24299"/>
                        </a:cubicBezTo>
                        <a:cubicBezTo>
                          <a:pt x="55162" y="11630"/>
                          <a:pt x="43922" y="1248"/>
                          <a:pt x="31349" y="105"/>
                        </a:cubicBezTo>
                        <a:cubicBezTo>
                          <a:pt x="18776" y="-1038"/>
                          <a:pt x="5917" y="7249"/>
                          <a:pt x="1631" y="19346"/>
                        </a:cubicBezTo>
                        <a:cubicBezTo>
                          <a:pt x="-1798" y="29061"/>
                          <a:pt x="393" y="40491"/>
                          <a:pt x="6203" y="48778"/>
                        </a:cubicBezTo>
                        <a:cubicBezTo>
                          <a:pt x="18014" y="65637"/>
                          <a:pt x="44875" y="60589"/>
                          <a:pt x="54114" y="4373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501" name="Google Shape;1501;p29"/>
                <p:cNvGrpSpPr/>
                <p:nvPr/>
              </p:nvGrpSpPr>
              <p:grpSpPr>
                <a:xfrm flipH="1">
                  <a:off x="142526" y="1819965"/>
                  <a:ext cx="350137" cy="387862"/>
                  <a:chOff x="7880155" y="2962994"/>
                  <a:chExt cx="368371" cy="388990"/>
                </a:xfrm>
              </p:grpSpPr>
              <p:sp>
                <p:nvSpPr>
                  <p:cNvPr id="1502" name="Google Shape;1502;p29"/>
                  <p:cNvSpPr/>
                  <p:nvPr/>
                </p:nvSpPr>
                <p:spPr>
                  <a:xfrm>
                    <a:off x="7997242" y="3148393"/>
                    <a:ext cx="125023" cy="203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023" h="203591" extrusionOk="0">
                        <a:moveTo>
                          <a:pt x="2329" y="156591"/>
                        </a:moveTo>
                        <a:cubicBezTo>
                          <a:pt x="7186" y="168688"/>
                          <a:pt x="13663" y="172403"/>
                          <a:pt x="19855" y="172403"/>
                        </a:cubicBezTo>
                        <a:cubicBezTo>
                          <a:pt x="29284" y="172307"/>
                          <a:pt x="37571" y="179356"/>
                          <a:pt x="39762" y="188690"/>
                        </a:cubicBezTo>
                        <a:cubicBezTo>
                          <a:pt x="41953" y="197834"/>
                          <a:pt x="47667" y="205264"/>
                          <a:pt x="60622" y="203264"/>
                        </a:cubicBezTo>
                        <a:cubicBezTo>
                          <a:pt x="74147" y="201168"/>
                          <a:pt x="80529" y="192596"/>
                          <a:pt x="83482" y="183833"/>
                        </a:cubicBezTo>
                        <a:cubicBezTo>
                          <a:pt x="86434" y="174879"/>
                          <a:pt x="94721" y="169069"/>
                          <a:pt x="104056" y="169069"/>
                        </a:cubicBezTo>
                        <a:cubicBezTo>
                          <a:pt x="114057" y="169069"/>
                          <a:pt x="124534" y="161354"/>
                          <a:pt x="125011" y="129350"/>
                        </a:cubicBezTo>
                        <a:cubicBezTo>
                          <a:pt x="126058" y="66961"/>
                          <a:pt x="64813" y="0"/>
                          <a:pt x="64813" y="0"/>
                        </a:cubicBezTo>
                        <a:cubicBezTo>
                          <a:pt x="64813" y="0"/>
                          <a:pt x="-14435" y="114491"/>
                          <a:pt x="2329" y="15668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03" name="Google Shape;1503;p29"/>
                  <p:cNvSpPr/>
                  <p:nvPr/>
                </p:nvSpPr>
                <p:spPr>
                  <a:xfrm>
                    <a:off x="7891016" y="3148182"/>
                    <a:ext cx="173420" cy="135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3420" h="135633" extrusionOk="0">
                        <a:moveTo>
                          <a:pt x="10733" y="35930"/>
                        </a:moveTo>
                        <a:cubicBezTo>
                          <a:pt x="3589" y="46788"/>
                          <a:pt x="4256" y="54408"/>
                          <a:pt x="7780" y="59552"/>
                        </a:cubicBezTo>
                        <a:cubicBezTo>
                          <a:pt x="13209" y="67458"/>
                          <a:pt x="12067" y="78316"/>
                          <a:pt x="5780" y="85460"/>
                        </a:cubicBezTo>
                        <a:cubicBezTo>
                          <a:pt x="-411" y="92413"/>
                          <a:pt x="-3269" y="101367"/>
                          <a:pt x="5685" y="111082"/>
                        </a:cubicBezTo>
                        <a:cubicBezTo>
                          <a:pt x="15019" y="121274"/>
                          <a:pt x="25592" y="121845"/>
                          <a:pt x="34355" y="119274"/>
                        </a:cubicBezTo>
                        <a:cubicBezTo>
                          <a:pt x="43309" y="116702"/>
                          <a:pt x="52738" y="120417"/>
                          <a:pt x="57977" y="128227"/>
                        </a:cubicBezTo>
                        <a:cubicBezTo>
                          <a:pt x="63597" y="136704"/>
                          <a:pt x="75789" y="141086"/>
                          <a:pt x="102173" y="123465"/>
                        </a:cubicBezTo>
                        <a:cubicBezTo>
                          <a:pt x="153513" y="89270"/>
                          <a:pt x="173420" y="21"/>
                          <a:pt x="173420" y="21"/>
                        </a:cubicBezTo>
                        <a:cubicBezTo>
                          <a:pt x="173420" y="21"/>
                          <a:pt x="35593" y="-2075"/>
                          <a:pt x="10828" y="3583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04" name="Google Shape;1504;p29"/>
                  <p:cNvSpPr/>
                  <p:nvPr/>
                </p:nvSpPr>
                <p:spPr>
                  <a:xfrm>
                    <a:off x="7880155" y="3031426"/>
                    <a:ext cx="184185" cy="135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4185" h="135190" extrusionOk="0">
                        <a:moveTo>
                          <a:pt x="65790" y="95"/>
                        </a:moveTo>
                        <a:cubicBezTo>
                          <a:pt x="52931" y="0"/>
                          <a:pt x="47025" y="4667"/>
                          <a:pt x="44739" y="10478"/>
                        </a:cubicBezTo>
                        <a:cubicBezTo>
                          <a:pt x="41215" y="19431"/>
                          <a:pt x="31595" y="24384"/>
                          <a:pt x="22260" y="22955"/>
                        </a:cubicBezTo>
                        <a:cubicBezTo>
                          <a:pt x="13116" y="21527"/>
                          <a:pt x="4258" y="24003"/>
                          <a:pt x="1020" y="36862"/>
                        </a:cubicBezTo>
                        <a:cubicBezTo>
                          <a:pt x="-2314" y="50387"/>
                          <a:pt x="3020" y="59627"/>
                          <a:pt x="9878" y="65723"/>
                        </a:cubicBezTo>
                        <a:cubicBezTo>
                          <a:pt x="16831" y="71914"/>
                          <a:pt x="19022" y="82010"/>
                          <a:pt x="15402" y="90678"/>
                        </a:cubicBezTo>
                        <a:cubicBezTo>
                          <a:pt x="11497" y="100108"/>
                          <a:pt x="14545" y="112871"/>
                          <a:pt x="43501" y="125635"/>
                        </a:cubicBezTo>
                        <a:cubicBezTo>
                          <a:pt x="99794" y="150590"/>
                          <a:pt x="184185" y="118777"/>
                          <a:pt x="184185" y="118777"/>
                        </a:cubicBezTo>
                        <a:cubicBezTo>
                          <a:pt x="184185" y="118777"/>
                          <a:pt x="110557" y="476"/>
                          <a:pt x="65790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05" name="Google Shape;1505;p29"/>
                  <p:cNvSpPr/>
                  <p:nvPr/>
                </p:nvSpPr>
                <p:spPr>
                  <a:xfrm>
                    <a:off x="8010416" y="2962994"/>
                    <a:ext cx="125023" cy="203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023" h="203591" extrusionOk="0">
                        <a:moveTo>
                          <a:pt x="122695" y="47001"/>
                        </a:moveTo>
                        <a:cubicBezTo>
                          <a:pt x="117837" y="34904"/>
                          <a:pt x="111361" y="31189"/>
                          <a:pt x="105169" y="31189"/>
                        </a:cubicBezTo>
                        <a:cubicBezTo>
                          <a:pt x="95740" y="31284"/>
                          <a:pt x="87453" y="24236"/>
                          <a:pt x="85262" y="14901"/>
                        </a:cubicBezTo>
                        <a:cubicBezTo>
                          <a:pt x="83071" y="5757"/>
                          <a:pt x="77356" y="-1672"/>
                          <a:pt x="64402" y="328"/>
                        </a:cubicBezTo>
                        <a:cubicBezTo>
                          <a:pt x="50877" y="2424"/>
                          <a:pt x="44495" y="10996"/>
                          <a:pt x="41542" y="19759"/>
                        </a:cubicBezTo>
                        <a:cubicBezTo>
                          <a:pt x="38590" y="28713"/>
                          <a:pt x="30303" y="34523"/>
                          <a:pt x="20968" y="34523"/>
                        </a:cubicBezTo>
                        <a:cubicBezTo>
                          <a:pt x="10967" y="34523"/>
                          <a:pt x="490" y="42238"/>
                          <a:pt x="13" y="74242"/>
                        </a:cubicBezTo>
                        <a:cubicBezTo>
                          <a:pt x="-1034" y="136631"/>
                          <a:pt x="60211" y="203592"/>
                          <a:pt x="60211" y="203592"/>
                        </a:cubicBezTo>
                        <a:cubicBezTo>
                          <a:pt x="60211" y="203592"/>
                          <a:pt x="139459" y="89101"/>
                          <a:pt x="122695" y="4690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06" name="Google Shape;1506;p29"/>
                  <p:cNvSpPr/>
                  <p:nvPr/>
                </p:nvSpPr>
                <p:spPr>
                  <a:xfrm>
                    <a:off x="8064246" y="3148182"/>
                    <a:ext cx="173419" cy="135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3419" h="135633" extrusionOk="0">
                        <a:moveTo>
                          <a:pt x="162687" y="35930"/>
                        </a:moveTo>
                        <a:cubicBezTo>
                          <a:pt x="169831" y="46788"/>
                          <a:pt x="169164" y="54408"/>
                          <a:pt x="165640" y="59552"/>
                        </a:cubicBezTo>
                        <a:cubicBezTo>
                          <a:pt x="160210" y="67458"/>
                          <a:pt x="161353" y="78316"/>
                          <a:pt x="167640" y="85460"/>
                        </a:cubicBezTo>
                        <a:cubicBezTo>
                          <a:pt x="173831" y="92413"/>
                          <a:pt x="176689" y="101367"/>
                          <a:pt x="167735" y="111082"/>
                        </a:cubicBezTo>
                        <a:cubicBezTo>
                          <a:pt x="158401" y="121274"/>
                          <a:pt x="147828" y="121845"/>
                          <a:pt x="139065" y="119274"/>
                        </a:cubicBezTo>
                        <a:cubicBezTo>
                          <a:pt x="130111" y="116702"/>
                          <a:pt x="120682" y="120417"/>
                          <a:pt x="115443" y="128227"/>
                        </a:cubicBezTo>
                        <a:cubicBezTo>
                          <a:pt x="109823" y="136704"/>
                          <a:pt x="97631" y="141086"/>
                          <a:pt x="71247" y="123465"/>
                        </a:cubicBezTo>
                        <a:cubicBezTo>
                          <a:pt x="19907" y="89270"/>
                          <a:pt x="0" y="21"/>
                          <a:pt x="0" y="21"/>
                        </a:cubicBezTo>
                        <a:cubicBezTo>
                          <a:pt x="0" y="21"/>
                          <a:pt x="137826" y="-2075"/>
                          <a:pt x="162592" y="3583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07" name="Google Shape;1507;p29"/>
                  <p:cNvSpPr/>
                  <p:nvPr/>
                </p:nvSpPr>
                <p:spPr>
                  <a:xfrm>
                    <a:off x="8064341" y="3031426"/>
                    <a:ext cx="184185" cy="135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4185" h="135190" extrusionOk="0">
                        <a:moveTo>
                          <a:pt x="118396" y="95"/>
                        </a:moveTo>
                        <a:cubicBezTo>
                          <a:pt x="131254" y="0"/>
                          <a:pt x="137160" y="4667"/>
                          <a:pt x="139446" y="10478"/>
                        </a:cubicBezTo>
                        <a:cubicBezTo>
                          <a:pt x="142970" y="19431"/>
                          <a:pt x="152591" y="24384"/>
                          <a:pt x="161925" y="22955"/>
                        </a:cubicBezTo>
                        <a:cubicBezTo>
                          <a:pt x="171069" y="21527"/>
                          <a:pt x="179927" y="24003"/>
                          <a:pt x="183166" y="36862"/>
                        </a:cubicBezTo>
                        <a:cubicBezTo>
                          <a:pt x="186500" y="50387"/>
                          <a:pt x="181166" y="59627"/>
                          <a:pt x="174308" y="65723"/>
                        </a:cubicBezTo>
                        <a:cubicBezTo>
                          <a:pt x="167354" y="71914"/>
                          <a:pt x="165163" y="82010"/>
                          <a:pt x="168783" y="90678"/>
                        </a:cubicBezTo>
                        <a:cubicBezTo>
                          <a:pt x="172688" y="100108"/>
                          <a:pt x="169640" y="112871"/>
                          <a:pt x="140684" y="125635"/>
                        </a:cubicBezTo>
                        <a:cubicBezTo>
                          <a:pt x="84392" y="150590"/>
                          <a:pt x="0" y="118777"/>
                          <a:pt x="0" y="118777"/>
                        </a:cubicBezTo>
                        <a:cubicBezTo>
                          <a:pt x="0" y="118777"/>
                          <a:pt x="73628" y="476"/>
                          <a:pt x="118396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08" name="Google Shape;1508;p29"/>
                  <p:cNvSpPr/>
                  <p:nvPr/>
                </p:nvSpPr>
                <p:spPr>
                  <a:xfrm>
                    <a:off x="8057273" y="3165729"/>
                    <a:ext cx="15069" cy="18430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69" h="184308" extrusionOk="0">
                        <a:moveTo>
                          <a:pt x="1734" y="184309"/>
                        </a:moveTo>
                        <a:cubicBezTo>
                          <a:pt x="-2838" y="122682"/>
                          <a:pt x="1639" y="60293"/>
                          <a:pt x="15069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09" name="Google Shape;1509;p29"/>
                  <p:cNvSpPr/>
                  <p:nvPr/>
                </p:nvSpPr>
                <p:spPr>
                  <a:xfrm>
                    <a:off x="7892605" y="3169062"/>
                    <a:ext cx="158496" cy="818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8496" h="81819" extrusionOk="0">
                        <a:moveTo>
                          <a:pt x="158496" y="0"/>
                        </a:moveTo>
                        <a:cubicBezTo>
                          <a:pt x="109919" y="34766"/>
                          <a:pt x="56388" y="62484"/>
                          <a:pt x="0" y="8182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10" name="Google Shape;1510;p29"/>
                  <p:cNvSpPr/>
                  <p:nvPr/>
                </p:nvSpPr>
                <p:spPr>
                  <a:xfrm>
                    <a:off x="7884985" y="3062573"/>
                    <a:ext cx="162305" cy="876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2305" h="87629" extrusionOk="0">
                        <a:moveTo>
                          <a:pt x="162306" y="87630"/>
                        </a:moveTo>
                        <a:cubicBezTo>
                          <a:pt x="106966" y="60865"/>
                          <a:pt x="52768" y="31623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11" name="Google Shape;1511;p29"/>
                  <p:cNvSpPr/>
                  <p:nvPr/>
                </p:nvSpPr>
                <p:spPr>
                  <a:xfrm>
                    <a:off x="8064778" y="2963703"/>
                    <a:ext cx="15755" cy="18173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755" h="181737" extrusionOk="0">
                        <a:moveTo>
                          <a:pt x="230" y="181737"/>
                        </a:moveTo>
                        <a:cubicBezTo>
                          <a:pt x="-1199" y="120872"/>
                          <a:pt x="4040" y="59722"/>
                          <a:pt x="15756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12" name="Google Shape;1512;p29"/>
                  <p:cNvSpPr/>
                  <p:nvPr/>
                </p:nvSpPr>
                <p:spPr>
                  <a:xfrm>
                    <a:off x="8078342" y="3069336"/>
                    <a:ext cx="169068" cy="8096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9068" h="80962" extrusionOk="0">
                        <a:moveTo>
                          <a:pt x="169069" y="0"/>
                        </a:moveTo>
                        <a:cubicBezTo>
                          <a:pt x="113824" y="29337"/>
                          <a:pt x="57436" y="56388"/>
                          <a:pt x="0" y="80963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13" name="Google Shape;1513;p29"/>
                  <p:cNvSpPr/>
                  <p:nvPr/>
                </p:nvSpPr>
                <p:spPr>
                  <a:xfrm>
                    <a:off x="8076342" y="3167062"/>
                    <a:ext cx="154971" cy="927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4971" h="92773" extrusionOk="0">
                        <a:moveTo>
                          <a:pt x="154972" y="92774"/>
                        </a:moveTo>
                        <a:cubicBezTo>
                          <a:pt x="100298" y="67437"/>
                          <a:pt x="48292" y="36290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14" name="Google Shape;1514;p29"/>
                  <p:cNvSpPr/>
                  <p:nvPr/>
                </p:nvSpPr>
                <p:spPr>
                  <a:xfrm>
                    <a:off x="8037465" y="3131237"/>
                    <a:ext cx="56740" cy="581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740" h="58148" extrusionOk="0">
                        <a:moveTo>
                          <a:pt x="53165" y="42969"/>
                        </a:moveTo>
                        <a:cubicBezTo>
                          <a:pt x="56308" y="37254"/>
                          <a:pt x="57451" y="30301"/>
                          <a:pt x="56308" y="23824"/>
                        </a:cubicBezTo>
                        <a:cubicBezTo>
                          <a:pt x="54117" y="11441"/>
                          <a:pt x="43163" y="1154"/>
                          <a:pt x="30781" y="106"/>
                        </a:cubicBezTo>
                        <a:cubicBezTo>
                          <a:pt x="18398" y="-1037"/>
                          <a:pt x="5825" y="7155"/>
                          <a:pt x="1634" y="18966"/>
                        </a:cubicBezTo>
                        <a:cubicBezTo>
                          <a:pt x="-1794" y="28491"/>
                          <a:pt x="396" y="39730"/>
                          <a:pt x="6111" y="47922"/>
                        </a:cubicBezTo>
                        <a:cubicBezTo>
                          <a:pt x="17732" y="64495"/>
                          <a:pt x="44116" y="59542"/>
                          <a:pt x="53165" y="42969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515" name="Google Shape;1515;p29"/>
                <p:cNvGrpSpPr/>
                <p:nvPr/>
              </p:nvGrpSpPr>
              <p:grpSpPr>
                <a:xfrm flipH="1">
                  <a:off x="9774" y="430827"/>
                  <a:ext cx="252956" cy="306479"/>
                  <a:chOff x="8122062" y="1569816"/>
                  <a:chExt cx="266129" cy="307370"/>
                </a:xfrm>
              </p:grpSpPr>
              <p:sp>
                <p:nvSpPr>
                  <p:cNvPr id="1516" name="Google Shape;1516;p29"/>
                  <p:cNvSpPr/>
                  <p:nvPr/>
                </p:nvSpPr>
                <p:spPr>
                  <a:xfrm>
                    <a:off x="8273319" y="1760696"/>
                    <a:ext cx="74866" cy="1142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4866" h="114232" extrusionOk="0">
                        <a:moveTo>
                          <a:pt x="0" y="54197"/>
                        </a:moveTo>
                        <a:cubicBezTo>
                          <a:pt x="0" y="54197"/>
                          <a:pt x="-381" y="86963"/>
                          <a:pt x="24194" y="101918"/>
                        </a:cubicBezTo>
                        <a:cubicBezTo>
                          <a:pt x="48768" y="116872"/>
                          <a:pt x="74867" y="114014"/>
                          <a:pt x="74867" y="114014"/>
                        </a:cubicBezTo>
                        <a:cubicBezTo>
                          <a:pt x="74867" y="114014"/>
                          <a:pt x="46673" y="90869"/>
                          <a:pt x="50483" y="55245"/>
                        </a:cubicBezTo>
                        <a:cubicBezTo>
                          <a:pt x="54293" y="19622"/>
                          <a:pt x="37434" y="0"/>
                          <a:pt x="37434" y="0"/>
                        </a:cubicBezTo>
                        <a:lnTo>
                          <a:pt x="0" y="54102"/>
                        </a:ln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17" name="Google Shape;1517;p29"/>
                  <p:cNvSpPr/>
                  <p:nvPr/>
                </p:nvSpPr>
                <p:spPr>
                  <a:xfrm>
                    <a:off x="8159781" y="1760696"/>
                    <a:ext cx="74866" cy="1142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4866" h="114232" extrusionOk="0">
                        <a:moveTo>
                          <a:pt x="74866" y="54197"/>
                        </a:moveTo>
                        <a:cubicBezTo>
                          <a:pt x="74866" y="54197"/>
                          <a:pt x="75247" y="86963"/>
                          <a:pt x="50673" y="101918"/>
                        </a:cubicBezTo>
                        <a:cubicBezTo>
                          <a:pt x="26098" y="116872"/>
                          <a:pt x="0" y="114014"/>
                          <a:pt x="0" y="114014"/>
                        </a:cubicBezTo>
                        <a:cubicBezTo>
                          <a:pt x="0" y="114014"/>
                          <a:pt x="28194" y="90869"/>
                          <a:pt x="24384" y="55245"/>
                        </a:cubicBezTo>
                        <a:cubicBezTo>
                          <a:pt x="20574" y="19622"/>
                          <a:pt x="37433" y="0"/>
                          <a:pt x="37433" y="0"/>
                        </a:cubicBezTo>
                        <a:lnTo>
                          <a:pt x="74866" y="54102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18" name="Google Shape;1518;p29"/>
                  <p:cNvSpPr/>
                  <p:nvPr/>
                </p:nvSpPr>
                <p:spPr>
                  <a:xfrm>
                    <a:off x="8300431" y="1626679"/>
                    <a:ext cx="87759" cy="23118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7759" h="231182" extrusionOk="0">
                        <a:moveTo>
                          <a:pt x="33372" y="0"/>
                        </a:moveTo>
                        <a:cubicBezTo>
                          <a:pt x="33372" y="0"/>
                          <a:pt x="79569" y="51816"/>
                          <a:pt x="64805" y="134779"/>
                        </a:cubicBezTo>
                        <a:cubicBezTo>
                          <a:pt x="50041" y="217742"/>
                          <a:pt x="87760" y="229171"/>
                          <a:pt x="87760" y="229171"/>
                        </a:cubicBezTo>
                        <a:cubicBezTo>
                          <a:pt x="87760" y="229171"/>
                          <a:pt x="5178" y="249460"/>
                          <a:pt x="416" y="161163"/>
                        </a:cubicBezTo>
                        <a:cubicBezTo>
                          <a:pt x="-4347" y="72771"/>
                          <a:pt x="33372" y="0"/>
                          <a:pt x="33372" y="0"/>
                        </a:cubicBez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19" name="Google Shape;1519;p29"/>
                  <p:cNvSpPr/>
                  <p:nvPr/>
                </p:nvSpPr>
                <p:spPr>
                  <a:xfrm>
                    <a:off x="8122062" y="1626298"/>
                    <a:ext cx="86169" cy="2319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6169" h="231940" extrusionOk="0">
                        <a:moveTo>
                          <a:pt x="49721" y="0"/>
                        </a:moveTo>
                        <a:cubicBezTo>
                          <a:pt x="49721" y="0"/>
                          <a:pt x="4572" y="52768"/>
                          <a:pt x="21050" y="135445"/>
                        </a:cubicBezTo>
                        <a:cubicBezTo>
                          <a:pt x="37529" y="218122"/>
                          <a:pt x="0" y="230314"/>
                          <a:pt x="0" y="230314"/>
                        </a:cubicBezTo>
                        <a:cubicBezTo>
                          <a:pt x="0" y="230314"/>
                          <a:pt x="82963" y="248888"/>
                          <a:pt x="86011" y="160496"/>
                        </a:cubicBezTo>
                        <a:cubicBezTo>
                          <a:pt x="88963" y="72104"/>
                          <a:pt x="49721" y="95"/>
                          <a:pt x="49721" y="95"/>
                        </a:cubicBez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20" name="Google Shape;1520;p29"/>
                  <p:cNvSpPr/>
                  <p:nvPr/>
                </p:nvSpPr>
                <p:spPr>
                  <a:xfrm>
                    <a:off x="8161881" y="1569816"/>
                    <a:ext cx="186210" cy="30737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210" h="307370" extrusionOk="0">
                        <a:moveTo>
                          <a:pt x="68100" y="3713"/>
                        </a:moveTo>
                        <a:cubicBezTo>
                          <a:pt x="79149" y="-97"/>
                          <a:pt x="90960" y="-954"/>
                          <a:pt x="102485" y="1046"/>
                        </a:cubicBezTo>
                        <a:cubicBezTo>
                          <a:pt x="130107" y="5713"/>
                          <a:pt x="181352" y="24859"/>
                          <a:pt x="185924" y="102868"/>
                        </a:cubicBezTo>
                        <a:cubicBezTo>
                          <a:pt x="192305" y="210120"/>
                          <a:pt x="90007" y="307370"/>
                          <a:pt x="90007" y="307370"/>
                        </a:cubicBezTo>
                        <a:cubicBezTo>
                          <a:pt x="90007" y="307370"/>
                          <a:pt x="2853" y="204119"/>
                          <a:pt x="91" y="115537"/>
                        </a:cubicBezTo>
                        <a:cubicBezTo>
                          <a:pt x="-2290" y="38765"/>
                          <a:pt x="42668" y="12476"/>
                          <a:pt x="68100" y="3808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21" name="Google Shape;1521;p29"/>
                  <p:cNvSpPr/>
                  <p:nvPr/>
                </p:nvSpPr>
                <p:spPr>
                  <a:xfrm>
                    <a:off x="8252078" y="1598866"/>
                    <a:ext cx="77543" cy="2781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543" h="278129" extrusionOk="0">
                        <a:moveTo>
                          <a:pt x="0" y="278130"/>
                        </a:moveTo>
                        <a:cubicBezTo>
                          <a:pt x="21431" y="252222"/>
                          <a:pt x="37052" y="221742"/>
                          <a:pt x="48292" y="189833"/>
                        </a:cubicBezTo>
                        <a:cubicBezTo>
                          <a:pt x="59627" y="158020"/>
                          <a:pt x="66675" y="124777"/>
                          <a:pt x="72581" y="91440"/>
                        </a:cubicBezTo>
                        <a:cubicBezTo>
                          <a:pt x="75248" y="76105"/>
                          <a:pt x="77724" y="60674"/>
                          <a:pt x="77534" y="45053"/>
                        </a:cubicBezTo>
                        <a:cubicBezTo>
                          <a:pt x="77343" y="29432"/>
                          <a:pt x="74581" y="13716"/>
                          <a:pt x="67247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22" name="Google Shape;1522;p29"/>
                  <p:cNvSpPr/>
                  <p:nvPr/>
                </p:nvSpPr>
                <p:spPr>
                  <a:xfrm>
                    <a:off x="8177946" y="1596294"/>
                    <a:ext cx="73941" cy="2807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3941" h="280796" extrusionOk="0">
                        <a:moveTo>
                          <a:pt x="73942" y="280797"/>
                        </a:moveTo>
                        <a:cubicBezTo>
                          <a:pt x="50224" y="235649"/>
                          <a:pt x="31556" y="187071"/>
                          <a:pt x="15744" y="138493"/>
                        </a:cubicBezTo>
                        <a:cubicBezTo>
                          <a:pt x="8315" y="115824"/>
                          <a:pt x="1837" y="92678"/>
                          <a:pt x="313" y="68866"/>
                        </a:cubicBezTo>
                        <a:cubicBezTo>
                          <a:pt x="-1210" y="45053"/>
                          <a:pt x="2695" y="20383"/>
                          <a:pt x="14887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23" name="Google Shape;1523;p29"/>
                  <p:cNvSpPr/>
                  <p:nvPr/>
                </p:nvSpPr>
                <p:spPr>
                  <a:xfrm>
                    <a:off x="8348472" y="1677447"/>
                    <a:ext cx="39719" cy="1784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719" h="178403" extrusionOk="0">
                        <a:moveTo>
                          <a:pt x="39719" y="178403"/>
                        </a:moveTo>
                        <a:cubicBezTo>
                          <a:pt x="23431" y="174117"/>
                          <a:pt x="9715" y="162020"/>
                          <a:pt x="4667" y="145733"/>
                        </a:cubicBezTo>
                        <a:cubicBezTo>
                          <a:pt x="-381" y="129445"/>
                          <a:pt x="476" y="111919"/>
                          <a:pt x="2762" y="94964"/>
                        </a:cubicBezTo>
                        <a:cubicBezTo>
                          <a:pt x="4953" y="78010"/>
                          <a:pt x="8477" y="61246"/>
                          <a:pt x="8382" y="44101"/>
                        </a:cubicBezTo>
                        <a:cubicBezTo>
                          <a:pt x="8382" y="29051"/>
                          <a:pt x="5429" y="14002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24" name="Google Shape;1524;p29"/>
                  <p:cNvSpPr/>
                  <p:nvPr/>
                </p:nvSpPr>
                <p:spPr>
                  <a:xfrm>
                    <a:off x="8122062" y="1671066"/>
                    <a:ext cx="39242" cy="1855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242" h="185546" extrusionOk="0">
                        <a:moveTo>
                          <a:pt x="0" y="185547"/>
                        </a:moveTo>
                        <a:cubicBezTo>
                          <a:pt x="13145" y="181737"/>
                          <a:pt x="23336" y="171164"/>
                          <a:pt x="28480" y="158305"/>
                        </a:cubicBezTo>
                        <a:cubicBezTo>
                          <a:pt x="33623" y="145447"/>
                          <a:pt x="34290" y="131159"/>
                          <a:pt x="33433" y="117348"/>
                        </a:cubicBezTo>
                        <a:cubicBezTo>
                          <a:pt x="32576" y="103537"/>
                          <a:pt x="30385" y="89725"/>
                          <a:pt x="29813" y="75914"/>
                        </a:cubicBezTo>
                        <a:cubicBezTo>
                          <a:pt x="28956" y="54673"/>
                          <a:pt x="32195" y="20002"/>
                          <a:pt x="39243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25" name="Google Shape;1525;p29"/>
                  <p:cNvSpPr/>
                  <p:nvPr/>
                </p:nvSpPr>
                <p:spPr>
                  <a:xfrm>
                    <a:off x="8161400" y="1811369"/>
                    <a:ext cx="44291" cy="626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291" h="62674" extrusionOk="0">
                        <a:moveTo>
                          <a:pt x="0" y="62675"/>
                        </a:moveTo>
                        <a:cubicBezTo>
                          <a:pt x="24955" y="51530"/>
                          <a:pt x="41338" y="27432"/>
                          <a:pt x="44291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26" name="Google Shape;1526;p29"/>
                  <p:cNvSpPr/>
                  <p:nvPr/>
                </p:nvSpPr>
                <p:spPr>
                  <a:xfrm>
                    <a:off x="8303704" y="1815179"/>
                    <a:ext cx="44386" cy="595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386" h="59531" extrusionOk="0">
                        <a:moveTo>
                          <a:pt x="44387" y="59531"/>
                        </a:moveTo>
                        <a:cubicBezTo>
                          <a:pt x="21241" y="48577"/>
                          <a:pt x="2762" y="25813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527" name="Google Shape;1527;p29"/>
                <p:cNvGrpSpPr/>
                <p:nvPr/>
              </p:nvGrpSpPr>
              <p:grpSpPr>
                <a:xfrm flipH="1">
                  <a:off x="1805178" y="456225"/>
                  <a:ext cx="299913" cy="325529"/>
                  <a:chOff x="6183755" y="1595288"/>
                  <a:chExt cx="315532" cy="326476"/>
                </a:xfrm>
              </p:grpSpPr>
              <p:sp>
                <p:nvSpPr>
                  <p:cNvPr id="1528" name="Google Shape;1528;p29"/>
                  <p:cNvSpPr/>
                  <p:nvPr/>
                </p:nvSpPr>
                <p:spPr>
                  <a:xfrm>
                    <a:off x="6379464" y="1724120"/>
                    <a:ext cx="101631" cy="864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1631" h="86468" extrusionOk="0">
                        <a:moveTo>
                          <a:pt x="6477" y="65723"/>
                        </a:moveTo>
                        <a:cubicBezTo>
                          <a:pt x="6477" y="65723"/>
                          <a:pt x="27337" y="90773"/>
                          <a:pt x="55531" y="85820"/>
                        </a:cubicBezTo>
                        <a:cubicBezTo>
                          <a:pt x="83725" y="80867"/>
                          <a:pt x="101632" y="61341"/>
                          <a:pt x="101632" y="61341"/>
                        </a:cubicBezTo>
                        <a:cubicBezTo>
                          <a:pt x="101632" y="61341"/>
                          <a:pt x="65437" y="62579"/>
                          <a:pt x="45434" y="33052"/>
                        </a:cubicBezTo>
                        <a:cubicBezTo>
                          <a:pt x="25432" y="3524"/>
                          <a:pt x="0" y="0"/>
                          <a:pt x="0" y="0"/>
                        </a:cubicBezTo>
                        <a:lnTo>
                          <a:pt x="6477" y="65818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29" name="Google Shape;1529;p29"/>
                  <p:cNvSpPr/>
                  <p:nvPr/>
                </p:nvSpPr>
                <p:spPr>
                  <a:xfrm>
                    <a:off x="6293548" y="1799272"/>
                    <a:ext cx="77727" cy="1111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727" h="111156" extrusionOk="0">
                        <a:moveTo>
                          <a:pt x="63151" y="16192"/>
                        </a:moveTo>
                        <a:cubicBezTo>
                          <a:pt x="63151" y="16192"/>
                          <a:pt x="84487" y="40767"/>
                          <a:pt x="75534" y="68390"/>
                        </a:cubicBezTo>
                        <a:cubicBezTo>
                          <a:pt x="66580" y="96012"/>
                          <a:pt x="45053" y="111157"/>
                          <a:pt x="45053" y="111157"/>
                        </a:cubicBezTo>
                        <a:cubicBezTo>
                          <a:pt x="45053" y="111157"/>
                          <a:pt x="51530" y="74867"/>
                          <a:pt x="25622" y="50482"/>
                        </a:cubicBezTo>
                        <a:cubicBezTo>
                          <a:pt x="-190" y="26098"/>
                          <a:pt x="0" y="0"/>
                          <a:pt x="0" y="0"/>
                        </a:cubicBezTo>
                        <a:lnTo>
                          <a:pt x="63151" y="16097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30" name="Google Shape;1530;p29"/>
                  <p:cNvSpPr/>
                  <p:nvPr/>
                </p:nvSpPr>
                <p:spPr>
                  <a:xfrm>
                    <a:off x="6310693" y="1607153"/>
                    <a:ext cx="188594" cy="170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8594" h="170539" extrusionOk="0">
                        <a:moveTo>
                          <a:pt x="0" y="0"/>
                        </a:moveTo>
                        <a:cubicBezTo>
                          <a:pt x="0" y="0"/>
                          <a:pt x="68294" y="8477"/>
                          <a:pt x="110490" y="81058"/>
                        </a:cubicBezTo>
                        <a:cubicBezTo>
                          <a:pt x="152781" y="153638"/>
                          <a:pt x="188595" y="137255"/>
                          <a:pt x="188595" y="137255"/>
                        </a:cubicBezTo>
                        <a:cubicBezTo>
                          <a:pt x="188595" y="137255"/>
                          <a:pt x="139160" y="207550"/>
                          <a:pt x="78676" y="143828"/>
                        </a:cubicBezTo>
                        <a:cubicBezTo>
                          <a:pt x="18193" y="80105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31" name="Google Shape;1531;p29"/>
                  <p:cNvSpPr/>
                  <p:nvPr/>
                </p:nvSpPr>
                <p:spPr>
                  <a:xfrm>
                    <a:off x="6187821" y="1714500"/>
                    <a:ext cx="150679" cy="20726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679" h="207264" extrusionOk="0">
                        <a:moveTo>
                          <a:pt x="0" y="0"/>
                        </a:moveTo>
                        <a:cubicBezTo>
                          <a:pt x="0" y="0"/>
                          <a:pt x="-191" y="69913"/>
                          <a:pt x="65437" y="121539"/>
                        </a:cubicBezTo>
                        <a:cubicBezTo>
                          <a:pt x="131064" y="173165"/>
                          <a:pt x="110585" y="207264"/>
                          <a:pt x="110585" y="207264"/>
                        </a:cubicBezTo>
                        <a:cubicBezTo>
                          <a:pt x="110585" y="207264"/>
                          <a:pt x="185356" y="166211"/>
                          <a:pt x="130683" y="97346"/>
                        </a:cubicBezTo>
                        <a:cubicBezTo>
                          <a:pt x="76009" y="2848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32" name="Google Shape;1532;p29"/>
                  <p:cNvSpPr/>
                  <p:nvPr/>
                </p:nvSpPr>
                <p:spPr>
                  <a:xfrm>
                    <a:off x="6183755" y="1595288"/>
                    <a:ext cx="227221" cy="2558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7221" h="255894" extrusionOk="0">
                        <a:moveTo>
                          <a:pt x="14067" y="40630"/>
                        </a:moveTo>
                        <a:cubicBezTo>
                          <a:pt x="19972" y="30438"/>
                          <a:pt x="28449" y="21961"/>
                          <a:pt x="38355" y="15770"/>
                        </a:cubicBezTo>
                        <a:cubicBezTo>
                          <a:pt x="62263" y="911"/>
                          <a:pt x="113317" y="-18616"/>
                          <a:pt x="167038" y="37391"/>
                        </a:cubicBezTo>
                        <a:cubicBezTo>
                          <a:pt x="240857" y="114353"/>
                          <a:pt x="225998" y="255895"/>
                          <a:pt x="225998" y="255895"/>
                        </a:cubicBezTo>
                        <a:cubicBezTo>
                          <a:pt x="225998" y="255895"/>
                          <a:pt x="93600" y="235702"/>
                          <a:pt x="34545" y="170456"/>
                        </a:cubicBezTo>
                        <a:cubicBezTo>
                          <a:pt x="-16604" y="113972"/>
                          <a:pt x="446" y="64252"/>
                          <a:pt x="14067" y="4072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33" name="Google Shape;1533;p29"/>
                  <p:cNvSpPr/>
                  <p:nvPr/>
                </p:nvSpPr>
                <p:spPr>
                  <a:xfrm>
                    <a:off x="6281832" y="1595818"/>
                    <a:ext cx="128016" cy="2550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016" h="255079" extrusionOk="0">
                        <a:moveTo>
                          <a:pt x="128016" y="255079"/>
                        </a:moveTo>
                        <a:cubicBezTo>
                          <a:pt x="127635" y="221266"/>
                          <a:pt x="119729" y="187738"/>
                          <a:pt x="107823" y="156210"/>
                        </a:cubicBezTo>
                        <a:cubicBezTo>
                          <a:pt x="95917" y="124682"/>
                          <a:pt x="79915" y="94774"/>
                          <a:pt x="62865" y="65627"/>
                        </a:cubicBezTo>
                        <a:cubicBezTo>
                          <a:pt x="55054" y="52197"/>
                          <a:pt x="46863" y="38957"/>
                          <a:pt x="36766" y="27242"/>
                        </a:cubicBezTo>
                        <a:cubicBezTo>
                          <a:pt x="26670" y="15526"/>
                          <a:pt x="14288" y="5524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34" name="Google Shape;1534;p29"/>
                  <p:cNvSpPr/>
                  <p:nvPr/>
                </p:nvSpPr>
                <p:spPr>
                  <a:xfrm>
                    <a:off x="6184296" y="1677828"/>
                    <a:ext cx="225456" cy="1732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5456" h="173259" extrusionOk="0">
                        <a:moveTo>
                          <a:pt x="225457" y="173260"/>
                        </a:moveTo>
                        <a:cubicBezTo>
                          <a:pt x="178403" y="154877"/>
                          <a:pt x="133064" y="130492"/>
                          <a:pt x="89821" y="104203"/>
                        </a:cubicBezTo>
                        <a:cubicBezTo>
                          <a:pt x="69628" y="92011"/>
                          <a:pt x="49816" y="78772"/>
                          <a:pt x="33338" y="61817"/>
                        </a:cubicBezTo>
                        <a:cubicBezTo>
                          <a:pt x="16859" y="44863"/>
                          <a:pt x="3905" y="23527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35" name="Google Shape;1535;p29"/>
                  <p:cNvSpPr/>
                  <p:nvPr/>
                </p:nvSpPr>
                <p:spPr>
                  <a:xfrm>
                    <a:off x="6354508" y="1635918"/>
                    <a:ext cx="144779" cy="1140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4779" h="114061" extrusionOk="0">
                        <a:moveTo>
                          <a:pt x="144780" y="108585"/>
                        </a:moveTo>
                        <a:cubicBezTo>
                          <a:pt x="129730" y="116110"/>
                          <a:pt x="111538" y="116110"/>
                          <a:pt x="97250" y="107156"/>
                        </a:cubicBezTo>
                        <a:cubicBezTo>
                          <a:pt x="82963" y="98203"/>
                          <a:pt x="72390" y="84296"/>
                          <a:pt x="63151" y="70009"/>
                        </a:cubicBezTo>
                        <a:cubicBezTo>
                          <a:pt x="53911" y="55721"/>
                          <a:pt x="45720" y="40672"/>
                          <a:pt x="34671" y="27813"/>
                        </a:cubicBezTo>
                        <a:cubicBezTo>
                          <a:pt x="24955" y="16478"/>
                          <a:pt x="13144" y="6953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36" name="Google Shape;1536;p29"/>
                  <p:cNvSpPr/>
                  <p:nvPr/>
                </p:nvSpPr>
                <p:spPr>
                  <a:xfrm>
                    <a:off x="6208680" y="1755266"/>
                    <a:ext cx="96255" cy="16649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6255" h="166497" extrusionOk="0">
                        <a:moveTo>
                          <a:pt x="89630" y="166497"/>
                        </a:moveTo>
                        <a:cubicBezTo>
                          <a:pt x="97060" y="154877"/>
                          <a:pt x="98012" y="140113"/>
                          <a:pt x="93631" y="126968"/>
                        </a:cubicBezTo>
                        <a:cubicBezTo>
                          <a:pt x="89249" y="113824"/>
                          <a:pt x="80582" y="102584"/>
                          <a:pt x="71057" y="92678"/>
                        </a:cubicBezTo>
                        <a:cubicBezTo>
                          <a:pt x="61532" y="82772"/>
                          <a:pt x="50959" y="73819"/>
                          <a:pt x="41624" y="63722"/>
                        </a:cubicBezTo>
                        <a:cubicBezTo>
                          <a:pt x="27337" y="48196"/>
                          <a:pt x="7525" y="19812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37" name="Google Shape;1537;p29"/>
                  <p:cNvSpPr/>
                  <p:nvPr/>
                </p:nvSpPr>
                <p:spPr>
                  <a:xfrm>
                    <a:off x="6332410" y="1832038"/>
                    <a:ext cx="13952" cy="768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952" h="76866" extrusionOk="0">
                        <a:moveTo>
                          <a:pt x="6858" y="76867"/>
                        </a:moveTo>
                        <a:cubicBezTo>
                          <a:pt x="18574" y="51911"/>
                          <a:pt x="15430" y="22765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538" name="Google Shape;1538;p29"/>
                  <p:cNvSpPr/>
                  <p:nvPr/>
                </p:nvSpPr>
                <p:spPr>
                  <a:xfrm>
                    <a:off x="6409277" y="1769840"/>
                    <a:ext cx="71818" cy="1861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1818" h="18613" extrusionOk="0">
                        <a:moveTo>
                          <a:pt x="71818" y="15526"/>
                        </a:moveTo>
                        <a:cubicBezTo>
                          <a:pt x="47339" y="22574"/>
                          <a:pt x="18574" y="17621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1539" name="Google Shape;1539;p29"/>
            <p:cNvGrpSpPr/>
            <p:nvPr/>
          </p:nvGrpSpPr>
          <p:grpSpPr>
            <a:xfrm>
              <a:off x="118475" y="123675"/>
              <a:ext cx="8907052" cy="4896159"/>
              <a:chOff x="118475" y="123675"/>
              <a:chExt cx="8907052" cy="4896159"/>
            </a:xfrm>
          </p:grpSpPr>
          <p:sp>
            <p:nvSpPr>
              <p:cNvPr id="1540" name="Google Shape;1540;p29"/>
              <p:cNvSpPr/>
              <p:nvPr/>
            </p:nvSpPr>
            <p:spPr>
              <a:xfrm rot="10800000" flipH="1">
                <a:off x="118475" y="3484250"/>
                <a:ext cx="1849912" cy="1535584"/>
              </a:xfrm>
              <a:custGeom>
                <a:avLst/>
                <a:gdLst/>
                <a:ahLst/>
                <a:cxnLst/>
                <a:rect l="l" t="t" r="r" b="b"/>
                <a:pathLst>
                  <a:path w="2169985" h="1801272" extrusionOk="0">
                    <a:moveTo>
                      <a:pt x="2169986" y="42958"/>
                    </a:moveTo>
                    <a:lnTo>
                      <a:pt x="2169986" y="0"/>
                    </a:lnTo>
                    <a:lnTo>
                      <a:pt x="511493" y="0"/>
                    </a:lnTo>
                    <a:lnTo>
                      <a:pt x="511493" y="21526"/>
                    </a:lnTo>
                    <a:cubicBezTo>
                      <a:pt x="511493" y="327089"/>
                      <a:pt x="290608" y="575691"/>
                      <a:pt x="19050" y="575691"/>
                    </a:cubicBezTo>
                    <a:lnTo>
                      <a:pt x="0" y="575691"/>
                    </a:lnTo>
                    <a:lnTo>
                      <a:pt x="0" y="1801273"/>
                    </a:lnTo>
                    <a:lnTo>
                      <a:pt x="38195" y="1801273"/>
                    </a:lnTo>
                    <a:lnTo>
                      <a:pt x="38195" y="618363"/>
                    </a:lnTo>
                    <a:cubicBezTo>
                      <a:pt x="315659" y="607219"/>
                      <a:pt x="539496" y="355283"/>
                      <a:pt x="549402" y="43053"/>
                    </a:cubicBezTo>
                    <a:lnTo>
                      <a:pt x="2169986" y="43053"/>
                    </a:lnTo>
                    <a:close/>
                  </a:path>
                </a:pathLst>
              </a:custGeom>
              <a:solidFill>
                <a:schemeClr val="lt2"/>
              </a:solidFill>
              <a:ln w="9525" cap="flat" cmpd="sng">
                <a:solidFill>
                  <a:schemeClr val="dk1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41" name="Google Shape;1541;p29"/>
              <p:cNvSpPr/>
              <p:nvPr/>
            </p:nvSpPr>
            <p:spPr>
              <a:xfrm flipH="1">
                <a:off x="7175615" y="123675"/>
                <a:ext cx="1849912" cy="1535584"/>
              </a:xfrm>
              <a:custGeom>
                <a:avLst/>
                <a:gdLst/>
                <a:ahLst/>
                <a:cxnLst/>
                <a:rect l="l" t="t" r="r" b="b"/>
                <a:pathLst>
                  <a:path w="2169985" h="1801272" extrusionOk="0">
                    <a:moveTo>
                      <a:pt x="2169986" y="42958"/>
                    </a:moveTo>
                    <a:lnTo>
                      <a:pt x="2169986" y="0"/>
                    </a:lnTo>
                    <a:lnTo>
                      <a:pt x="511493" y="0"/>
                    </a:lnTo>
                    <a:lnTo>
                      <a:pt x="511493" y="21526"/>
                    </a:lnTo>
                    <a:cubicBezTo>
                      <a:pt x="511493" y="327089"/>
                      <a:pt x="290608" y="575691"/>
                      <a:pt x="19050" y="575691"/>
                    </a:cubicBezTo>
                    <a:lnTo>
                      <a:pt x="0" y="575691"/>
                    </a:lnTo>
                    <a:lnTo>
                      <a:pt x="0" y="1801273"/>
                    </a:lnTo>
                    <a:lnTo>
                      <a:pt x="38195" y="1801273"/>
                    </a:lnTo>
                    <a:lnTo>
                      <a:pt x="38195" y="618363"/>
                    </a:lnTo>
                    <a:cubicBezTo>
                      <a:pt x="315659" y="607219"/>
                      <a:pt x="539496" y="355283"/>
                      <a:pt x="549402" y="43053"/>
                    </a:cubicBezTo>
                    <a:lnTo>
                      <a:pt x="2169986" y="43053"/>
                    </a:lnTo>
                    <a:close/>
                  </a:path>
                </a:pathLst>
              </a:custGeom>
              <a:solidFill>
                <a:schemeClr val="lt2"/>
              </a:solidFill>
              <a:ln w="9525" cap="flat" cmpd="sng">
                <a:solidFill>
                  <a:schemeClr val="dk1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userDrawn="1">
  <p:cSld name="SECTION_HEADER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Google Shape;128;p3"/>
          <p:cNvPicPr preferRelativeResize="0"/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3" name="Google Shape;133;p3"/>
          <p:cNvGrpSpPr/>
          <p:nvPr/>
        </p:nvGrpSpPr>
        <p:grpSpPr>
          <a:xfrm>
            <a:off x="118475" y="123675"/>
            <a:ext cx="8907052" cy="4896159"/>
            <a:chOff x="118475" y="123675"/>
            <a:chExt cx="8907052" cy="4896159"/>
          </a:xfrm>
        </p:grpSpPr>
        <p:grpSp>
          <p:nvGrpSpPr>
            <p:cNvPr id="134" name="Google Shape;134;p3"/>
            <p:cNvGrpSpPr/>
            <p:nvPr/>
          </p:nvGrpSpPr>
          <p:grpSpPr>
            <a:xfrm>
              <a:off x="118475" y="123675"/>
              <a:ext cx="8907052" cy="1535584"/>
              <a:chOff x="118475" y="123675"/>
              <a:chExt cx="8907052" cy="1535584"/>
            </a:xfrm>
          </p:grpSpPr>
          <p:sp>
            <p:nvSpPr>
              <p:cNvPr id="135" name="Google Shape;135;p3"/>
              <p:cNvSpPr/>
              <p:nvPr/>
            </p:nvSpPr>
            <p:spPr>
              <a:xfrm>
                <a:off x="118475" y="123675"/>
                <a:ext cx="1849912" cy="1535584"/>
              </a:xfrm>
              <a:custGeom>
                <a:avLst/>
                <a:gdLst/>
                <a:ahLst/>
                <a:cxnLst/>
                <a:rect l="l" t="t" r="r" b="b"/>
                <a:pathLst>
                  <a:path w="2169985" h="1801272" extrusionOk="0">
                    <a:moveTo>
                      <a:pt x="2169986" y="42958"/>
                    </a:moveTo>
                    <a:lnTo>
                      <a:pt x="2169986" y="0"/>
                    </a:lnTo>
                    <a:lnTo>
                      <a:pt x="511493" y="0"/>
                    </a:lnTo>
                    <a:lnTo>
                      <a:pt x="511493" y="21526"/>
                    </a:lnTo>
                    <a:cubicBezTo>
                      <a:pt x="511493" y="327089"/>
                      <a:pt x="290608" y="575691"/>
                      <a:pt x="19050" y="575691"/>
                    </a:cubicBezTo>
                    <a:lnTo>
                      <a:pt x="0" y="575691"/>
                    </a:lnTo>
                    <a:lnTo>
                      <a:pt x="0" y="1801273"/>
                    </a:lnTo>
                    <a:lnTo>
                      <a:pt x="38195" y="1801273"/>
                    </a:lnTo>
                    <a:lnTo>
                      <a:pt x="38195" y="618363"/>
                    </a:lnTo>
                    <a:cubicBezTo>
                      <a:pt x="315659" y="607219"/>
                      <a:pt x="539496" y="355283"/>
                      <a:pt x="549402" y="43053"/>
                    </a:cubicBezTo>
                    <a:lnTo>
                      <a:pt x="2169986" y="43053"/>
                    </a:lnTo>
                    <a:close/>
                  </a:path>
                </a:pathLst>
              </a:custGeom>
              <a:solidFill>
                <a:schemeClr val="lt2"/>
              </a:solidFill>
              <a:ln w="9525" cap="flat" cmpd="sng">
                <a:solidFill>
                  <a:schemeClr val="dk1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6" name="Google Shape;136;p3"/>
              <p:cNvSpPr/>
              <p:nvPr/>
            </p:nvSpPr>
            <p:spPr>
              <a:xfrm flipH="1">
                <a:off x="7175615" y="123675"/>
                <a:ext cx="1849912" cy="1535584"/>
              </a:xfrm>
              <a:custGeom>
                <a:avLst/>
                <a:gdLst/>
                <a:ahLst/>
                <a:cxnLst/>
                <a:rect l="l" t="t" r="r" b="b"/>
                <a:pathLst>
                  <a:path w="2169985" h="1801272" extrusionOk="0">
                    <a:moveTo>
                      <a:pt x="2169986" y="42958"/>
                    </a:moveTo>
                    <a:lnTo>
                      <a:pt x="2169986" y="0"/>
                    </a:lnTo>
                    <a:lnTo>
                      <a:pt x="511493" y="0"/>
                    </a:lnTo>
                    <a:lnTo>
                      <a:pt x="511493" y="21526"/>
                    </a:lnTo>
                    <a:cubicBezTo>
                      <a:pt x="511493" y="327089"/>
                      <a:pt x="290608" y="575691"/>
                      <a:pt x="19050" y="575691"/>
                    </a:cubicBezTo>
                    <a:lnTo>
                      <a:pt x="0" y="575691"/>
                    </a:lnTo>
                    <a:lnTo>
                      <a:pt x="0" y="1801273"/>
                    </a:lnTo>
                    <a:lnTo>
                      <a:pt x="38195" y="1801273"/>
                    </a:lnTo>
                    <a:lnTo>
                      <a:pt x="38195" y="618363"/>
                    </a:lnTo>
                    <a:cubicBezTo>
                      <a:pt x="315659" y="607219"/>
                      <a:pt x="539496" y="355283"/>
                      <a:pt x="549402" y="43053"/>
                    </a:cubicBezTo>
                    <a:lnTo>
                      <a:pt x="2169986" y="43053"/>
                    </a:lnTo>
                    <a:close/>
                  </a:path>
                </a:pathLst>
              </a:custGeom>
              <a:solidFill>
                <a:schemeClr val="lt2"/>
              </a:solidFill>
              <a:ln w="9525" cap="flat" cmpd="sng">
                <a:solidFill>
                  <a:schemeClr val="dk1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37" name="Google Shape;137;p3"/>
            <p:cNvGrpSpPr/>
            <p:nvPr/>
          </p:nvGrpSpPr>
          <p:grpSpPr>
            <a:xfrm flipH="1">
              <a:off x="6886871" y="4264260"/>
              <a:ext cx="2138654" cy="755574"/>
              <a:chOff x="118471" y="4264260"/>
              <a:chExt cx="2138654" cy="755574"/>
            </a:xfrm>
          </p:grpSpPr>
          <p:sp>
            <p:nvSpPr>
              <p:cNvPr id="138" name="Google Shape;138;p3"/>
              <p:cNvSpPr/>
              <p:nvPr/>
            </p:nvSpPr>
            <p:spPr>
              <a:xfrm flipH="1">
                <a:off x="118471" y="4303252"/>
                <a:ext cx="1969400" cy="716582"/>
              </a:xfrm>
              <a:custGeom>
                <a:avLst/>
                <a:gdLst/>
                <a:ahLst/>
                <a:cxnLst/>
                <a:rect l="l" t="t" r="r" b="b"/>
                <a:pathLst>
                  <a:path w="1969400" h="716582" extrusionOk="0">
                    <a:moveTo>
                      <a:pt x="1894814" y="58068"/>
                    </a:moveTo>
                    <a:cubicBezTo>
                      <a:pt x="1798517" y="-28324"/>
                      <a:pt x="1643640" y="-10512"/>
                      <a:pt x="1544009" y="60354"/>
                    </a:cubicBezTo>
                    <a:cubicBezTo>
                      <a:pt x="1488859" y="99502"/>
                      <a:pt x="1447806" y="155604"/>
                      <a:pt x="1440853" y="224184"/>
                    </a:cubicBezTo>
                    <a:cubicBezTo>
                      <a:pt x="1434471" y="287239"/>
                      <a:pt x="1461427" y="356867"/>
                      <a:pt x="1521339" y="384775"/>
                    </a:cubicBezTo>
                    <a:cubicBezTo>
                      <a:pt x="1575155" y="409826"/>
                      <a:pt x="1644307" y="402397"/>
                      <a:pt x="1681836" y="352962"/>
                    </a:cubicBezTo>
                    <a:cubicBezTo>
                      <a:pt x="1711553" y="313814"/>
                      <a:pt x="1706219" y="251425"/>
                      <a:pt x="1669453" y="218374"/>
                    </a:cubicBezTo>
                    <a:cubicBezTo>
                      <a:pt x="1653451" y="203991"/>
                      <a:pt x="1633353" y="195037"/>
                      <a:pt x="1611636" y="195704"/>
                    </a:cubicBezTo>
                    <a:cubicBezTo>
                      <a:pt x="1608874" y="195704"/>
                      <a:pt x="1608017" y="200276"/>
                      <a:pt x="1610969" y="200752"/>
                    </a:cubicBezTo>
                    <a:cubicBezTo>
                      <a:pt x="1658404" y="208849"/>
                      <a:pt x="1682407" y="270380"/>
                      <a:pt x="1663071" y="312100"/>
                    </a:cubicBezTo>
                    <a:cubicBezTo>
                      <a:pt x="1642021" y="357629"/>
                      <a:pt x="1575346" y="357819"/>
                      <a:pt x="1538389" y="334198"/>
                    </a:cubicBezTo>
                    <a:cubicBezTo>
                      <a:pt x="1490764" y="303908"/>
                      <a:pt x="1482858" y="236566"/>
                      <a:pt x="1499813" y="187227"/>
                    </a:cubicBezTo>
                    <a:cubicBezTo>
                      <a:pt x="1520196" y="127695"/>
                      <a:pt x="1576298" y="86167"/>
                      <a:pt x="1631544" y="61306"/>
                    </a:cubicBezTo>
                    <a:cubicBezTo>
                      <a:pt x="1685074" y="37303"/>
                      <a:pt x="1748606" y="28636"/>
                      <a:pt x="1805756" y="43876"/>
                    </a:cubicBezTo>
                    <a:cubicBezTo>
                      <a:pt x="1867002" y="60163"/>
                      <a:pt x="1910245" y="106455"/>
                      <a:pt x="1929009" y="166272"/>
                    </a:cubicBezTo>
                    <a:cubicBezTo>
                      <a:pt x="1967014" y="287430"/>
                      <a:pt x="1919770" y="426685"/>
                      <a:pt x="1842427" y="522221"/>
                    </a:cubicBezTo>
                    <a:cubicBezTo>
                      <a:pt x="1758512" y="625853"/>
                      <a:pt x="1633734" y="686623"/>
                      <a:pt x="1500289" y="688432"/>
                    </a:cubicBezTo>
                    <a:cubicBezTo>
                      <a:pt x="1432376" y="689385"/>
                      <a:pt x="1363891" y="675764"/>
                      <a:pt x="1302264" y="647094"/>
                    </a:cubicBezTo>
                    <a:cubicBezTo>
                      <a:pt x="1237780" y="616995"/>
                      <a:pt x="1183773" y="570703"/>
                      <a:pt x="1132148" y="522507"/>
                    </a:cubicBezTo>
                    <a:cubicBezTo>
                      <a:pt x="1074236" y="468500"/>
                      <a:pt x="1014133" y="407540"/>
                      <a:pt x="945172" y="365249"/>
                    </a:cubicBezTo>
                    <a:cubicBezTo>
                      <a:pt x="911358" y="338103"/>
                      <a:pt x="872782" y="320577"/>
                      <a:pt x="829729" y="312004"/>
                    </a:cubicBezTo>
                    <a:cubicBezTo>
                      <a:pt x="781818" y="302384"/>
                      <a:pt x="732574" y="302860"/>
                      <a:pt x="684473" y="310957"/>
                    </a:cubicBezTo>
                    <a:cubicBezTo>
                      <a:pt x="578364" y="328768"/>
                      <a:pt x="484638" y="391062"/>
                      <a:pt x="403676" y="459070"/>
                    </a:cubicBezTo>
                    <a:cubicBezTo>
                      <a:pt x="360718" y="495170"/>
                      <a:pt x="321951" y="535461"/>
                      <a:pt x="280327" y="572894"/>
                    </a:cubicBezTo>
                    <a:cubicBezTo>
                      <a:pt x="242417" y="606994"/>
                      <a:pt x="196221" y="638998"/>
                      <a:pt x="142976" y="637474"/>
                    </a:cubicBezTo>
                    <a:cubicBezTo>
                      <a:pt x="104686" y="636331"/>
                      <a:pt x="73920" y="613280"/>
                      <a:pt x="59823" y="578323"/>
                    </a:cubicBezTo>
                    <a:cubicBezTo>
                      <a:pt x="47345" y="547462"/>
                      <a:pt x="47631" y="509077"/>
                      <a:pt x="70491" y="482407"/>
                    </a:cubicBezTo>
                    <a:cubicBezTo>
                      <a:pt x="86398" y="463833"/>
                      <a:pt x="109639" y="452403"/>
                      <a:pt x="134118" y="453355"/>
                    </a:cubicBezTo>
                    <a:cubicBezTo>
                      <a:pt x="158121" y="454308"/>
                      <a:pt x="173552" y="468881"/>
                      <a:pt x="185553" y="488502"/>
                    </a:cubicBezTo>
                    <a:cubicBezTo>
                      <a:pt x="198412" y="509458"/>
                      <a:pt x="193554" y="532032"/>
                      <a:pt x="172599" y="545272"/>
                    </a:cubicBezTo>
                    <a:cubicBezTo>
                      <a:pt x="152692" y="557844"/>
                      <a:pt x="128117" y="556035"/>
                      <a:pt x="108972" y="542890"/>
                    </a:cubicBezTo>
                    <a:cubicBezTo>
                      <a:pt x="105734" y="540604"/>
                      <a:pt x="101924" y="544986"/>
                      <a:pt x="103733" y="548129"/>
                    </a:cubicBezTo>
                    <a:cubicBezTo>
                      <a:pt x="125165" y="585181"/>
                      <a:pt x="182505" y="572418"/>
                      <a:pt x="204984" y="542986"/>
                    </a:cubicBezTo>
                    <a:cubicBezTo>
                      <a:pt x="237083" y="501076"/>
                      <a:pt x="217652" y="441640"/>
                      <a:pt x="173456" y="417732"/>
                    </a:cubicBezTo>
                    <a:cubicBezTo>
                      <a:pt x="121259" y="389538"/>
                      <a:pt x="57061" y="416017"/>
                      <a:pt x="24200" y="461166"/>
                    </a:cubicBezTo>
                    <a:cubicBezTo>
                      <a:pt x="-3804" y="499647"/>
                      <a:pt x="-6280" y="553558"/>
                      <a:pt x="10484" y="597088"/>
                    </a:cubicBezTo>
                    <a:cubicBezTo>
                      <a:pt x="29819" y="647380"/>
                      <a:pt x="70491" y="683575"/>
                      <a:pt x="124688" y="690242"/>
                    </a:cubicBezTo>
                    <a:cubicBezTo>
                      <a:pt x="189744" y="698243"/>
                      <a:pt x="250037" y="665572"/>
                      <a:pt x="297853" y="624424"/>
                    </a:cubicBezTo>
                    <a:cubicBezTo>
                      <a:pt x="345097" y="583752"/>
                      <a:pt x="386054" y="536032"/>
                      <a:pt x="432060" y="493932"/>
                    </a:cubicBezTo>
                    <a:cubicBezTo>
                      <a:pt x="477876" y="452117"/>
                      <a:pt x="527215" y="413827"/>
                      <a:pt x="582079" y="384394"/>
                    </a:cubicBezTo>
                    <a:cubicBezTo>
                      <a:pt x="595604" y="377155"/>
                      <a:pt x="609416" y="370583"/>
                      <a:pt x="623608" y="364677"/>
                    </a:cubicBezTo>
                    <a:cubicBezTo>
                      <a:pt x="616083" y="370774"/>
                      <a:pt x="608939" y="377346"/>
                      <a:pt x="602272" y="384394"/>
                    </a:cubicBezTo>
                    <a:cubicBezTo>
                      <a:pt x="557219" y="432019"/>
                      <a:pt x="538073" y="496694"/>
                      <a:pt x="549218" y="561178"/>
                    </a:cubicBezTo>
                    <a:cubicBezTo>
                      <a:pt x="560171" y="624996"/>
                      <a:pt x="603320" y="678050"/>
                      <a:pt x="663613" y="701291"/>
                    </a:cubicBezTo>
                    <a:cubicBezTo>
                      <a:pt x="722192" y="723865"/>
                      <a:pt x="791153" y="713959"/>
                      <a:pt x="838492" y="672144"/>
                    </a:cubicBezTo>
                    <a:cubicBezTo>
                      <a:pt x="883736" y="632140"/>
                      <a:pt x="905262" y="564702"/>
                      <a:pt x="889641" y="506219"/>
                    </a:cubicBezTo>
                    <a:cubicBezTo>
                      <a:pt x="873735" y="446593"/>
                      <a:pt x="818966" y="403159"/>
                      <a:pt x="756768" y="406873"/>
                    </a:cubicBezTo>
                    <a:cubicBezTo>
                      <a:pt x="743528" y="407635"/>
                      <a:pt x="730288" y="409921"/>
                      <a:pt x="718001" y="414969"/>
                    </a:cubicBezTo>
                    <a:cubicBezTo>
                      <a:pt x="712762" y="417065"/>
                      <a:pt x="707714" y="419732"/>
                      <a:pt x="702951" y="422780"/>
                    </a:cubicBezTo>
                    <a:cubicBezTo>
                      <a:pt x="698093" y="425828"/>
                      <a:pt x="693712" y="431067"/>
                      <a:pt x="688664" y="433543"/>
                    </a:cubicBezTo>
                    <a:cubicBezTo>
                      <a:pt x="683711" y="435925"/>
                      <a:pt x="688092" y="443354"/>
                      <a:pt x="692950" y="440877"/>
                    </a:cubicBezTo>
                    <a:cubicBezTo>
                      <a:pt x="702856" y="436020"/>
                      <a:pt x="721335" y="439258"/>
                      <a:pt x="731812" y="440877"/>
                    </a:cubicBezTo>
                    <a:cubicBezTo>
                      <a:pt x="744766" y="442783"/>
                      <a:pt x="757434" y="447069"/>
                      <a:pt x="768960" y="453260"/>
                    </a:cubicBezTo>
                    <a:cubicBezTo>
                      <a:pt x="790486" y="464881"/>
                      <a:pt x="812965" y="481264"/>
                      <a:pt x="825443" y="501552"/>
                    </a:cubicBezTo>
                    <a:cubicBezTo>
                      <a:pt x="852779" y="545938"/>
                      <a:pt x="835063" y="607851"/>
                      <a:pt x="794868" y="639188"/>
                    </a:cubicBezTo>
                    <a:cubicBezTo>
                      <a:pt x="750767" y="673573"/>
                      <a:pt x="683711" y="666144"/>
                      <a:pt x="641229" y="632806"/>
                    </a:cubicBezTo>
                    <a:cubicBezTo>
                      <a:pt x="593509" y="595373"/>
                      <a:pt x="578555" y="526888"/>
                      <a:pt x="595700" y="470405"/>
                    </a:cubicBezTo>
                    <a:cubicBezTo>
                      <a:pt x="614178" y="409731"/>
                      <a:pt x="669137" y="364963"/>
                      <a:pt x="729716" y="350485"/>
                    </a:cubicBezTo>
                    <a:cubicBezTo>
                      <a:pt x="801059" y="333531"/>
                      <a:pt x="874687" y="357724"/>
                      <a:pt x="936123" y="393538"/>
                    </a:cubicBezTo>
                    <a:cubicBezTo>
                      <a:pt x="1062520" y="467071"/>
                      <a:pt x="1145769" y="596802"/>
                      <a:pt x="1276547" y="663953"/>
                    </a:cubicBezTo>
                    <a:cubicBezTo>
                      <a:pt x="1398943" y="726818"/>
                      <a:pt x="1549247" y="734248"/>
                      <a:pt x="1676597" y="681479"/>
                    </a:cubicBezTo>
                    <a:cubicBezTo>
                      <a:pt x="1794897" y="632425"/>
                      <a:pt x="1888242" y="533746"/>
                      <a:pt x="1935867" y="415446"/>
                    </a:cubicBezTo>
                    <a:cubicBezTo>
                      <a:pt x="1980635" y="304099"/>
                      <a:pt x="1992731" y="145698"/>
                      <a:pt x="1894719" y="57782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1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139" name="Google Shape;139;p3"/>
              <p:cNvGrpSpPr/>
              <p:nvPr/>
            </p:nvGrpSpPr>
            <p:grpSpPr>
              <a:xfrm>
                <a:off x="502252" y="4264260"/>
                <a:ext cx="405370" cy="394906"/>
                <a:chOff x="502252" y="4264260"/>
                <a:chExt cx="405370" cy="394906"/>
              </a:xfrm>
            </p:grpSpPr>
            <p:sp>
              <p:nvSpPr>
                <p:cNvPr id="140" name="Google Shape;140;p3"/>
                <p:cNvSpPr/>
                <p:nvPr/>
              </p:nvSpPr>
              <p:spPr>
                <a:xfrm flipH="1">
                  <a:off x="654170" y="4264260"/>
                  <a:ext cx="86673" cy="2127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673" h="212788" extrusionOk="0">
                      <a:moveTo>
                        <a:pt x="71346" y="39338"/>
                      </a:moveTo>
                      <a:cubicBezTo>
                        <a:pt x="56106" y="16859"/>
                        <a:pt x="30198" y="1905"/>
                        <a:pt x="3147" y="0"/>
                      </a:cubicBezTo>
                      <a:cubicBezTo>
                        <a:pt x="15243" y="12954"/>
                        <a:pt x="16577" y="32766"/>
                        <a:pt x="13338" y="50197"/>
                      </a:cubicBezTo>
                      <a:cubicBezTo>
                        <a:pt x="10100" y="67628"/>
                        <a:pt x="2956" y="84201"/>
                        <a:pt x="575" y="101727"/>
                      </a:cubicBezTo>
                      <a:cubicBezTo>
                        <a:pt x="-4759" y="140208"/>
                        <a:pt x="27912" y="193262"/>
                        <a:pt x="61535" y="212789"/>
                      </a:cubicBezTo>
                      <a:cubicBezTo>
                        <a:pt x="52772" y="198215"/>
                        <a:pt x="55344" y="179451"/>
                        <a:pt x="61535" y="163639"/>
                      </a:cubicBezTo>
                      <a:cubicBezTo>
                        <a:pt x="67821" y="147828"/>
                        <a:pt x="77442" y="133445"/>
                        <a:pt x="82585" y="117253"/>
                      </a:cubicBezTo>
                      <a:cubicBezTo>
                        <a:pt x="90777" y="91345"/>
                        <a:pt x="86490" y="61817"/>
                        <a:pt x="71250" y="3933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1" name="Google Shape;141;p3"/>
                <p:cNvSpPr/>
                <p:nvPr/>
              </p:nvSpPr>
              <p:spPr>
                <a:xfrm flipH="1">
                  <a:off x="653192" y="4444187"/>
                  <a:ext cx="87576" cy="2149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576" h="214979" extrusionOk="0">
                      <a:moveTo>
                        <a:pt x="13358" y="172974"/>
                      </a:moveTo>
                      <a:cubicBezTo>
                        <a:pt x="27646" y="196024"/>
                        <a:pt x="52982" y="211931"/>
                        <a:pt x="79938" y="214979"/>
                      </a:cubicBezTo>
                      <a:cubicBezTo>
                        <a:pt x="68318" y="201549"/>
                        <a:pt x="67841" y="181737"/>
                        <a:pt x="71747" y="164402"/>
                      </a:cubicBezTo>
                      <a:cubicBezTo>
                        <a:pt x="75652" y="147161"/>
                        <a:pt x="83463" y="130873"/>
                        <a:pt x="86606" y="113347"/>
                      </a:cubicBezTo>
                      <a:cubicBezTo>
                        <a:pt x="93464" y="75152"/>
                        <a:pt x="62888" y="20764"/>
                        <a:pt x="30122" y="0"/>
                      </a:cubicBezTo>
                      <a:cubicBezTo>
                        <a:pt x="38314" y="14859"/>
                        <a:pt x="34980" y="33623"/>
                        <a:pt x="28122" y="49149"/>
                      </a:cubicBezTo>
                      <a:cubicBezTo>
                        <a:pt x="21264" y="64675"/>
                        <a:pt x="11072" y="78677"/>
                        <a:pt x="5262" y="94679"/>
                      </a:cubicBezTo>
                      <a:cubicBezTo>
                        <a:pt x="-3977" y="120205"/>
                        <a:pt x="-929" y="149923"/>
                        <a:pt x="13454" y="17297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2" name="Google Shape;142;p3"/>
                <p:cNvSpPr/>
                <p:nvPr/>
              </p:nvSpPr>
              <p:spPr>
                <a:xfrm flipH="1">
                  <a:off x="695406" y="4351596"/>
                  <a:ext cx="212216" cy="1121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216" h="112113" extrusionOk="0">
                      <a:moveTo>
                        <a:pt x="68961" y="199"/>
                      </a:moveTo>
                      <a:cubicBezTo>
                        <a:pt x="41815" y="1532"/>
                        <a:pt x="15621" y="15915"/>
                        <a:pt x="0" y="38108"/>
                      </a:cubicBezTo>
                      <a:cubicBezTo>
                        <a:pt x="17336" y="34489"/>
                        <a:pt x="34957" y="43633"/>
                        <a:pt x="48196" y="55444"/>
                      </a:cubicBezTo>
                      <a:cubicBezTo>
                        <a:pt x="61436" y="67255"/>
                        <a:pt x="71914" y="81923"/>
                        <a:pt x="85630" y="93163"/>
                      </a:cubicBezTo>
                      <a:cubicBezTo>
                        <a:pt x="115729" y="117642"/>
                        <a:pt x="178117" y="117261"/>
                        <a:pt x="212217" y="98592"/>
                      </a:cubicBezTo>
                      <a:cubicBezTo>
                        <a:pt x="195263" y="98592"/>
                        <a:pt x="180499" y="86591"/>
                        <a:pt x="170212" y="72970"/>
                      </a:cubicBezTo>
                      <a:cubicBezTo>
                        <a:pt x="159925" y="59444"/>
                        <a:pt x="152590" y="43728"/>
                        <a:pt x="141446" y="30869"/>
                      </a:cubicBezTo>
                      <a:cubicBezTo>
                        <a:pt x="123635" y="10391"/>
                        <a:pt x="96107" y="-1230"/>
                        <a:pt x="68961" y="10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3" name="Google Shape;143;p3"/>
                <p:cNvSpPr/>
                <p:nvPr/>
              </p:nvSpPr>
              <p:spPr>
                <a:xfrm flipH="1">
                  <a:off x="705027" y="4446759"/>
                  <a:ext cx="167852" cy="1518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852" h="151828" extrusionOk="0">
                      <a:moveTo>
                        <a:pt x="10214" y="73152"/>
                      </a:moveTo>
                      <a:cubicBezTo>
                        <a:pt x="-2454" y="97155"/>
                        <a:pt x="-3406" y="127063"/>
                        <a:pt x="7738" y="151829"/>
                      </a:cubicBezTo>
                      <a:cubicBezTo>
                        <a:pt x="13453" y="135065"/>
                        <a:pt x="30312" y="124492"/>
                        <a:pt x="47171" y="119158"/>
                      </a:cubicBezTo>
                      <a:cubicBezTo>
                        <a:pt x="64030" y="113824"/>
                        <a:pt x="82033" y="112300"/>
                        <a:pt x="98702" y="106109"/>
                      </a:cubicBezTo>
                      <a:cubicBezTo>
                        <a:pt x="135182" y="92678"/>
                        <a:pt x="166520" y="38767"/>
                        <a:pt x="167853" y="0"/>
                      </a:cubicBezTo>
                      <a:cubicBezTo>
                        <a:pt x="159185" y="14573"/>
                        <a:pt x="141373" y="21241"/>
                        <a:pt x="124419" y="23146"/>
                      </a:cubicBezTo>
                      <a:cubicBezTo>
                        <a:pt x="107560" y="25051"/>
                        <a:pt x="90320" y="23432"/>
                        <a:pt x="73555" y="26479"/>
                      </a:cubicBezTo>
                      <a:cubicBezTo>
                        <a:pt x="46886" y="31433"/>
                        <a:pt x="22787" y="49149"/>
                        <a:pt x="10214" y="7315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4" name="Google Shape;144;p3"/>
                <p:cNvSpPr/>
                <p:nvPr/>
              </p:nvSpPr>
              <p:spPr>
                <a:xfrm flipH="1">
                  <a:off x="502252" y="4348461"/>
                  <a:ext cx="188391" cy="1185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391" h="118586" extrusionOk="0">
                      <a:moveTo>
                        <a:pt x="168688" y="76771"/>
                      </a:moveTo>
                      <a:cubicBezTo>
                        <a:pt x="185642" y="55626"/>
                        <a:pt x="192310" y="26479"/>
                        <a:pt x="186119" y="0"/>
                      </a:cubicBezTo>
                      <a:cubicBezTo>
                        <a:pt x="177355" y="15431"/>
                        <a:pt x="158782" y="22479"/>
                        <a:pt x="141161" y="24575"/>
                      </a:cubicBezTo>
                      <a:cubicBezTo>
                        <a:pt x="123539" y="26575"/>
                        <a:pt x="105632" y="24670"/>
                        <a:pt x="88106" y="27527"/>
                      </a:cubicBezTo>
                      <a:cubicBezTo>
                        <a:pt x="49816" y="33814"/>
                        <a:pt x="8668" y="80677"/>
                        <a:pt x="0" y="118586"/>
                      </a:cubicBezTo>
                      <a:cubicBezTo>
                        <a:pt x="11335" y="105918"/>
                        <a:pt x="30099" y="102775"/>
                        <a:pt x="47054" y="104204"/>
                      </a:cubicBezTo>
                      <a:cubicBezTo>
                        <a:pt x="64008" y="105537"/>
                        <a:pt x="80581" y="110490"/>
                        <a:pt x="97631" y="110585"/>
                      </a:cubicBezTo>
                      <a:cubicBezTo>
                        <a:pt x="124778" y="110776"/>
                        <a:pt x="151733" y="98012"/>
                        <a:pt x="168783" y="7677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5" name="Google Shape;145;p3"/>
                <p:cNvSpPr/>
                <p:nvPr/>
              </p:nvSpPr>
              <p:spPr>
                <a:xfrm flipH="1">
                  <a:off x="503763" y="4458838"/>
                  <a:ext cx="185356" cy="1403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5356" h="140346" extrusionOk="0">
                      <a:moveTo>
                        <a:pt x="108299" y="137749"/>
                      </a:moveTo>
                      <a:cubicBezTo>
                        <a:pt x="134683" y="144322"/>
                        <a:pt x="163830" y="138225"/>
                        <a:pt x="185356" y="121652"/>
                      </a:cubicBezTo>
                      <a:cubicBezTo>
                        <a:pt x="167735" y="120033"/>
                        <a:pt x="153448" y="106222"/>
                        <a:pt x="144304" y="90982"/>
                      </a:cubicBezTo>
                      <a:cubicBezTo>
                        <a:pt x="135160" y="75837"/>
                        <a:pt x="129349" y="58692"/>
                        <a:pt x="119444" y="44023"/>
                      </a:cubicBezTo>
                      <a:cubicBezTo>
                        <a:pt x="97726" y="11829"/>
                        <a:pt x="38005" y="-5983"/>
                        <a:pt x="0" y="1828"/>
                      </a:cubicBezTo>
                      <a:cubicBezTo>
                        <a:pt x="16288" y="6876"/>
                        <a:pt x="26861" y="22592"/>
                        <a:pt x="32671" y="38499"/>
                      </a:cubicBezTo>
                      <a:cubicBezTo>
                        <a:pt x="38481" y="54501"/>
                        <a:pt x="40957" y="71646"/>
                        <a:pt x="47911" y="87076"/>
                      </a:cubicBezTo>
                      <a:cubicBezTo>
                        <a:pt x="59055" y="111841"/>
                        <a:pt x="81915" y="131082"/>
                        <a:pt x="108299" y="13765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6" name="Google Shape;146;p3"/>
                <p:cNvSpPr/>
                <p:nvPr/>
              </p:nvSpPr>
              <p:spPr>
                <a:xfrm flipH="1">
                  <a:off x="676426" y="4427720"/>
                  <a:ext cx="49386" cy="492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386" h="49298" extrusionOk="0">
                      <a:moveTo>
                        <a:pt x="1832" y="13610"/>
                      </a:moveTo>
                      <a:cubicBezTo>
                        <a:pt x="-1502" y="21515"/>
                        <a:pt x="-73" y="31231"/>
                        <a:pt x="4403" y="38470"/>
                      </a:cubicBezTo>
                      <a:cubicBezTo>
                        <a:pt x="7070" y="42756"/>
                        <a:pt x="10785" y="46280"/>
                        <a:pt x="15262" y="47995"/>
                      </a:cubicBezTo>
                      <a:cubicBezTo>
                        <a:pt x="19262" y="49519"/>
                        <a:pt x="23644" y="49614"/>
                        <a:pt x="27835" y="48757"/>
                      </a:cubicBezTo>
                      <a:cubicBezTo>
                        <a:pt x="34884" y="47423"/>
                        <a:pt x="41646" y="43613"/>
                        <a:pt x="45742" y="37327"/>
                      </a:cubicBezTo>
                      <a:cubicBezTo>
                        <a:pt x="50504" y="29897"/>
                        <a:pt x="50600" y="19420"/>
                        <a:pt x="46028" y="11800"/>
                      </a:cubicBezTo>
                      <a:cubicBezTo>
                        <a:pt x="36788" y="-3726"/>
                        <a:pt x="9928" y="-4583"/>
                        <a:pt x="2022" y="13133"/>
                      </a:cubicBezTo>
                      <a:cubicBezTo>
                        <a:pt x="2022" y="13229"/>
                        <a:pt x="1927" y="13419"/>
                        <a:pt x="1832" y="13514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7" name="Google Shape;147;p3"/>
                <p:cNvSpPr/>
                <p:nvPr/>
              </p:nvSpPr>
              <p:spPr>
                <a:xfrm flipH="1">
                  <a:off x="690406" y="4265974"/>
                  <a:ext cx="45576" cy="1600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576" h="160020" extrusionOk="0">
                      <a:moveTo>
                        <a:pt x="0" y="0"/>
                      </a:moveTo>
                      <a:cubicBezTo>
                        <a:pt x="14383" y="7715"/>
                        <a:pt x="29432" y="16097"/>
                        <a:pt x="37910" y="30099"/>
                      </a:cubicBezTo>
                      <a:cubicBezTo>
                        <a:pt x="45529" y="42767"/>
                        <a:pt x="46672" y="58388"/>
                        <a:pt x="44768" y="73057"/>
                      </a:cubicBezTo>
                      <a:cubicBezTo>
                        <a:pt x="42863" y="87725"/>
                        <a:pt x="38100" y="101822"/>
                        <a:pt x="34671" y="116205"/>
                      </a:cubicBezTo>
                      <a:cubicBezTo>
                        <a:pt x="31337" y="130588"/>
                        <a:pt x="29337" y="145733"/>
                        <a:pt x="32861" y="160020"/>
                      </a:cubicBezTo>
                    </a:path>
                  </a:pathLst>
                </a:cu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8" name="Google Shape;148;p3"/>
                <p:cNvSpPr/>
                <p:nvPr/>
              </p:nvSpPr>
              <p:spPr>
                <a:xfrm flipH="1">
                  <a:off x="504621" y="4349794"/>
                  <a:ext cx="173259" cy="94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259" h="94011" extrusionOk="0">
                      <a:moveTo>
                        <a:pt x="173260" y="0"/>
                      </a:moveTo>
                      <a:cubicBezTo>
                        <a:pt x="167164" y="19336"/>
                        <a:pt x="157163" y="38767"/>
                        <a:pt x="139827" y="49244"/>
                      </a:cubicBezTo>
                      <a:cubicBezTo>
                        <a:pt x="121539" y="60293"/>
                        <a:pt x="98774" y="59436"/>
                        <a:pt x="77629" y="62389"/>
                      </a:cubicBezTo>
                      <a:cubicBezTo>
                        <a:pt x="49625" y="66199"/>
                        <a:pt x="22670" y="77153"/>
                        <a:pt x="0" y="94012"/>
                      </a:cubicBezTo>
                    </a:path>
                  </a:pathLst>
                </a:cu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9" name="Google Shape;149;p3"/>
                <p:cNvSpPr/>
                <p:nvPr/>
              </p:nvSpPr>
              <p:spPr>
                <a:xfrm flipH="1">
                  <a:off x="726839" y="4373480"/>
                  <a:ext cx="178879" cy="758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879" h="75849" extrusionOk="0">
                      <a:moveTo>
                        <a:pt x="0" y="14796"/>
                      </a:moveTo>
                      <a:cubicBezTo>
                        <a:pt x="12859" y="8890"/>
                        <a:pt x="23813" y="3937"/>
                        <a:pt x="37624" y="1365"/>
                      </a:cubicBezTo>
                      <a:cubicBezTo>
                        <a:pt x="51530" y="-1302"/>
                        <a:pt x="66580" y="-349"/>
                        <a:pt x="78772" y="6795"/>
                      </a:cubicBezTo>
                      <a:cubicBezTo>
                        <a:pt x="95726" y="16796"/>
                        <a:pt x="104013" y="36417"/>
                        <a:pt x="117348" y="50800"/>
                      </a:cubicBezTo>
                      <a:cubicBezTo>
                        <a:pt x="132874" y="67564"/>
                        <a:pt x="156115" y="76899"/>
                        <a:pt x="178880" y="75756"/>
                      </a:cubicBezTo>
                    </a:path>
                  </a:pathLst>
                </a:cu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0" name="Google Shape;150;p3"/>
                <p:cNvSpPr/>
                <p:nvPr/>
              </p:nvSpPr>
              <p:spPr>
                <a:xfrm flipH="1">
                  <a:off x="717885" y="4472952"/>
                  <a:ext cx="148570" cy="1243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8570" h="124396" extrusionOk="0">
                      <a:moveTo>
                        <a:pt x="1314" y="124396"/>
                      </a:moveTo>
                      <a:cubicBezTo>
                        <a:pt x="171" y="113348"/>
                        <a:pt x="-1163" y="103251"/>
                        <a:pt x="1790" y="92488"/>
                      </a:cubicBezTo>
                      <a:cubicBezTo>
                        <a:pt x="4743" y="81725"/>
                        <a:pt x="11125" y="71628"/>
                        <a:pt x="20745" y="66008"/>
                      </a:cubicBezTo>
                      <a:cubicBezTo>
                        <a:pt x="30556" y="60198"/>
                        <a:pt x="42462" y="59722"/>
                        <a:pt x="53702" y="57912"/>
                      </a:cubicBezTo>
                      <a:cubicBezTo>
                        <a:pt x="91325" y="52102"/>
                        <a:pt x="126187" y="30766"/>
                        <a:pt x="148570" y="0"/>
                      </a:cubicBezTo>
                    </a:path>
                  </a:pathLst>
                </a:cu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1" name="Google Shape;151;p3"/>
                <p:cNvSpPr/>
                <p:nvPr/>
              </p:nvSpPr>
              <p:spPr>
                <a:xfrm flipH="1">
                  <a:off x="662068" y="4477334"/>
                  <a:ext cx="40568" cy="1808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568" h="180879" extrusionOk="0">
                      <a:moveTo>
                        <a:pt x="40568" y="180880"/>
                      </a:moveTo>
                      <a:cubicBezTo>
                        <a:pt x="31805" y="174498"/>
                        <a:pt x="24852" y="169545"/>
                        <a:pt x="17327" y="161734"/>
                      </a:cubicBezTo>
                      <a:cubicBezTo>
                        <a:pt x="9802" y="153924"/>
                        <a:pt x="3611" y="144494"/>
                        <a:pt x="1230" y="133921"/>
                      </a:cubicBezTo>
                      <a:cubicBezTo>
                        <a:pt x="-3247" y="114300"/>
                        <a:pt x="5611" y="94393"/>
                        <a:pt x="9993" y="74676"/>
                      </a:cubicBezTo>
                      <a:cubicBezTo>
                        <a:pt x="15422" y="49911"/>
                        <a:pt x="13422" y="23622"/>
                        <a:pt x="4468" y="0"/>
                      </a:cubicBezTo>
                    </a:path>
                  </a:pathLst>
                </a:cu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2" name="Google Shape;152;p3"/>
                <p:cNvSpPr/>
                <p:nvPr/>
              </p:nvSpPr>
              <p:spPr>
                <a:xfrm flipH="1">
                  <a:off x="504525" y="4462094"/>
                  <a:ext cx="173355" cy="122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355" h="122013" extrusionOk="0">
                      <a:moveTo>
                        <a:pt x="173355" y="118586"/>
                      </a:moveTo>
                      <a:cubicBezTo>
                        <a:pt x="158782" y="123444"/>
                        <a:pt x="140970" y="123063"/>
                        <a:pt x="126492" y="117920"/>
                      </a:cubicBezTo>
                      <a:cubicBezTo>
                        <a:pt x="112014" y="112776"/>
                        <a:pt x="99346" y="102679"/>
                        <a:pt x="91154" y="89725"/>
                      </a:cubicBezTo>
                      <a:cubicBezTo>
                        <a:pt x="84296" y="78962"/>
                        <a:pt x="80486" y="66389"/>
                        <a:pt x="74009" y="55436"/>
                      </a:cubicBezTo>
                      <a:cubicBezTo>
                        <a:pt x="66008" y="42005"/>
                        <a:pt x="54197" y="31052"/>
                        <a:pt x="41243" y="22288"/>
                      </a:cubicBezTo>
                      <a:cubicBezTo>
                        <a:pt x="28289" y="13525"/>
                        <a:pt x="14097" y="6763"/>
                        <a:pt x="0" y="0"/>
                      </a:cubicBezTo>
                    </a:path>
                  </a:pathLst>
                </a:cu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53" name="Google Shape;153;p3"/>
              <p:cNvSpPr/>
              <p:nvPr/>
            </p:nvSpPr>
            <p:spPr>
              <a:xfrm flipH="1">
                <a:off x="1338678" y="4529433"/>
                <a:ext cx="153863" cy="198363"/>
              </a:xfrm>
              <a:custGeom>
                <a:avLst/>
                <a:gdLst/>
                <a:ahLst/>
                <a:cxnLst/>
                <a:rect l="l" t="t" r="r" b="b"/>
                <a:pathLst>
                  <a:path w="153863" h="198363" extrusionOk="0">
                    <a:moveTo>
                      <a:pt x="47899" y="165166"/>
                    </a:moveTo>
                    <a:cubicBezTo>
                      <a:pt x="29421" y="149545"/>
                      <a:pt x="15038" y="127638"/>
                      <a:pt x="7132" y="102968"/>
                    </a:cubicBezTo>
                    <a:cubicBezTo>
                      <a:pt x="-773" y="78298"/>
                      <a:pt x="-2107" y="51057"/>
                      <a:pt x="3132" y="25434"/>
                    </a:cubicBezTo>
                    <a:cubicBezTo>
                      <a:pt x="4275" y="19815"/>
                      <a:pt x="5894" y="14100"/>
                      <a:pt x="8752" y="9337"/>
                    </a:cubicBezTo>
                    <a:cubicBezTo>
                      <a:pt x="11609" y="4575"/>
                      <a:pt x="16086" y="765"/>
                      <a:pt x="21134" y="98"/>
                    </a:cubicBezTo>
                    <a:cubicBezTo>
                      <a:pt x="30088" y="-1045"/>
                      <a:pt x="37898" y="8004"/>
                      <a:pt x="40565" y="17719"/>
                    </a:cubicBezTo>
                    <a:cubicBezTo>
                      <a:pt x="43327" y="27435"/>
                      <a:pt x="42470" y="38007"/>
                      <a:pt x="43137" y="48199"/>
                    </a:cubicBezTo>
                    <a:cubicBezTo>
                      <a:pt x="43804" y="58391"/>
                      <a:pt x="46375" y="69440"/>
                      <a:pt x="53710" y="75345"/>
                    </a:cubicBezTo>
                    <a:cubicBezTo>
                      <a:pt x="51709" y="60582"/>
                      <a:pt x="49614" y="45151"/>
                      <a:pt x="53710" y="30864"/>
                    </a:cubicBezTo>
                    <a:cubicBezTo>
                      <a:pt x="57710" y="16576"/>
                      <a:pt x="69616" y="4003"/>
                      <a:pt x="82666" y="6003"/>
                    </a:cubicBezTo>
                    <a:cubicBezTo>
                      <a:pt x="94477" y="7718"/>
                      <a:pt x="103049" y="20767"/>
                      <a:pt x="105145" y="34102"/>
                    </a:cubicBezTo>
                    <a:cubicBezTo>
                      <a:pt x="107240" y="47437"/>
                      <a:pt x="104383" y="61058"/>
                      <a:pt x="101620" y="74202"/>
                    </a:cubicBezTo>
                    <a:cubicBezTo>
                      <a:pt x="109907" y="69631"/>
                      <a:pt x="113336" y="58296"/>
                      <a:pt x="114193" y="47914"/>
                    </a:cubicBezTo>
                    <a:cubicBezTo>
                      <a:pt x="115146" y="37531"/>
                      <a:pt x="114289" y="26673"/>
                      <a:pt x="117527" y="16862"/>
                    </a:cubicBezTo>
                    <a:cubicBezTo>
                      <a:pt x="120766" y="7051"/>
                      <a:pt x="129910" y="-1426"/>
                      <a:pt x="138673" y="1813"/>
                    </a:cubicBezTo>
                    <a:cubicBezTo>
                      <a:pt x="143245" y="3527"/>
                      <a:pt x="146674" y="8099"/>
                      <a:pt x="148579" y="13147"/>
                    </a:cubicBezTo>
                    <a:cubicBezTo>
                      <a:pt x="150483" y="18195"/>
                      <a:pt x="151055" y="23720"/>
                      <a:pt x="151531" y="29244"/>
                    </a:cubicBezTo>
                    <a:cubicBezTo>
                      <a:pt x="154389" y="58296"/>
                      <a:pt x="156580" y="89061"/>
                      <a:pt x="145721" y="115446"/>
                    </a:cubicBezTo>
                    <a:cubicBezTo>
                      <a:pt x="138482" y="133067"/>
                      <a:pt x="126004" y="147069"/>
                      <a:pt x="114479" y="161356"/>
                    </a:cubicBezTo>
                    <a:cubicBezTo>
                      <a:pt x="108669" y="168595"/>
                      <a:pt x="102954" y="176025"/>
                      <a:pt x="98191" y="184121"/>
                    </a:cubicBezTo>
                    <a:cubicBezTo>
                      <a:pt x="94667" y="190122"/>
                      <a:pt x="92572" y="202028"/>
                      <a:pt x="85047" y="197266"/>
                    </a:cubicBezTo>
                    <a:cubicBezTo>
                      <a:pt x="78760" y="193360"/>
                      <a:pt x="73522" y="185074"/>
                      <a:pt x="67425" y="180216"/>
                    </a:cubicBezTo>
                    <a:cubicBezTo>
                      <a:pt x="61044" y="175072"/>
                      <a:pt x="54281" y="170405"/>
                      <a:pt x="47995" y="16507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4" name="Google Shape;154;p3"/>
              <p:cNvSpPr/>
              <p:nvPr/>
            </p:nvSpPr>
            <p:spPr>
              <a:xfrm flipH="1">
                <a:off x="1423744" y="4555958"/>
                <a:ext cx="152967" cy="167332"/>
              </a:xfrm>
              <a:custGeom>
                <a:avLst/>
                <a:gdLst/>
                <a:ahLst/>
                <a:cxnLst/>
                <a:rect l="l" t="t" r="r" b="b"/>
                <a:pathLst>
                  <a:path w="152967" h="167332" extrusionOk="0">
                    <a:moveTo>
                      <a:pt x="101208" y="112448"/>
                    </a:moveTo>
                    <a:cubicBezTo>
                      <a:pt x="86254" y="90635"/>
                      <a:pt x="77967" y="64251"/>
                      <a:pt x="77777" y="37772"/>
                    </a:cubicBezTo>
                    <a:cubicBezTo>
                      <a:pt x="77777" y="31676"/>
                      <a:pt x="78062" y="25580"/>
                      <a:pt x="77110" y="19484"/>
                    </a:cubicBezTo>
                    <a:cubicBezTo>
                      <a:pt x="76158" y="13483"/>
                      <a:pt x="73681" y="7482"/>
                      <a:pt x="68918" y="3577"/>
                    </a:cubicBezTo>
                    <a:cubicBezTo>
                      <a:pt x="64251" y="-328"/>
                      <a:pt x="56917" y="-1376"/>
                      <a:pt x="51964" y="2148"/>
                    </a:cubicBezTo>
                    <a:cubicBezTo>
                      <a:pt x="47964" y="5006"/>
                      <a:pt x="45773" y="10340"/>
                      <a:pt x="41201" y="11959"/>
                    </a:cubicBezTo>
                    <a:cubicBezTo>
                      <a:pt x="35295" y="14054"/>
                      <a:pt x="29294" y="8911"/>
                      <a:pt x="23008" y="8244"/>
                    </a:cubicBezTo>
                    <a:cubicBezTo>
                      <a:pt x="14150" y="7292"/>
                      <a:pt x="6720" y="15388"/>
                      <a:pt x="3482" y="23770"/>
                    </a:cubicBezTo>
                    <a:cubicBezTo>
                      <a:pt x="-2043" y="37772"/>
                      <a:pt x="-614" y="53869"/>
                      <a:pt x="5101" y="67870"/>
                    </a:cubicBezTo>
                    <a:cubicBezTo>
                      <a:pt x="10816" y="81872"/>
                      <a:pt x="20341" y="93874"/>
                      <a:pt x="30914" y="104637"/>
                    </a:cubicBezTo>
                    <a:cubicBezTo>
                      <a:pt x="51964" y="126068"/>
                      <a:pt x="77396" y="143118"/>
                      <a:pt x="105209" y="154548"/>
                    </a:cubicBezTo>
                    <a:cubicBezTo>
                      <a:pt x="112162" y="157406"/>
                      <a:pt x="119306" y="159977"/>
                      <a:pt x="126545" y="162073"/>
                    </a:cubicBezTo>
                    <a:cubicBezTo>
                      <a:pt x="133022" y="163978"/>
                      <a:pt x="142642" y="168074"/>
                      <a:pt x="149500" y="167216"/>
                    </a:cubicBezTo>
                    <a:cubicBezTo>
                      <a:pt x="154453" y="166550"/>
                      <a:pt x="153215" y="160930"/>
                      <a:pt x="151215" y="157787"/>
                    </a:cubicBezTo>
                    <a:cubicBezTo>
                      <a:pt x="147976" y="152834"/>
                      <a:pt x="140261" y="150262"/>
                      <a:pt x="135498" y="146928"/>
                    </a:cubicBezTo>
                    <a:cubicBezTo>
                      <a:pt x="122163" y="137689"/>
                      <a:pt x="110448" y="125973"/>
                      <a:pt x="101208" y="11254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5" name="Google Shape;155;p3"/>
              <p:cNvSpPr/>
              <p:nvPr/>
            </p:nvSpPr>
            <p:spPr>
              <a:xfrm flipH="1">
                <a:off x="1254880" y="4552260"/>
                <a:ext cx="146400" cy="171805"/>
              </a:xfrm>
              <a:custGeom>
                <a:avLst/>
                <a:gdLst/>
                <a:ahLst/>
                <a:cxnLst/>
                <a:rect l="l" t="t" r="r" b="b"/>
                <a:pathLst>
                  <a:path w="146400" h="171805" extrusionOk="0">
                    <a:moveTo>
                      <a:pt x="49031" y="114621"/>
                    </a:moveTo>
                    <a:cubicBezTo>
                      <a:pt x="62842" y="91952"/>
                      <a:pt x="69605" y="65186"/>
                      <a:pt x="68367" y="38707"/>
                    </a:cubicBezTo>
                    <a:cubicBezTo>
                      <a:pt x="68081" y="32611"/>
                      <a:pt x="67414" y="26515"/>
                      <a:pt x="67986" y="20419"/>
                    </a:cubicBezTo>
                    <a:cubicBezTo>
                      <a:pt x="68653" y="14323"/>
                      <a:pt x="70748" y="8227"/>
                      <a:pt x="75225" y="4131"/>
                    </a:cubicBezTo>
                    <a:cubicBezTo>
                      <a:pt x="79702" y="35"/>
                      <a:pt x="86940" y="-1489"/>
                      <a:pt x="92084" y="1750"/>
                    </a:cubicBezTo>
                    <a:cubicBezTo>
                      <a:pt x="96275" y="4321"/>
                      <a:pt x="98656" y="9560"/>
                      <a:pt x="103419" y="10989"/>
                    </a:cubicBezTo>
                    <a:cubicBezTo>
                      <a:pt x="109515" y="12799"/>
                      <a:pt x="115135" y="7274"/>
                      <a:pt x="121421" y="6227"/>
                    </a:cubicBezTo>
                    <a:cubicBezTo>
                      <a:pt x="130279" y="4798"/>
                      <a:pt x="138090" y="12513"/>
                      <a:pt x="141804" y="20609"/>
                    </a:cubicBezTo>
                    <a:cubicBezTo>
                      <a:pt x="148091" y="34325"/>
                      <a:pt x="147520" y="50518"/>
                      <a:pt x="142566" y="64710"/>
                    </a:cubicBezTo>
                    <a:cubicBezTo>
                      <a:pt x="137613" y="78902"/>
                      <a:pt x="128755" y="91475"/>
                      <a:pt x="118754" y="102810"/>
                    </a:cubicBezTo>
                    <a:cubicBezTo>
                      <a:pt x="98942" y="125384"/>
                      <a:pt x="74368" y="143768"/>
                      <a:pt x="47316" y="156721"/>
                    </a:cubicBezTo>
                    <a:cubicBezTo>
                      <a:pt x="40458" y="159960"/>
                      <a:pt x="33505" y="162913"/>
                      <a:pt x="26362" y="165389"/>
                    </a:cubicBezTo>
                    <a:cubicBezTo>
                      <a:pt x="19980" y="167675"/>
                      <a:pt x="10550" y="172247"/>
                      <a:pt x="3692" y="171771"/>
                    </a:cubicBezTo>
                    <a:cubicBezTo>
                      <a:pt x="-1261" y="171390"/>
                      <a:pt x="-404" y="165675"/>
                      <a:pt x="1501" y="162436"/>
                    </a:cubicBezTo>
                    <a:cubicBezTo>
                      <a:pt x="4454" y="157293"/>
                      <a:pt x="11979" y="154340"/>
                      <a:pt x="16646" y="150721"/>
                    </a:cubicBezTo>
                    <a:cubicBezTo>
                      <a:pt x="29505" y="140719"/>
                      <a:pt x="40554" y="128432"/>
                      <a:pt x="49031" y="11452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6" name="Google Shape;156;p3"/>
              <p:cNvSpPr/>
              <p:nvPr/>
            </p:nvSpPr>
            <p:spPr>
              <a:xfrm flipH="1">
                <a:off x="1343201" y="4660119"/>
                <a:ext cx="136874" cy="86013"/>
              </a:xfrm>
              <a:custGeom>
                <a:avLst/>
                <a:gdLst/>
                <a:ahLst/>
                <a:cxnLst/>
                <a:rect l="l" t="t" r="r" b="b"/>
                <a:pathLst>
                  <a:path w="136874" h="86013" extrusionOk="0">
                    <a:moveTo>
                      <a:pt x="38862" y="66961"/>
                    </a:moveTo>
                    <a:cubicBezTo>
                      <a:pt x="23908" y="63055"/>
                      <a:pt x="7811" y="57436"/>
                      <a:pt x="0" y="44196"/>
                    </a:cubicBezTo>
                    <a:cubicBezTo>
                      <a:pt x="17336" y="35433"/>
                      <a:pt x="39243" y="36481"/>
                      <a:pt x="55721" y="46767"/>
                    </a:cubicBezTo>
                    <a:cubicBezTo>
                      <a:pt x="52102" y="29623"/>
                      <a:pt x="59055" y="10763"/>
                      <a:pt x="72962" y="0"/>
                    </a:cubicBezTo>
                    <a:cubicBezTo>
                      <a:pt x="87059" y="11525"/>
                      <a:pt x="94583" y="30575"/>
                      <a:pt x="91916" y="48673"/>
                    </a:cubicBezTo>
                    <a:cubicBezTo>
                      <a:pt x="98488" y="31337"/>
                      <a:pt x="118777" y="20479"/>
                      <a:pt x="136874" y="24670"/>
                    </a:cubicBezTo>
                    <a:cubicBezTo>
                      <a:pt x="134017" y="38957"/>
                      <a:pt x="121158" y="48863"/>
                      <a:pt x="109061" y="57055"/>
                    </a:cubicBezTo>
                    <a:cubicBezTo>
                      <a:pt x="103346" y="60960"/>
                      <a:pt x="97155" y="64484"/>
                      <a:pt x="92393" y="69532"/>
                    </a:cubicBezTo>
                    <a:cubicBezTo>
                      <a:pt x="87154" y="75057"/>
                      <a:pt x="84392" y="86201"/>
                      <a:pt x="80677" y="86011"/>
                    </a:cubicBezTo>
                    <a:cubicBezTo>
                      <a:pt x="78105" y="85915"/>
                      <a:pt x="72390" y="79438"/>
                      <a:pt x="70199" y="78105"/>
                    </a:cubicBezTo>
                    <a:cubicBezTo>
                      <a:pt x="67151" y="76200"/>
                      <a:pt x="63818" y="74771"/>
                      <a:pt x="60484" y="73438"/>
                    </a:cubicBezTo>
                    <a:cubicBezTo>
                      <a:pt x="53435" y="70675"/>
                      <a:pt x="46101" y="68961"/>
                      <a:pt x="38862" y="67056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7" name="Google Shape;157;p3"/>
              <p:cNvSpPr/>
              <p:nvPr/>
            </p:nvSpPr>
            <p:spPr>
              <a:xfrm flipH="1">
                <a:off x="1463978" y="4598111"/>
                <a:ext cx="76958" cy="101060"/>
              </a:xfrm>
              <a:custGeom>
                <a:avLst/>
                <a:gdLst/>
                <a:ahLst/>
                <a:cxnLst/>
                <a:rect l="l" t="t" r="r" b="b"/>
                <a:pathLst>
                  <a:path w="76958" h="101060" extrusionOk="0">
                    <a:moveTo>
                      <a:pt x="76958" y="101060"/>
                    </a:moveTo>
                    <a:cubicBezTo>
                      <a:pt x="61623" y="93821"/>
                      <a:pt x="49240" y="84963"/>
                      <a:pt x="36477" y="73819"/>
                    </a:cubicBezTo>
                    <a:cubicBezTo>
                      <a:pt x="25714" y="64484"/>
                      <a:pt x="15998" y="53721"/>
                      <a:pt x="9235" y="41148"/>
                    </a:cubicBezTo>
                    <a:cubicBezTo>
                      <a:pt x="2473" y="28575"/>
                      <a:pt x="-1242" y="14097"/>
                      <a:pt x="377" y="0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8" name="Google Shape;158;p3"/>
              <p:cNvSpPr/>
              <p:nvPr/>
            </p:nvSpPr>
            <p:spPr>
              <a:xfrm flipH="1">
                <a:off x="1296026" y="4583919"/>
                <a:ext cx="47461" cy="101060"/>
              </a:xfrm>
              <a:custGeom>
                <a:avLst/>
                <a:gdLst/>
                <a:ahLst/>
                <a:cxnLst/>
                <a:rect l="l" t="t" r="r" b="b"/>
                <a:pathLst>
                  <a:path w="47461" h="101060" extrusionOk="0">
                    <a:moveTo>
                      <a:pt x="0" y="101060"/>
                    </a:moveTo>
                    <a:cubicBezTo>
                      <a:pt x="14288" y="85725"/>
                      <a:pt x="26575" y="68389"/>
                      <a:pt x="36195" y="49816"/>
                    </a:cubicBezTo>
                    <a:cubicBezTo>
                      <a:pt x="40196" y="42100"/>
                      <a:pt x="43815" y="34195"/>
                      <a:pt x="45815" y="25717"/>
                    </a:cubicBezTo>
                    <a:cubicBezTo>
                      <a:pt x="47816" y="17335"/>
                      <a:pt x="48196" y="8382"/>
                      <a:pt x="45815" y="0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9" name="Google Shape;159;p3"/>
              <p:cNvSpPr/>
              <p:nvPr/>
            </p:nvSpPr>
            <p:spPr>
              <a:xfrm flipH="1">
                <a:off x="1421592" y="4560106"/>
                <a:ext cx="50775" cy="117157"/>
              </a:xfrm>
              <a:custGeom>
                <a:avLst/>
                <a:gdLst/>
                <a:ahLst/>
                <a:cxnLst/>
                <a:rect l="l" t="t" r="r" b="b"/>
                <a:pathLst>
                  <a:path w="50775" h="117157" extrusionOk="0">
                    <a:moveTo>
                      <a:pt x="1150" y="0"/>
                    </a:moveTo>
                    <a:cubicBezTo>
                      <a:pt x="-1897" y="22098"/>
                      <a:pt x="1150" y="44958"/>
                      <a:pt x="9818" y="65437"/>
                    </a:cubicBezTo>
                    <a:cubicBezTo>
                      <a:pt x="18486" y="85915"/>
                      <a:pt x="32774" y="104013"/>
                      <a:pt x="50776" y="117157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0" name="Google Shape;160;p3"/>
              <p:cNvSpPr/>
              <p:nvPr/>
            </p:nvSpPr>
            <p:spPr>
              <a:xfrm flipH="1">
                <a:off x="1355631" y="4553343"/>
                <a:ext cx="38719" cy="122015"/>
              </a:xfrm>
              <a:custGeom>
                <a:avLst/>
                <a:gdLst/>
                <a:ahLst/>
                <a:cxnLst/>
                <a:rect l="l" t="t" r="r" b="b"/>
                <a:pathLst>
                  <a:path w="38719" h="122015" extrusionOk="0">
                    <a:moveTo>
                      <a:pt x="36767" y="0"/>
                    </a:moveTo>
                    <a:cubicBezTo>
                      <a:pt x="40481" y="21527"/>
                      <a:pt x="38862" y="43910"/>
                      <a:pt x="32195" y="64675"/>
                    </a:cubicBezTo>
                    <a:cubicBezTo>
                      <a:pt x="25527" y="85439"/>
                      <a:pt x="15526" y="106680"/>
                      <a:pt x="0" y="122015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1" name="Google Shape;161;p3"/>
              <p:cNvSpPr/>
              <p:nvPr/>
            </p:nvSpPr>
            <p:spPr>
              <a:xfrm flipH="1">
                <a:off x="1410448" y="4562964"/>
                <a:ext cx="7881" cy="99250"/>
              </a:xfrm>
              <a:custGeom>
                <a:avLst/>
                <a:gdLst/>
                <a:ahLst/>
                <a:cxnLst/>
                <a:rect l="l" t="t" r="r" b="b"/>
                <a:pathLst>
                  <a:path w="7881" h="99250" extrusionOk="0">
                    <a:moveTo>
                      <a:pt x="7881" y="99251"/>
                    </a:moveTo>
                    <a:cubicBezTo>
                      <a:pt x="-977" y="67056"/>
                      <a:pt x="-2406" y="32766"/>
                      <a:pt x="3786" y="0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162" name="Google Shape;162;p3"/>
              <p:cNvGrpSpPr/>
              <p:nvPr/>
            </p:nvGrpSpPr>
            <p:grpSpPr>
              <a:xfrm>
                <a:off x="2024198" y="4703076"/>
                <a:ext cx="232927" cy="183971"/>
                <a:chOff x="2024198" y="4703076"/>
                <a:chExt cx="232927" cy="183971"/>
              </a:xfrm>
            </p:grpSpPr>
            <p:sp>
              <p:nvSpPr>
                <p:cNvPr id="163" name="Google Shape;163;p3"/>
                <p:cNvSpPr/>
                <p:nvPr/>
              </p:nvSpPr>
              <p:spPr>
                <a:xfrm flipH="1">
                  <a:off x="2090819" y="4793931"/>
                  <a:ext cx="166306" cy="738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6306" h="73822" extrusionOk="0">
                      <a:moveTo>
                        <a:pt x="64294" y="2681"/>
                      </a:moveTo>
                      <a:cubicBezTo>
                        <a:pt x="51625" y="-1034"/>
                        <a:pt x="37529" y="-1320"/>
                        <a:pt x="27623" y="4586"/>
                      </a:cubicBezTo>
                      <a:cubicBezTo>
                        <a:pt x="23050" y="7348"/>
                        <a:pt x="19621" y="11158"/>
                        <a:pt x="15526" y="14301"/>
                      </a:cubicBezTo>
                      <a:cubicBezTo>
                        <a:pt x="11335" y="17445"/>
                        <a:pt x="6001" y="19921"/>
                        <a:pt x="0" y="19064"/>
                      </a:cubicBezTo>
                      <a:cubicBezTo>
                        <a:pt x="6096" y="22588"/>
                        <a:pt x="8858" y="29160"/>
                        <a:pt x="9906" y="35161"/>
                      </a:cubicBezTo>
                      <a:cubicBezTo>
                        <a:pt x="10954" y="41162"/>
                        <a:pt x="10954" y="47258"/>
                        <a:pt x="13716" y="53068"/>
                      </a:cubicBezTo>
                      <a:cubicBezTo>
                        <a:pt x="18193" y="62403"/>
                        <a:pt x="29337" y="68975"/>
                        <a:pt x="40386" y="71737"/>
                      </a:cubicBezTo>
                      <a:cubicBezTo>
                        <a:pt x="51530" y="74404"/>
                        <a:pt x="62865" y="73928"/>
                        <a:pt x="73819" y="73452"/>
                      </a:cubicBezTo>
                      <a:cubicBezTo>
                        <a:pt x="104108" y="72023"/>
                        <a:pt x="135922" y="71356"/>
                        <a:pt x="166307" y="69832"/>
                      </a:cubicBezTo>
                      <a:cubicBezTo>
                        <a:pt x="145161" y="52401"/>
                        <a:pt x="120587" y="32018"/>
                        <a:pt x="99632" y="19731"/>
                      </a:cubicBezTo>
                      <a:cubicBezTo>
                        <a:pt x="88297" y="13159"/>
                        <a:pt x="76771" y="6396"/>
                        <a:pt x="64199" y="277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64" name="Google Shape;164;p3"/>
                <p:cNvSpPr/>
                <p:nvPr/>
              </p:nvSpPr>
              <p:spPr>
                <a:xfrm flipH="1">
                  <a:off x="2024198" y="4703076"/>
                  <a:ext cx="80431" cy="1657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431" h="165734" extrusionOk="0">
                      <a:moveTo>
                        <a:pt x="6668" y="43625"/>
                      </a:moveTo>
                      <a:cubicBezTo>
                        <a:pt x="10763" y="31147"/>
                        <a:pt x="18574" y="19336"/>
                        <a:pt x="29051" y="14573"/>
                      </a:cubicBezTo>
                      <a:cubicBezTo>
                        <a:pt x="33909" y="12383"/>
                        <a:pt x="38957" y="11716"/>
                        <a:pt x="43910" y="10096"/>
                      </a:cubicBezTo>
                      <a:cubicBezTo>
                        <a:pt x="48863" y="8477"/>
                        <a:pt x="53911" y="5429"/>
                        <a:pt x="56674" y="0"/>
                      </a:cubicBezTo>
                      <a:cubicBezTo>
                        <a:pt x="56102" y="7049"/>
                        <a:pt x="60007" y="13049"/>
                        <a:pt x="64294" y="17336"/>
                      </a:cubicBezTo>
                      <a:cubicBezTo>
                        <a:pt x="68580" y="21622"/>
                        <a:pt x="73723" y="25051"/>
                        <a:pt x="76867" y="30575"/>
                      </a:cubicBezTo>
                      <a:cubicBezTo>
                        <a:pt x="82010" y="39529"/>
                        <a:pt x="81153" y="52483"/>
                        <a:pt x="77057" y="63151"/>
                      </a:cubicBezTo>
                      <a:cubicBezTo>
                        <a:pt x="72961" y="73819"/>
                        <a:pt x="66103" y="82868"/>
                        <a:pt x="59436" y="91630"/>
                      </a:cubicBezTo>
                      <a:cubicBezTo>
                        <a:pt x="41053" y="115729"/>
                        <a:pt x="22384" y="141542"/>
                        <a:pt x="4001" y="165735"/>
                      </a:cubicBezTo>
                      <a:cubicBezTo>
                        <a:pt x="1619" y="138398"/>
                        <a:pt x="-1238" y="106680"/>
                        <a:pt x="572" y="82391"/>
                      </a:cubicBezTo>
                      <a:cubicBezTo>
                        <a:pt x="1524" y="69342"/>
                        <a:pt x="2572" y="56007"/>
                        <a:pt x="6668" y="4352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65" name="Google Shape;165;p3"/>
                <p:cNvSpPr/>
                <p:nvPr/>
              </p:nvSpPr>
              <p:spPr>
                <a:xfrm flipH="1">
                  <a:off x="2087294" y="4720507"/>
                  <a:ext cx="104708" cy="1478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708" h="147827" extrusionOk="0">
                      <a:moveTo>
                        <a:pt x="72133" y="30004"/>
                      </a:moveTo>
                      <a:cubicBezTo>
                        <a:pt x="65084" y="18955"/>
                        <a:pt x="54607" y="9430"/>
                        <a:pt x="43272" y="7334"/>
                      </a:cubicBezTo>
                      <a:cubicBezTo>
                        <a:pt x="38033" y="6382"/>
                        <a:pt x="32985" y="7048"/>
                        <a:pt x="27746" y="6667"/>
                      </a:cubicBezTo>
                      <a:cubicBezTo>
                        <a:pt x="22603" y="6287"/>
                        <a:pt x="16888" y="4572"/>
                        <a:pt x="12982" y="0"/>
                      </a:cubicBezTo>
                      <a:cubicBezTo>
                        <a:pt x="15269" y="6667"/>
                        <a:pt x="12982" y="13430"/>
                        <a:pt x="9839" y="18669"/>
                      </a:cubicBezTo>
                      <a:cubicBezTo>
                        <a:pt x="6696" y="23908"/>
                        <a:pt x="2600" y="28480"/>
                        <a:pt x="886" y="34671"/>
                      </a:cubicBezTo>
                      <a:cubicBezTo>
                        <a:pt x="-1877" y="44672"/>
                        <a:pt x="2124" y="56959"/>
                        <a:pt x="8696" y="66294"/>
                      </a:cubicBezTo>
                      <a:cubicBezTo>
                        <a:pt x="15269" y="75629"/>
                        <a:pt x="24127" y="82677"/>
                        <a:pt x="32794" y="89630"/>
                      </a:cubicBezTo>
                      <a:cubicBezTo>
                        <a:pt x="56607" y="108490"/>
                        <a:pt x="80991" y="128968"/>
                        <a:pt x="104708" y="147828"/>
                      </a:cubicBezTo>
                      <a:cubicBezTo>
                        <a:pt x="100327" y="120777"/>
                        <a:pt x="95183" y="89345"/>
                        <a:pt x="87468" y="66294"/>
                      </a:cubicBezTo>
                      <a:cubicBezTo>
                        <a:pt x="83277" y="53912"/>
                        <a:pt x="79086" y="41243"/>
                        <a:pt x="71942" y="3019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66" name="Google Shape;166;p3"/>
                <p:cNvSpPr/>
                <p:nvPr/>
              </p:nvSpPr>
              <p:spPr>
                <a:xfrm flipH="1">
                  <a:off x="2074055" y="4837093"/>
                  <a:ext cx="50958" cy="499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958" h="49954" extrusionOk="0">
                      <a:moveTo>
                        <a:pt x="28956" y="48768"/>
                      </a:moveTo>
                      <a:cubicBezTo>
                        <a:pt x="25527" y="47149"/>
                        <a:pt x="22669" y="44482"/>
                        <a:pt x="19907" y="41910"/>
                      </a:cubicBezTo>
                      <a:cubicBezTo>
                        <a:pt x="17145" y="39243"/>
                        <a:pt x="14383" y="36576"/>
                        <a:pt x="10954" y="34957"/>
                      </a:cubicBezTo>
                      <a:cubicBezTo>
                        <a:pt x="7525" y="33242"/>
                        <a:pt x="3334" y="32766"/>
                        <a:pt x="0" y="34576"/>
                      </a:cubicBezTo>
                      <a:cubicBezTo>
                        <a:pt x="762" y="29528"/>
                        <a:pt x="3905" y="24765"/>
                        <a:pt x="8287" y="22098"/>
                      </a:cubicBezTo>
                      <a:cubicBezTo>
                        <a:pt x="12668" y="19431"/>
                        <a:pt x="18288" y="18860"/>
                        <a:pt x="23146" y="20479"/>
                      </a:cubicBezTo>
                      <a:cubicBezTo>
                        <a:pt x="21146" y="14288"/>
                        <a:pt x="21717" y="7334"/>
                        <a:pt x="24574" y="1524"/>
                      </a:cubicBezTo>
                      <a:cubicBezTo>
                        <a:pt x="27337" y="5620"/>
                        <a:pt x="30194" y="9620"/>
                        <a:pt x="32956" y="13716"/>
                      </a:cubicBezTo>
                      <a:cubicBezTo>
                        <a:pt x="35623" y="6191"/>
                        <a:pt x="42958" y="571"/>
                        <a:pt x="50959" y="0"/>
                      </a:cubicBezTo>
                      <a:cubicBezTo>
                        <a:pt x="47434" y="4667"/>
                        <a:pt x="47149" y="10954"/>
                        <a:pt x="47720" y="16764"/>
                      </a:cubicBezTo>
                      <a:cubicBezTo>
                        <a:pt x="48292" y="22574"/>
                        <a:pt x="49721" y="28385"/>
                        <a:pt x="49244" y="34195"/>
                      </a:cubicBezTo>
                      <a:cubicBezTo>
                        <a:pt x="48387" y="44101"/>
                        <a:pt x="39148" y="53435"/>
                        <a:pt x="28861" y="48673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67" name="Google Shape;167;p3"/>
                <p:cNvSpPr/>
                <p:nvPr/>
              </p:nvSpPr>
              <p:spPr>
                <a:xfrm flipH="1">
                  <a:off x="2129871" y="4720602"/>
                  <a:ext cx="49149" cy="882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149" h="88201" extrusionOk="0">
                      <a:moveTo>
                        <a:pt x="0" y="0"/>
                      </a:moveTo>
                      <a:cubicBezTo>
                        <a:pt x="16574" y="29242"/>
                        <a:pt x="32576" y="58960"/>
                        <a:pt x="49149" y="88202"/>
                      </a:cubicBezTo>
                    </a:path>
                  </a:pathLst>
                </a:custGeom>
                <a:solidFill>
                  <a:schemeClr val="accent1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68" name="Google Shape;168;p3"/>
                <p:cNvSpPr/>
                <p:nvPr/>
              </p:nvSpPr>
              <p:spPr>
                <a:xfrm flipH="1">
                  <a:off x="2048242" y="4704505"/>
                  <a:ext cx="29622" cy="872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22" h="87249" extrusionOk="0">
                      <a:moveTo>
                        <a:pt x="29623" y="0"/>
                      </a:moveTo>
                      <a:cubicBezTo>
                        <a:pt x="18859" y="28766"/>
                        <a:pt x="8954" y="57912"/>
                        <a:pt x="0" y="87249"/>
                      </a:cubicBezTo>
                    </a:path>
                  </a:pathLst>
                </a:custGeom>
                <a:solidFill>
                  <a:schemeClr val="accent1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69" name="Google Shape;169;p3"/>
                <p:cNvSpPr/>
                <p:nvPr/>
              </p:nvSpPr>
              <p:spPr>
                <a:xfrm flipH="1">
                  <a:off x="2162256" y="4814043"/>
                  <a:ext cx="93916" cy="275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916" h="27527" extrusionOk="0">
                      <a:moveTo>
                        <a:pt x="0" y="0"/>
                      </a:moveTo>
                      <a:cubicBezTo>
                        <a:pt x="31337" y="9144"/>
                        <a:pt x="62579" y="18383"/>
                        <a:pt x="93917" y="27527"/>
                      </a:cubicBezTo>
                    </a:path>
                  </a:pathLst>
                </a:custGeom>
                <a:solidFill>
                  <a:schemeClr val="accent1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userDrawn="1">
  <p:cSld name="TITLE_AND_BODY"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Google Shape;171;p4"/>
          <p:cNvPicPr preferRelativeResize="0"/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 rot="10800000" flipH="1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2" name="Google Shape;172;p4"/>
          <p:cNvGrpSpPr/>
          <p:nvPr/>
        </p:nvGrpSpPr>
        <p:grpSpPr>
          <a:xfrm>
            <a:off x="118471" y="123675"/>
            <a:ext cx="8907056" cy="4896159"/>
            <a:chOff x="118471" y="123675"/>
            <a:chExt cx="8907056" cy="4896159"/>
          </a:xfrm>
        </p:grpSpPr>
        <p:grpSp>
          <p:nvGrpSpPr>
            <p:cNvPr id="173" name="Google Shape;173;p4"/>
            <p:cNvGrpSpPr/>
            <p:nvPr/>
          </p:nvGrpSpPr>
          <p:grpSpPr>
            <a:xfrm>
              <a:off x="118475" y="123675"/>
              <a:ext cx="8907052" cy="1535584"/>
              <a:chOff x="118475" y="123675"/>
              <a:chExt cx="8907052" cy="1535584"/>
            </a:xfrm>
          </p:grpSpPr>
          <p:sp>
            <p:nvSpPr>
              <p:cNvPr id="174" name="Google Shape;174;p4"/>
              <p:cNvSpPr/>
              <p:nvPr/>
            </p:nvSpPr>
            <p:spPr>
              <a:xfrm>
                <a:off x="118475" y="123675"/>
                <a:ext cx="1849912" cy="1535584"/>
              </a:xfrm>
              <a:custGeom>
                <a:avLst/>
                <a:gdLst/>
                <a:ahLst/>
                <a:cxnLst/>
                <a:rect l="l" t="t" r="r" b="b"/>
                <a:pathLst>
                  <a:path w="2169985" h="1801272" extrusionOk="0">
                    <a:moveTo>
                      <a:pt x="2169986" y="42958"/>
                    </a:moveTo>
                    <a:lnTo>
                      <a:pt x="2169986" y="0"/>
                    </a:lnTo>
                    <a:lnTo>
                      <a:pt x="511493" y="0"/>
                    </a:lnTo>
                    <a:lnTo>
                      <a:pt x="511493" y="21526"/>
                    </a:lnTo>
                    <a:cubicBezTo>
                      <a:pt x="511493" y="327089"/>
                      <a:pt x="290608" y="575691"/>
                      <a:pt x="19050" y="575691"/>
                    </a:cubicBezTo>
                    <a:lnTo>
                      <a:pt x="0" y="575691"/>
                    </a:lnTo>
                    <a:lnTo>
                      <a:pt x="0" y="1801273"/>
                    </a:lnTo>
                    <a:lnTo>
                      <a:pt x="38195" y="1801273"/>
                    </a:lnTo>
                    <a:lnTo>
                      <a:pt x="38195" y="618363"/>
                    </a:lnTo>
                    <a:cubicBezTo>
                      <a:pt x="315659" y="607219"/>
                      <a:pt x="539496" y="355283"/>
                      <a:pt x="549402" y="43053"/>
                    </a:cubicBezTo>
                    <a:lnTo>
                      <a:pt x="2169986" y="43053"/>
                    </a:lnTo>
                    <a:close/>
                  </a:path>
                </a:pathLst>
              </a:custGeom>
              <a:solidFill>
                <a:schemeClr val="lt2"/>
              </a:solidFill>
              <a:ln w="9525" cap="flat" cmpd="sng">
                <a:solidFill>
                  <a:schemeClr val="dk1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5" name="Google Shape;175;p4"/>
              <p:cNvSpPr/>
              <p:nvPr/>
            </p:nvSpPr>
            <p:spPr>
              <a:xfrm flipH="1">
                <a:off x="7175615" y="123675"/>
                <a:ext cx="1849912" cy="1535584"/>
              </a:xfrm>
              <a:custGeom>
                <a:avLst/>
                <a:gdLst/>
                <a:ahLst/>
                <a:cxnLst/>
                <a:rect l="l" t="t" r="r" b="b"/>
                <a:pathLst>
                  <a:path w="2169985" h="1801272" extrusionOk="0">
                    <a:moveTo>
                      <a:pt x="2169986" y="42958"/>
                    </a:moveTo>
                    <a:lnTo>
                      <a:pt x="2169986" y="0"/>
                    </a:lnTo>
                    <a:lnTo>
                      <a:pt x="511493" y="0"/>
                    </a:lnTo>
                    <a:lnTo>
                      <a:pt x="511493" y="21526"/>
                    </a:lnTo>
                    <a:cubicBezTo>
                      <a:pt x="511493" y="327089"/>
                      <a:pt x="290608" y="575691"/>
                      <a:pt x="19050" y="575691"/>
                    </a:cubicBezTo>
                    <a:lnTo>
                      <a:pt x="0" y="575691"/>
                    </a:lnTo>
                    <a:lnTo>
                      <a:pt x="0" y="1801273"/>
                    </a:lnTo>
                    <a:lnTo>
                      <a:pt x="38195" y="1801273"/>
                    </a:lnTo>
                    <a:lnTo>
                      <a:pt x="38195" y="618363"/>
                    </a:lnTo>
                    <a:cubicBezTo>
                      <a:pt x="315659" y="607219"/>
                      <a:pt x="539496" y="355283"/>
                      <a:pt x="549402" y="43053"/>
                    </a:cubicBezTo>
                    <a:lnTo>
                      <a:pt x="2169986" y="43053"/>
                    </a:lnTo>
                    <a:close/>
                  </a:path>
                </a:pathLst>
              </a:custGeom>
              <a:solidFill>
                <a:schemeClr val="lt2"/>
              </a:solidFill>
              <a:ln w="9525" cap="flat" cmpd="sng">
                <a:solidFill>
                  <a:schemeClr val="dk1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76" name="Google Shape;176;p4"/>
            <p:cNvGrpSpPr/>
            <p:nvPr/>
          </p:nvGrpSpPr>
          <p:grpSpPr>
            <a:xfrm>
              <a:off x="118471" y="4264260"/>
              <a:ext cx="8907054" cy="755574"/>
              <a:chOff x="118471" y="4264260"/>
              <a:chExt cx="8907054" cy="755574"/>
            </a:xfrm>
          </p:grpSpPr>
          <p:grpSp>
            <p:nvGrpSpPr>
              <p:cNvPr id="177" name="Google Shape;177;p4"/>
              <p:cNvGrpSpPr/>
              <p:nvPr/>
            </p:nvGrpSpPr>
            <p:grpSpPr>
              <a:xfrm>
                <a:off x="118471" y="4264260"/>
                <a:ext cx="2138654" cy="755574"/>
                <a:chOff x="118471" y="4264260"/>
                <a:chExt cx="2138654" cy="755574"/>
              </a:xfrm>
            </p:grpSpPr>
            <p:sp>
              <p:nvSpPr>
                <p:cNvPr id="178" name="Google Shape;178;p4"/>
                <p:cNvSpPr/>
                <p:nvPr/>
              </p:nvSpPr>
              <p:spPr>
                <a:xfrm flipH="1">
                  <a:off x="118471" y="4303252"/>
                  <a:ext cx="1969400" cy="7165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9400" h="716582" extrusionOk="0">
                      <a:moveTo>
                        <a:pt x="1894814" y="58068"/>
                      </a:moveTo>
                      <a:cubicBezTo>
                        <a:pt x="1798517" y="-28324"/>
                        <a:pt x="1643640" y="-10512"/>
                        <a:pt x="1544009" y="60354"/>
                      </a:cubicBezTo>
                      <a:cubicBezTo>
                        <a:pt x="1488859" y="99502"/>
                        <a:pt x="1447806" y="155604"/>
                        <a:pt x="1440853" y="224184"/>
                      </a:cubicBezTo>
                      <a:cubicBezTo>
                        <a:pt x="1434471" y="287239"/>
                        <a:pt x="1461427" y="356867"/>
                        <a:pt x="1521339" y="384775"/>
                      </a:cubicBezTo>
                      <a:cubicBezTo>
                        <a:pt x="1575155" y="409826"/>
                        <a:pt x="1644307" y="402397"/>
                        <a:pt x="1681836" y="352962"/>
                      </a:cubicBezTo>
                      <a:cubicBezTo>
                        <a:pt x="1711553" y="313814"/>
                        <a:pt x="1706219" y="251425"/>
                        <a:pt x="1669453" y="218374"/>
                      </a:cubicBezTo>
                      <a:cubicBezTo>
                        <a:pt x="1653451" y="203991"/>
                        <a:pt x="1633353" y="195037"/>
                        <a:pt x="1611636" y="195704"/>
                      </a:cubicBezTo>
                      <a:cubicBezTo>
                        <a:pt x="1608874" y="195704"/>
                        <a:pt x="1608017" y="200276"/>
                        <a:pt x="1610969" y="200752"/>
                      </a:cubicBezTo>
                      <a:cubicBezTo>
                        <a:pt x="1658404" y="208849"/>
                        <a:pt x="1682407" y="270380"/>
                        <a:pt x="1663071" y="312100"/>
                      </a:cubicBezTo>
                      <a:cubicBezTo>
                        <a:pt x="1642021" y="357629"/>
                        <a:pt x="1575346" y="357819"/>
                        <a:pt x="1538389" y="334198"/>
                      </a:cubicBezTo>
                      <a:cubicBezTo>
                        <a:pt x="1490764" y="303908"/>
                        <a:pt x="1482858" y="236566"/>
                        <a:pt x="1499813" y="187227"/>
                      </a:cubicBezTo>
                      <a:cubicBezTo>
                        <a:pt x="1520196" y="127695"/>
                        <a:pt x="1576298" y="86167"/>
                        <a:pt x="1631544" y="61306"/>
                      </a:cubicBezTo>
                      <a:cubicBezTo>
                        <a:pt x="1685074" y="37303"/>
                        <a:pt x="1748606" y="28636"/>
                        <a:pt x="1805756" y="43876"/>
                      </a:cubicBezTo>
                      <a:cubicBezTo>
                        <a:pt x="1867002" y="60163"/>
                        <a:pt x="1910245" y="106455"/>
                        <a:pt x="1929009" y="166272"/>
                      </a:cubicBezTo>
                      <a:cubicBezTo>
                        <a:pt x="1967014" y="287430"/>
                        <a:pt x="1919770" y="426685"/>
                        <a:pt x="1842427" y="522221"/>
                      </a:cubicBezTo>
                      <a:cubicBezTo>
                        <a:pt x="1758512" y="625853"/>
                        <a:pt x="1633734" y="686623"/>
                        <a:pt x="1500289" y="688432"/>
                      </a:cubicBezTo>
                      <a:cubicBezTo>
                        <a:pt x="1432376" y="689385"/>
                        <a:pt x="1363891" y="675764"/>
                        <a:pt x="1302264" y="647094"/>
                      </a:cubicBezTo>
                      <a:cubicBezTo>
                        <a:pt x="1237780" y="616995"/>
                        <a:pt x="1183773" y="570703"/>
                        <a:pt x="1132148" y="522507"/>
                      </a:cubicBezTo>
                      <a:cubicBezTo>
                        <a:pt x="1074236" y="468500"/>
                        <a:pt x="1014133" y="407540"/>
                        <a:pt x="945172" y="365249"/>
                      </a:cubicBezTo>
                      <a:cubicBezTo>
                        <a:pt x="911358" y="338103"/>
                        <a:pt x="872782" y="320577"/>
                        <a:pt x="829729" y="312004"/>
                      </a:cubicBezTo>
                      <a:cubicBezTo>
                        <a:pt x="781818" y="302384"/>
                        <a:pt x="732574" y="302860"/>
                        <a:pt x="684473" y="310957"/>
                      </a:cubicBezTo>
                      <a:cubicBezTo>
                        <a:pt x="578364" y="328768"/>
                        <a:pt x="484638" y="391062"/>
                        <a:pt x="403676" y="459070"/>
                      </a:cubicBezTo>
                      <a:cubicBezTo>
                        <a:pt x="360718" y="495170"/>
                        <a:pt x="321951" y="535461"/>
                        <a:pt x="280327" y="572894"/>
                      </a:cubicBezTo>
                      <a:cubicBezTo>
                        <a:pt x="242417" y="606994"/>
                        <a:pt x="196221" y="638998"/>
                        <a:pt x="142976" y="637474"/>
                      </a:cubicBezTo>
                      <a:cubicBezTo>
                        <a:pt x="104686" y="636331"/>
                        <a:pt x="73920" y="613280"/>
                        <a:pt x="59823" y="578323"/>
                      </a:cubicBezTo>
                      <a:cubicBezTo>
                        <a:pt x="47345" y="547462"/>
                        <a:pt x="47631" y="509077"/>
                        <a:pt x="70491" y="482407"/>
                      </a:cubicBezTo>
                      <a:cubicBezTo>
                        <a:pt x="86398" y="463833"/>
                        <a:pt x="109639" y="452403"/>
                        <a:pt x="134118" y="453355"/>
                      </a:cubicBezTo>
                      <a:cubicBezTo>
                        <a:pt x="158121" y="454308"/>
                        <a:pt x="173552" y="468881"/>
                        <a:pt x="185553" y="488502"/>
                      </a:cubicBezTo>
                      <a:cubicBezTo>
                        <a:pt x="198412" y="509458"/>
                        <a:pt x="193554" y="532032"/>
                        <a:pt x="172599" y="545272"/>
                      </a:cubicBezTo>
                      <a:cubicBezTo>
                        <a:pt x="152692" y="557844"/>
                        <a:pt x="128117" y="556035"/>
                        <a:pt x="108972" y="542890"/>
                      </a:cubicBezTo>
                      <a:cubicBezTo>
                        <a:pt x="105734" y="540604"/>
                        <a:pt x="101924" y="544986"/>
                        <a:pt x="103733" y="548129"/>
                      </a:cubicBezTo>
                      <a:cubicBezTo>
                        <a:pt x="125165" y="585181"/>
                        <a:pt x="182505" y="572418"/>
                        <a:pt x="204984" y="542986"/>
                      </a:cubicBezTo>
                      <a:cubicBezTo>
                        <a:pt x="237083" y="501076"/>
                        <a:pt x="217652" y="441640"/>
                        <a:pt x="173456" y="417732"/>
                      </a:cubicBezTo>
                      <a:cubicBezTo>
                        <a:pt x="121259" y="389538"/>
                        <a:pt x="57061" y="416017"/>
                        <a:pt x="24200" y="461166"/>
                      </a:cubicBezTo>
                      <a:cubicBezTo>
                        <a:pt x="-3804" y="499647"/>
                        <a:pt x="-6280" y="553558"/>
                        <a:pt x="10484" y="597088"/>
                      </a:cubicBezTo>
                      <a:cubicBezTo>
                        <a:pt x="29819" y="647380"/>
                        <a:pt x="70491" y="683575"/>
                        <a:pt x="124688" y="690242"/>
                      </a:cubicBezTo>
                      <a:cubicBezTo>
                        <a:pt x="189744" y="698243"/>
                        <a:pt x="250037" y="665572"/>
                        <a:pt x="297853" y="624424"/>
                      </a:cubicBezTo>
                      <a:cubicBezTo>
                        <a:pt x="345097" y="583752"/>
                        <a:pt x="386054" y="536032"/>
                        <a:pt x="432060" y="493932"/>
                      </a:cubicBezTo>
                      <a:cubicBezTo>
                        <a:pt x="477876" y="452117"/>
                        <a:pt x="527215" y="413827"/>
                        <a:pt x="582079" y="384394"/>
                      </a:cubicBezTo>
                      <a:cubicBezTo>
                        <a:pt x="595604" y="377155"/>
                        <a:pt x="609416" y="370583"/>
                        <a:pt x="623608" y="364677"/>
                      </a:cubicBezTo>
                      <a:cubicBezTo>
                        <a:pt x="616083" y="370774"/>
                        <a:pt x="608939" y="377346"/>
                        <a:pt x="602272" y="384394"/>
                      </a:cubicBezTo>
                      <a:cubicBezTo>
                        <a:pt x="557219" y="432019"/>
                        <a:pt x="538073" y="496694"/>
                        <a:pt x="549218" y="561178"/>
                      </a:cubicBezTo>
                      <a:cubicBezTo>
                        <a:pt x="560171" y="624996"/>
                        <a:pt x="603320" y="678050"/>
                        <a:pt x="663613" y="701291"/>
                      </a:cubicBezTo>
                      <a:cubicBezTo>
                        <a:pt x="722192" y="723865"/>
                        <a:pt x="791153" y="713959"/>
                        <a:pt x="838492" y="672144"/>
                      </a:cubicBezTo>
                      <a:cubicBezTo>
                        <a:pt x="883736" y="632140"/>
                        <a:pt x="905262" y="564702"/>
                        <a:pt x="889641" y="506219"/>
                      </a:cubicBezTo>
                      <a:cubicBezTo>
                        <a:pt x="873735" y="446593"/>
                        <a:pt x="818966" y="403159"/>
                        <a:pt x="756768" y="406873"/>
                      </a:cubicBezTo>
                      <a:cubicBezTo>
                        <a:pt x="743528" y="407635"/>
                        <a:pt x="730288" y="409921"/>
                        <a:pt x="718001" y="414969"/>
                      </a:cubicBezTo>
                      <a:cubicBezTo>
                        <a:pt x="712762" y="417065"/>
                        <a:pt x="707714" y="419732"/>
                        <a:pt x="702951" y="422780"/>
                      </a:cubicBezTo>
                      <a:cubicBezTo>
                        <a:pt x="698093" y="425828"/>
                        <a:pt x="693712" y="431067"/>
                        <a:pt x="688664" y="433543"/>
                      </a:cubicBezTo>
                      <a:cubicBezTo>
                        <a:pt x="683711" y="435925"/>
                        <a:pt x="688092" y="443354"/>
                        <a:pt x="692950" y="440877"/>
                      </a:cubicBezTo>
                      <a:cubicBezTo>
                        <a:pt x="702856" y="436020"/>
                        <a:pt x="721335" y="439258"/>
                        <a:pt x="731812" y="440877"/>
                      </a:cubicBezTo>
                      <a:cubicBezTo>
                        <a:pt x="744766" y="442783"/>
                        <a:pt x="757434" y="447069"/>
                        <a:pt x="768960" y="453260"/>
                      </a:cubicBezTo>
                      <a:cubicBezTo>
                        <a:pt x="790486" y="464881"/>
                        <a:pt x="812965" y="481264"/>
                        <a:pt x="825443" y="501552"/>
                      </a:cubicBezTo>
                      <a:cubicBezTo>
                        <a:pt x="852779" y="545938"/>
                        <a:pt x="835063" y="607851"/>
                        <a:pt x="794868" y="639188"/>
                      </a:cubicBezTo>
                      <a:cubicBezTo>
                        <a:pt x="750767" y="673573"/>
                        <a:pt x="683711" y="666144"/>
                        <a:pt x="641229" y="632806"/>
                      </a:cubicBezTo>
                      <a:cubicBezTo>
                        <a:pt x="593509" y="595373"/>
                        <a:pt x="578555" y="526888"/>
                        <a:pt x="595700" y="470405"/>
                      </a:cubicBezTo>
                      <a:cubicBezTo>
                        <a:pt x="614178" y="409731"/>
                        <a:pt x="669137" y="364963"/>
                        <a:pt x="729716" y="350485"/>
                      </a:cubicBezTo>
                      <a:cubicBezTo>
                        <a:pt x="801059" y="333531"/>
                        <a:pt x="874687" y="357724"/>
                        <a:pt x="936123" y="393538"/>
                      </a:cubicBezTo>
                      <a:cubicBezTo>
                        <a:pt x="1062520" y="467071"/>
                        <a:pt x="1145769" y="596802"/>
                        <a:pt x="1276547" y="663953"/>
                      </a:cubicBezTo>
                      <a:cubicBezTo>
                        <a:pt x="1398943" y="726818"/>
                        <a:pt x="1549247" y="734248"/>
                        <a:pt x="1676597" y="681479"/>
                      </a:cubicBezTo>
                      <a:cubicBezTo>
                        <a:pt x="1794897" y="632425"/>
                        <a:pt x="1888242" y="533746"/>
                        <a:pt x="1935867" y="415446"/>
                      </a:cubicBezTo>
                      <a:cubicBezTo>
                        <a:pt x="1980635" y="304099"/>
                        <a:pt x="1992731" y="145698"/>
                        <a:pt x="1894719" y="57782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 w="9525" cap="flat" cmpd="sng">
                  <a:solidFill>
                    <a:schemeClr val="dk1"/>
                  </a:solidFill>
                  <a:prstDash val="solid"/>
                  <a:miter lim="8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179" name="Google Shape;179;p4"/>
                <p:cNvGrpSpPr/>
                <p:nvPr/>
              </p:nvGrpSpPr>
              <p:grpSpPr>
                <a:xfrm>
                  <a:off x="502252" y="4264260"/>
                  <a:ext cx="405370" cy="394906"/>
                  <a:chOff x="502252" y="4264260"/>
                  <a:chExt cx="405370" cy="394906"/>
                </a:xfrm>
              </p:grpSpPr>
              <p:sp>
                <p:nvSpPr>
                  <p:cNvPr id="180" name="Google Shape;180;p4"/>
                  <p:cNvSpPr/>
                  <p:nvPr/>
                </p:nvSpPr>
                <p:spPr>
                  <a:xfrm flipH="1">
                    <a:off x="654170" y="4264260"/>
                    <a:ext cx="86673" cy="2127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6673" h="212788" extrusionOk="0">
                        <a:moveTo>
                          <a:pt x="71346" y="39338"/>
                        </a:moveTo>
                        <a:cubicBezTo>
                          <a:pt x="56106" y="16859"/>
                          <a:pt x="30198" y="1905"/>
                          <a:pt x="3147" y="0"/>
                        </a:cubicBezTo>
                        <a:cubicBezTo>
                          <a:pt x="15243" y="12954"/>
                          <a:pt x="16577" y="32766"/>
                          <a:pt x="13338" y="50197"/>
                        </a:cubicBezTo>
                        <a:cubicBezTo>
                          <a:pt x="10100" y="67628"/>
                          <a:pt x="2956" y="84201"/>
                          <a:pt x="575" y="101727"/>
                        </a:cubicBezTo>
                        <a:cubicBezTo>
                          <a:pt x="-4759" y="140208"/>
                          <a:pt x="27912" y="193262"/>
                          <a:pt x="61535" y="212789"/>
                        </a:cubicBezTo>
                        <a:cubicBezTo>
                          <a:pt x="52772" y="198215"/>
                          <a:pt x="55344" y="179451"/>
                          <a:pt x="61535" y="163639"/>
                        </a:cubicBezTo>
                        <a:cubicBezTo>
                          <a:pt x="67821" y="147828"/>
                          <a:pt x="77442" y="133445"/>
                          <a:pt x="82585" y="117253"/>
                        </a:cubicBezTo>
                        <a:cubicBezTo>
                          <a:pt x="90777" y="91345"/>
                          <a:pt x="86490" y="61817"/>
                          <a:pt x="71250" y="39338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81" name="Google Shape;181;p4"/>
                  <p:cNvSpPr/>
                  <p:nvPr/>
                </p:nvSpPr>
                <p:spPr>
                  <a:xfrm flipH="1">
                    <a:off x="653192" y="4444187"/>
                    <a:ext cx="87576" cy="2149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7576" h="214979" extrusionOk="0">
                        <a:moveTo>
                          <a:pt x="13358" y="172974"/>
                        </a:moveTo>
                        <a:cubicBezTo>
                          <a:pt x="27646" y="196024"/>
                          <a:pt x="52982" y="211931"/>
                          <a:pt x="79938" y="214979"/>
                        </a:cubicBezTo>
                        <a:cubicBezTo>
                          <a:pt x="68318" y="201549"/>
                          <a:pt x="67841" y="181737"/>
                          <a:pt x="71747" y="164402"/>
                        </a:cubicBezTo>
                        <a:cubicBezTo>
                          <a:pt x="75652" y="147161"/>
                          <a:pt x="83463" y="130873"/>
                          <a:pt x="86606" y="113347"/>
                        </a:cubicBezTo>
                        <a:cubicBezTo>
                          <a:pt x="93464" y="75152"/>
                          <a:pt x="62888" y="20764"/>
                          <a:pt x="30122" y="0"/>
                        </a:cubicBezTo>
                        <a:cubicBezTo>
                          <a:pt x="38314" y="14859"/>
                          <a:pt x="34980" y="33623"/>
                          <a:pt x="28122" y="49149"/>
                        </a:cubicBezTo>
                        <a:cubicBezTo>
                          <a:pt x="21264" y="64675"/>
                          <a:pt x="11072" y="78677"/>
                          <a:pt x="5262" y="94679"/>
                        </a:cubicBezTo>
                        <a:cubicBezTo>
                          <a:pt x="-3977" y="120205"/>
                          <a:pt x="-929" y="149923"/>
                          <a:pt x="13454" y="172974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82" name="Google Shape;182;p4"/>
                  <p:cNvSpPr/>
                  <p:nvPr/>
                </p:nvSpPr>
                <p:spPr>
                  <a:xfrm flipH="1">
                    <a:off x="695406" y="4351596"/>
                    <a:ext cx="212216" cy="11211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2216" h="112113" extrusionOk="0">
                        <a:moveTo>
                          <a:pt x="68961" y="199"/>
                        </a:moveTo>
                        <a:cubicBezTo>
                          <a:pt x="41815" y="1532"/>
                          <a:pt x="15621" y="15915"/>
                          <a:pt x="0" y="38108"/>
                        </a:cubicBezTo>
                        <a:cubicBezTo>
                          <a:pt x="17336" y="34489"/>
                          <a:pt x="34957" y="43633"/>
                          <a:pt x="48196" y="55444"/>
                        </a:cubicBezTo>
                        <a:cubicBezTo>
                          <a:pt x="61436" y="67255"/>
                          <a:pt x="71914" y="81923"/>
                          <a:pt x="85630" y="93163"/>
                        </a:cubicBezTo>
                        <a:cubicBezTo>
                          <a:pt x="115729" y="117642"/>
                          <a:pt x="178117" y="117261"/>
                          <a:pt x="212217" y="98592"/>
                        </a:cubicBezTo>
                        <a:cubicBezTo>
                          <a:pt x="195263" y="98592"/>
                          <a:pt x="180499" y="86591"/>
                          <a:pt x="170212" y="72970"/>
                        </a:cubicBezTo>
                        <a:cubicBezTo>
                          <a:pt x="159925" y="59444"/>
                          <a:pt x="152590" y="43728"/>
                          <a:pt x="141446" y="30869"/>
                        </a:cubicBezTo>
                        <a:cubicBezTo>
                          <a:pt x="123635" y="10391"/>
                          <a:pt x="96107" y="-1230"/>
                          <a:pt x="68961" y="104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83" name="Google Shape;183;p4"/>
                  <p:cNvSpPr/>
                  <p:nvPr/>
                </p:nvSpPr>
                <p:spPr>
                  <a:xfrm flipH="1">
                    <a:off x="705027" y="4446759"/>
                    <a:ext cx="167852" cy="1518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7852" h="151828" extrusionOk="0">
                        <a:moveTo>
                          <a:pt x="10214" y="73152"/>
                        </a:moveTo>
                        <a:cubicBezTo>
                          <a:pt x="-2454" y="97155"/>
                          <a:pt x="-3406" y="127063"/>
                          <a:pt x="7738" y="151829"/>
                        </a:cubicBezTo>
                        <a:cubicBezTo>
                          <a:pt x="13453" y="135065"/>
                          <a:pt x="30312" y="124492"/>
                          <a:pt x="47171" y="119158"/>
                        </a:cubicBezTo>
                        <a:cubicBezTo>
                          <a:pt x="64030" y="113824"/>
                          <a:pt x="82033" y="112300"/>
                          <a:pt x="98702" y="106109"/>
                        </a:cubicBezTo>
                        <a:cubicBezTo>
                          <a:pt x="135182" y="92678"/>
                          <a:pt x="166520" y="38767"/>
                          <a:pt x="167853" y="0"/>
                        </a:cubicBezTo>
                        <a:cubicBezTo>
                          <a:pt x="159185" y="14573"/>
                          <a:pt x="141373" y="21241"/>
                          <a:pt x="124419" y="23146"/>
                        </a:cubicBezTo>
                        <a:cubicBezTo>
                          <a:pt x="107560" y="25051"/>
                          <a:pt x="90320" y="23432"/>
                          <a:pt x="73555" y="26479"/>
                        </a:cubicBezTo>
                        <a:cubicBezTo>
                          <a:pt x="46886" y="31433"/>
                          <a:pt x="22787" y="49149"/>
                          <a:pt x="10214" y="73152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84" name="Google Shape;184;p4"/>
                  <p:cNvSpPr/>
                  <p:nvPr/>
                </p:nvSpPr>
                <p:spPr>
                  <a:xfrm flipH="1">
                    <a:off x="502252" y="4348461"/>
                    <a:ext cx="188391" cy="11858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8391" h="118586" extrusionOk="0">
                        <a:moveTo>
                          <a:pt x="168688" y="76771"/>
                        </a:moveTo>
                        <a:cubicBezTo>
                          <a:pt x="185642" y="55626"/>
                          <a:pt x="192310" y="26479"/>
                          <a:pt x="186119" y="0"/>
                        </a:cubicBezTo>
                        <a:cubicBezTo>
                          <a:pt x="177355" y="15431"/>
                          <a:pt x="158782" y="22479"/>
                          <a:pt x="141161" y="24575"/>
                        </a:cubicBezTo>
                        <a:cubicBezTo>
                          <a:pt x="123539" y="26575"/>
                          <a:pt x="105632" y="24670"/>
                          <a:pt x="88106" y="27527"/>
                        </a:cubicBezTo>
                        <a:cubicBezTo>
                          <a:pt x="49816" y="33814"/>
                          <a:pt x="8668" y="80677"/>
                          <a:pt x="0" y="118586"/>
                        </a:cubicBezTo>
                        <a:cubicBezTo>
                          <a:pt x="11335" y="105918"/>
                          <a:pt x="30099" y="102775"/>
                          <a:pt x="47054" y="104204"/>
                        </a:cubicBezTo>
                        <a:cubicBezTo>
                          <a:pt x="64008" y="105537"/>
                          <a:pt x="80581" y="110490"/>
                          <a:pt x="97631" y="110585"/>
                        </a:cubicBezTo>
                        <a:cubicBezTo>
                          <a:pt x="124778" y="110776"/>
                          <a:pt x="151733" y="98012"/>
                          <a:pt x="168783" y="7677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85" name="Google Shape;185;p4"/>
                  <p:cNvSpPr/>
                  <p:nvPr/>
                </p:nvSpPr>
                <p:spPr>
                  <a:xfrm flipH="1">
                    <a:off x="503763" y="4458838"/>
                    <a:ext cx="185356" cy="1403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5356" h="140346" extrusionOk="0">
                        <a:moveTo>
                          <a:pt x="108299" y="137749"/>
                        </a:moveTo>
                        <a:cubicBezTo>
                          <a:pt x="134683" y="144322"/>
                          <a:pt x="163830" y="138225"/>
                          <a:pt x="185356" y="121652"/>
                        </a:cubicBezTo>
                        <a:cubicBezTo>
                          <a:pt x="167735" y="120033"/>
                          <a:pt x="153448" y="106222"/>
                          <a:pt x="144304" y="90982"/>
                        </a:cubicBezTo>
                        <a:cubicBezTo>
                          <a:pt x="135160" y="75837"/>
                          <a:pt x="129349" y="58692"/>
                          <a:pt x="119444" y="44023"/>
                        </a:cubicBezTo>
                        <a:cubicBezTo>
                          <a:pt x="97726" y="11829"/>
                          <a:pt x="38005" y="-5983"/>
                          <a:pt x="0" y="1828"/>
                        </a:cubicBezTo>
                        <a:cubicBezTo>
                          <a:pt x="16288" y="6876"/>
                          <a:pt x="26861" y="22592"/>
                          <a:pt x="32671" y="38499"/>
                        </a:cubicBezTo>
                        <a:cubicBezTo>
                          <a:pt x="38481" y="54501"/>
                          <a:pt x="40957" y="71646"/>
                          <a:pt x="47911" y="87076"/>
                        </a:cubicBezTo>
                        <a:cubicBezTo>
                          <a:pt x="59055" y="111841"/>
                          <a:pt x="81915" y="131082"/>
                          <a:pt x="108299" y="137654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86" name="Google Shape;186;p4"/>
                  <p:cNvSpPr/>
                  <p:nvPr/>
                </p:nvSpPr>
                <p:spPr>
                  <a:xfrm flipH="1">
                    <a:off x="676426" y="4427720"/>
                    <a:ext cx="49386" cy="492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386" h="49298" extrusionOk="0">
                        <a:moveTo>
                          <a:pt x="1832" y="13610"/>
                        </a:moveTo>
                        <a:cubicBezTo>
                          <a:pt x="-1502" y="21515"/>
                          <a:pt x="-73" y="31231"/>
                          <a:pt x="4403" y="38470"/>
                        </a:cubicBezTo>
                        <a:cubicBezTo>
                          <a:pt x="7070" y="42756"/>
                          <a:pt x="10785" y="46280"/>
                          <a:pt x="15262" y="47995"/>
                        </a:cubicBezTo>
                        <a:cubicBezTo>
                          <a:pt x="19262" y="49519"/>
                          <a:pt x="23644" y="49614"/>
                          <a:pt x="27835" y="48757"/>
                        </a:cubicBezTo>
                        <a:cubicBezTo>
                          <a:pt x="34884" y="47423"/>
                          <a:pt x="41646" y="43613"/>
                          <a:pt x="45742" y="37327"/>
                        </a:cubicBezTo>
                        <a:cubicBezTo>
                          <a:pt x="50504" y="29897"/>
                          <a:pt x="50600" y="19420"/>
                          <a:pt x="46028" y="11800"/>
                        </a:cubicBezTo>
                        <a:cubicBezTo>
                          <a:pt x="36788" y="-3726"/>
                          <a:pt x="9928" y="-4583"/>
                          <a:pt x="2022" y="13133"/>
                        </a:cubicBezTo>
                        <a:cubicBezTo>
                          <a:pt x="2022" y="13229"/>
                          <a:pt x="1927" y="13419"/>
                          <a:pt x="1832" y="13514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87" name="Google Shape;187;p4"/>
                  <p:cNvSpPr/>
                  <p:nvPr/>
                </p:nvSpPr>
                <p:spPr>
                  <a:xfrm flipH="1">
                    <a:off x="690406" y="4265974"/>
                    <a:ext cx="45576" cy="1600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576" h="160020" extrusionOk="0">
                        <a:moveTo>
                          <a:pt x="0" y="0"/>
                        </a:moveTo>
                        <a:cubicBezTo>
                          <a:pt x="14383" y="7715"/>
                          <a:pt x="29432" y="16097"/>
                          <a:pt x="37910" y="30099"/>
                        </a:cubicBezTo>
                        <a:cubicBezTo>
                          <a:pt x="45529" y="42767"/>
                          <a:pt x="46672" y="58388"/>
                          <a:pt x="44768" y="73057"/>
                        </a:cubicBezTo>
                        <a:cubicBezTo>
                          <a:pt x="42863" y="87725"/>
                          <a:pt x="38100" y="101822"/>
                          <a:pt x="34671" y="116205"/>
                        </a:cubicBezTo>
                        <a:cubicBezTo>
                          <a:pt x="31337" y="130588"/>
                          <a:pt x="29337" y="145733"/>
                          <a:pt x="32861" y="16002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88" name="Google Shape;188;p4"/>
                  <p:cNvSpPr/>
                  <p:nvPr/>
                </p:nvSpPr>
                <p:spPr>
                  <a:xfrm flipH="1">
                    <a:off x="504621" y="4349794"/>
                    <a:ext cx="173259" cy="9401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3259" h="94011" extrusionOk="0">
                        <a:moveTo>
                          <a:pt x="173260" y="0"/>
                        </a:moveTo>
                        <a:cubicBezTo>
                          <a:pt x="167164" y="19336"/>
                          <a:pt x="157163" y="38767"/>
                          <a:pt x="139827" y="49244"/>
                        </a:cubicBezTo>
                        <a:cubicBezTo>
                          <a:pt x="121539" y="60293"/>
                          <a:pt x="98774" y="59436"/>
                          <a:pt x="77629" y="62389"/>
                        </a:cubicBezTo>
                        <a:cubicBezTo>
                          <a:pt x="49625" y="66199"/>
                          <a:pt x="22670" y="77153"/>
                          <a:pt x="0" y="94012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89" name="Google Shape;189;p4"/>
                  <p:cNvSpPr/>
                  <p:nvPr/>
                </p:nvSpPr>
                <p:spPr>
                  <a:xfrm flipH="1">
                    <a:off x="726839" y="4373480"/>
                    <a:ext cx="178879" cy="758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8879" h="75849" extrusionOk="0">
                        <a:moveTo>
                          <a:pt x="0" y="14796"/>
                        </a:moveTo>
                        <a:cubicBezTo>
                          <a:pt x="12859" y="8890"/>
                          <a:pt x="23813" y="3937"/>
                          <a:pt x="37624" y="1365"/>
                        </a:cubicBezTo>
                        <a:cubicBezTo>
                          <a:pt x="51530" y="-1302"/>
                          <a:pt x="66580" y="-349"/>
                          <a:pt x="78772" y="6795"/>
                        </a:cubicBezTo>
                        <a:cubicBezTo>
                          <a:pt x="95726" y="16796"/>
                          <a:pt x="104013" y="36417"/>
                          <a:pt x="117348" y="50800"/>
                        </a:cubicBezTo>
                        <a:cubicBezTo>
                          <a:pt x="132874" y="67564"/>
                          <a:pt x="156115" y="76899"/>
                          <a:pt x="178880" y="75756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90" name="Google Shape;190;p4"/>
                  <p:cNvSpPr/>
                  <p:nvPr/>
                </p:nvSpPr>
                <p:spPr>
                  <a:xfrm flipH="1">
                    <a:off x="717885" y="4472952"/>
                    <a:ext cx="148570" cy="1243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8570" h="124396" extrusionOk="0">
                        <a:moveTo>
                          <a:pt x="1314" y="124396"/>
                        </a:moveTo>
                        <a:cubicBezTo>
                          <a:pt x="171" y="113348"/>
                          <a:pt x="-1163" y="103251"/>
                          <a:pt x="1790" y="92488"/>
                        </a:cubicBezTo>
                        <a:cubicBezTo>
                          <a:pt x="4743" y="81725"/>
                          <a:pt x="11125" y="71628"/>
                          <a:pt x="20745" y="66008"/>
                        </a:cubicBezTo>
                        <a:cubicBezTo>
                          <a:pt x="30556" y="60198"/>
                          <a:pt x="42462" y="59722"/>
                          <a:pt x="53702" y="57912"/>
                        </a:cubicBezTo>
                        <a:cubicBezTo>
                          <a:pt x="91325" y="52102"/>
                          <a:pt x="126187" y="30766"/>
                          <a:pt x="14857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91" name="Google Shape;191;p4"/>
                  <p:cNvSpPr/>
                  <p:nvPr/>
                </p:nvSpPr>
                <p:spPr>
                  <a:xfrm flipH="1">
                    <a:off x="662068" y="4477334"/>
                    <a:ext cx="40568" cy="1808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568" h="180879" extrusionOk="0">
                        <a:moveTo>
                          <a:pt x="40568" y="180880"/>
                        </a:moveTo>
                        <a:cubicBezTo>
                          <a:pt x="31805" y="174498"/>
                          <a:pt x="24852" y="169545"/>
                          <a:pt x="17327" y="161734"/>
                        </a:cubicBezTo>
                        <a:cubicBezTo>
                          <a:pt x="9802" y="153924"/>
                          <a:pt x="3611" y="144494"/>
                          <a:pt x="1230" y="133921"/>
                        </a:cubicBezTo>
                        <a:cubicBezTo>
                          <a:pt x="-3247" y="114300"/>
                          <a:pt x="5611" y="94393"/>
                          <a:pt x="9993" y="74676"/>
                        </a:cubicBezTo>
                        <a:cubicBezTo>
                          <a:pt x="15422" y="49911"/>
                          <a:pt x="13422" y="23622"/>
                          <a:pt x="4468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92" name="Google Shape;192;p4"/>
                  <p:cNvSpPr/>
                  <p:nvPr/>
                </p:nvSpPr>
                <p:spPr>
                  <a:xfrm flipH="1">
                    <a:off x="504525" y="4462094"/>
                    <a:ext cx="173355" cy="12201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3355" h="122013" extrusionOk="0">
                        <a:moveTo>
                          <a:pt x="173355" y="118586"/>
                        </a:moveTo>
                        <a:cubicBezTo>
                          <a:pt x="158782" y="123444"/>
                          <a:pt x="140970" y="123063"/>
                          <a:pt x="126492" y="117920"/>
                        </a:cubicBezTo>
                        <a:cubicBezTo>
                          <a:pt x="112014" y="112776"/>
                          <a:pt x="99346" y="102679"/>
                          <a:pt x="91154" y="89725"/>
                        </a:cubicBezTo>
                        <a:cubicBezTo>
                          <a:pt x="84296" y="78962"/>
                          <a:pt x="80486" y="66389"/>
                          <a:pt x="74009" y="55436"/>
                        </a:cubicBezTo>
                        <a:cubicBezTo>
                          <a:pt x="66008" y="42005"/>
                          <a:pt x="54197" y="31052"/>
                          <a:pt x="41243" y="22288"/>
                        </a:cubicBezTo>
                        <a:cubicBezTo>
                          <a:pt x="28289" y="13525"/>
                          <a:pt x="14097" y="6763"/>
                          <a:pt x="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193" name="Google Shape;193;p4"/>
                <p:cNvSpPr/>
                <p:nvPr/>
              </p:nvSpPr>
              <p:spPr>
                <a:xfrm flipH="1">
                  <a:off x="1338678" y="4529433"/>
                  <a:ext cx="153863" cy="1983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863" h="198363" extrusionOk="0">
                      <a:moveTo>
                        <a:pt x="47899" y="165166"/>
                      </a:moveTo>
                      <a:cubicBezTo>
                        <a:pt x="29421" y="149545"/>
                        <a:pt x="15038" y="127638"/>
                        <a:pt x="7132" y="102968"/>
                      </a:cubicBezTo>
                      <a:cubicBezTo>
                        <a:pt x="-773" y="78298"/>
                        <a:pt x="-2107" y="51057"/>
                        <a:pt x="3132" y="25434"/>
                      </a:cubicBezTo>
                      <a:cubicBezTo>
                        <a:pt x="4275" y="19815"/>
                        <a:pt x="5894" y="14100"/>
                        <a:pt x="8752" y="9337"/>
                      </a:cubicBezTo>
                      <a:cubicBezTo>
                        <a:pt x="11609" y="4575"/>
                        <a:pt x="16086" y="765"/>
                        <a:pt x="21134" y="98"/>
                      </a:cubicBezTo>
                      <a:cubicBezTo>
                        <a:pt x="30088" y="-1045"/>
                        <a:pt x="37898" y="8004"/>
                        <a:pt x="40565" y="17719"/>
                      </a:cubicBezTo>
                      <a:cubicBezTo>
                        <a:pt x="43327" y="27435"/>
                        <a:pt x="42470" y="38007"/>
                        <a:pt x="43137" y="48199"/>
                      </a:cubicBezTo>
                      <a:cubicBezTo>
                        <a:pt x="43804" y="58391"/>
                        <a:pt x="46375" y="69440"/>
                        <a:pt x="53710" y="75345"/>
                      </a:cubicBezTo>
                      <a:cubicBezTo>
                        <a:pt x="51709" y="60582"/>
                        <a:pt x="49614" y="45151"/>
                        <a:pt x="53710" y="30864"/>
                      </a:cubicBezTo>
                      <a:cubicBezTo>
                        <a:pt x="57710" y="16576"/>
                        <a:pt x="69616" y="4003"/>
                        <a:pt x="82666" y="6003"/>
                      </a:cubicBezTo>
                      <a:cubicBezTo>
                        <a:pt x="94477" y="7718"/>
                        <a:pt x="103049" y="20767"/>
                        <a:pt x="105145" y="34102"/>
                      </a:cubicBezTo>
                      <a:cubicBezTo>
                        <a:pt x="107240" y="47437"/>
                        <a:pt x="104383" y="61058"/>
                        <a:pt x="101620" y="74202"/>
                      </a:cubicBezTo>
                      <a:cubicBezTo>
                        <a:pt x="109907" y="69631"/>
                        <a:pt x="113336" y="58296"/>
                        <a:pt x="114193" y="47914"/>
                      </a:cubicBezTo>
                      <a:cubicBezTo>
                        <a:pt x="115146" y="37531"/>
                        <a:pt x="114289" y="26673"/>
                        <a:pt x="117527" y="16862"/>
                      </a:cubicBezTo>
                      <a:cubicBezTo>
                        <a:pt x="120766" y="7051"/>
                        <a:pt x="129910" y="-1426"/>
                        <a:pt x="138673" y="1813"/>
                      </a:cubicBezTo>
                      <a:cubicBezTo>
                        <a:pt x="143245" y="3527"/>
                        <a:pt x="146674" y="8099"/>
                        <a:pt x="148579" y="13147"/>
                      </a:cubicBezTo>
                      <a:cubicBezTo>
                        <a:pt x="150483" y="18195"/>
                        <a:pt x="151055" y="23720"/>
                        <a:pt x="151531" y="29244"/>
                      </a:cubicBezTo>
                      <a:cubicBezTo>
                        <a:pt x="154389" y="58296"/>
                        <a:pt x="156580" y="89061"/>
                        <a:pt x="145721" y="115446"/>
                      </a:cubicBezTo>
                      <a:cubicBezTo>
                        <a:pt x="138482" y="133067"/>
                        <a:pt x="126004" y="147069"/>
                        <a:pt x="114479" y="161356"/>
                      </a:cubicBezTo>
                      <a:cubicBezTo>
                        <a:pt x="108669" y="168595"/>
                        <a:pt x="102954" y="176025"/>
                        <a:pt x="98191" y="184121"/>
                      </a:cubicBezTo>
                      <a:cubicBezTo>
                        <a:pt x="94667" y="190122"/>
                        <a:pt x="92572" y="202028"/>
                        <a:pt x="85047" y="197266"/>
                      </a:cubicBezTo>
                      <a:cubicBezTo>
                        <a:pt x="78760" y="193360"/>
                        <a:pt x="73522" y="185074"/>
                        <a:pt x="67425" y="180216"/>
                      </a:cubicBezTo>
                      <a:cubicBezTo>
                        <a:pt x="61044" y="175072"/>
                        <a:pt x="54281" y="170405"/>
                        <a:pt x="47995" y="16507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4" name="Google Shape;194;p4"/>
                <p:cNvSpPr/>
                <p:nvPr/>
              </p:nvSpPr>
              <p:spPr>
                <a:xfrm flipH="1">
                  <a:off x="1423744" y="4555958"/>
                  <a:ext cx="152967" cy="1673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967" h="167332" extrusionOk="0">
                      <a:moveTo>
                        <a:pt x="101208" y="112448"/>
                      </a:moveTo>
                      <a:cubicBezTo>
                        <a:pt x="86254" y="90635"/>
                        <a:pt x="77967" y="64251"/>
                        <a:pt x="77777" y="37772"/>
                      </a:cubicBezTo>
                      <a:cubicBezTo>
                        <a:pt x="77777" y="31676"/>
                        <a:pt x="78062" y="25580"/>
                        <a:pt x="77110" y="19484"/>
                      </a:cubicBezTo>
                      <a:cubicBezTo>
                        <a:pt x="76158" y="13483"/>
                        <a:pt x="73681" y="7482"/>
                        <a:pt x="68918" y="3577"/>
                      </a:cubicBezTo>
                      <a:cubicBezTo>
                        <a:pt x="64251" y="-328"/>
                        <a:pt x="56917" y="-1376"/>
                        <a:pt x="51964" y="2148"/>
                      </a:cubicBezTo>
                      <a:cubicBezTo>
                        <a:pt x="47964" y="5006"/>
                        <a:pt x="45773" y="10340"/>
                        <a:pt x="41201" y="11959"/>
                      </a:cubicBezTo>
                      <a:cubicBezTo>
                        <a:pt x="35295" y="14054"/>
                        <a:pt x="29294" y="8911"/>
                        <a:pt x="23008" y="8244"/>
                      </a:cubicBezTo>
                      <a:cubicBezTo>
                        <a:pt x="14150" y="7292"/>
                        <a:pt x="6720" y="15388"/>
                        <a:pt x="3482" y="23770"/>
                      </a:cubicBezTo>
                      <a:cubicBezTo>
                        <a:pt x="-2043" y="37772"/>
                        <a:pt x="-614" y="53869"/>
                        <a:pt x="5101" y="67870"/>
                      </a:cubicBezTo>
                      <a:cubicBezTo>
                        <a:pt x="10816" y="81872"/>
                        <a:pt x="20341" y="93874"/>
                        <a:pt x="30914" y="104637"/>
                      </a:cubicBezTo>
                      <a:cubicBezTo>
                        <a:pt x="51964" y="126068"/>
                        <a:pt x="77396" y="143118"/>
                        <a:pt x="105209" y="154548"/>
                      </a:cubicBezTo>
                      <a:cubicBezTo>
                        <a:pt x="112162" y="157406"/>
                        <a:pt x="119306" y="159977"/>
                        <a:pt x="126545" y="162073"/>
                      </a:cubicBezTo>
                      <a:cubicBezTo>
                        <a:pt x="133022" y="163978"/>
                        <a:pt x="142642" y="168074"/>
                        <a:pt x="149500" y="167216"/>
                      </a:cubicBezTo>
                      <a:cubicBezTo>
                        <a:pt x="154453" y="166550"/>
                        <a:pt x="153215" y="160930"/>
                        <a:pt x="151215" y="157787"/>
                      </a:cubicBezTo>
                      <a:cubicBezTo>
                        <a:pt x="147976" y="152834"/>
                        <a:pt x="140261" y="150262"/>
                        <a:pt x="135498" y="146928"/>
                      </a:cubicBezTo>
                      <a:cubicBezTo>
                        <a:pt x="122163" y="137689"/>
                        <a:pt x="110448" y="125973"/>
                        <a:pt x="101208" y="11254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5" name="Google Shape;195;p4"/>
                <p:cNvSpPr/>
                <p:nvPr/>
              </p:nvSpPr>
              <p:spPr>
                <a:xfrm flipH="1">
                  <a:off x="1254880" y="4552260"/>
                  <a:ext cx="146400" cy="1718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400" h="171805" extrusionOk="0">
                      <a:moveTo>
                        <a:pt x="49031" y="114621"/>
                      </a:moveTo>
                      <a:cubicBezTo>
                        <a:pt x="62842" y="91952"/>
                        <a:pt x="69605" y="65186"/>
                        <a:pt x="68367" y="38707"/>
                      </a:cubicBezTo>
                      <a:cubicBezTo>
                        <a:pt x="68081" y="32611"/>
                        <a:pt x="67414" y="26515"/>
                        <a:pt x="67986" y="20419"/>
                      </a:cubicBezTo>
                      <a:cubicBezTo>
                        <a:pt x="68653" y="14323"/>
                        <a:pt x="70748" y="8227"/>
                        <a:pt x="75225" y="4131"/>
                      </a:cubicBezTo>
                      <a:cubicBezTo>
                        <a:pt x="79702" y="35"/>
                        <a:pt x="86940" y="-1489"/>
                        <a:pt x="92084" y="1750"/>
                      </a:cubicBezTo>
                      <a:cubicBezTo>
                        <a:pt x="96275" y="4321"/>
                        <a:pt x="98656" y="9560"/>
                        <a:pt x="103419" y="10989"/>
                      </a:cubicBezTo>
                      <a:cubicBezTo>
                        <a:pt x="109515" y="12799"/>
                        <a:pt x="115135" y="7274"/>
                        <a:pt x="121421" y="6227"/>
                      </a:cubicBezTo>
                      <a:cubicBezTo>
                        <a:pt x="130279" y="4798"/>
                        <a:pt x="138090" y="12513"/>
                        <a:pt x="141804" y="20609"/>
                      </a:cubicBezTo>
                      <a:cubicBezTo>
                        <a:pt x="148091" y="34325"/>
                        <a:pt x="147520" y="50518"/>
                        <a:pt x="142566" y="64710"/>
                      </a:cubicBezTo>
                      <a:cubicBezTo>
                        <a:pt x="137613" y="78902"/>
                        <a:pt x="128755" y="91475"/>
                        <a:pt x="118754" y="102810"/>
                      </a:cubicBezTo>
                      <a:cubicBezTo>
                        <a:pt x="98942" y="125384"/>
                        <a:pt x="74368" y="143768"/>
                        <a:pt x="47316" y="156721"/>
                      </a:cubicBezTo>
                      <a:cubicBezTo>
                        <a:pt x="40458" y="159960"/>
                        <a:pt x="33505" y="162913"/>
                        <a:pt x="26362" y="165389"/>
                      </a:cubicBezTo>
                      <a:cubicBezTo>
                        <a:pt x="19980" y="167675"/>
                        <a:pt x="10550" y="172247"/>
                        <a:pt x="3692" y="171771"/>
                      </a:cubicBezTo>
                      <a:cubicBezTo>
                        <a:pt x="-1261" y="171390"/>
                        <a:pt x="-404" y="165675"/>
                        <a:pt x="1501" y="162436"/>
                      </a:cubicBezTo>
                      <a:cubicBezTo>
                        <a:pt x="4454" y="157293"/>
                        <a:pt x="11979" y="154340"/>
                        <a:pt x="16646" y="150721"/>
                      </a:cubicBezTo>
                      <a:cubicBezTo>
                        <a:pt x="29505" y="140719"/>
                        <a:pt x="40554" y="128432"/>
                        <a:pt x="49031" y="11452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6" name="Google Shape;196;p4"/>
                <p:cNvSpPr/>
                <p:nvPr/>
              </p:nvSpPr>
              <p:spPr>
                <a:xfrm flipH="1">
                  <a:off x="1343201" y="4660119"/>
                  <a:ext cx="136874" cy="86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6874" h="86013" extrusionOk="0">
                      <a:moveTo>
                        <a:pt x="38862" y="66961"/>
                      </a:moveTo>
                      <a:cubicBezTo>
                        <a:pt x="23908" y="63055"/>
                        <a:pt x="7811" y="57436"/>
                        <a:pt x="0" y="44196"/>
                      </a:cubicBezTo>
                      <a:cubicBezTo>
                        <a:pt x="17336" y="35433"/>
                        <a:pt x="39243" y="36481"/>
                        <a:pt x="55721" y="46767"/>
                      </a:cubicBezTo>
                      <a:cubicBezTo>
                        <a:pt x="52102" y="29623"/>
                        <a:pt x="59055" y="10763"/>
                        <a:pt x="72962" y="0"/>
                      </a:cubicBezTo>
                      <a:cubicBezTo>
                        <a:pt x="87059" y="11525"/>
                        <a:pt x="94583" y="30575"/>
                        <a:pt x="91916" y="48673"/>
                      </a:cubicBezTo>
                      <a:cubicBezTo>
                        <a:pt x="98488" y="31337"/>
                        <a:pt x="118777" y="20479"/>
                        <a:pt x="136874" y="24670"/>
                      </a:cubicBezTo>
                      <a:cubicBezTo>
                        <a:pt x="134017" y="38957"/>
                        <a:pt x="121158" y="48863"/>
                        <a:pt x="109061" y="57055"/>
                      </a:cubicBezTo>
                      <a:cubicBezTo>
                        <a:pt x="103346" y="60960"/>
                        <a:pt x="97155" y="64484"/>
                        <a:pt x="92393" y="69532"/>
                      </a:cubicBezTo>
                      <a:cubicBezTo>
                        <a:pt x="87154" y="75057"/>
                        <a:pt x="84392" y="86201"/>
                        <a:pt x="80677" y="86011"/>
                      </a:cubicBezTo>
                      <a:cubicBezTo>
                        <a:pt x="78105" y="85915"/>
                        <a:pt x="72390" y="79438"/>
                        <a:pt x="70199" y="78105"/>
                      </a:cubicBezTo>
                      <a:cubicBezTo>
                        <a:pt x="67151" y="76200"/>
                        <a:pt x="63818" y="74771"/>
                        <a:pt x="60484" y="73438"/>
                      </a:cubicBezTo>
                      <a:cubicBezTo>
                        <a:pt x="53435" y="70675"/>
                        <a:pt x="46101" y="68961"/>
                        <a:pt x="38862" y="67056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7" name="Google Shape;197;p4"/>
                <p:cNvSpPr/>
                <p:nvPr/>
              </p:nvSpPr>
              <p:spPr>
                <a:xfrm flipH="1">
                  <a:off x="1463978" y="4598111"/>
                  <a:ext cx="76958" cy="1010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958" h="101060" extrusionOk="0">
                      <a:moveTo>
                        <a:pt x="76958" y="101060"/>
                      </a:moveTo>
                      <a:cubicBezTo>
                        <a:pt x="61623" y="93821"/>
                        <a:pt x="49240" y="84963"/>
                        <a:pt x="36477" y="73819"/>
                      </a:cubicBezTo>
                      <a:cubicBezTo>
                        <a:pt x="25714" y="64484"/>
                        <a:pt x="15998" y="53721"/>
                        <a:pt x="9235" y="41148"/>
                      </a:cubicBezTo>
                      <a:cubicBezTo>
                        <a:pt x="2473" y="28575"/>
                        <a:pt x="-1242" y="14097"/>
                        <a:pt x="377" y="0"/>
                      </a:cubicBezTo>
                    </a:path>
                  </a:pathLst>
                </a:cu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8" name="Google Shape;198;p4"/>
                <p:cNvSpPr/>
                <p:nvPr/>
              </p:nvSpPr>
              <p:spPr>
                <a:xfrm flipH="1">
                  <a:off x="1296026" y="4583919"/>
                  <a:ext cx="47461" cy="1010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461" h="101060" extrusionOk="0">
                      <a:moveTo>
                        <a:pt x="0" y="101060"/>
                      </a:moveTo>
                      <a:cubicBezTo>
                        <a:pt x="14288" y="85725"/>
                        <a:pt x="26575" y="68389"/>
                        <a:pt x="36195" y="49816"/>
                      </a:cubicBezTo>
                      <a:cubicBezTo>
                        <a:pt x="40196" y="42100"/>
                        <a:pt x="43815" y="34195"/>
                        <a:pt x="45815" y="25717"/>
                      </a:cubicBezTo>
                      <a:cubicBezTo>
                        <a:pt x="47816" y="17335"/>
                        <a:pt x="48196" y="8382"/>
                        <a:pt x="45815" y="0"/>
                      </a:cubicBezTo>
                    </a:path>
                  </a:pathLst>
                </a:cu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9" name="Google Shape;199;p4"/>
                <p:cNvSpPr/>
                <p:nvPr/>
              </p:nvSpPr>
              <p:spPr>
                <a:xfrm flipH="1">
                  <a:off x="1421592" y="4560106"/>
                  <a:ext cx="50775" cy="1171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775" h="117157" extrusionOk="0">
                      <a:moveTo>
                        <a:pt x="1150" y="0"/>
                      </a:moveTo>
                      <a:cubicBezTo>
                        <a:pt x="-1897" y="22098"/>
                        <a:pt x="1150" y="44958"/>
                        <a:pt x="9818" y="65437"/>
                      </a:cubicBezTo>
                      <a:cubicBezTo>
                        <a:pt x="18486" y="85915"/>
                        <a:pt x="32774" y="104013"/>
                        <a:pt x="50776" y="117157"/>
                      </a:cubicBezTo>
                    </a:path>
                  </a:pathLst>
                </a:cu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00" name="Google Shape;200;p4"/>
                <p:cNvSpPr/>
                <p:nvPr/>
              </p:nvSpPr>
              <p:spPr>
                <a:xfrm flipH="1">
                  <a:off x="1355631" y="4553343"/>
                  <a:ext cx="38719" cy="1220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719" h="122015" extrusionOk="0">
                      <a:moveTo>
                        <a:pt x="36767" y="0"/>
                      </a:moveTo>
                      <a:cubicBezTo>
                        <a:pt x="40481" y="21527"/>
                        <a:pt x="38862" y="43910"/>
                        <a:pt x="32195" y="64675"/>
                      </a:cubicBezTo>
                      <a:cubicBezTo>
                        <a:pt x="25527" y="85439"/>
                        <a:pt x="15526" y="106680"/>
                        <a:pt x="0" y="122015"/>
                      </a:cubicBezTo>
                    </a:path>
                  </a:pathLst>
                </a:cu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01" name="Google Shape;201;p4"/>
                <p:cNvSpPr/>
                <p:nvPr/>
              </p:nvSpPr>
              <p:spPr>
                <a:xfrm flipH="1">
                  <a:off x="1410448" y="4562964"/>
                  <a:ext cx="7881" cy="9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81" h="99250" extrusionOk="0">
                      <a:moveTo>
                        <a:pt x="7881" y="99251"/>
                      </a:moveTo>
                      <a:cubicBezTo>
                        <a:pt x="-977" y="67056"/>
                        <a:pt x="-2406" y="32766"/>
                        <a:pt x="3786" y="0"/>
                      </a:cubicBezTo>
                    </a:path>
                  </a:pathLst>
                </a:cu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202" name="Google Shape;202;p4"/>
                <p:cNvGrpSpPr/>
                <p:nvPr/>
              </p:nvGrpSpPr>
              <p:grpSpPr>
                <a:xfrm>
                  <a:off x="2024198" y="4703076"/>
                  <a:ext cx="232927" cy="183971"/>
                  <a:chOff x="2024198" y="4703076"/>
                  <a:chExt cx="232927" cy="183971"/>
                </a:xfrm>
              </p:grpSpPr>
              <p:sp>
                <p:nvSpPr>
                  <p:cNvPr id="203" name="Google Shape;203;p4"/>
                  <p:cNvSpPr/>
                  <p:nvPr/>
                </p:nvSpPr>
                <p:spPr>
                  <a:xfrm flipH="1">
                    <a:off x="2090819" y="4793931"/>
                    <a:ext cx="166306" cy="738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6306" h="73822" extrusionOk="0">
                        <a:moveTo>
                          <a:pt x="64294" y="2681"/>
                        </a:moveTo>
                        <a:cubicBezTo>
                          <a:pt x="51625" y="-1034"/>
                          <a:pt x="37529" y="-1320"/>
                          <a:pt x="27623" y="4586"/>
                        </a:cubicBezTo>
                        <a:cubicBezTo>
                          <a:pt x="23050" y="7348"/>
                          <a:pt x="19621" y="11158"/>
                          <a:pt x="15526" y="14301"/>
                        </a:cubicBezTo>
                        <a:cubicBezTo>
                          <a:pt x="11335" y="17445"/>
                          <a:pt x="6001" y="19921"/>
                          <a:pt x="0" y="19064"/>
                        </a:cubicBezTo>
                        <a:cubicBezTo>
                          <a:pt x="6096" y="22588"/>
                          <a:pt x="8858" y="29160"/>
                          <a:pt x="9906" y="35161"/>
                        </a:cubicBezTo>
                        <a:cubicBezTo>
                          <a:pt x="10954" y="41162"/>
                          <a:pt x="10954" y="47258"/>
                          <a:pt x="13716" y="53068"/>
                        </a:cubicBezTo>
                        <a:cubicBezTo>
                          <a:pt x="18193" y="62403"/>
                          <a:pt x="29337" y="68975"/>
                          <a:pt x="40386" y="71737"/>
                        </a:cubicBezTo>
                        <a:cubicBezTo>
                          <a:pt x="51530" y="74404"/>
                          <a:pt x="62865" y="73928"/>
                          <a:pt x="73819" y="73452"/>
                        </a:cubicBezTo>
                        <a:cubicBezTo>
                          <a:pt x="104108" y="72023"/>
                          <a:pt x="135922" y="71356"/>
                          <a:pt x="166307" y="69832"/>
                        </a:cubicBezTo>
                        <a:cubicBezTo>
                          <a:pt x="145161" y="52401"/>
                          <a:pt x="120587" y="32018"/>
                          <a:pt x="99632" y="19731"/>
                        </a:cubicBezTo>
                        <a:cubicBezTo>
                          <a:pt x="88297" y="13159"/>
                          <a:pt x="76771" y="6396"/>
                          <a:pt x="64199" y="277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04" name="Google Shape;204;p4"/>
                  <p:cNvSpPr/>
                  <p:nvPr/>
                </p:nvSpPr>
                <p:spPr>
                  <a:xfrm flipH="1">
                    <a:off x="2024198" y="4703076"/>
                    <a:ext cx="80431" cy="1657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0431" h="165734" extrusionOk="0">
                        <a:moveTo>
                          <a:pt x="6668" y="43625"/>
                        </a:moveTo>
                        <a:cubicBezTo>
                          <a:pt x="10763" y="31147"/>
                          <a:pt x="18574" y="19336"/>
                          <a:pt x="29051" y="14573"/>
                        </a:cubicBezTo>
                        <a:cubicBezTo>
                          <a:pt x="33909" y="12383"/>
                          <a:pt x="38957" y="11716"/>
                          <a:pt x="43910" y="10096"/>
                        </a:cubicBezTo>
                        <a:cubicBezTo>
                          <a:pt x="48863" y="8477"/>
                          <a:pt x="53911" y="5429"/>
                          <a:pt x="56674" y="0"/>
                        </a:cubicBezTo>
                        <a:cubicBezTo>
                          <a:pt x="56102" y="7049"/>
                          <a:pt x="60007" y="13049"/>
                          <a:pt x="64294" y="17336"/>
                        </a:cubicBezTo>
                        <a:cubicBezTo>
                          <a:pt x="68580" y="21622"/>
                          <a:pt x="73723" y="25051"/>
                          <a:pt x="76867" y="30575"/>
                        </a:cubicBezTo>
                        <a:cubicBezTo>
                          <a:pt x="82010" y="39529"/>
                          <a:pt x="81153" y="52483"/>
                          <a:pt x="77057" y="63151"/>
                        </a:cubicBezTo>
                        <a:cubicBezTo>
                          <a:pt x="72961" y="73819"/>
                          <a:pt x="66103" y="82868"/>
                          <a:pt x="59436" y="91630"/>
                        </a:cubicBezTo>
                        <a:cubicBezTo>
                          <a:pt x="41053" y="115729"/>
                          <a:pt x="22384" y="141542"/>
                          <a:pt x="4001" y="165735"/>
                        </a:cubicBezTo>
                        <a:cubicBezTo>
                          <a:pt x="1619" y="138398"/>
                          <a:pt x="-1238" y="106680"/>
                          <a:pt x="572" y="82391"/>
                        </a:cubicBezTo>
                        <a:cubicBezTo>
                          <a:pt x="1524" y="69342"/>
                          <a:pt x="2572" y="56007"/>
                          <a:pt x="6668" y="43529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05" name="Google Shape;205;p4"/>
                  <p:cNvSpPr/>
                  <p:nvPr/>
                </p:nvSpPr>
                <p:spPr>
                  <a:xfrm flipH="1">
                    <a:off x="2087294" y="4720507"/>
                    <a:ext cx="104708" cy="1478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4708" h="147827" extrusionOk="0">
                        <a:moveTo>
                          <a:pt x="72133" y="30004"/>
                        </a:moveTo>
                        <a:cubicBezTo>
                          <a:pt x="65084" y="18955"/>
                          <a:pt x="54607" y="9430"/>
                          <a:pt x="43272" y="7334"/>
                        </a:cubicBezTo>
                        <a:cubicBezTo>
                          <a:pt x="38033" y="6382"/>
                          <a:pt x="32985" y="7048"/>
                          <a:pt x="27746" y="6667"/>
                        </a:cubicBezTo>
                        <a:cubicBezTo>
                          <a:pt x="22603" y="6287"/>
                          <a:pt x="16888" y="4572"/>
                          <a:pt x="12982" y="0"/>
                        </a:cubicBezTo>
                        <a:cubicBezTo>
                          <a:pt x="15269" y="6667"/>
                          <a:pt x="12982" y="13430"/>
                          <a:pt x="9839" y="18669"/>
                        </a:cubicBezTo>
                        <a:cubicBezTo>
                          <a:pt x="6696" y="23908"/>
                          <a:pt x="2600" y="28480"/>
                          <a:pt x="886" y="34671"/>
                        </a:cubicBezTo>
                        <a:cubicBezTo>
                          <a:pt x="-1877" y="44672"/>
                          <a:pt x="2124" y="56959"/>
                          <a:pt x="8696" y="66294"/>
                        </a:cubicBezTo>
                        <a:cubicBezTo>
                          <a:pt x="15269" y="75629"/>
                          <a:pt x="24127" y="82677"/>
                          <a:pt x="32794" y="89630"/>
                        </a:cubicBezTo>
                        <a:cubicBezTo>
                          <a:pt x="56607" y="108490"/>
                          <a:pt x="80991" y="128968"/>
                          <a:pt x="104708" y="147828"/>
                        </a:cubicBezTo>
                        <a:cubicBezTo>
                          <a:pt x="100327" y="120777"/>
                          <a:pt x="95183" y="89345"/>
                          <a:pt x="87468" y="66294"/>
                        </a:cubicBezTo>
                        <a:cubicBezTo>
                          <a:pt x="83277" y="53912"/>
                          <a:pt x="79086" y="41243"/>
                          <a:pt x="71942" y="30194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06" name="Google Shape;206;p4"/>
                  <p:cNvSpPr/>
                  <p:nvPr/>
                </p:nvSpPr>
                <p:spPr>
                  <a:xfrm flipH="1">
                    <a:off x="2074055" y="4837093"/>
                    <a:ext cx="50958" cy="499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0958" h="49954" extrusionOk="0">
                        <a:moveTo>
                          <a:pt x="28956" y="48768"/>
                        </a:moveTo>
                        <a:cubicBezTo>
                          <a:pt x="25527" y="47149"/>
                          <a:pt x="22669" y="44482"/>
                          <a:pt x="19907" y="41910"/>
                        </a:cubicBezTo>
                        <a:cubicBezTo>
                          <a:pt x="17145" y="39243"/>
                          <a:pt x="14383" y="36576"/>
                          <a:pt x="10954" y="34957"/>
                        </a:cubicBezTo>
                        <a:cubicBezTo>
                          <a:pt x="7525" y="33242"/>
                          <a:pt x="3334" y="32766"/>
                          <a:pt x="0" y="34576"/>
                        </a:cubicBezTo>
                        <a:cubicBezTo>
                          <a:pt x="762" y="29528"/>
                          <a:pt x="3905" y="24765"/>
                          <a:pt x="8287" y="22098"/>
                        </a:cubicBezTo>
                        <a:cubicBezTo>
                          <a:pt x="12668" y="19431"/>
                          <a:pt x="18288" y="18860"/>
                          <a:pt x="23146" y="20479"/>
                        </a:cubicBezTo>
                        <a:cubicBezTo>
                          <a:pt x="21146" y="14288"/>
                          <a:pt x="21717" y="7334"/>
                          <a:pt x="24574" y="1524"/>
                        </a:cubicBezTo>
                        <a:cubicBezTo>
                          <a:pt x="27337" y="5620"/>
                          <a:pt x="30194" y="9620"/>
                          <a:pt x="32956" y="13716"/>
                        </a:cubicBezTo>
                        <a:cubicBezTo>
                          <a:pt x="35623" y="6191"/>
                          <a:pt x="42958" y="571"/>
                          <a:pt x="50959" y="0"/>
                        </a:cubicBezTo>
                        <a:cubicBezTo>
                          <a:pt x="47434" y="4667"/>
                          <a:pt x="47149" y="10954"/>
                          <a:pt x="47720" y="16764"/>
                        </a:cubicBezTo>
                        <a:cubicBezTo>
                          <a:pt x="48292" y="22574"/>
                          <a:pt x="49721" y="28385"/>
                          <a:pt x="49244" y="34195"/>
                        </a:cubicBezTo>
                        <a:cubicBezTo>
                          <a:pt x="48387" y="44101"/>
                          <a:pt x="39148" y="53435"/>
                          <a:pt x="28861" y="48673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07" name="Google Shape;207;p4"/>
                  <p:cNvSpPr/>
                  <p:nvPr/>
                </p:nvSpPr>
                <p:spPr>
                  <a:xfrm flipH="1">
                    <a:off x="2129871" y="4720602"/>
                    <a:ext cx="49149" cy="8820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149" h="88201" extrusionOk="0">
                        <a:moveTo>
                          <a:pt x="0" y="0"/>
                        </a:moveTo>
                        <a:cubicBezTo>
                          <a:pt x="16574" y="29242"/>
                          <a:pt x="32576" y="58960"/>
                          <a:pt x="49149" y="88202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08" name="Google Shape;208;p4"/>
                  <p:cNvSpPr/>
                  <p:nvPr/>
                </p:nvSpPr>
                <p:spPr>
                  <a:xfrm flipH="1">
                    <a:off x="2048242" y="4704505"/>
                    <a:ext cx="29622" cy="872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622" h="87249" extrusionOk="0">
                        <a:moveTo>
                          <a:pt x="29623" y="0"/>
                        </a:moveTo>
                        <a:cubicBezTo>
                          <a:pt x="18859" y="28766"/>
                          <a:pt x="8954" y="57912"/>
                          <a:pt x="0" y="87249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09" name="Google Shape;209;p4"/>
                  <p:cNvSpPr/>
                  <p:nvPr/>
                </p:nvSpPr>
                <p:spPr>
                  <a:xfrm flipH="1">
                    <a:off x="2162256" y="4814043"/>
                    <a:ext cx="93916" cy="275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3916" h="27527" extrusionOk="0">
                        <a:moveTo>
                          <a:pt x="0" y="0"/>
                        </a:moveTo>
                        <a:cubicBezTo>
                          <a:pt x="31337" y="9144"/>
                          <a:pt x="62579" y="18383"/>
                          <a:pt x="93917" y="27527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grpSp>
            <p:nvGrpSpPr>
              <p:cNvPr id="210" name="Google Shape;210;p4"/>
              <p:cNvGrpSpPr/>
              <p:nvPr/>
            </p:nvGrpSpPr>
            <p:grpSpPr>
              <a:xfrm flipH="1">
                <a:off x="6886871" y="4264260"/>
                <a:ext cx="2138654" cy="755574"/>
                <a:chOff x="118471" y="4264260"/>
                <a:chExt cx="2138654" cy="755574"/>
              </a:xfrm>
            </p:grpSpPr>
            <p:sp>
              <p:nvSpPr>
                <p:cNvPr id="211" name="Google Shape;211;p4"/>
                <p:cNvSpPr/>
                <p:nvPr/>
              </p:nvSpPr>
              <p:spPr>
                <a:xfrm flipH="1">
                  <a:off x="118471" y="4303252"/>
                  <a:ext cx="1969400" cy="7165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9400" h="716582" extrusionOk="0">
                      <a:moveTo>
                        <a:pt x="1894814" y="58068"/>
                      </a:moveTo>
                      <a:cubicBezTo>
                        <a:pt x="1798517" y="-28324"/>
                        <a:pt x="1643640" y="-10512"/>
                        <a:pt x="1544009" y="60354"/>
                      </a:cubicBezTo>
                      <a:cubicBezTo>
                        <a:pt x="1488859" y="99502"/>
                        <a:pt x="1447806" y="155604"/>
                        <a:pt x="1440853" y="224184"/>
                      </a:cubicBezTo>
                      <a:cubicBezTo>
                        <a:pt x="1434471" y="287239"/>
                        <a:pt x="1461427" y="356867"/>
                        <a:pt x="1521339" y="384775"/>
                      </a:cubicBezTo>
                      <a:cubicBezTo>
                        <a:pt x="1575155" y="409826"/>
                        <a:pt x="1644307" y="402397"/>
                        <a:pt x="1681836" y="352962"/>
                      </a:cubicBezTo>
                      <a:cubicBezTo>
                        <a:pt x="1711553" y="313814"/>
                        <a:pt x="1706219" y="251425"/>
                        <a:pt x="1669453" y="218374"/>
                      </a:cubicBezTo>
                      <a:cubicBezTo>
                        <a:pt x="1653451" y="203991"/>
                        <a:pt x="1633353" y="195037"/>
                        <a:pt x="1611636" y="195704"/>
                      </a:cubicBezTo>
                      <a:cubicBezTo>
                        <a:pt x="1608874" y="195704"/>
                        <a:pt x="1608017" y="200276"/>
                        <a:pt x="1610969" y="200752"/>
                      </a:cubicBezTo>
                      <a:cubicBezTo>
                        <a:pt x="1658404" y="208849"/>
                        <a:pt x="1682407" y="270380"/>
                        <a:pt x="1663071" y="312100"/>
                      </a:cubicBezTo>
                      <a:cubicBezTo>
                        <a:pt x="1642021" y="357629"/>
                        <a:pt x="1575346" y="357819"/>
                        <a:pt x="1538389" y="334198"/>
                      </a:cubicBezTo>
                      <a:cubicBezTo>
                        <a:pt x="1490764" y="303908"/>
                        <a:pt x="1482858" y="236566"/>
                        <a:pt x="1499813" y="187227"/>
                      </a:cubicBezTo>
                      <a:cubicBezTo>
                        <a:pt x="1520196" y="127695"/>
                        <a:pt x="1576298" y="86167"/>
                        <a:pt x="1631544" y="61306"/>
                      </a:cubicBezTo>
                      <a:cubicBezTo>
                        <a:pt x="1685074" y="37303"/>
                        <a:pt x="1748606" y="28636"/>
                        <a:pt x="1805756" y="43876"/>
                      </a:cubicBezTo>
                      <a:cubicBezTo>
                        <a:pt x="1867002" y="60163"/>
                        <a:pt x="1910245" y="106455"/>
                        <a:pt x="1929009" y="166272"/>
                      </a:cubicBezTo>
                      <a:cubicBezTo>
                        <a:pt x="1967014" y="287430"/>
                        <a:pt x="1919770" y="426685"/>
                        <a:pt x="1842427" y="522221"/>
                      </a:cubicBezTo>
                      <a:cubicBezTo>
                        <a:pt x="1758512" y="625853"/>
                        <a:pt x="1633734" y="686623"/>
                        <a:pt x="1500289" y="688432"/>
                      </a:cubicBezTo>
                      <a:cubicBezTo>
                        <a:pt x="1432376" y="689385"/>
                        <a:pt x="1363891" y="675764"/>
                        <a:pt x="1302264" y="647094"/>
                      </a:cubicBezTo>
                      <a:cubicBezTo>
                        <a:pt x="1237780" y="616995"/>
                        <a:pt x="1183773" y="570703"/>
                        <a:pt x="1132148" y="522507"/>
                      </a:cubicBezTo>
                      <a:cubicBezTo>
                        <a:pt x="1074236" y="468500"/>
                        <a:pt x="1014133" y="407540"/>
                        <a:pt x="945172" y="365249"/>
                      </a:cubicBezTo>
                      <a:cubicBezTo>
                        <a:pt x="911358" y="338103"/>
                        <a:pt x="872782" y="320577"/>
                        <a:pt x="829729" y="312004"/>
                      </a:cubicBezTo>
                      <a:cubicBezTo>
                        <a:pt x="781818" y="302384"/>
                        <a:pt x="732574" y="302860"/>
                        <a:pt x="684473" y="310957"/>
                      </a:cubicBezTo>
                      <a:cubicBezTo>
                        <a:pt x="578364" y="328768"/>
                        <a:pt x="484638" y="391062"/>
                        <a:pt x="403676" y="459070"/>
                      </a:cubicBezTo>
                      <a:cubicBezTo>
                        <a:pt x="360718" y="495170"/>
                        <a:pt x="321951" y="535461"/>
                        <a:pt x="280327" y="572894"/>
                      </a:cubicBezTo>
                      <a:cubicBezTo>
                        <a:pt x="242417" y="606994"/>
                        <a:pt x="196221" y="638998"/>
                        <a:pt x="142976" y="637474"/>
                      </a:cubicBezTo>
                      <a:cubicBezTo>
                        <a:pt x="104686" y="636331"/>
                        <a:pt x="73920" y="613280"/>
                        <a:pt x="59823" y="578323"/>
                      </a:cubicBezTo>
                      <a:cubicBezTo>
                        <a:pt x="47345" y="547462"/>
                        <a:pt x="47631" y="509077"/>
                        <a:pt x="70491" y="482407"/>
                      </a:cubicBezTo>
                      <a:cubicBezTo>
                        <a:pt x="86398" y="463833"/>
                        <a:pt x="109639" y="452403"/>
                        <a:pt x="134118" y="453355"/>
                      </a:cubicBezTo>
                      <a:cubicBezTo>
                        <a:pt x="158121" y="454308"/>
                        <a:pt x="173552" y="468881"/>
                        <a:pt x="185553" y="488502"/>
                      </a:cubicBezTo>
                      <a:cubicBezTo>
                        <a:pt x="198412" y="509458"/>
                        <a:pt x="193554" y="532032"/>
                        <a:pt x="172599" y="545272"/>
                      </a:cubicBezTo>
                      <a:cubicBezTo>
                        <a:pt x="152692" y="557844"/>
                        <a:pt x="128117" y="556035"/>
                        <a:pt x="108972" y="542890"/>
                      </a:cubicBezTo>
                      <a:cubicBezTo>
                        <a:pt x="105734" y="540604"/>
                        <a:pt x="101924" y="544986"/>
                        <a:pt x="103733" y="548129"/>
                      </a:cubicBezTo>
                      <a:cubicBezTo>
                        <a:pt x="125165" y="585181"/>
                        <a:pt x="182505" y="572418"/>
                        <a:pt x="204984" y="542986"/>
                      </a:cubicBezTo>
                      <a:cubicBezTo>
                        <a:pt x="237083" y="501076"/>
                        <a:pt x="217652" y="441640"/>
                        <a:pt x="173456" y="417732"/>
                      </a:cubicBezTo>
                      <a:cubicBezTo>
                        <a:pt x="121259" y="389538"/>
                        <a:pt x="57061" y="416017"/>
                        <a:pt x="24200" y="461166"/>
                      </a:cubicBezTo>
                      <a:cubicBezTo>
                        <a:pt x="-3804" y="499647"/>
                        <a:pt x="-6280" y="553558"/>
                        <a:pt x="10484" y="597088"/>
                      </a:cubicBezTo>
                      <a:cubicBezTo>
                        <a:pt x="29819" y="647380"/>
                        <a:pt x="70491" y="683575"/>
                        <a:pt x="124688" y="690242"/>
                      </a:cubicBezTo>
                      <a:cubicBezTo>
                        <a:pt x="189744" y="698243"/>
                        <a:pt x="250037" y="665572"/>
                        <a:pt x="297853" y="624424"/>
                      </a:cubicBezTo>
                      <a:cubicBezTo>
                        <a:pt x="345097" y="583752"/>
                        <a:pt x="386054" y="536032"/>
                        <a:pt x="432060" y="493932"/>
                      </a:cubicBezTo>
                      <a:cubicBezTo>
                        <a:pt x="477876" y="452117"/>
                        <a:pt x="527215" y="413827"/>
                        <a:pt x="582079" y="384394"/>
                      </a:cubicBezTo>
                      <a:cubicBezTo>
                        <a:pt x="595604" y="377155"/>
                        <a:pt x="609416" y="370583"/>
                        <a:pt x="623608" y="364677"/>
                      </a:cubicBezTo>
                      <a:cubicBezTo>
                        <a:pt x="616083" y="370774"/>
                        <a:pt x="608939" y="377346"/>
                        <a:pt x="602272" y="384394"/>
                      </a:cubicBezTo>
                      <a:cubicBezTo>
                        <a:pt x="557219" y="432019"/>
                        <a:pt x="538073" y="496694"/>
                        <a:pt x="549218" y="561178"/>
                      </a:cubicBezTo>
                      <a:cubicBezTo>
                        <a:pt x="560171" y="624996"/>
                        <a:pt x="603320" y="678050"/>
                        <a:pt x="663613" y="701291"/>
                      </a:cubicBezTo>
                      <a:cubicBezTo>
                        <a:pt x="722192" y="723865"/>
                        <a:pt x="791153" y="713959"/>
                        <a:pt x="838492" y="672144"/>
                      </a:cubicBezTo>
                      <a:cubicBezTo>
                        <a:pt x="883736" y="632140"/>
                        <a:pt x="905262" y="564702"/>
                        <a:pt x="889641" y="506219"/>
                      </a:cubicBezTo>
                      <a:cubicBezTo>
                        <a:pt x="873735" y="446593"/>
                        <a:pt x="818966" y="403159"/>
                        <a:pt x="756768" y="406873"/>
                      </a:cubicBezTo>
                      <a:cubicBezTo>
                        <a:pt x="743528" y="407635"/>
                        <a:pt x="730288" y="409921"/>
                        <a:pt x="718001" y="414969"/>
                      </a:cubicBezTo>
                      <a:cubicBezTo>
                        <a:pt x="712762" y="417065"/>
                        <a:pt x="707714" y="419732"/>
                        <a:pt x="702951" y="422780"/>
                      </a:cubicBezTo>
                      <a:cubicBezTo>
                        <a:pt x="698093" y="425828"/>
                        <a:pt x="693712" y="431067"/>
                        <a:pt x="688664" y="433543"/>
                      </a:cubicBezTo>
                      <a:cubicBezTo>
                        <a:pt x="683711" y="435925"/>
                        <a:pt x="688092" y="443354"/>
                        <a:pt x="692950" y="440877"/>
                      </a:cubicBezTo>
                      <a:cubicBezTo>
                        <a:pt x="702856" y="436020"/>
                        <a:pt x="721335" y="439258"/>
                        <a:pt x="731812" y="440877"/>
                      </a:cubicBezTo>
                      <a:cubicBezTo>
                        <a:pt x="744766" y="442783"/>
                        <a:pt x="757434" y="447069"/>
                        <a:pt x="768960" y="453260"/>
                      </a:cubicBezTo>
                      <a:cubicBezTo>
                        <a:pt x="790486" y="464881"/>
                        <a:pt x="812965" y="481264"/>
                        <a:pt x="825443" y="501552"/>
                      </a:cubicBezTo>
                      <a:cubicBezTo>
                        <a:pt x="852779" y="545938"/>
                        <a:pt x="835063" y="607851"/>
                        <a:pt x="794868" y="639188"/>
                      </a:cubicBezTo>
                      <a:cubicBezTo>
                        <a:pt x="750767" y="673573"/>
                        <a:pt x="683711" y="666144"/>
                        <a:pt x="641229" y="632806"/>
                      </a:cubicBezTo>
                      <a:cubicBezTo>
                        <a:pt x="593509" y="595373"/>
                        <a:pt x="578555" y="526888"/>
                        <a:pt x="595700" y="470405"/>
                      </a:cubicBezTo>
                      <a:cubicBezTo>
                        <a:pt x="614178" y="409731"/>
                        <a:pt x="669137" y="364963"/>
                        <a:pt x="729716" y="350485"/>
                      </a:cubicBezTo>
                      <a:cubicBezTo>
                        <a:pt x="801059" y="333531"/>
                        <a:pt x="874687" y="357724"/>
                        <a:pt x="936123" y="393538"/>
                      </a:cubicBezTo>
                      <a:cubicBezTo>
                        <a:pt x="1062520" y="467071"/>
                        <a:pt x="1145769" y="596802"/>
                        <a:pt x="1276547" y="663953"/>
                      </a:cubicBezTo>
                      <a:cubicBezTo>
                        <a:pt x="1398943" y="726818"/>
                        <a:pt x="1549247" y="734248"/>
                        <a:pt x="1676597" y="681479"/>
                      </a:cubicBezTo>
                      <a:cubicBezTo>
                        <a:pt x="1794897" y="632425"/>
                        <a:pt x="1888242" y="533746"/>
                        <a:pt x="1935867" y="415446"/>
                      </a:cubicBezTo>
                      <a:cubicBezTo>
                        <a:pt x="1980635" y="304099"/>
                        <a:pt x="1992731" y="145698"/>
                        <a:pt x="1894719" y="57782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 w="9525" cap="flat" cmpd="sng">
                  <a:solidFill>
                    <a:schemeClr val="dk1"/>
                  </a:solidFill>
                  <a:prstDash val="solid"/>
                  <a:miter lim="8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212" name="Google Shape;212;p4"/>
                <p:cNvGrpSpPr/>
                <p:nvPr/>
              </p:nvGrpSpPr>
              <p:grpSpPr>
                <a:xfrm>
                  <a:off x="502252" y="4264260"/>
                  <a:ext cx="405370" cy="394906"/>
                  <a:chOff x="502252" y="4264260"/>
                  <a:chExt cx="405370" cy="394906"/>
                </a:xfrm>
              </p:grpSpPr>
              <p:sp>
                <p:nvSpPr>
                  <p:cNvPr id="213" name="Google Shape;213;p4"/>
                  <p:cNvSpPr/>
                  <p:nvPr/>
                </p:nvSpPr>
                <p:spPr>
                  <a:xfrm flipH="1">
                    <a:off x="654170" y="4264260"/>
                    <a:ext cx="86673" cy="2127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6673" h="212788" extrusionOk="0">
                        <a:moveTo>
                          <a:pt x="71346" y="39338"/>
                        </a:moveTo>
                        <a:cubicBezTo>
                          <a:pt x="56106" y="16859"/>
                          <a:pt x="30198" y="1905"/>
                          <a:pt x="3147" y="0"/>
                        </a:cubicBezTo>
                        <a:cubicBezTo>
                          <a:pt x="15243" y="12954"/>
                          <a:pt x="16577" y="32766"/>
                          <a:pt x="13338" y="50197"/>
                        </a:cubicBezTo>
                        <a:cubicBezTo>
                          <a:pt x="10100" y="67628"/>
                          <a:pt x="2956" y="84201"/>
                          <a:pt x="575" y="101727"/>
                        </a:cubicBezTo>
                        <a:cubicBezTo>
                          <a:pt x="-4759" y="140208"/>
                          <a:pt x="27912" y="193262"/>
                          <a:pt x="61535" y="212789"/>
                        </a:cubicBezTo>
                        <a:cubicBezTo>
                          <a:pt x="52772" y="198215"/>
                          <a:pt x="55344" y="179451"/>
                          <a:pt x="61535" y="163639"/>
                        </a:cubicBezTo>
                        <a:cubicBezTo>
                          <a:pt x="67821" y="147828"/>
                          <a:pt x="77442" y="133445"/>
                          <a:pt x="82585" y="117253"/>
                        </a:cubicBezTo>
                        <a:cubicBezTo>
                          <a:pt x="90777" y="91345"/>
                          <a:pt x="86490" y="61817"/>
                          <a:pt x="71250" y="39338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14" name="Google Shape;214;p4"/>
                  <p:cNvSpPr/>
                  <p:nvPr/>
                </p:nvSpPr>
                <p:spPr>
                  <a:xfrm flipH="1">
                    <a:off x="653192" y="4444187"/>
                    <a:ext cx="87576" cy="2149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7576" h="214979" extrusionOk="0">
                        <a:moveTo>
                          <a:pt x="13358" y="172974"/>
                        </a:moveTo>
                        <a:cubicBezTo>
                          <a:pt x="27646" y="196024"/>
                          <a:pt x="52982" y="211931"/>
                          <a:pt x="79938" y="214979"/>
                        </a:cubicBezTo>
                        <a:cubicBezTo>
                          <a:pt x="68318" y="201549"/>
                          <a:pt x="67841" y="181737"/>
                          <a:pt x="71747" y="164402"/>
                        </a:cubicBezTo>
                        <a:cubicBezTo>
                          <a:pt x="75652" y="147161"/>
                          <a:pt x="83463" y="130873"/>
                          <a:pt x="86606" y="113347"/>
                        </a:cubicBezTo>
                        <a:cubicBezTo>
                          <a:pt x="93464" y="75152"/>
                          <a:pt x="62888" y="20764"/>
                          <a:pt x="30122" y="0"/>
                        </a:cubicBezTo>
                        <a:cubicBezTo>
                          <a:pt x="38314" y="14859"/>
                          <a:pt x="34980" y="33623"/>
                          <a:pt x="28122" y="49149"/>
                        </a:cubicBezTo>
                        <a:cubicBezTo>
                          <a:pt x="21264" y="64675"/>
                          <a:pt x="11072" y="78677"/>
                          <a:pt x="5262" y="94679"/>
                        </a:cubicBezTo>
                        <a:cubicBezTo>
                          <a:pt x="-3977" y="120205"/>
                          <a:pt x="-929" y="149923"/>
                          <a:pt x="13454" y="172974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15" name="Google Shape;215;p4"/>
                  <p:cNvSpPr/>
                  <p:nvPr/>
                </p:nvSpPr>
                <p:spPr>
                  <a:xfrm flipH="1">
                    <a:off x="695406" y="4351596"/>
                    <a:ext cx="212216" cy="11211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2216" h="112113" extrusionOk="0">
                        <a:moveTo>
                          <a:pt x="68961" y="199"/>
                        </a:moveTo>
                        <a:cubicBezTo>
                          <a:pt x="41815" y="1532"/>
                          <a:pt x="15621" y="15915"/>
                          <a:pt x="0" y="38108"/>
                        </a:cubicBezTo>
                        <a:cubicBezTo>
                          <a:pt x="17336" y="34489"/>
                          <a:pt x="34957" y="43633"/>
                          <a:pt x="48196" y="55444"/>
                        </a:cubicBezTo>
                        <a:cubicBezTo>
                          <a:pt x="61436" y="67255"/>
                          <a:pt x="71914" y="81923"/>
                          <a:pt x="85630" y="93163"/>
                        </a:cubicBezTo>
                        <a:cubicBezTo>
                          <a:pt x="115729" y="117642"/>
                          <a:pt x="178117" y="117261"/>
                          <a:pt x="212217" y="98592"/>
                        </a:cubicBezTo>
                        <a:cubicBezTo>
                          <a:pt x="195263" y="98592"/>
                          <a:pt x="180499" y="86591"/>
                          <a:pt x="170212" y="72970"/>
                        </a:cubicBezTo>
                        <a:cubicBezTo>
                          <a:pt x="159925" y="59444"/>
                          <a:pt x="152590" y="43728"/>
                          <a:pt x="141446" y="30869"/>
                        </a:cubicBezTo>
                        <a:cubicBezTo>
                          <a:pt x="123635" y="10391"/>
                          <a:pt x="96107" y="-1230"/>
                          <a:pt x="68961" y="104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16" name="Google Shape;216;p4"/>
                  <p:cNvSpPr/>
                  <p:nvPr/>
                </p:nvSpPr>
                <p:spPr>
                  <a:xfrm flipH="1">
                    <a:off x="705027" y="4446759"/>
                    <a:ext cx="167852" cy="1518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7852" h="151828" extrusionOk="0">
                        <a:moveTo>
                          <a:pt x="10214" y="73152"/>
                        </a:moveTo>
                        <a:cubicBezTo>
                          <a:pt x="-2454" y="97155"/>
                          <a:pt x="-3406" y="127063"/>
                          <a:pt x="7738" y="151829"/>
                        </a:cubicBezTo>
                        <a:cubicBezTo>
                          <a:pt x="13453" y="135065"/>
                          <a:pt x="30312" y="124492"/>
                          <a:pt x="47171" y="119158"/>
                        </a:cubicBezTo>
                        <a:cubicBezTo>
                          <a:pt x="64030" y="113824"/>
                          <a:pt x="82033" y="112300"/>
                          <a:pt x="98702" y="106109"/>
                        </a:cubicBezTo>
                        <a:cubicBezTo>
                          <a:pt x="135182" y="92678"/>
                          <a:pt x="166520" y="38767"/>
                          <a:pt x="167853" y="0"/>
                        </a:cubicBezTo>
                        <a:cubicBezTo>
                          <a:pt x="159185" y="14573"/>
                          <a:pt x="141373" y="21241"/>
                          <a:pt x="124419" y="23146"/>
                        </a:cubicBezTo>
                        <a:cubicBezTo>
                          <a:pt x="107560" y="25051"/>
                          <a:pt x="90320" y="23432"/>
                          <a:pt x="73555" y="26479"/>
                        </a:cubicBezTo>
                        <a:cubicBezTo>
                          <a:pt x="46886" y="31433"/>
                          <a:pt x="22787" y="49149"/>
                          <a:pt x="10214" y="73152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17" name="Google Shape;217;p4"/>
                  <p:cNvSpPr/>
                  <p:nvPr/>
                </p:nvSpPr>
                <p:spPr>
                  <a:xfrm flipH="1">
                    <a:off x="502252" y="4348461"/>
                    <a:ext cx="188391" cy="11858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8391" h="118586" extrusionOk="0">
                        <a:moveTo>
                          <a:pt x="168688" y="76771"/>
                        </a:moveTo>
                        <a:cubicBezTo>
                          <a:pt x="185642" y="55626"/>
                          <a:pt x="192310" y="26479"/>
                          <a:pt x="186119" y="0"/>
                        </a:cubicBezTo>
                        <a:cubicBezTo>
                          <a:pt x="177355" y="15431"/>
                          <a:pt x="158782" y="22479"/>
                          <a:pt x="141161" y="24575"/>
                        </a:cubicBezTo>
                        <a:cubicBezTo>
                          <a:pt x="123539" y="26575"/>
                          <a:pt x="105632" y="24670"/>
                          <a:pt x="88106" y="27527"/>
                        </a:cubicBezTo>
                        <a:cubicBezTo>
                          <a:pt x="49816" y="33814"/>
                          <a:pt x="8668" y="80677"/>
                          <a:pt x="0" y="118586"/>
                        </a:cubicBezTo>
                        <a:cubicBezTo>
                          <a:pt x="11335" y="105918"/>
                          <a:pt x="30099" y="102775"/>
                          <a:pt x="47054" y="104204"/>
                        </a:cubicBezTo>
                        <a:cubicBezTo>
                          <a:pt x="64008" y="105537"/>
                          <a:pt x="80581" y="110490"/>
                          <a:pt x="97631" y="110585"/>
                        </a:cubicBezTo>
                        <a:cubicBezTo>
                          <a:pt x="124778" y="110776"/>
                          <a:pt x="151733" y="98012"/>
                          <a:pt x="168783" y="7677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18" name="Google Shape;218;p4"/>
                  <p:cNvSpPr/>
                  <p:nvPr/>
                </p:nvSpPr>
                <p:spPr>
                  <a:xfrm flipH="1">
                    <a:off x="503763" y="4458838"/>
                    <a:ext cx="185356" cy="1403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5356" h="140346" extrusionOk="0">
                        <a:moveTo>
                          <a:pt x="108299" y="137749"/>
                        </a:moveTo>
                        <a:cubicBezTo>
                          <a:pt x="134683" y="144322"/>
                          <a:pt x="163830" y="138225"/>
                          <a:pt x="185356" y="121652"/>
                        </a:cubicBezTo>
                        <a:cubicBezTo>
                          <a:pt x="167735" y="120033"/>
                          <a:pt x="153448" y="106222"/>
                          <a:pt x="144304" y="90982"/>
                        </a:cubicBezTo>
                        <a:cubicBezTo>
                          <a:pt x="135160" y="75837"/>
                          <a:pt x="129349" y="58692"/>
                          <a:pt x="119444" y="44023"/>
                        </a:cubicBezTo>
                        <a:cubicBezTo>
                          <a:pt x="97726" y="11829"/>
                          <a:pt x="38005" y="-5983"/>
                          <a:pt x="0" y="1828"/>
                        </a:cubicBezTo>
                        <a:cubicBezTo>
                          <a:pt x="16288" y="6876"/>
                          <a:pt x="26861" y="22592"/>
                          <a:pt x="32671" y="38499"/>
                        </a:cubicBezTo>
                        <a:cubicBezTo>
                          <a:pt x="38481" y="54501"/>
                          <a:pt x="40957" y="71646"/>
                          <a:pt x="47911" y="87076"/>
                        </a:cubicBezTo>
                        <a:cubicBezTo>
                          <a:pt x="59055" y="111841"/>
                          <a:pt x="81915" y="131082"/>
                          <a:pt x="108299" y="137654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19" name="Google Shape;219;p4"/>
                  <p:cNvSpPr/>
                  <p:nvPr/>
                </p:nvSpPr>
                <p:spPr>
                  <a:xfrm flipH="1">
                    <a:off x="676426" y="4427720"/>
                    <a:ext cx="49386" cy="492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386" h="49298" extrusionOk="0">
                        <a:moveTo>
                          <a:pt x="1832" y="13610"/>
                        </a:moveTo>
                        <a:cubicBezTo>
                          <a:pt x="-1502" y="21515"/>
                          <a:pt x="-73" y="31231"/>
                          <a:pt x="4403" y="38470"/>
                        </a:cubicBezTo>
                        <a:cubicBezTo>
                          <a:pt x="7070" y="42756"/>
                          <a:pt x="10785" y="46280"/>
                          <a:pt x="15262" y="47995"/>
                        </a:cubicBezTo>
                        <a:cubicBezTo>
                          <a:pt x="19262" y="49519"/>
                          <a:pt x="23644" y="49614"/>
                          <a:pt x="27835" y="48757"/>
                        </a:cubicBezTo>
                        <a:cubicBezTo>
                          <a:pt x="34884" y="47423"/>
                          <a:pt x="41646" y="43613"/>
                          <a:pt x="45742" y="37327"/>
                        </a:cubicBezTo>
                        <a:cubicBezTo>
                          <a:pt x="50504" y="29897"/>
                          <a:pt x="50600" y="19420"/>
                          <a:pt x="46028" y="11800"/>
                        </a:cubicBezTo>
                        <a:cubicBezTo>
                          <a:pt x="36788" y="-3726"/>
                          <a:pt x="9928" y="-4583"/>
                          <a:pt x="2022" y="13133"/>
                        </a:cubicBezTo>
                        <a:cubicBezTo>
                          <a:pt x="2022" y="13229"/>
                          <a:pt x="1927" y="13419"/>
                          <a:pt x="1832" y="13514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20" name="Google Shape;220;p4"/>
                  <p:cNvSpPr/>
                  <p:nvPr/>
                </p:nvSpPr>
                <p:spPr>
                  <a:xfrm flipH="1">
                    <a:off x="690406" y="4265974"/>
                    <a:ext cx="45576" cy="1600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576" h="160020" extrusionOk="0">
                        <a:moveTo>
                          <a:pt x="0" y="0"/>
                        </a:moveTo>
                        <a:cubicBezTo>
                          <a:pt x="14383" y="7715"/>
                          <a:pt x="29432" y="16097"/>
                          <a:pt x="37910" y="30099"/>
                        </a:cubicBezTo>
                        <a:cubicBezTo>
                          <a:pt x="45529" y="42767"/>
                          <a:pt x="46672" y="58388"/>
                          <a:pt x="44768" y="73057"/>
                        </a:cubicBezTo>
                        <a:cubicBezTo>
                          <a:pt x="42863" y="87725"/>
                          <a:pt x="38100" y="101822"/>
                          <a:pt x="34671" y="116205"/>
                        </a:cubicBezTo>
                        <a:cubicBezTo>
                          <a:pt x="31337" y="130588"/>
                          <a:pt x="29337" y="145733"/>
                          <a:pt x="32861" y="16002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21" name="Google Shape;221;p4"/>
                  <p:cNvSpPr/>
                  <p:nvPr/>
                </p:nvSpPr>
                <p:spPr>
                  <a:xfrm flipH="1">
                    <a:off x="504621" y="4349794"/>
                    <a:ext cx="173259" cy="9401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3259" h="94011" extrusionOk="0">
                        <a:moveTo>
                          <a:pt x="173260" y="0"/>
                        </a:moveTo>
                        <a:cubicBezTo>
                          <a:pt x="167164" y="19336"/>
                          <a:pt x="157163" y="38767"/>
                          <a:pt x="139827" y="49244"/>
                        </a:cubicBezTo>
                        <a:cubicBezTo>
                          <a:pt x="121539" y="60293"/>
                          <a:pt x="98774" y="59436"/>
                          <a:pt x="77629" y="62389"/>
                        </a:cubicBezTo>
                        <a:cubicBezTo>
                          <a:pt x="49625" y="66199"/>
                          <a:pt x="22670" y="77153"/>
                          <a:pt x="0" y="94012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22" name="Google Shape;222;p4"/>
                  <p:cNvSpPr/>
                  <p:nvPr/>
                </p:nvSpPr>
                <p:spPr>
                  <a:xfrm flipH="1">
                    <a:off x="726839" y="4373480"/>
                    <a:ext cx="178879" cy="758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8879" h="75849" extrusionOk="0">
                        <a:moveTo>
                          <a:pt x="0" y="14796"/>
                        </a:moveTo>
                        <a:cubicBezTo>
                          <a:pt x="12859" y="8890"/>
                          <a:pt x="23813" y="3937"/>
                          <a:pt x="37624" y="1365"/>
                        </a:cubicBezTo>
                        <a:cubicBezTo>
                          <a:pt x="51530" y="-1302"/>
                          <a:pt x="66580" y="-349"/>
                          <a:pt x="78772" y="6795"/>
                        </a:cubicBezTo>
                        <a:cubicBezTo>
                          <a:pt x="95726" y="16796"/>
                          <a:pt x="104013" y="36417"/>
                          <a:pt x="117348" y="50800"/>
                        </a:cubicBezTo>
                        <a:cubicBezTo>
                          <a:pt x="132874" y="67564"/>
                          <a:pt x="156115" y="76899"/>
                          <a:pt x="178880" y="75756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23" name="Google Shape;223;p4"/>
                  <p:cNvSpPr/>
                  <p:nvPr/>
                </p:nvSpPr>
                <p:spPr>
                  <a:xfrm flipH="1">
                    <a:off x="717885" y="4472952"/>
                    <a:ext cx="148570" cy="1243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8570" h="124396" extrusionOk="0">
                        <a:moveTo>
                          <a:pt x="1314" y="124396"/>
                        </a:moveTo>
                        <a:cubicBezTo>
                          <a:pt x="171" y="113348"/>
                          <a:pt x="-1163" y="103251"/>
                          <a:pt x="1790" y="92488"/>
                        </a:cubicBezTo>
                        <a:cubicBezTo>
                          <a:pt x="4743" y="81725"/>
                          <a:pt x="11125" y="71628"/>
                          <a:pt x="20745" y="66008"/>
                        </a:cubicBezTo>
                        <a:cubicBezTo>
                          <a:pt x="30556" y="60198"/>
                          <a:pt x="42462" y="59722"/>
                          <a:pt x="53702" y="57912"/>
                        </a:cubicBezTo>
                        <a:cubicBezTo>
                          <a:pt x="91325" y="52102"/>
                          <a:pt x="126187" y="30766"/>
                          <a:pt x="14857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24" name="Google Shape;224;p4"/>
                  <p:cNvSpPr/>
                  <p:nvPr/>
                </p:nvSpPr>
                <p:spPr>
                  <a:xfrm flipH="1">
                    <a:off x="662068" y="4477334"/>
                    <a:ext cx="40568" cy="1808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568" h="180879" extrusionOk="0">
                        <a:moveTo>
                          <a:pt x="40568" y="180880"/>
                        </a:moveTo>
                        <a:cubicBezTo>
                          <a:pt x="31805" y="174498"/>
                          <a:pt x="24852" y="169545"/>
                          <a:pt x="17327" y="161734"/>
                        </a:cubicBezTo>
                        <a:cubicBezTo>
                          <a:pt x="9802" y="153924"/>
                          <a:pt x="3611" y="144494"/>
                          <a:pt x="1230" y="133921"/>
                        </a:cubicBezTo>
                        <a:cubicBezTo>
                          <a:pt x="-3247" y="114300"/>
                          <a:pt x="5611" y="94393"/>
                          <a:pt x="9993" y="74676"/>
                        </a:cubicBezTo>
                        <a:cubicBezTo>
                          <a:pt x="15422" y="49911"/>
                          <a:pt x="13422" y="23622"/>
                          <a:pt x="4468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25" name="Google Shape;225;p4"/>
                  <p:cNvSpPr/>
                  <p:nvPr/>
                </p:nvSpPr>
                <p:spPr>
                  <a:xfrm flipH="1">
                    <a:off x="504525" y="4462094"/>
                    <a:ext cx="173355" cy="12201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3355" h="122013" extrusionOk="0">
                        <a:moveTo>
                          <a:pt x="173355" y="118586"/>
                        </a:moveTo>
                        <a:cubicBezTo>
                          <a:pt x="158782" y="123444"/>
                          <a:pt x="140970" y="123063"/>
                          <a:pt x="126492" y="117920"/>
                        </a:cubicBezTo>
                        <a:cubicBezTo>
                          <a:pt x="112014" y="112776"/>
                          <a:pt x="99346" y="102679"/>
                          <a:pt x="91154" y="89725"/>
                        </a:cubicBezTo>
                        <a:cubicBezTo>
                          <a:pt x="84296" y="78962"/>
                          <a:pt x="80486" y="66389"/>
                          <a:pt x="74009" y="55436"/>
                        </a:cubicBezTo>
                        <a:cubicBezTo>
                          <a:pt x="66008" y="42005"/>
                          <a:pt x="54197" y="31052"/>
                          <a:pt x="41243" y="22288"/>
                        </a:cubicBezTo>
                        <a:cubicBezTo>
                          <a:pt x="28289" y="13525"/>
                          <a:pt x="14097" y="6763"/>
                          <a:pt x="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226" name="Google Shape;226;p4"/>
                <p:cNvSpPr/>
                <p:nvPr/>
              </p:nvSpPr>
              <p:spPr>
                <a:xfrm flipH="1">
                  <a:off x="1338678" y="4529433"/>
                  <a:ext cx="153863" cy="1983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863" h="198363" extrusionOk="0">
                      <a:moveTo>
                        <a:pt x="47899" y="165166"/>
                      </a:moveTo>
                      <a:cubicBezTo>
                        <a:pt x="29421" y="149545"/>
                        <a:pt x="15038" y="127638"/>
                        <a:pt x="7132" y="102968"/>
                      </a:cubicBezTo>
                      <a:cubicBezTo>
                        <a:pt x="-773" y="78298"/>
                        <a:pt x="-2107" y="51057"/>
                        <a:pt x="3132" y="25434"/>
                      </a:cubicBezTo>
                      <a:cubicBezTo>
                        <a:pt x="4275" y="19815"/>
                        <a:pt x="5894" y="14100"/>
                        <a:pt x="8752" y="9337"/>
                      </a:cubicBezTo>
                      <a:cubicBezTo>
                        <a:pt x="11609" y="4575"/>
                        <a:pt x="16086" y="765"/>
                        <a:pt x="21134" y="98"/>
                      </a:cubicBezTo>
                      <a:cubicBezTo>
                        <a:pt x="30088" y="-1045"/>
                        <a:pt x="37898" y="8004"/>
                        <a:pt x="40565" y="17719"/>
                      </a:cubicBezTo>
                      <a:cubicBezTo>
                        <a:pt x="43327" y="27435"/>
                        <a:pt x="42470" y="38007"/>
                        <a:pt x="43137" y="48199"/>
                      </a:cubicBezTo>
                      <a:cubicBezTo>
                        <a:pt x="43804" y="58391"/>
                        <a:pt x="46375" y="69440"/>
                        <a:pt x="53710" y="75345"/>
                      </a:cubicBezTo>
                      <a:cubicBezTo>
                        <a:pt x="51709" y="60582"/>
                        <a:pt x="49614" y="45151"/>
                        <a:pt x="53710" y="30864"/>
                      </a:cubicBezTo>
                      <a:cubicBezTo>
                        <a:pt x="57710" y="16576"/>
                        <a:pt x="69616" y="4003"/>
                        <a:pt x="82666" y="6003"/>
                      </a:cubicBezTo>
                      <a:cubicBezTo>
                        <a:pt x="94477" y="7718"/>
                        <a:pt x="103049" y="20767"/>
                        <a:pt x="105145" y="34102"/>
                      </a:cubicBezTo>
                      <a:cubicBezTo>
                        <a:pt x="107240" y="47437"/>
                        <a:pt x="104383" y="61058"/>
                        <a:pt x="101620" y="74202"/>
                      </a:cubicBezTo>
                      <a:cubicBezTo>
                        <a:pt x="109907" y="69631"/>
                        <a:pt x="113336" y="58296"/>
                        <a:pt x="114193" y="47914"/>
                      </a:cubicBezTo>
                      <a:cubicBezTo>
                        <a:pt x="115146" y="37531"/>
                        <a:pt x="114289" y="26673"/>
                        <a:pt x="117527" y="16862"/>
                      </a:cubicBezTo>
                      <a:cubicBezTo>
                        <a:pt x="120766" y="7051"/>
                        <a:pt x="129910" y="-1426"/>
                        <a:pt x="138673" y="1813"/>
                      </a:cubicBezTo>
                      <a:cubicBezTo>
                        <a:pt x="143245" y="3527"/>
                        <a:pt x="146674" y="8099"/>
                        <a:pt x="148579" y="13147"/>
                      </a:cubicBezTo>
                      <a:cubicBezTo>
                        <a:pt x="150483" y="18195"/>
                        <a:pt x="151055" y="23720"/>
                        <a:pt x="151531" y="29244"/>
                      </a:cubicBezTo>
                      <a:cubicBezTo>
                        <a:pt x="154389" y="58296"/>
                        <a:pt x="156580" y="89061"/>
                        <a:pt x="145721" y="115446"/>
                      </a:cubicBezTo>
                      <a:cubicBezTo>
                        <a:pt x="138482" y="133067"/>
                        <a:pt x="126004" y="147069"/>
                        <a:pt x="114479" y="161356"/>
                      </a:cubicBezTo>
                      <a:cubicBezTo>
                        <a:pt x="108669" y="168595"/>
                        <a:pt x="102954" y="176025"/>
                        <a:pt x="98191" y="184121"/>
                      </a:cubicBezTo>
                      <a:cubicBezTo>
                        <a:pt x="94667" y="190122"/>
                        <a:pt x="92572" y="202028"/>
                        <a:pt x="85047" y="197266"/>
                      </a:cubicBezTo>
                      <a:cubicBezTo>
                        <a:pt x="78760" y="193360"/>
                        <a:pt x="73522" y="185074"/>
                        <a:pt x="67425" y="180216"/>
                      </a:cubicBezTo>
                      <a:cubicBezTo>
                        <a:pt x="61044" y="175072"/>
                        <a:pt x="54281" y="170405"/>
                        <a:pt x="47995" y="16507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27" name="Google Shape;227;p4"/>
                <p:cNvSpPr/>
                <p:nvPr/>
              </p:nvSpPr>
              <p:spPr>
                <a:xfrm flipH="1">
                  <a:off x="1423744" y="4555958"/>
                  <a:ext cx="152967" cy="1673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967" h="167332" extrusionOk="0">
                      <a:moveTo>
                        <a:pt x="101208" y="112448"/>
                      </a:moveTo>
                      <a:cubicBezTo>
                        <a:pt x="86254" y="90635"/>
                        <a:pt x="77967" y="64251"/>
                        <a:pt x="77777" y="37772"/>
                      </a:cubicBezTo>
                      <a:cubicBezTo>
                        <a:pt x="77777" y="31676"/>
                        <a:pt x="78062" y="25580"/>
                        <a:pt x="77110" y="19484"/>
                      </a:cubicBezTo>
                      <a:cubicBezTo>
                        <a:pt x="76158" y="13483"/>
                        <a:pt x="73681" y="7482"/>
                        <a:pt x="68918" y="3577"/>
                      </a:cubicBezTo>
                      <a:cubicBezTo>
                        <a:pt x="64251" y="-328"/>
                        <a:pt x="56917" y="-1376"/>
                        <a:pt x="51964" y="2148"/>
                      </a:cubicBezTo>
                      <a:cubicBezTo>
                        <a:pt x="47964" y="5006"/>
                        <a:pt x="45773" y="10340"/>
                        <a:pt x="41201" y="11959"/>
                      </a:cubicBezTo>
                      <a:cubicBezTo>
                        <a:pt x="35295" y="14054"/>
                        <a:pt x="29294" y="8911"/>
                        <a:pt x="23008" y="8244"/>
                      </a:cubicBezTo>
                      <a:cubicBezTo>
                        <a:pt x="14150" y="7292"/>
                        <a:pt x="6720" y="15388"/>
                        <a:pt x="3482" y="23770"/>
                      </a:cubicBezTo>
                      <a:cubicBezTo>
                        <a:pt x="-2043" y="37772"/>
                        <a:pt x="-614" y="53869"/>
                        <a:pt x="5101" y="67870"/>
                      </a:cubicBezTo>
                      <a:cubicBezTo>
                        <a:pt x="10816" y="81872"/>
                        <a:pt x="20341" y="93874"/>
                        <a:pt x="30914" y="104637"/>
                      </a:cubicBezTo>
                      <a:cubicBezTo>
                        <a:pt x="51964" y="126068"/>
                        <a:pt x="77396" y="143118"/>
                        <a:pt x="105209" y="154548"/>
                      </a:cubicBezTo>
                      <a:cubicBezTo>
                        <a:pt x="112162" y="157406"/>
                        <a:pt x="119306" y="159977"/>
                        <a:pt x="126545" y="162073"/>
                      </a:cubicBezTo>
                      <a:cubicBezTo>
                        <a:pt x="133022" y="163978"/>
                        <a:pt x="142642" y="168074"/>
                        <a:pt x="149500" y="167216"/>
                      </a:cubicBezTo>
                      <a:cubicBezTo>
                        <a:pt x="154453" y="166550"/>
                        <a:pt x="153215" y="160930"/>
                        <a:pt x="151215" y="157787"/>
                      </a:cubicBezTo>
                      <a:cubicBezTo>
                        <a:pt x="147976" y="152834"/>
                        <a:pt x="140261" y="150262"/>
                        <a:pt x="135498" y="146928"/>
                      </a:cubicBezTo>
                      <a:cubicBezTo>
                        <a:pt x="122163" y="137689"/>
                        <a:pt x="110448" y="125973"/>
                        <a:pt x="101208" y="11254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28" name="Google Shape;228;p4"/>
                <p:cNvSpPr/>
                <p:nvPr/>
              </p:nvSpPr>
              <p:spPr>
                <a:xfrm flipH="1">
                  <a:off x="1254880" y="4552260"/>
                  <a:ext cx="146400" cy="1718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400" h="171805" extrusionOk="0">
                      <a:moveTo>
                        <a:pt x="49031" y="114621"/>
                      </a:moveTo>
                      <a:cubicBezTo>
                        <a:pt x="62842" y="91952"/>
                        <a:pt x="69605" y="65186"/>
                        <a:pt x="68367" y="38707"/>
                      </a:cubicBezTo>
                      <a:cubicBezTo>
                        <a:pt x="68081" y="32611"/>
                        <a:pt x="67414" y="26515"/>
                        <a:pt x="67986" y="20419"/>
                      </a:cubicBezTo>
                      <a:cubicBezTo>
                        <a:pt x="68653" y="14323"/>
                        <a:pt x="70748" y="8227"/>
                        <a:pt x="75225" y="4131"/>
                      </a:cubicBezTo>
                      <a:cubicBezTo>
                        <a:pt x="79702" y="35"/>
                        <a:pt x="86940" y="-1489"/>
                        <a:pt x="92084" y="1750"/>
                      </a:cubicBezTo>
                      <a:cubicBezTo>
                        <a:pt x="96275" y="4321"/>
                        <a:pt x="98656" y="9560"/>
                        <a:pt x="103419" y="10989"/>
                      </a:cubicBezTo>
                      <a:cubicBezTo>
                        <a:pt x="109515" y="12799"/>
                        <a:pt x="115135" y="7274"/>
                        <a:pt x="121421" y="6227"/>
                      </a:cubicBezTo>
                      <a:cubicBezTo>
                        <a:pt x="130279" y="4798"/>
                        <a:pt x="138090" y="12513"/>
                        <a:pt x="141804" y="20609"/>
                      </a:cubicBezTo>
                      <a:cubicBezTo>
                        <a:pt x="148091" y="34325"/>
                        <a:pt x="147520" y="50518"/>
                        <a:pt x="142566" y="64710"/>
                      </a:cubicBezTo>
                      <a:cubicBezTo>
                        <a:pt x="137613" y="78902"/>
                        <a:pt x="128755" y="91475"/>
                        <a:pt x="118754" y="102810"/>
                      </a:cubicBezTo>
                      <a:cubicBezTo>
                        <a:pt x="98942" y="125384"/>
                        <a:pt x="74368" y="143768"/>
                        <a:pt x="47316" y="156721"/>
                      </a:cubicBezTo>
                      <a:cubicBezTo>
                        <a:pt x="40458" y="159960"/>
                        <a:pt x="33505" y="162913"/>
                        <a:pt x="26362" y="165389"/>
                      </a:cubicBezTo>
                      <a:cubicBezTo>
                        <a:pt x="19980" y="167675"/>
                        <a:pt x="10550" y="172247"/>
                        <a:pt x="3692" y="171771"/>
                      </a:cubicBezTo>
                      <a:cubicBezTo>
                        <a:pt x="-1261" y="171390"/>
                        <a:pt x="-404" y="165675"/>
                        <a:pt x="1501" y="162436"/>
                      </a:cubicBezTo>
                      <a:cubicBezTo>
                        <a:pt x="4454" y="157293"/>
                        <a:pt x="11979" y="154340"/>
                        <a:pt x="16646" y="150721"/>
                      </a:cubicBezTo>
                      <a:cubicBezTo>
                        <a:pt x="29505" y="140719"/>
                        <a:pt x="40554" y="128432"/>
                        <a:pt x="49031" y="11452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29" name="Google Shape;229;p4"/>
                <p:cNvSpPr/>
                <p:nvPr/>
              </p:nvSpPr>
              <p:spPr>
                <a:xfrm flipH="1">
                  <a:off x="1343201" y="4660119"/>
                  <a:ext cx="136874" cy="86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6874" h="86013" extrusionOk="0">
                      <a:moveTo>
                        <a:pt x="38862" y="66961"/>
                      </a:moveTo>
                      <a:cubicBezTo>
                        <a:pt x="23908" y="63055"/>
                        <a:pt x="7811" y="57436"/>
                        <a:pt x="0" y="44196"/>
                      </a:cubicBezTo>
                      <a:cubicBezTo>
                        <a:pt x="17336" y="35433"/>
                        <a:pt x="39243" y="36481"/>
                        <a:pt x="55721" y="46767"/>
                      </a:cubicBezTo>
                      <a:cubicBezTo>
                        <a:pt x="52102" y="29623"/>
                        <a:pt x="59055" y="10763"/>
                        <a:pt x="72962" y="0"/>
                      </a:cubicBezTo>
                      <a:cubicBezTo>
                        <a:pt x="87059" y="11525"/>
                        <a:pt x="94583" y="30575"/>
                        <a:pt x="91916" y="48673"/>
                      </a:cubicBezTo>
                      <a:cubicBezTo>
                        <a:pt x="98488" y="31337"/>
                        <a:pt x="118777" y="20479"/>
                        <a:pt x="136874" y="24670"/>
                      </a:cubicBezTo>
                      <a:cubicBezTo>
                        <a:pt x="134017" y="38957"/>
                        <a:pt x="121158" y="48863"/>
                        <a:pt x="109061" y="57055"/>
                      </a:cubicBezTo>
                      <a:cubicBezTo>
                        <a:pt x="103346" y="60960"/>
                        <a:pt x="97155" y="64484"/>
                        <a:pt x="92393" y="69532"/>
                      </a:cubicBezTo>
                      <a:cubicBezTo>
                        <a:pt x="87154" y="75057"/>
                        <a:pt x="84392" y="86201"/>
                        <a:pt x="80677" y="86011"/>
                      </a:cubicBezTo>
                      <a:cubicBezTo>
                        <a:pt x="78105" y="85915"/>
                        <a:pt x="72390" y="79438"/>
                        <a:pt x="70199" y="78105"/>
                      </a:cubicBezTo>
                      <a:cubicBezTo>
                        <a:pt x="67151" y="76200"/>
                        <a:pt x="63818" y="74771"/>
                        <a:pt x="60484" y="73438"/>
                      </a:cubicBezTo>
                      <a:cubicBezTo>
                        <a:pt x="53435" y="70675"/>
                        <a:pt x="46101" y="68961"/>
                        <a:pt x="38862" y="67056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30" name="Google Shape;230;p4"/>
                <p:cNvSpPr/>
                <p:nvPr/>
              </p:nvSpPr>
              <p:spPr>
                <a:xfrm flipH="1">
                  <a:off x="1463978" y="4598111"/>
                  <a:ext cx="76958" cy="1010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958" h="101060" extrusionOk="0">
                      <a:moveTo>
                        <a:pt x="76958" y="101060"/>
                      </a:moveTo>
                      <a:cubicBezTo>
                        <a:pt x="61623" y="93821"/>
                        <a:pt x="49240" y="84963"/>
                        <a:pt x="36477" y="73819"/>
                      </a:cubicBezTo>
                      <a:cubicBezTo>
                        <a:pt x="25714" y="64484"/>
                        <a:pt x="15998" y="53721"/>
                        <a:pt x="9235" y="41148"/>
                      </a:cubicBezTo>
                      <a:cubicBezTo>
                        <a:pt x="2473" y="28575"/>
                        <a:pt x="-1242" y="14097"/>
                        <a:pt x="377" y="0"/>
                      </a:cubicBezTo>
                    </a:path>
                  </a:pathLst>
                </a:cu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31" name="Google Shape;231;p4"/>
                <p:cNvSpPr/>
                <p:nvPr/>
              </p:nvSpPr>
              <p:spPr>
                <a:xfrm flipH="1">
                  <a:off x="1296026" y="4583919"/>
                  <a:ext cx="47461" cy="1010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461" h="101060" extrusionOk="0">
                      <a:moveTo>
                        <a:pt x="0" y="101060"/>
                      </a:moveTo>
                      <a:cubicBezTo>
                        <a:pt x="14288" y="85725"/>
                        <a:pt x="26575" y="68389"/>
                        <a:pt x="36195" y="49816"/>
                      </a:cubicBezTo>
                      <a:cubicBezTo>
                        <a:pt x="40196" y="42100"/>
                        <a:pt x="43815" y="34195"/>
                        <a:pt x="45815" y="25717"/>
                      </a:cubicBezTo>
                      <a:cubicBezTo>
                        <a:pt x="47816" y="17335"/>
                        <a:pt x="48196" y="8382"/>
                        <a:pt x="45815" y="0"/>
                      </a:cubicBezTo>
                    </a:path>
                  </a:pathLst>
                </a:cu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32" name="Google Shape;232;p4"/>
                <p:cNvSpPr/>
                <p:nvPr/>
              </p:nvSpPr>
              <p:spPr>
                <a:xfrm flipH="1">
                  <a:off x="1421592" y="4560106"/>
                  <a:ext cx="50775" cy="1171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775" h="117157" extrusionOk="0">
                      <a:moveTo>
                        <a:pt x="1150" y="0"/>
                      </a:moveTo>
                      <a:cubicBezTo>
                        <a:pt x="-1897" y="22098"/>
                        <a:pt x="1150" y="44958"/>
                        <a:pt x="9818" y="65437"/>
                      </a:cubicBezTo>
                      <a:cubicBezTo>
                        <a:pt x="18486" y="85915"/>
                        <a:pt x="32774" y="104013"/>
                        <a:pt x="50776" y="117157"/>
                      </a:cubicBezTo>
                    </a:path>
                  </a:pathLst>
                </a:cu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33" name="Google Shape;233;p4"/>
                <p:cNvSpPr/>
                <p:nvPr/>
              </p:nvSpPr>
              <p:spPr>
                <a:xfrm flipH="1">
                  <a:off x="1355631" y="4553343"/>
                  <a:ext cx="38719" cy="1220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719" h="122015" extrusionOk="0">
                      <a:moveTo>
                        <a:pt x="36767" y="0"/>
                      </a:moveTo>
                      <a:cubicBezTo>
                        <a:pt x="40481" y="21527"/>
                        <a:pt x="38862" y="43910"/>
                        <a:pt x="32195" y="64675"/>
                      </a:cubicBezTo>
                      <a:cubicBezTo>
                        <a:pt x="25527" y="85439"/>
                        <a:pt x="15526" y="106680"/>
                        <a:pt x="0" y="122015"/>
                      </a:cubicBezTo>
                    </a:path>
                  </a:pathLst>
                </a:cu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34" name="Google Shape;234;p4"/>
                <p:cNvSpPr/>
                <p:nvPr/>
              </p:nvSpPr>
              <p:spPr>
                <a:xfrm flipH="1">
                  <a:off x="1410448" y="4562964"/>
                  <a:ext cx="7881" cy="9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81" h="99250" extrusionOk="0">
                      <a:moveTo>
                        <a:pt x="7881" y="99251"/>
                      </a:moveTo>
                      <a:cubicBezTo>
                        <a:pt x="-977" y="67056"/>
                        <a:pt x="-2406" y="32766"/>
                        <a:pt x="3786" y="0"/>
                      </a:cubicBezTo>
                    </a:path>
                  </a:pathLst>
                </a:cu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235" name="Google Shape;235;p4"/>
                <p:cNvGrpSpPr/>
                <p:nvPr/>
              </p:nvGrpSpPr>
              <p:grpSpPr>
                <a:xfrm>
                  <a:off x="2024198" y="4703076"/>
                  <a:ext cx="232927" cy="183971"/>
                  <a:chOff x="2024198" y="4703076"/>
                  <a:chExt cx="232927" cy="183971"/>
                </a:xfrm>
              </p:grpSpPr>
              <p:sp>
                <p:nvSpPr>
                  <p:cNvPr id="236" name="Google Shape;236;p4"/>
                  <p:cNvSpPr/>
                  <p:nvPr/>
                </p:nvSpPr>
                <p:spPr>
                  <a:xfrm flipH="1">
                    <a:off x="2090819" y="4793931"/>
                    <a:ext cx="166306" cy="738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6306" h="73822" extrusionOk="0">
                        <a:moveTo>
                          <a:pt x="64294" y="2681"/>
                        </a:moveTo>
                        <a:cubicBezTo>
                          <a:pt x="51625" y="-1034"/>
                          <a:pt x="37529" y="-1320"/>
                          <a:pt x="27623" y="4586"/>
                        </a:cubicBezTo>
                        <a:cubicBezTo>
                          <a:pt x="23050" y="7348"/>
                          <a:pt x="19621" y="11158"/>
                          <a:pt x="15526" y="14301"/>
                        </a:cubicBezTo>
                        <a:cubicBezTo>
                          <a:pt x="11335" y="17445"/>
                          <a:pt x="6001" y="19921"/>
                          <a:pt x="0" y="19064"/>
                        </a:cubicBezTo>
                        <a:cubicBezTo>
                          <a:pt x="6096" y="22588"/>
                          <a:pt x="8858" y="29160"/>
                          <a:pt x="9906" y="35161"/>
                        </a:cubicBezTo>
                        <a:cubicBezTo>
                          <a:pt x="10954" y="41162"/>
                          <a:pt x="10954" y="47258"/>
                          <a:pt x="13716" y="53068"/>
                        </a:cubicBezTo>
                        <a:cubicBezTo>
                          <a:pt x="18193" y="62403"/>
                          <a:pt x="29337" y="68975"/>
                          <a:pt x="40386" y="71737"/>
                        </a:cubicBezTo>
                        <a:cubicBezTo>
                          <a:pt x="51530" y="74404"/>
                          <a:pt x="62865" y="73928"/>
                          <a:pt x="73819" y="73452"/>
                        </a:cubicBezTo>
                        <a:cubicBezTo>
                          <a:pt x="104108" y="72023"/>
                          <a:pt x="135922" y="71356"/>
                          <a:pt x="166307" y="69832"/>
                        </a:cubicBezTo>
                        <a:cubicBezTo>
                          <a:pt x="145161" y="52401"/>
                          <a:pt x="120587" y="32018"/>
                          <a:pt x="99632" y="19731"/>
                        </a:cubicBezTo>
                        <a:cubicBezTo>
                          <a:pt x="88297" y="13159"/>
                          <a:pt x="76771" y="6396"/>
                          <a:pt x="64199" y="277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37" name="Google Shape;237;p4"/>
                  <p:cNvSpPr/>
                  <p:nvPr/>
                </p:nvSpPr>
                <p:spPr>
                  <a:xfrm flipH="1">
                    <a:off x="2024198" y="4703076"/>
                    <a:ext cx="80431" cy="1657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0431" h="165734" extrusionOk="0">
                        <a:moveTo>
                          <a:pt x="6668" y="43625"/>
                        </a:moveTo>
                        <a:cubicBezTo>
                          <a:pt x="10763" y="31147"/>
                          <a:pt x="18574" y="19336"/>
                          <a:pt x="29051" y="14573"/>
                        </a:cubicBezTo>
                        <a:cubicBezTo>
                          <a:pt x="33909" y="12383"/>
                          <a:pt x="38957" y="11716"/>
                          <a:pt x="43910" y="10096"/>
                        </a:cubicBezTo>
                        <a:cubicBezTo>
                          <a:pt x="48863" y="8477"/>
                          <a:pt x="53911" y="5429"/>
                          <a:pt x="56674" y="0"/>
                        </a:cubicBezTo>
                        <a:cubicBezTo>
                          <a:pt x="56102" y="7049"/>
                          <a:pt x="60007" y="13049"/>
                          <a:pt x="64294" y="17336"/>
                        </a:cubicBezTo>
                        <a:cubicBezTo>
                          <a:pt x="68580" y="21622"/>
                          <a:pt x="73723" y="25051"/>
                          <a:pt x="76867" y="30575"/>
                        </a:cubicBezTo>
                        <a:cubicBezTo>
                          <a:pt x="82010" y="39529"/>
                          <a:pt x="81153" y="52483"/>
                          <a:pt x="77057" y="63151"/>
                        </a:cubicBezTo>
                        <a:cubicBezTo>
                          <a:pt x="72961" y="73819"/>
                          <a:pt x="66103" y="82868"/>
                          <a:pt x="59436" y="91630"/>
                        </a:cubicBezTo>
                        <a:cubicBezTo>
                          <a:pt x="41053" y="115729"/>
                          <a:pt x="22384" y="141542"/>
                          <a:pt x="4001" y="165735"/>
                        </a:cubicBezTo>
                        <a:cubicBezTo>
                          <a:pt x="1619" y="138398"/>
                          <a:pt x="-1238" y="106680"/>
                          <a:pt x="572" y="82391"/>
                        </a:cubicBezTo>
                        <a:cubicBezTo>
                          <a:pt x="1524" y="69342"/>
                          <a:pt x="2572" y="56007"/>
                          <a:pt x="6668" y="43529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38" name="Google Shape;238;p4"/>
                  <p:cNvSpPr/>
                  <p:nvPr/>
                </p:nvSpPr>
                <p:spPr>
                  <a:xfrm flipH="1">
                    <a:off x="2087294" y="4720507"/>
                    <a:ext cx="104708" cy="1478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4708" h="147827" extrusionOk="0">
                        <a:moveTo>
                          <a:pt x="72133" y="30004"/>
                        </a:moveTo>
                        <a:cubicBezTo>
                          <a:pt x="65084" y="18955"/>
                          <a:pt x="54607" y="9430"/>
                          <a:pt x="43272" y="7334"/>
                        </a:cubicBezTo>
                        <a:cubicBezTo>
                          <a:pt x="38033" y="6382"/>
                          <a:pt x="32985" y="7048"/>
                          <a:pt x="27746" y="6667"/>
                        </a:cubicBezTo>
                        <a:cubicBezTo>
                          <a:pt x="22603" y="6287"/>
                          <a:pt x="16888" y="4572"/>
                          <a:pt x="12982" y="0"/>
                        </a:cubicBezTo>
                        <a:cubicBezTo>
                          <a:pt x="15269" y="6667"/>
                          <a:pt x="12982" y="13430"/>
                          <a:pt x="9839" y="18669"/>
                        </a:cubicBezTo>
                        <a:cubicBezTo>
                          <a:pt x="6696" y="23908"/>
                          <a:pt x="2600" y="28480"/>
                          <a:pt x="886" y="34671"/>
                        </a:cubicBezTo>
                        <a:cubicBezTo>
                          <a:pt x="-1877" y="44672"/>
                          <a:pt x="2124" y="56959"/>
                          <a:pt x="8696" y="66294"/>
                        </a:cubicBezTo>
                        <a:cubicBezTo>
                          <a:pt x="15269" y="75629"/>
                          <a:pt x="24127" y="82677"/>
                          <a:pt x="32794" y="89630"/>
                        </a:cubicBezTo>
                        <a:cubicBezTo>
                          <a:pt x="56607" y="108490"/>
                          <a:pt x="80991" y="128968"/>
                          <a:pt x="104708" y="147828"/>
                        </a:cubicBezTo>
                        <a:cubicBezTo>
                          <a:pt x="100327" y="120777"/>
                          <a:pt x="95183" y="89345"/>
                          <a:pt x="87468" y="66294"/>
                        </a:cubicBezTo>
                        <a:cubicBezTo>
                          <a:pt x="83277" y="53912"/>
                          <a:pt x="79086" y="41243"/>
                          <a:pt x="71942" y="30194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39" name="Google Shape;239;p4"/>
                  <p:cNvSpPr/>
                  <p:nvPr/>
                </p:nvSpPr>
                <p:spPr>
                  <a:xfrm flipH="1">
                    <a:off x="2074055" y="4837093"/>
                    <a:ext cx="50958" cy="499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0958" h="49954" extrusionOk="0">
                        <a:moveTo>
                          <a:pt x="28956" y="48768"/>
                        </a:moveTo>
                        <a:cubicBezTo>
                          <a:pt x="25527" y="47149"/>
                          <a:pt x="22669" y="44482"/>
                          <a:pt x="19907" y="41910"/>
                        </a:cubicBezTo>
                        <a:cubicBezTo>
                          <a:pt x="17145" y="39243"/>
                          <a:pt x="14383" y="36576"/>
                          <a:pt x="10954" y="34957"/>
                        </a:cubicBezTo>
                        <a:cubicBezTo>
                          <a:pt x="7525" y="33242"/>
                          <a:pt x="3334" y="32766"/>
                          <a:pt x="0" y="34576"/>
                        </a:cubicBezTo>
                        <a:cubicBezTo>
                          <a:pt x="762" y="29528"/>
                          <a:pt x="3905" y="24765"/>
                          <a:pt x="8287" y="22098"/>
                        </a:cubicBezTo>
                        <a:cubicBezTo>
                          <a:pt x="12668" y="19431"/>
                          <a:pt x="18288" y="18860"/>
                          <a:pt x="23146" y="20479"/>
                        </a:cubicBezTo>
                        <a:cubicBezTo>
                          <a:pt x="21146" y="14288"/>
                          <a:pt x="21717" y="7334"/>
                          <a:pt x="24574" y="1524"/>
                        </a:cubicBezTo>
                        <a:cubicBezTo>
                          <a:pt x="27337" y="5620"/>
                          <a:pt x="30194" y="9620"/>
                          <a:pt x="32956" y="13716"/>
                        </a:cubicBezTo>
                        <a:cubicBezTo>
                          <a:pt x="35623" y="6191"/>
                          <a:pt x="42958" y="571"/>
                          <a:pt x="50959" y="0"/>
                        </a:cubicBezTo>
                        <a:cubicBezTo>
                          <a:pt x="47434" y="4667"/>
                          <a:pt x="47149" y="10954"/>
                          <a:pt x="47720" y="16764"/>
                        </a:cubicBezTo>
                        <a:cubicBezTo>
                          <a:pt x="48292" y="22574"/>
                          <a:pt x="49721" y="28385"/>
                          <a:pt x="49244" y="34195"/>
                        </a:cubicBezTo>
                        <a:cubicBezTo>
                          <a:pt x="48387" y="44101"/>
                          <a:pt x="39148" y="53435"/>
                          <a:pt x="28861" y="48673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40" name="Google Shape;240;p4"/>
                  <p:cNvSpPr/>
                  <p:nvPr/>
                </p:nvSpPr>
                <p:spPr>
                  <a:xfrm flipH="1">
                    <a:off x="2129871" y="4720602"/>
                    <a:ext cx="49149" cy="8820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149" h="88201" extrusionOk="0">
                        <a:moveTo>
                          <a:pt x="0" y="0"/>
                        </a:moveTo>
                        <a:cubicBezTo>
                          <a:pt x="16574" y="29242"/>
                          <a:pt x="32576" y="58960"/>
                          <a:pt x="49149" y="88202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41" name="Google Shape;241;p4"/>
                  <p:cNvSpPr/>
                  <p:nvPr/>
                </p:nvSpPr>
                <p:spPr>
                  <a:xfrm flipH="1">
                    <a:off x="2048242" y="4704505"/>
                    <a:ext cx="29622" cy="872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622" h="87249" extrusionOk="0">
                        <a:moveTo>
                          <a:pt x="29623" y="0"/>
                        </a:moveTo>
                        <a:cubicBezTo>
                          <a:pt x="18859" y="28766"/>
                          <a:pt x="8954" y="57912"/>
                          <a:pt x="0" y="87249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42" name="Google Shape;242;p4"/>
                  <p:cNvSpPr/>
                  <p:nvPr/>
                </p:nvSpPr>
                <p:spPr>
                  <a:xfrm flipH="1">
                    <a:off x="2162256" y="4814043"/>
                    <a:ext cx="93916" cy="275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3916" h="27527" extrusionOk="0">
                        <a:moveTo>
                          <a:pt x="0" y="0"/>
                        </a:moveTo>
                        <a:cubicBezTo>
                          <a:pt x="31337" y="9144"/>
                          <a:pt x="62579" y="18383"/>
                          <a:pt x="93917" y="27527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</p:grp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userDrawn="1">
  <p:cSld name="TITLE_ONLY"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2" name="Google Shape;322;p6"/>
          <p:cNvPicPr preferRelativeResize="0"/>
          <p:nvPr userDrawn="1"/>
        </p:nvPicPr>
        <p:blipFill>
          <a:blip r:embed="rId2">
            <a:alphaModFix amt="6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25" name="Google Shape;325;p6"/>
          <p:cNvGrpSpPr/>
          <p:nvPr/>
        </p:nvGrpSpPr>
        <p:grpSpPr>
          <a:xfrm>
            <a:off x="118475" y="3484250"/>
            <a:ext cx="8907052" cy="1535584"/>
            <a:chOff x="118475" y="3484250"/>
            <a:chExt cx="8907052" cy="1535584"/>
          </a:xfrm>
        </p:grpSpPr>
        <p:sp>
          <p:nvSpPr>
            <p:cNvPr id="326" name="Google Shape;326;p6"/>
            <p:cNvSpPr/>
            <p:nvPr/>
          </p:nvSpPr>
          <p:spPr>
            <a:xfrm rot="10800000">
              <a:off x="7175615" y="3484250"/>
              <a:ext cx="1849912" cy="1535584"/>
            </a:xfrm>
            <a:custGeom>
              <a:avLst/>
              <a:gdLst/>
              <a:ahLst/>
              <a:cxnLst/>
              <a:rect l="l" t="t" r="r" b="b"/>
              <a:pathLst>
                <a:path w="2169985" h="1801272" extrusionOk="0">
                  <a:moveTo>
                    <a:pt x="2169986" y="42958"/>
                  </a:moveTo>
                  <a:lnTo>
                    <a:pt x="2169986" y="0"/>
                  </a:lnTo>
                  <a:lnTo>
                    <a:pt x="511493" y="0"/>
                  </a:lnTo>
                  <a:lnTo>
                    <a:pt x="511493" y="21526"/>
                  </a:lnTo>
                  <a:cubicBezTo>
                    <a:pt x="511493" y="327089"/>
                    <a:pt x="290608" y="575691"/>
                    <a:pt x="19050" y="575691"/>
                  </a:cubicBezTo>
                  <a:lnTo>
                    <a:pt x="0" y="575691"/>
                  </a:lnTo>
                  <a:lnTo>
                    <a:pt x="0" y="1801273"/>
                  </a:lnTo>
                  <a:lnTo>
                    <a:pt x="38195" y="1801273"/>
                  </a:lnTo>
                  <a:lnTo>
                    <a:pt x="38195" y="618363"/>
                  </a:lnTo>
                  <a:cubicBezTo>
                    <a:pt x="315659" y="607219"/>
                    <a:pt x="539496" y="355283"/>
                    <a:pt x="549402" y="43053"/>
                  </a:cubicBezTo>
                  <a:lnTo>
                    <a:pt x="2169986" y="43053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dk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7" name="Google Shape;327;p6"/>
            <p:cNvSpPr/>
            <p:nvPr/>
          </p:nvSpPr>
          <p:spPr>
            <a:xfrm rot="10800000" flipH="1">
              <a:off x="118475" y="3484250"/>
              <a:ext cx="1849912" cy="1535584"/>
            </a:xfrm>
            <a:custGeom>
              <a:avLst/>
              <a:gdLst/>
              <a:ahLst/>
              <a:cxnLst/>
              <a:rect l="l" t="t" r="r" b="b"/>
              <a:pathLst>
                <a:path w="2169985" h="1801272" extrusionOk="0">
                  <a:moveTo>
                    <a:pt x="2169986" y="42958"/>
                  </a:moveTo>
                  <a:lnTo>
                    <a:pt x="2169986" y="0"/>
                  </a:lnTo>
                  <a:lnTo>
                    <a:pt x="511493" y="0"/>
                  </a:lnTo>
                  <a:lnTo>
                    <a:pt x="511493" y="21526"/>
                  </a:lnTo>
                  <a:cubicBezTo>
                    <a:pt x="511493" y="327089"/>
                    <a:pt x="290608" y="575691"/>
                    <a:pt x="19050" y="575691"/>
                  </a:cubicBezTo>
                  <a:lnTo>
                    <a:pt x="0" y="575691"/>
                  </a:lnTo>
                  <a:lnTo>
                    <a:pt x="0" y="1801273"/>
                  </a:lnTo>
                  <a:lnTo>
                    <a:pt x="38195" y="1801273"/>
                  </a:lnTo>
                  <a:lnTo>
                    <a:pt x="38195" y="618363"/>
                  </a:lnTo>
                  <a:cubicBezTo>
                    <a:pt x="315659" y="607219"/>
                    <a:pt x="539496" y="355283"/>
                    <a:pt x="549402" y="43053"/>
                  </a:cubicBezTo>
                  <a:lnTo>
                    <a:pt x="2169986" y="43053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dk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" name="Picture Placeholder 17">
            <a:extLst>
              <a:ext uri="{FF2B5EF4-FFF2-40B4-BE49-F238E27FC236}">
                <a16:creationId xmlns:a16="http://schemas.microsoft.com/office/drawing/2014/main" id="{8B90F88E-2FD1-872D-3CB2-F1ABE185F83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57877" y="871671"/>
            <a:ext cx="2346411" cy="2090343"/>
          </a:xfrm>
          <a:prstGeom prst="roundRect">
            <a:avLst>
              <a:gd name="adj" fmla="val 7584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Picture Placeholder 17">
            <a:extLst>
              <a:ext uri="{FF2B5EF4-FFF2-40B4-BE49-F238E27FC236}">
                <a16:creationId xmlns:a16="http://schemas.microsoft.com/office/drawing/2014/main" id="{58107A70-93BF-3716-EC21-36C4C4BDC26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398796" y="871671"/>
            <a:ext cx="2346411" cy="2090343"/>
          </a:xfrm>
          <a:prstGeom prst="roundRect">
            <a:avLst>
              <a:gd name="adj" fmla="val 7584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Picture Placeholder 17">
            <a:extLst>
              <a:ext uri="{FF2B5EF4-FFF2-40B4-BE49-F238E27FC236}">
                <a16:creationId xmlns:a16="http://schemas.microsoft.com/office/drawing/2014/main" id="{69F3A415-9B5E-78E5-5181-1CEBA74F69B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39714" y="871671"/>
            <a:ext cx="2346411" cy="2090343"/>
          </a:xfrm>
          <a:prstGeom prst="roundRect">
            <a:avLst>
              <a:gd name="adj" fmla="val 7584"/>
            </a:avLst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 userDrawn="1">
  <p:cSld name="MAIN_POINT"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7" name="Google Shape;437;p8"/>
          <p:cNvPicPr preferRelativeResize="0"/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38" name="Google Shape;438;p8"/>
          <p:cNvGrpSpPr/>
          <p:nvPr/>
        </p:nvGrpSpPr>
        <p:grpSpPr>
          <a:xfrm>
            <a:off x="118475" y="123675"/>
            <a:ext cx="8907052" cy="4896161"/>
            <a:chOff x="118475" y="123675"/>
            <a:chExt cx="8907052" cy="4896161"/>
          </a:xfrm>
        </p:grpSpPr>
        <p:grpSp>
          <p:nvGrpSpPr>
            <p:cNvPr id="439" name="Google Shape;439;p8"/>
            <p:cNvGrpSpPr/>
            <p:nvPr/>
          </p:nvGrpSpPr>
          <p:grpSpPr>
            <a:xfrm>
              <a:off x="119249" y="123675"/>
              <a:ext cx="8905536" cy="4896161"/>
              <a:chOff x="119249" y="123675"/>
              <a:chExt cx="8905536" cy="4896161"/>
            </a:xfrm>
          </p:grpSpPr>
          <p:grpSp>
            <p:nvGrpSpPr>
              <p:cNvPr id="440" name="Google Shape;440;p8"/>
              <p:cNvGrpSpPr/>
              <p:nvPr/>
            </p:nvGrpSpPr>
            <p:grpSpPr>
              <a:xfrm>
                <a:off x="119249" y="123675"/>
                <a:ext cx="1723561" cy="1800836"/>
                <a:chOff x="1123" y="-7"/>
                <a:chExt cx="2187260" cy="2285324"/>
              </a:xfrm>
            </p:grpSpPr>
            <p:sp>
              <p:nvSpPr>
                <p:cNvPr id="441" name="Google Shape;441;p8"/>
                <p:cNvSpPr/>
                <p:nvPr/>
              </p:nvSpPr>
              <p:spPr>
                <a:xfrm flipH="1">
                  <a:off x="1123" y="-7"/>
                  <a:ext cx="2139725" cy="226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2342" h="2267769" extrusionOk="0">
                      <a:moveTo>
                        <a:pt x="251" y="273113"/>
                      </a:moveTo>
                      <a:cubicBezTo>
                        <a:pt x="3680" y="387508"/>
                        <a:pt x="80261" y="506380"/>
                        <a:pt x="196656" y="526288"/>
                      </a:cubicBezTo>
                      <a:cubicBezTo>
                        <a:pt x="328006" y="548767"/>
                        <a:pt x="441354" y="448659"/>
                        <a:pt x="529174" y="362743"/>
                      </a:cubicBezTo>
                      <a:cubicBezTo>
                        <a:pt x="522888" y="375412"/>
                        <a:pt x="517173" y="388270"/>
                        <a:pt x="511934" y="401510"/>
                      </a:cubicBezTo>
                      <a:cubicBezTo>
                        <a:pt x="459070" y="536098"/>
                        <a:pt x="477072" y="688689"/>
                        <a:pt x="548796" y="812609"/>
                      </a:cubicBezTo>
                      <a:cubicBezTo>
                        <a:pt x="569084" y="847756"/>
                        <a:pt x="594611" y="878617"/>
                        <a:pt x="624233" y="905954"/>
                      </a:cubicBezTo>
                      <a:cubicBezTo>
                        <a:pt x="655571" y="934815"/>
                        <a:pt x="690718" y="952150"/>
                        <a:pt x="732152" y="959485"/>
                      </a:cubicBezTo>
                      <a:cubicBezTo>
                        <a:pt x="740343" y="960913"/>
                        <a:pt x="745487" y="952150"/>
                        <a:pt x="740057" y="945578"/>
                      </a:cubicBezTo>
                      <a:cubicBezTo>
                        <a:pt x="719579" y="920718"/>
                        <a:pt x="700243" y="895286"/>
                        <a:pt x="678240" y="871759"/>
                      </a:cubicBezTo>
                      <a:cubicBezTo>
                        <a:pt x="656619" y="848709"/>
                        <a:pt x="637664" y="824706"/>
                        <a:pt x="619281" y="798988"/>
                      </a:cubicBezTo>
                      <a:cubicBezTo>
                        <a:pt x="581847" y="746696"/>
                        <a:pt x="555654" y="687451"/>
                        <a:pt x="542795" y="624109"/>
                      </a:cubicBezTo>
                      <a:cubicBezTo>
                        <a:pt x="516982" y="497046"/>
                        <a:pt x="554130" y="367506"/>
                        <a:pt x="632235" y="266636"/>
                      </a:cubicBezTo>
                      <a:cubicBezTo>
                        <a:pt x="640331" y="256254"/>
                        <a:pt x="648713" y="246253"/>
                        <a:pt x="657571" y="236537"/>
                      </a:cubicBezTo>
                      <a:cubicBezTo>
                        <a:pt x="701672" y="196913"/>
                        <a:pt x="749011" y="161575"/>
                        <a:pt x="803494" y="137763"/>
                      </a:cubicBezTo>
                      <a:cubicBezTo>
                        <a:pt x="915698" y="88709"/>
                        <a:pt x="1050573" y="102330"/>
                        <a:pt x="1152776" y="169576"/>
                      </a:cubicBezTo>
                      <a:cubicBezTo>
                        <a:pt x="1254122" y="236347"/>
                        <a:pt x="1316701" y="356647"/>
                        <a:pt x="1320416" y="478567"/>
                      </a:cubicBezTo>
                      <a:cubicBezTo>
                        <a:pt x="1322797" y="555910"/>
                        <a:pt x="1300128" y="628872"/>
                        <a:pt x="1260885" y="692404"/>
                      </a:cubicBezTo>
                      <a:cubicBezTo>
                        <a:pt x="1283745" y="612298"/>
                        <a:pt x="1270124" y="522382"/>
                        <a:pt x="1219546" y="455231"/>
                      </a:cubicBezTo>
                      <a:cubicBezTo>
                        <a:pt x="1163634" y="381127"/>
                        <a:pt x="1068765" y="339502"/>
                        <a:pt x="977230" y="349789"/>
                      </a:cubicBezTo>
                      <a:cubicBezTo>
                        <a:pt x="883504" y="360362"/>
                        <a:pt x="801113" y="418465"/>
                        <a:pt x="756726" y="503047"/>
                      </a:cubicBezTo>
                      <a:cubicBezTo>
                        <a:pt x="711102" y="590105"/>
                        <a:pt x="712245" y="692308"/>
                        <a:pt x="753964" y="780605"/>
                      </a:cubicBezTo>
                      <a:cubicBezTo>
                        <a:pt x="794445" y="866330"/>
                        <a:pt x="871979" y="926147"/>
                        <a:pt x="961799" y="949960"/>
                      </a:cubicBezTo>
                      <a:cubicBezTo>
                        <a:pt x="1094007" y="985012"/>
                        <a:pt x="1222689" y="948721"/>
                        <a:pt x="1338228" y="884618"/>
                      </a:cubicBezTo>
                      <a:cubicBezTo>
                        <a:pt x="1301747" y="941863"/>
                        <a:pt x="1281173" y="1009300"/>
                        <a:pt x="1283173" y="1080357"/>
                      </a:cubicBezTo>
                      <a:cubicBezTo>
                        <a:pt x="1285554" y="1161796"/>
                        <a:pt x="1317749" y="1243996"/>
                        <a:pt x="1378137" y="1298956"/>
                      </a:cubicBezTo>
                      <a:cubicBezTo>
                        <a:pt x="1440050" y="1355248"/>
                        <a:pt x="1520631" y="1381918"/>
                        <a:pt x="1603118" y="1369917"/>
                      </a:cubicBezTo>
                      <a:cubicBezTo>
                        <a:pt x="1760852" y="1347057"/>
                        <a:pt x="1873914" y="1159129"/>
                        <a:pt x="1789427" y="1011967"/>
                      </a:cubicBezTo>
                      <a:cubicBezTo>
                        <a:pt x="1749422" y="942340"/>
                        <a:pt x="1668364" y="903097"/>
                        <a:pt x="1591592" y="931767"/>
                      </a:cubicBezTo>
                      <a:cubicBezTo>
                        <a:pt x="1558065" y="944245"/>
                        <a:pt x="1526537" y="966819"/>
                        <a:pt x="1508439" y="998823"/>
                      </a:cubicBezTo>
                      <a:cubicBezTo>
                        <a:pt x="1492056" y="1027874"/>
                        <a:pt x="1485484" y="1068260"/>
                        <a:pt x="1488627" y="1101502"/>
                      </a:cubicBezTo>
                      <a:cubicBezTo>
                        <a:pt x="1491866" y="1134459"/>
                        <a:pt x="1504439" y="1164653"/>
                        <a:pt x="1526156" y="1189418"/>
                      </a:cubicBezTo>
                      <a:cubicBezTo>
                        <a:pt x="1535871" y="1200467"/>
                        <a:pt x="1550445" y="1184560"/>
                        <a:pt x="1541872" y="1173511"/>
                      </a:cubicBezTo>
                      <a:cubicBezTo>
                        <a:pt x="1519298" y="1144460"/>
                        <a:pt x="1510916" y="1104836"/>
                        <a:pt x="1518631" y="1068736"/>
                      </a:cubicBezTo>
                      <a:cubicBezTo>
                        <a:pt x="1525203" y="1037590"/>
                        <a:pt x="1551778" y="1010062"/>
                        <a:pt x="1579972" y="997489"/>
                      </a:cubicBezTo>
                      <a:cubicBezTo>
                        <a:pt x="1638932" y="971200"/>
                        <a:pt x="1705702" y="998347"/>
                        <a:pt x="1730467" y="1058354"/>
                      </a:cubicBezTo>
                      <a:cubicBezTo>
                        <a:pt x="1754565" y="1116838"/>
                        <a:pt x="1736087" y="1183322"/>
                        <a:pt x="1696939" y="1227328"/>
                      </a:cubicBezTo>
                      <a:cubicBezTo>
                        <a:pt x="1674270" y="1252759"/>
                        <a:pt x="1647885" y="1270666"/>
                        <a:pt x="1617882" y="1279715"/>
                      </a:cubicBezTo>
                      <a:cubicBezTo>
                        <a:pt x="1588354" y="1288573"/>
                        <a:pt x="1556064" y="1289050"/>
                        <a:pt x="1528156" y="1282668"/>
                      </a:cubicBezTo>
                      <a:cubicBezTo>
                        <a:pt x="1461100" y="1267523"/>
                        <a:pt x="1406427" y="1230471"/>
                        <a:pt x="1374137" y="1164463"/>
                      </a:cubicBezTo>
                      <a:cubicBezTo>
                        <a:pt x="1343085" y="1101026"/>
                        <a:pt x="1342514" y="1024255"/>
                        <a:pt x="1369089" y="959199"/>
                      </a:cubicBezTo>
                      <a:cubicBezTo>
                        <a:pt x="1422238" y="829183"/>
                        <a:pt x="1561970" y="756412"/>
                        <a:pt x="1696653" y="772318"/>
                      </a:cubicBezTo>
                      <a:cubicBezTo>
                        <a:pt x="1757804" y="779557"/>
                        <a:pt x="1820288" y="804608"/>
                        <a:pt x="1866294" y="846709"/>
                      </a:cubicBezTo>
                      <a:cubicBezTo>
                        <a:pt x="1919253" y="895191"/>
                        <a:pt x="1949733" y="962723"/>
                        <a:pt x="1958210" y="1034256"/>
                      </a:cubicBezTo>
                      <a:cubicBezTo>
                        <a:pt x="1966878" y="1107789"/>
                        <a:pt x="1955543" y="1177988"/>
                        <a:pt x="1932969" y="1245235"/>
                      </a:cubicBezTo>
                      <a:cubicBezTo>
                        <a:pt x="1907537" y="1296098"/>
                        <a:pt x="1874199" y="1343247"/>
                        <a:pt x="1835337" y="1382204"/>
                      </a:cubicBezTo>
                      <a:cubicBezTo>
                        <a:pt x="1765519" y="1452308"/>
                        <a:pt x="1679032" y="1493647"/>
                        <a:pt x="1583211" y="1511935"/>
                      </a:cubicBezTo>
                      <a:cubicBezTo>
                        <a:pt x="1477102" y="1532128"/>
                        <a:pt x="1350515" y="1538605"/>
                        <a:pt x="1275839" y="1630045"/>
                      </a:cubicBezTo>
                      <a:cubicBezTo>
                        <a:pt x="1244597" y="1668240"/>
                        <a:pt x="1224594" y="1718818"/>
                        <a:pt x="1229833" y="1769110"/>
                      </a:cubicBezTo>
                      <a:cubicBezTo>
                        <a:pt x="1235358" y="1822640"/>
                        <a:pt x="1265457" y="1870360"/>
                        <a:pt x="1315749" y="1890553"/>
                      </a:cubicBezTo>
                      <a:cubicBezTo>
                        <a:pt x="1370041" y="1912366"/>
                        <a:pt x="1444241" y="1879695"/>
                        <a:pt x="1450051" y="1815973"/>
                      </a:cubicBezTo>
                      <a:cubicBezTo>
                        <a:pt x="1454147" y="1770157"/>
                        <a:pt x="1413951" y="1719675"/>
                        <a:pt x="1365850" y="1733867"/>
                      </a:cubicBezTo>
                      <a:cubicBezTo>
                        <a:pt x="1362707" y="1734820"/>
                        <a:pt x="1362326" y="1740058"/>
                        <a:pt x="1365850" y="1740725"/>
                      </a:cubicBezTo>
                      <a:cubicBezTo>
                        <a:pt x="1385281" y="1744154"/>
                        <a:pt x="1401378" y="1760251"/>
                        <a:pt x="1404426" y="1780444"/>
                      </a:cubicBezTo>
                      <a:cubicBezTo>
                        <a:pt x="1406808" y="1795780"/>
                        <a:pt x="1397664" y="1809972"/>
                        <a:pt x="1385853" y="1819116"/>
                      </a:cubicBezTo>
                      <a:cubicBezTo>
                        <a:pt x="1358611" y="1840261"/>
                        <a:pt x="1320321" y="1826831"/>
                        <a:pt x="1302033" y="1799971"/>
                      </a:cubicBezTo>
                      <a:cubicBezTo>
                        <a:pt x="1280601" y="1768538"/>
                        <a:pt x="1285745" y="1725866"/>
                        <a:pt x="1302223" y="1693481"/>
                      </a:cubicBezTo>
                      <a:cubicBezTo>
                        <a:pt x="1322321" y="1653952"/>
                        <a:pt x="1358040" y="1627759"/>
                        <a:pt x="1397187" y="1609852"/>
                      </a:cubicBezTo>
                      <a:cubicBezTo>
                        <a:pt x="1487675" y="1568418"/>
                        <a:pt x="1591402" y="1573657"/>
                        <a:pt x="1683033" y="1535366"/>
                      </a:cubicBezTo>
                      <a:cubicBezTo>
                        <a:pt x="1747041" y="1508601"/>
                        <a:pt x="1804953" y="1468310"/>
                        <a:pt x="1852673" y="1417637"/>
                      </a:cubicBezTo>
                      <a:cubicBezTo>
                        <a:pt x="1835909" y="1447069"/>
                        <a:pt x="1818383" y="1476025"/>
                        <a:pt x="1801047" y="1504315"/>
                      </a:cubicBezTo>
                      <a:cubicBezTo>
                        <a:pt x="1714370" y="1645951"/>
                        <a:pt x="1615977" y="1801876"/>
                        <a:pt x="1618548" y="1975231"/>
                      </a:cubicBezTo>
                      <a:cubicBezTo>
                        <a:pt x="1619691" y="2048859"/>
                        <a:pt x="1639884" y="2122297"/>
                        <a:pt x="1687890" y="2178685"/>
                      </a:cubicBezTo>
                      <a:cubicBezTo>
                        <a:pt x="1696367" y="2188686"/>
                        <a:pt x="1705702" y="2197639"/>
                        <a:pt x="1715608" y="2205640"/>
                      </a:cubicBezTo>
                      <a:cubicBezTo>
                        <a:pt x="1731324" y="2224690"/>
                        <a:pt x="1753041" y="2239930"/>
                        <a:pt x="1773330" y="2250027"/>
                      </a:cubicBezTo>
                      <a:cubicBezTo>
                        <a:pt x="1824003" y="2275078"/>
                        <a:pt x="1878866" y="2271363"/>
                        <a:pt x="1931159" y="2252789"/>
                      </a:cubicBezTo>
                      <a:cubicBezTo>
                        <a:pt x="1959829" y="2242597"/>
                        <a:pt x="1987833" y="2230025"/>
                        <a:pt x="2014883" y="2216118"/>
                      </a:cubicBezTo>
                      <a:cubicBezTo>
                        <a:pt x="2040506" y="2202878"/>
                        <a:pt x="2066604" y="2191829"/>
                        <a:pt x="2094989" y="2186400"/>
                      </a:cubicBezTo>
                      <a:cubicBezTo>
                        <a:pt x="2140328" y="2177732"/>
                        <a:pt x="2197859" y="2195163"/>
                        <a:pt x="2216338" y="2242312"/>
                      </a:cubicBezTo>
                      <a:cubicBezTo>
                        <a:pt x="2217480" y="2245264"/>
                        <a:pt x="2222052" y="2245074"/>
                        <a:pt x="2222052" y="2241550"/>
                      </a:cubicBezTo>
                      <a:cubicBezTo>
                        <a:pt x="2222052" y="2194782"/>
                        <a:pt x="2188429" y="2162683"/>
                        <a:pt x="2147376" y="2147919"/>
                      </a:cubicBezTo>
                      <a:cubicBezTo>
                        <a:pt x="2117944" y="2137346"/>
                        <a:pt x="2087845" y="2138108"/>
                        <a:pt x="2058317" y="2144490"/>
                      </a:cubicBezTo>
                      <a:cubicBezTo>
                        <a:pt x="2066223" y="2133727"/>
                        <a:pt x="2073272" y="2122487"/>
                        <a:pt x="2079558" y="2110771"/>
                      </a:cubicBezTo>
                      <a:cubicBezTo>
                        <a:pt x="2118611" y="2038096"/>
                        <a:pt x="2129088" y="1943417"/>
                        <a:pt x="2082416" y="1871503"/>
                      </a:cubicBezTo>
                      <a:cubicBezTo>
                        <a:pt x="2042125" y="1809496"/>
                        <a:pt x="1966878" y="1771967"/>
                        <a:pt x="1896297" y="1802733"/>
                      </a:cubicBezTo>
                      <a:cubicBezTo>
                        <a:pt x="1837814" y="1828260"/>
                        <a:pt x="1798285" y="1898269"/>
                        <a:pt x="1830670" y="1959800"/>
                      </a:cubicBezTo>
                      <a:cubicBezTo>
                        <a:pt x="1843243" y="1983708"/>
                        <a:pt x="1863627" y="2001424"/>
                        <a:pt x="1888773" y="2010092"/>
                      </a:cubicBezTo>
                      <a:cubicBezTo>
                        <a:pt x="1888963" y="2010092"/>
                        <a:pt x="1889058" y="2009902"/>
                        <a:pt x="1888868" y="2009806"/>
                      </a:cubicBezTo>
                      <a:cubicBezTo>
                        <a:pt x="1856292" y="1993804"/>
                        <a:pt x="1843815" y="1957419"/>
                        <a:pt x="1846196" y="1922653"/>
                      </a:cubicBezTo>
                      <a:cubicBezTo>
                        <a:pt x="1848482" y="1889220"/>
                        <a:pt x="1871437" y="1862264"/>
                        <a:pt x="1902203" y="1851596"/>
                      </a:cubicBezTo>
                      <a:cubicBezTo>
                        <a:pt x="1970021" y="1828069"/>
                        <a:pt x="2034696" y="1875218"/>
                        <a:pt x="2050888" y="1942750"/>
                      </a:cubicBezTo>
                      <a:cubicBezTo>
                        <a:pt x="2087464" y="2095150"/>
                        <a:pt x="1904298" y="2264029"/>
                        <a:pt x="1766472" y="2162397"/>
                      </a:cubicBezTo>
                      <a:cubicBezTo>
                        <a:pt x="1715513" y="2124773"/>
                        <a:pt x="1692653" y="2055336"/>
                        <a:pt x="1688081" y="1994185"/>
                      </a:cubicBezTo>
                      <a:cubicBezTo>
                        <a:pt x="1685985" y="1965610"/>
                        <a:pt x="1687414" y="1936940"/>
                        <a:pt x="1691415" y="1908556"/>
                      </a:cubicBezTo>
                      <a:cubicBezTo>
                        <a:pt x="1716751" y="1830546"/>
                        <a:pt x="1765900" y="1760251"/>
                        <a:pt x="1822002" y="1701101"/>
                      </a:cubicBezTo>
                      <a:cubicBezTo>
                        <a:pt x="1905156" y="1613185"/>
                        <a:pt x="2001549" y="1539557"/>
                        <a:pt x="2083178" y="1450117"/>
                      </a:cubicBezTo>
                      <a:cubicBezTo>
                        <a:pt x="2155949" y="1370393"/>
                        <a:pt x="2229672" y="1265428"/>
                        <a:pt x="2232339" y="1152271"/>
                      </a:cubicBezTo>
                      <a:cubicBezTo>
                        <a:pt x="2233482" y="1103122"/>
                        <a:pt x="2216242" y="1051496"/>
                        <a:pt x="2172904" y="1025017"/>
                      </a:cubicBezTo>
                      <a:cubicBezTo>
                        <a:pt x="2131755" y="999871"/>
                        <a:pt x="2078796" y="1007300"/>
                        <a:pt x="2039267" y="1031970"/>
                      </a:cubicBezTo>
                      <a:cubicBezTo>
                        <a:pt x="2029552" y="1038066"/>
                        <a:pt x="2020599" y="1045114"/>
                        <a:pt x="2012502" y="1053115"/>
                      </a:cubicBezTo>
                      <a:cubicBezTo>
                        <a:pt x="2009931" y="1015682"/>
                        <a:pt x="2002882" y="978916"/>
                        <a:pt x="1990595" y="944149"/>
                      </a:cubicBezTo>
                      <a:cubicBezTo>
                        <a:pt x="1966878" y="815181"/>
                        <a:pt x="1920015" y="690689"/>
                        <a:pt x="1910966" y="559149"/>
                      </a:cubicBezTo>
                      <a:cubicBezTo>
                        <a:pt x="1906394" y="493522"/>
                        <a:pt x="1908870" y="423703"/>
                        <a:pt x="1937636" y="363315"/>
                      </a:cubicBezTo>
                      <a:cubicBezTo>
                        <a:pt x="1959924" y="316547"/>
                        <a:pt x="1999739" y="274828"/>
                        <a:pt x="2054412" y="276542"/>
                      </a:cubicBezTo>
                      <a:cubicBezTo>
                        <a:pt x="2107562" y="278257"/>
                        <a:pt x="2156806" y="315785"/>
                        <a:pt x="2178333" y="364934"/>
                      </a:cubicBezTo>
                      <a:cubicBezTo>
                        <a:pt x="2200812" y="416179"/>
                        <a:pt x="2190620" y="486378"/>
                        <a:pt x="2146805" y="522954"/>
                      </a:cubicBezTo>
                      <a:cubicBezTo>
                        <a:pt x="2102990" y="559435"/>
                        <a:pt x="2026885" y="550100"/>
                        <a:pt x="2010978" y="491331"/>
                      </a:cubicBezTo>
                      <a:cubicBezTo>
                        <a:pt x="2004406" y="466947"/>
                        <a:pt x="2003549" y="438181"/>
                        <a:pt x="2024599" y="418750"/>
                      </a:cubicBezTo>
                      <a:cubicBezTo>
                        <a:pt x="2047554" y="397510"/>
                        <a:pt x="2095274" y="395700"/>
                        <a:pt x="2100609" y="434181"/>
                      </a:cubicBezTo>
                      <a:cubicBezTo>
                        <a:pt x="2101847" y="443325"/>
                        <a:pt x="2114896" y="440182"/>
                        <a:pt x="2115468" y="432085"/>
                      </a:cubicBezTo>
                      <a:cubicBezTo>
                        <a:pt x="2118325" y="395700"/>
                        <a:pt x="2096608" y="364648"/>
                        <a:pt x="2061366" y="356743"/>
                      </a:cubicBezTo>
                      <a:cubicBezTo>
                        <a:pt x="2021170" y="347694"/>
                        <a:pt x="1982499" y="370649"/>
                        <a:pt x="1960591" y="404177"/>
                      </a:cubicBezTo>
                      <a:cubicBezTo>
                        <a:pt x="1918872" y="468185"/>
                        <a:pt x="1947828" y="560387"/>
                        <a:pt x="2014312" y="593439"/>
                      </a:cubicBezTo>
                      <a:cubicBezTo>
                        <a:pt x="2087559" y="629729"/>
                        <a:pt x="2176713" y="599059"/>
                        <a:pt x="2220909" y="531812"/>
                      </a:cubicBezTo>
                      <a:cubicBezTo>
                        <a:pt x="2263010" y="467709"/>
                        <a:pt x="2262153" y="377602"/>
                        <a:pt x="2222338" y="312737"/>
                      </a:cubicBezTo>
                      <a:cubicBezTo>
                        <a:pt x="2184905" y="251777"/>
                        <a:pt x="2114230" y="205009"/>
                        <a:pt x="2041554" y="213963"/>
                      </a:cubicBezTo>
                      <a:cubicBezTo>
                        <a:pt x="1967544" y="223107"/>
                        <a:pt x="1916395" y="280352"/>
                        <a:pt x="1890963" y="348265"/>
                      </a:cubicBezTo>
                      <a:cubicBezTo>
                        <a:pt x="1863817" y="420751"/>
                        <a:pt x="1867056" y="500475"/>
                        <a:pt x="1878676" y="575818"/>
                      </a:cubicBezTo>
                      <a:cubicBezTo>
                        <a:pt x="1893059" y="668401"/>
                        <a:pt x="1921443" y="758221"/>
                        <a:pt x="1946208" y="848328"/>
                      </a:cubicBezTo>
                      <a:cubicBezTo>
                        <a:pt x="1947828" y="854138"/>
                        <a:pt x="1949352" y="859948"/>
                        <a:pt x="1950971" y="865854"/>
                      </a:cubicBezTo>
                      <a:cubicBezTo>
                        <a:pt x="1941255" y="851662"/>
                        <a:pt x="1930397" y="838041"/>
                        <a:pt x="1918110" y="825277"/>
                      </a:cubicBezTo>
                      <a:cubicBezTo>
                        <a:pt x="1826670" y="729932"/>
                        <a:pt x="1682842" y="692213"/>
                        <a:pt x="1556445" y="724979"/>
                      </a:cubicBezTo>
                      <a:cubicBezTo>
                        <a:pt x="1555969" y="723741"/>
                        <a:pt x="1554445" y="722693"/>
                        <a:pt x="1553112" y="723646"/>
                      </a:cubicBezTo>
                      <a:cubicBezTo>
                        <a:pt x="1551302" y="724884"/>
                        <a:pt x="1549397" y="726122"/>
                        <a:pt x="1547587" y="727360"/>
                      </a:cubicBezTo>
                      <a:cubicBezTo>
                        <a:pt x="1543682" y="728503"/>
                        <a:pt x="1539777" y="729646"/>
                        <a:pt x="1535871" y="730980"/>
                      </a:cubicBezTo>
                      <a:cubicBezTo>
                        <a:pt x="1473483" y="751363"/>
                        <a:pt x="1417857" y="788511"/>
                        <a:pt x="1374708" y="836612"/>
                      </a:cubicBezTo>
                      <a:cubicBezTo>
                        <a:pt x="1283935" y="886428"/>
                        <a:pt x="1187352" y="922623"/>
                        <a:pt x="1082291" y="919289"/>
                      </a:cubicBezTo>
                      <a:cubicBezTo>
                        <a:pt x="1008948" y="917003"/>
                        <a:pt x="934653" y="894715"/>
                        <a:pt x="878361" y="845280"/>
                      </a:cubicBezTo>
                      <a:cubicBezTo>
                        <a:pt x="822258" y="795940"/>
                        <a:pt x="788825" y="722503"/>
                        <a:pt x="790635" y="646779"/>
                      </a:cubicBezTo>
                      <a:cubicBezTo>
                        <a:pt x="792350" y="577913"/>
                        <a:pt x="828735" y="510381"/>
                        <a:pt x="881599" y="472376"/>
                      </a:cubicBezTo>
                      <a:cubicBezTo>
                        <a:pt x="893124" y="464089"/>
                        <a:pt x="911031" y="453421"/>
                        <a:pt x="920461" y="449230"/>
                      </a:cubicBezTo>
                      <a:cubicBezTo>
                        <a:pt x="928938" y="445516"/>
                        <a:pt x="937892" y="442563"/>
                        <a:pt x="946845" y="440086"/>
                      </a:cubicBezTo>
                      <a:cubicBezTo>
                        <a:pt x="950560" y="439039"/>
                        <a:pt x="954370" y="438086"/>
                        <a:pt x="958180" y="437324"/>
                      </a:cubicBezTo>
                      <a:cubicBezTo>
                        <a:pt x="959609" y="437038"/>
                        <a:pt x="970563" y="434943"/>
                        <a:pt x="968562" y="435229"/>
                      </a:cubicBezTo>
                      <a:cubicBezTo>
                        <a:pt x="1006377" y="429990"/>
                        <a:pt x="1035714" y="434371"/>
                        <a:pt x="1071051" y="447040"/>
                      </a:cubicBezTo>
                      <a:cubicBezTo>
                        <a:pt x="1082767" y="451231"/>
                        <a:pt x="1096864" y="458279"/>
                        <a:pt x="1110866" y="467328"/>
                      </a:cubicBezTo>
                      <a:cubicBezTo>
                        <a:pt x="1124106" y="475996"/>
                        <a:pt x="1135440" y="485806"/>
                        <a:pt x="1148013" y="500189"/>
                      </a:cubicBezTo>
                      <a:cubicBezTo>
                        <a:pt x="1168397" y="523621"/>
                        <a:pt x="1181256" y="554196"/>
                        <a:pt x="1187256" y="588295"/>
                      </a:cubicBezTo>
                      <a:cubicBezTo>
                        <a:pt x="1192686" y="618966"/>
                        <a:pt x="1189447" y="655542"/>
                        <a:pt x="1176207" y="688498"/>
                      </a:cubicBezTo>
                      <a:cubicBezTo>
                        <a:pt x="1165444" y="715359"/>
                        <a:pt x="1141917" y="744410"/>
                        <a:pt x="1114676" y="761269"/>
                      </a:cubicBezTo>
                      <a:cubicBezTo>
                        <a:pt x="1052478" y="799655"/>
                        <a:pt x="964181" y="779653"/>
                        <a:pt x="945988" y="703548"/>
                      </a:cubicBezTo>
                      <a:cubicBezTo>
                        <a:pt x="938749" y="673163"/>
                        <a:pt x="944845" y="635825"/>
                        <a:pt x="972372" y="614394"/>
                      </a:cubicBezTo>
                      <a:cubicBezTo>
                        <a:pt x="1004090" y="589724"/>
                        <a:pt x="1046286" y="582295"/>
                        <a:pt x="1079529" y="608584"/>
                      </a:cubicBezTo>
                      <a:cubicBezTo>
                        <a:pt x="1087815" y="615156"/>
                        <a:pt x="1097721" y="605250"/>
                        <a:pt x="1091054" y="596868"/>
                      </a:cubicBezTo>
                      <a:cubicBezTo>
                        <a:pt x="1067051" y="566674"/>
                        <a:pt x="1025712" y="551053"/>
                        <a:pt x="987993" y="553339"/>
                      </a:cubicBezTo>
                      <a:cubicBezTo>
                        <a:pt x="942654" y="556101"/>
                        <a:pt x="904459" y="586581"/>
                        <a:pt x="885885" y="628205"/>
                      </a:cubicBezTo>
                      <a:cubicBezTo>
                        <a:pt x="865407" y="674020"/>
                        <a:pt x="865692" y="725932"/>
                        <a:pt x="889410" y="770413"/>
                      </a:cubicBezTo>
                      <a:cubicBezTo>
                        <a:pt x="912174" y="813085"/>
                        <a:pt x="954465" y="843565"/>
                        <a:pt x="1000185" y="855948"/>
                      </a:cubicBezTo>
                      <a:cubicBezTo>
                        <a:pt x="1074766" y="876046"/>
                        <a:pt x="1153442" y="846709"/>
                        <a:pt x="1205544" y="791464"/>
                      </a:cubicBezTo>
                      <a:cubicBezTo>
                        <a:pt x="1215831" y="782986"/>
                        <a:pt x="1225547" y="773938"/>
                        <a:pt x="1234500" y="764222"/>
                      </a:cubicBezTo>
                      <a:cubicBezTo>
                        <a:pt x="1270505" y="725455"/>
                        <a:pt x="1298985" y="680116"/>
                        <a:pt x="1318701" y="630682"/>
                      </a:cubicBezTo>
                      <a:cubicBezTo>
                        <a:pt x="1359373" y="528574"/>
                        <a:pt x="1354515" y="414083"/>
                        <a:pt x="1311367" y="313785"/>
                      </a:cubicBezTo>
                      <a:cubicBezTo>
                        <a:pt x="1266981" y="210629"/>
                        <a:pt x="1182399" y="130810"/>
                        <a:pt x="1077814" y="93472"/>
                      </a:cubicBezTo>
                      <a:cubicBezTo>
                        <a:pt x="970658" y="55181"/>
                        <a:pt x="852929" y="64420"/>
                        <a:pt x="752440" y="117570"/>
                      </a:cubicBezTo>
                      <a:cubicBezTo>
                        <a:pt x="655475" y="169005"/>
                        <a:pt x="580133" y="252634"/>
                        <a:pt x="501837" y="328168"/>
                      </a:cubicBezTo>
                      <a:cubicBezTo>
                        <a:pt x="461737" y="366839"/>
                        <a:pt x="420303" y="404939"/>
                        <a:pt x="373345" y="434848"/>
                      </a:cubicBezTo>
                      <a:cubicBezTo>
                        <a:pt x="322672" y="467137"/>
                        <a:pt x="260379" y="492855"/>
                        <a:pt x="199704" y="478758"/>
                      </a:cubicBezTo>
                      <a:cubicBezTo>
                        <a:pt x="102930" y="456184"/>
                        <a:pt x="45685" y="340931"/>
                        <a:pt x="59973" y="246062"/>
                      </a:cubicBezTo>
                      <a:cubicBezTo>
                        <a:pt x="67973" y="193103"/>
                        <a:pt x="93024" y="144145"/>
                        <a:pt x="134839" y="110902"/>
                      </a:cubicBezTo>
                      <a:cubicBezTo>
                        <a:pt x="171891" y="81470"/>
                        <a:pt x="221612" y="69659"/>
                        <a:pt x="265236" y="81184"/>
                      </a:cubicBezTo>
                      <a:cubicBezTo>
                        <a:pt x="309908" y="92995"/>
                        <a:pt x="337722" y="125571"/>
                        <a:pt x="348008" y="168529"/>
                      </a:cubicBezTo>
                      <a:cubicBezTo>
                        <a:pt x="356867" y="205581"/>
                        <a:pt x="345818" y="247586"/>
                        <a:pt x="315242" y="267112"/>
                      </a:cubicBezTo>
                      <a:cubicBezTo>
                        <a:pt x="284763" y="286543"/>
                        <a:pt x="244472" y="288734"/>
                        <a:pt x="214944" y="268065"/>
                      </a:cubicBezTo>
                      <a:cubicBezTo>
                        <a:pt x="211134" y="265398"/>
                        <a:pt x="203800" y="258159"/>
                        <a:pt x="199895" y="251968"/>
                      </a:cubicBezTo>
                      <a:cubicBezTo>
                        <a:pt x="193418" y="241585"/>
                        <a:pt x="188084" y="228917"/>
                        <a:pt x="186846" y="216535"/>
                      </a:cubicBezTo>
                      <a:cubicBezTo>
                        <a:pt x="184940" y="197675"/>
                        <a:pt x="192941" y="179292"/>
                        <a:pt x="210277" y="171005"/>
                      </a:cubicBezTo>
                      <a:cubicBezTo>
                        <a:pt x="225898" y="163576"/>
                        <a:pt x="251711" y="164147"/>
                        <a:pt x="266760" y="172624"/>
                      </a:cubicBezTo>
                      <a:cubicBezTo>
                        <a:pt x="272190" y="175672"/>
                        <a:pt x="278571" y="170624"/>
                        <a:pt x="277047" y="164623"/>
                      </a:cubicBezTo>
                      <a:cubicBezTo>
                        <a:pt x="262950" y="107188"/>
                        <a:pt x="186179" y="111379"/>
                        <a:pt x="151603" y="146716"/>
                      </a:cubicBezTo>
                      <a:cubicBezTo>
                        <a:pt x="105883" y="193484"/>
                        <a:pt x="115027" y="274066"/>
                        <a:pt x="161033" y="316833"/>
                      </a:cubicBezTo>
                      <a:cubicBezTo>
                        <a:pt x="247615" y="397319"/>
                        <a:pt x="400587" y="347218"/>
                        <a:pt x="423161" y="229965"/>
                      </a:cubicBezTo>
                      <a:cubicBezTo>
                        <a:pt x="434686" y="170338"/>
                        <a:pt x="417827" y="109378"/>
                        <a:pt x="378870" y="63468"/>
                      </a:cubicBezTo>
                      <a:cubicBezTo>
                        <a:pt x="339055" y="16510"/>
                        <a:pt x="273714" y="-5017"/>
                        <a:pt x="213897" y="984"/>
                      </a:cubicBezTo>
                      <a:cubicBezTo>
                        <a:pt x="147793" y="7651"/>
                        <a:pt x="89881" y="39465"/>
                        <a:pt x="50638" y="94138"/>
                      </a:cubicBezTo>
                      <a:cubicBezTo>
                        <a:pt x="13776" y="145383"/>
                        <a:pt x="-1749" y="210058"/>
                        <a:pt x="156" y="272923"/>
                      </a:cubicBezTo>
                      <a:close/>
                      <a:moveTo>
                        <a:pt x="2026599" y="1144651"/>
                      </a:moveTo>
                      <a:cubicBezTo>
                        <a:pt x="2032886" y="1107884"/>
                        <a:pt x="2061556" y="1078261"/>
                        <a:pt x="2096608" y="1068355"/>
                      </a:cubicBezTo>
                      <a:cubicBezTo>
                        <a:pt x="2129660" y="1059021"/>
                        <a:pt x="2161092" y="1073023"/>
                        <a:pt x="2174618" y="1105789"/>
                      </a:cubicBezTo>
                      <a:cubicBezTo>
                        <a:pt x="2190525" y="1144651"/>
                        <a:pt x="2181762" y="1190275"/>
                        <a:pt x="2169570" y="1228756"/>
                      </a:cubicBezTo>
                      <a:cubicBezTo>
                        <a:pt x="2104705" y="1434687"/>
                        <a:pt x="1902489" y="1547368"/>
                        <a:pt x="1778378" y="1711198"/>
                      </a:cubicBezTo>
                      <a:cubicBezTo>
                        <a:pt x="1753994" y="1743392"/>
                        <a:pt x="1731991" y="1778158"/>
                        <a:pt x="1714084" y="1814925"/>
                      </a:cubicBezTo>
                      <a:cubicBezTo>
                        <a:pt x="1720371" y="1795589"/>
                        <a:pt x="1727514" y="1776634"/>
                        <a:pt x="1735230" y="1758156"/>
                      </a:cubicBezTo>
                      <a:cubicBezTo>
                        <a:pt x="1804286" y="1592611"/>
                        <a:pt x="1920586" y="1451832"/>
                        <a:pt x="1979832" y="1281334"/>
                      </a:cubicBezTo>
                      <a:cubicBezTo>
                        <a:pt x="1985166" y="1265999"/>
                        <a:pt x="1989928" y="1250283"/>
                        <a:pt x="1994119" y="1234376"/>
                      </a:cubicBezTo>
                      <a:cubicBezTo>
                        <a:pt x="2003358" y="1243901"/>
                        <a:pt x="2014503" y="1251616"/>
                        <a:pt x="2027171" y="1256760"/>
                      </a:cubicBezTo>
                      <a:cubicBezTo>
                        <a:pt x="2054793" y="1267999"/>
                        <a:pt x="2088988" y="1266571"/>
                        <a:pt x="2108419" y="1241234"/>
                      </a:cubicBezTo>
                      <a:cubicBezTo>
                        <a:pt x="2116325" y="1230852"/>
                        <a:pt x="2119849" y="1218184"/>
                        <a:pt x="2112896" y="1206087"/>
                      </a:cubicBezTo>
                      <a:cubicBezTo>
                        <a:pt x="2106990" y="1195800"/>
                        <a:pt x="2092227" y="1188085"/>
                        <a:pt x="2080606" y="1192752"/>
                      </a:cubicBezTo>
                      <a:cubicBezTo>
                        <a:pt x="2067652" y="1197895"/>
                        <a:pt x="2053936" y="1202086"/>
                        <a:pt x="2040506" y="1192657"/>
                      </a:cubicBezTo>
                      <a:cubicBezTo>
                        <a:pt x="2025837" y="1182274"/>
                        <a:pt x="2023647" y="1161605"/>
                        <a:pt x="2026504" y="1144746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 w="9525" cap="flat" cmpd="sng">
                  <a:solidFill>
                    <a:schemeClr val="dk1"/>
                  </a:solidFill>
                  <a:prstDash val="solid"/>
                  <a:miter lim="8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42" name="Google Shape;442;p8"/>
                <p:cNvSpPr/>
                <p:nvPr/>
              </p:nvSpPr>
              <p:spPr>
                <a:xfrm flipH="1">
                  <a:off x="22769" y="5063"/>
                  <a:ext cx="2165614" cy="2280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9594" h="2285969" extrusionOk="0">
                      <a:moveTo>
                        <a:pt x="2161" y="708465"/>
                      </a:moveTo>
                      <a:cubicBezTo>
                        <a:pt x="6161" y="742088"/>
                        <a:pt x="15020" y="774663"/>
                        <a:pt x="28926" y="805429"/>
                      </a:cubicBezTo>
                      <a:cubicBezTo>
                        <a:pt x="32832" y="814002"/>
                        <a:pt x="37118" y="822288"/>
                        <a:pt x="41880" y="830385"/>
                      </a:cubicBezTo>
                      <a:cubicBezTo>
                        <a:pt x="78075" y="908394"/>
                        <a:pt x="144179" y="969926"/>
                        <a:pt x="222474" y="1003549"/>
                      </a:cubicBezTo>
                      <a:cubicBezTo>
                        <a:pt x="266861" y="1022599"/>
                        <a:pt x="315248" y="1033458"/>
                        <a:pt x="363635" y="1030600"/>
                      </a:cubicBezTo>
                      <a:cubicBezTo>
                        <a:pt x="417546" y="1027457"/>
                        <a:pt x="469553" y="1010217"/>
                        <a:pt x="516987" y="984404"/>
                      </a:cubicBezTo>
                      <a:cubicBezTo>
                        <a:pt x="618333" y="929254"/>
                        <a:pt x="695676" y="838767"/>
                        <a:pt x="767399" y="749803"/>
                      </a:cubicBezTo>
                      <a:cubicBezTo>
                        <a:pt x="845886" y="652553"/>
                        <a:pt x="918656" y="550731"/>
                        <a:pt x="997238" y="453480"/>
                      </a:cubicBezTo>
                      <a:cubicBezTo>
                        <a:pt x="1138017" y="279173"/>
                        <a:pt x="1313277" y="114390"/>
                        <a:pt x="1534734" y="59907"/>
                      </a:cubicBezTo>
                      <a:cubicBezTo>
                        <a:pt x="1747141" y="7615"/>
                        <a:pt x="1983171" y="62003"/>
                        <a:pt x="2128998" y="233548"/>
                      </a:cubicBezTo>
                      <a:cubicBezTo>
                        <a:pt x="2194721" y="310891"/>
                        <a:pt x="2239964" y="408903"/>
                        <a:pt x="2249871" y="511011"/>
                      </a:cubicBezTo>
                      <a:cubicBezTo>
                        <a:pt x="2259491" y="610738"/>
                        <a:pt x="2235202" y="710179"/>
                        <a:pt x="2187672" y="797333"/>
                      </a:cubicBezTo>
                      <a:cubicBezTo>
                        <a:pt x="2139095" y="886392"/>
                        <a:pt x="2069086" y="962401"/>
                        <a:pt x="1989457" y="1023742"/>
                      </a:cubicBezTo>
                      <a:cubicBezTo>
                        <a:pt x="1988409" y="1022885"/>
                        <a:pt x="1987362" y="1022123"/>
                        <a:pt x="1986409" y="1021266"/>
                      </a:cubicBezTo>
                      <a:cubicBezTo>
                        <a:pt x="1893064" y="947447"/>
                        <a:pt x="1801624" y="872390"/>
                        <a:pt x="1716185" y="789237"/>
                      </a:cubicBezTo>
                      <a:cubicBezTo>
                        <a:pt x="1703421" y="776759"/>
                        <a:pt x="1690467" y="764186"/>
                        <a:pt x="1677609" y="751422"/>
                      </a:cubicBezTo>
                      <a:cubicBezTo>
                        <a:pt x="1730377" y="676651"/>
                        <a:pt x="1784384" y="602261"/>
                        <a:pt x="1825627" y="520155"/>
                      </a:cubicBezTo>
                      <a:cubicBezTo>
                        <a:pt x="1851249" y="469197"/>
                        <a:pt x="1871252" y="413475"/>
                        <a:pt x="1873157" y="355659"/>
                      </a:cubicBezTo>
                      <a:cubicBezTo>
                        <a:pt x="1874966" y="301366"/>
                        <a:pt x="1857250" y="250312"/>
                        <a:pt x="1824008" y="208212"/>
                      </a:cubicBezTo>
                      <a:cubicBezTo>
                        <a:pt x="1761238" y="128773"/>
                        <a:pt x="1652272" y="99436"/>
                        <a:pt x="1556260" y="116010"/>
                      </a:cubicBezTo>
                      <a:cubicBezTo>
                        <a:pt x="1500348" y="125725"/>
                        <a:pt x="1451580" y="155443"/>
                        <a:pt x="1417957" y="201735"/>
                      </a:cubicBezTo>
                      <a:cubicBezTo>
                        <a:pt x="1387287" y="244026"/>
                        <a:pt x="1372809" y="297937"/>
                        <a:pt x="1371856" y="350039"/>
                      </a:cubicBezTo>
                      <a:cubicBezTo>
                        <a:pt x="1369856" y="459386"/>
                        <a:pt x="1422243" y="567209"/>
                        <a:pt x="1484537" y="653505"/>
                      </a:cubicBezTo>
                      <a:cubicBezTo>
                        <a:pt x="1513302" y="693415"/>
                        <a:pt x="1545211" y="730563"/>
                        <a:pt x="1579311" y="765519"/>
                      </a:cubicBezTo>
                      <a:cubicBezTo>
                        <a:pt x="1555307" y="815526"/>
                        <a:pt x="1529495" y="865341"/>
                        <a:pt x="1510349" y="917538"/>
                      </a:cubicBezTo>
                      <a:cubicBezTo>
                        <a:pt x="1491966" y="967545"/>
                        <a:pt x="1477393" y="1022409"/>
                        <a:pt x="1495395" y="1074892"/>
                      </a:cubicBezTo>
                      <a:cubicBezTo>
                        <a:pt x="1510349" y="1118516"/>
                        <a:pt x="1543592" y="1152520"/>
                        <a:pt x="1584549" y="1171761"/>
                      </a:cubicBezTo>
                      <a:cubicBezTo>
                        <a:pt x="1682657" y="1217957"/>
                        <a:pt x="1788765" y="1178714"/>
                        <a:pt x="1878014" y="1130041"/>
                      </a:cubicBezTo>
                      <a:cubicBezTo>
                        <a:pt x="1904875" y="1115373"/>
                        <a:pt x="1931354" y="1099275"/>
                        <a:pt x="1957263" y="1081750"/>
                      </a:cubicBezTo>
                      <a:cubicBezTo>
                        <a:pt x="2017270" y="1132804"/>
                        <a:pt x="2074229" y="1187096"/>
                        <a:pt x="2123760" y="1248818"/>
                      </a:cubicBezTo>
                      <a:cubicBezTo>
                        <a:pt x="2176433" y="1325780"/>
                        <a:pt x="2207198" y="1420173"/>
                        <a:pt x="2180910" y="1512946"/>
                      </a:cubicBezTo>
                      <a:cubicBezTo>
                        <a:pt x="2155573" y="1602386"/>
                        <a:pt x="2086803" y="1674490"/>
                        <a:pt x="2006221" y="1715829"/>
                      </a:cubicBezTo>
                      <a:cubicBezTo>
                        <a:pt x="1918877" y="1760596"/>
                        <a:pt x="1816197" y="1761072"/>
                        <a:pt x="1722471" y="1738022"/>
                      </a:cubicBezTo>
                      <a:cubicBezTo>
                        <a:pt x="1732187" y="1727830"/>
                        <a:pt x="1741045" y="1716781"/>
                        <a:pt x="1748951" y="1704589"/>
                      </a:cubicBezTo>
                      <a:cubicBezTo>
                        <a:pt x="1805339" y="1618007"/>
                        <a:pt x="1799529" y="1505612"/>
                        <a:pt x="1746474" y="1418744"/>
                      </a:cubicBezTo>
                      <a:cubicBezTo>
                        <a:pt x="1694849" y="1334353"/>
                        <a:pt x="1605980" y="1271678"/>
                        <a:pt x="1508159" y="1259772"/>
                      </a:cubicBezTo>
                      <a:cubicBezTo>
                        <a:pt x="1462058" y="1254152"/>
                        <a:pt x="1412432" y="1262725"/>
                        <a:pt x="1373952" y="1290252"/>
                      </a:cubicBezTo>
                      <a:cubicBezTo>
                        <a:pt x="1328613" y="1322827"/>
                        <a:pt x="1305848" y="1369881"/>
                        <a:pt x="1299466" y="1424078"/>
                      </a:cubicBezTo>
                      <a:cubicBezTo>
                        <a:pt x="1286417" y="1535139"/>
                        <a:pt x="1359093" y="1625627"/>
                        <a:pt x="1442246" y="1687254"/>
                      </a:cubicBezTo>
                      <a:cubicBezTo>
                        <a:pt x="1496729" y="1727640"/>
                        <a:pt x="1558260" y="1760977"/>
                        <a:pt x="1622840" y="1784504"/>
                      </a:cubicBezTo>
                      <a:cubicBezTo>
                        <a:pt x="1584168" y="1804792"/>
                        <a:pt x="1542449" y="1820413"/>
                        <a:pt x="1504063" y="1837177"/>
                      </a:cubicBezTo>
                      <a:cubicBezTo>
                        <a:pt x="1417766" y="1874896"/>
                        <a:pt x="1332137" y="1927570"/>
                        <a:pt x="1292894" y="2018914"/>
                      </a:cubicBezTo>
                      <a:cubicBezTo>
                        <a:pt x="1251270" y="2115593"/>
                        <a:pt x="1290798" y="2235703"/>
                        <a:pt x="1389763" y="2276375"/>
                      </a:cubicBezTo>
                      <a:cubicBezTo>
                        <a:pt x="1478346" y="2312856"/>
                        <a:pt x="1596932" y="2240561"/>
                        <a:pt x="1592074" y="2139787"/>
                      </a:cubicBezTo>
                      <a:cubicBezTo>
                        <a:pt x="1589788" y="2092638"/>
                        <a:pt x="1564737" y="2045965"/>
                        <a:pt x="1524065" y="2021962"/>
                      </a:cubicBezTo>
                      <a:cubicBezTo>
                        <a:pt x="1480536" y="1996245"/>
                        <a:pt x="1419386" y="2001960"/>
                        <a:pt x="1385858" y="2042155"/>
                      </a:cubicBezTo>
                      <a:cubicBezTo>
                        <a:pt x="1352901" y="2081684"/>
                        <a:pt x="1357854" y="2149502"/>
                        <a:pt x="1410718" y="2168743"/>
                      </a:cubicBezTo>
                      <a:cubicBezTo>
                        <a:pt x="1431197" y="2176172"/>
                        <a:pt x="1454057" y="2171505"/>
                        <a:pt x="1470726" y="2157598"/>
                      </a:cubicBezTo>
                      <a:cubicBezTo>
                        <a:pt x="1485965" y="2145025"/>
                        <a:pt x="1489966" y="2130166"/>
                        <a:pt x="1490538" y="2111307"/>
                      </a:cubicBezTo>
                      <a:cubicBezTo>
                        <a:pt x="1490919" y="2098353"/>
                        <a:pt x="1471106" y="2098353"/>
                        <a:pt x="1470726" y="2111307"/>
                      </a:cubicBezTo>
                      <a:cubicBezTo>
                        <a:pt x="1470535" y="2117784"/>
                        <a:pt x="1471488" y="2114164"/>
                        <a:pt x="1467487" y="2118831"/>
                      </a:cubicBezTo>
                      <a:cubicBezTo>
                        <a:pt x="1464534" y="2122356"/>
                        <a:pt x="1461486" y="2125309"/>
                        <a:pt x="1457295" y="2127309"/>
                      </a:cubicBezTo>
                      <a:cubicBezTo>
                        <a:pt x="1450628" y="2130547"/>
                        <a:pt x="1440817" y="2132071"/>
                        <a:pt x="1434340" y="2127309"/>
                      </a:cubicBezTo>
                      <a:cubicBezTo>
                        <a:pt x="1423863" y="2119498"/>
                        <a:pt x="1422338" y="2097877"/>
                        <a:pt x="1428244" y="2087208"/>
                      </a:cubicBezTo>
                      <a:cubicBezTo>
                        <a:pt x="1447485" y="2052537"/>
                        <a:pt x="1495110" y="2069397"/>
                        <a:pt x="1513779" y="2094162"/>
                      </a:cubicBezTo>
                      <a:cubicBezTo>
                        <a:pt x="1534067" y="2121213"/>
                        <a:pt x="1537591" y="2159027"/>
                        <a:pt x="1516446" y="2186268"/>
                      </a:cubicBezTo>
                      <a:cubicBezTo>
                        <a:pt x="1494633" y="2214463"/>
                        <a:pt x="1456247" y="2226559"/>
                        <a:pt x="1422148" y="2221035"/>
                      </a:cubicBezTo>
                      <a:cubicBezTo>
                        <a:pt x="1379381" y="2214177"/>
                        <a:pt x="1345757" y="2182363"/>
                        <a:pt x="1328994" y="2141882"/>
                      </a:cubicBezTo>
                      <a:cubicBezTo>
                        <a:pt x="1310610" y="2097496"/>
                        <a:pt x="1315944" y="2044917"/>
                        <a:pt x="1334804" y="2001579"/>
                      </a:cubicBezTo>
                      <a:cubicBezTo>
                        <a:pt x="1372999" y="1913854"/>
                        <a:pt x="1467487" y="1876230"/>
                        <a:pt x="1548926" y="1841463"/>
                      </a:cubicBezTo>
                      <a:cubicBezTo>
                        <a:pt x="1582644" y="1827081"/>
                        <a:pt x="1617411" y="1812126"/>
                        <a:pt x="1649700" y="1793458"/>
                      </a:cubicBezTo>
                      <a:cubicBezTo>
                        <a:pt x="1679132" y="1802792"/>
                        <a:pt x="1708946" y="1810031"/>
                        <a:pt x="1738949" y="1814889"/>
                      </a:cubicBezTo>
                      <a:cubicBezTo>
                        <a:pt x="1843248" y="1831653"/>
                        <a:pt x="1951643" y="1821175"/>
                        <a:pt x="2046036" y="1770788"/>
                      </a:cubicBezTo>
                      <a:cubicBezTo>
                        <a:pt x="2130427" y="1725830"/>
                        <a:pt x="2199579" y="1651345"/>
                        <a:pt x="2235202" y="1561429"/>
                      </a:cubicBezTo>
                      <a:cubicBezTo>
                        <a:pt x="2273778" y="1464083"/>
                        <a:pt x="2259967" y="1356165"/>
                        <a:pt x="2212056" y="1264820"/>
                      </a:cubicBezTo>
                      <a:cubicBezTo>
                        <a:pt x="2164622" y="1174333"/>
                        <a:pt x="2090041" y="1104705"/>
                        <a:pt x="2012127" y="1041459"/>
                      </a:cubicBezTo>
                      <a:cubicBezTo>
                        <a:pt x="2119854" y="956496"/>
                        <a:pt x="2209770" y="846101"/>
                        <a:pt x="2253776" y="715513"/>
                      </a:cubicBezTo>
                      <a:cubicBezTo>
                        <a:pt x="2316164" y="530538"/>
                        <a:pt x="2261777" y="329655"/>
                        <a:pt x="2130618" y="189828"/>
                      </a:cubicBezTo>
                      <a:cubicBezTo>
                        <a:pt x="1986599" y="36190"/>
                        <a:pt x="1768572" y="-15912"/>
                        <a:pt x="1566833" y="21236"/>
                      </a:cubicBezTo>
                      <a:cubicBezTo>
                        <a:pt x="1358140" y="59717"/>
                        <a:pt x="1181642" y="195924"/>
                        <a:pt x="1037719" y="347848"/>
                      </a:cubicBezTo>
                      <a:cubicBezTo>
                        <a:pt x="955995" y="434145"/>
                        <a:pt x="879413" y="524727"/>
                        <a:pt x="802166" y="615120"/>
                      </a:cubicBezTo>
                      <a:cubicBezTo>
                        <a:pt x="729014" y="700654"/>
                        <a:pt x="654528" y="788189"/>
                        <a:pt x="568327" y="860579"/>
                      </a:cubicBezTo>
                      <a:cubicBezTo>
                        <a:pt x="531370" y="891630"/>
                        <a:pt x="489651" y="919634"/>
                        <a:pt x="444407" y="936303"/>
                      </a:cubicBezTo>
                      <a:cubicBezTo>
                        <a:pt x="400496" y="952400"/>
                        <a:pt x="362206" y="956972"/>
                        <a:pt x="315629" y="951924"/>
                      </a:cubicBezTo>
                      <a:cubicBezTo>
                        <a:pt x="301341" y="950400"/>
                        <a:pt x="276767" y="944018"/>
                        <a:pt x="259145" y="937731"/>
                      </a:cubicBezTo>
                      <a:cubicBezTo>
                        <a:pt x="240191" y="930969"/>
                        <a:pt x="222474" y="922015"/>
                        <a:pt x="204186" y="910490"/>
                      </a:cubicBezTo>
                      <a:cubicBezTo>
                        <a:pt x="170944" y="889535"/>
                        <a:pt x="141036" y="861246"/>
                        <a:pt x="119414" y="827813"/>
                      </a:cubicBezTo>
                      <a:cubicBezTo>
                        <a:pt x="73503" y="756661"/>
                        <a:pt x="67503" y="668555"/>
                        <a:pt x="104364" y="591593"/>
                      </a:cubicBezTo>
                      <a:cubicBezTo>
                        <a:pt x="140464" y="516155"/>
                        <a:pt x="210473" y="452909"/>
                        <a:pt x="294388" y="441479"/>
                      </a:cubicBezTo>
                      <a:cubicBezTo>
                        <a:pt x="384876" y="429192"/>
                        <a:pt x="484697" y="477483"/>
                        <a:pt x="522321" y="563970"/>
                      </a:cubicBezTo>
                      <a:cubicBezTo>
                        <a:pt x="559278" y="648933"/>
                        <a:pt x="531561" y="759423"/>
                        <a:pt x="446216" y="800952"/>
                      </a:cubicBezTo>
                      <a:cubicBezTo>
                        <a:pt x="361444" y="842291"/>
                        <a:pt x="248763" y="803619"/>
                        <a:pt x="232476" y="701988"/>
                      </a:cubicBezTo>
                      <a:cubicBezTo>
                        <a:pt x="224570" y="653124"/>
                        <a:pt x="249811" y="604833"/>
                        <a:pt x="295626" y="586354"/>
                      </a:cubicBezTo>
                      <a:cubicBezTo>
                        <a:pt x="336774" y="569781"/>
                        <a:pt x="380875" y="586068"/>
                        <a:pt x="399163" y="627597"/>
                      </a:cubicBezTo>
                      <a:cubicBezTo>
                        <a:pt x="414689" y="662935"/>
                        <a:pt x="407259" y="709703"/>
                        <a:pt x="366778" y="722371"/>
                      </a:cubicBezTo>
                      <a:cubicBezTo>
                        <a:pt x="331250" y="733611"/>
                        <a:pt x="287720" y="724752"/>
                        <a:pt x="273528" y="685414"/>
                      </a:cubicBezTo>
                      <a:cubicBezTo>
                        <a:pt x="273052" y="683985"/>
                        <a:pt x="270956" y="684557"/>
                        <a:pt x="271242" y="686081"/>
                      </a:cubicBezTo>
                      <a:cubicBezTo>
                        <a:pt x="278100" y="719323"/>
                        <a:pt x="308199" y="739230"/>
                        <a:pt x="339918" y="743136"/>
                      </a:cubicBezTo>
                      <a:cubicBezTo>
                        <a:pt x="375922" y="747708"/>
                        <a:pt x="410117" y="729801"/>
                        <a:pt x="424023" y="694844"/>
                      </a:cubicBezTo>
                      <a:cubicBezTo>
                        <a:pt x="438978" y="657125"/>
                        <a:pt x="426690" y="612834"/>
                        <a:pt x="399353" y="584354"/>
                      </a:cubicBezTo>
                      <a:cubicBezTo>
                        <a:pt x="369350" y="553017"/>
                        <a:pt x="323915" y="547587"/>
                        <a:pt x="285053" y="563970"/>
                      </a:cubicBezTo>
                      <a:cubicBezTo>
                        <a:pt x="243905" y="581306"/>
                        <a:pt x="213616" y="619501"/>
                        <a:pt x="207711" y="664554"/>
                      </a:cubicBezTo>
                      <a:cubicBezTo>
                        <a:pt x="201519" y="712084"/>
                        <a:pt x="220284" y="761043"/>
                        <a:pt x="253335" y="794666"/>
                      </a:cubicBezTo>
                      <a:cubicBezTo>
                        <a:pt x="317724" y="860198"/>
                        <a:pt x="428690" y="858293"/>
                        <a:pt x="498795" y="803715"/>
                      </a:cubicBezTo>
                      <a:cubicBezTo>
                        <a:pt x="576328" y="743326"/>
                        <a:pt x="594045" y="629121"/>
                        <a:pt x="556135" y="541015"/>
                      </a:cubicBezTo>
                      <a:cubicBezTo>
                        <a:pt x="515559" y="446718"/>
                        <a:pt x="412498" y="389568"/>
                        <a:pt x="313247" y="390615"/>
                      </a:cubicBezTo>
                      <a:cubicBezTo>
                        <a:pt x="236190" y="391377"/>
                        <a:pt x="165515" y="426620"/>
                        <a:pt x="112365" y="480436"/>
                      </a:cubicBezTo>
                      <a:cubicBezTo>
                        <a:pt x="153989" y="428525"/>
                        <a:pt x="215140" y="393378"/>
                        <a:pt x="279720" y="376614"/>
                      </a:cubicBezTo>
                      <a:cubicBezTo>
                        <a:pt x="393353" y="347181"/>
                        <a:pt x="512129" y="377852"/>
                        <a:pt x="620048" y="415952"/>
                      </a:cubicBezTo>
                      <a:cubicBezTo>
                        <a:pt x="675578" y="435573"/>
                        <a:pt x="730538" y="460148"/>
                        <a:pt x="787593" y="474721"/>
                      </a:cubicBezTo>
                      <a:cubicBezTo>
                        <a:pt x="841409" y="488437"/>
                        <a:pt x="900845" y="485484"/>
                        <a:pt x="944469" y="447289"/>
                      </a:cubicBezTo>
                      <a:cubicBezTo>
                        <a:pt x="988284" y="408903"/>
                        <a:pt x="990285" y="346610"/>
                        <a:pt x="990570" y="292317"/>
                      </a:cubicBezTo>
                      <a:cubicBezTo>
                        <a:pt x="990856" y="229357"/>
                        <a:pt x="998571" y="166968"/>
                        <a:pt x="1016097" y="106389"/>
                      </a:cubicBezTo>
                      <a:cubicBezTo>
                        <a:pt x="1022955" y="82767"/>
                        <a:pt x="1033052" y="55240"/>
                        <a:pt x="1053435" y="40191"/>
                      </a:cubicBezTo>
                      <a:cubicBezTo>
                        <a:pt x="1074771" y="24474"/>
                        <a:pt x="1099917" y="31237"/>
                        <a:pt x="1116205" y="50573"/>
                      </a:cubicBezTo>
                      <a:cubicBezTo>
                        <a:pt x="1132874" y="70194"/>
                        <a:pt x="1140970" y="97912"/>
                        <a:pt x="1140494" y="123534"/>
                      </a:cubicBezTo>
                      <a:cubicBezTo>
                        <a:pt x="1140303" y="137346"/>
                        <a:pt x="1137446" y="158396"/>
                        <a:pt x="1123539" y="165349"/>
                      </a:cubicBezTo>
                      <a:cubicBezTo>
                        <a:pt x="1111538" y="171350"/>
                        <a:pt x="1090106" y="160015"/>
                        <a:pt x="1093821" y="145156"/>
                      </a:cubicBezTo>
                      <a:cubicBezTo>
                        <a:pt x="1094774" y="141441"/>
                        <a:pt x="1089630" y="137631"/>
                        <a:pt x="1086963" y="141156"/>
                      </a:cubicBezTo>
                      <a:cubicBezTo>
                        <a:pt x="1075438" y="156110"/>
                        <a:pt x="1083153" y="175065"/>
                        <a:pt x="1098870" y="183447"/>
                      </a:cubicBezTo>
                      <a:cubicBezTo>
                        <a:pt x="1119634" y="194496"/>
                        <a:pt x="1141922" y="184209"/>
                        <a:pt x="1153257" y="164778"/>
                      </a:cubicBezTo>
                      <a:cubicBezTo>
                        <a:pt x="1177737" y="122868"/>
                        <a:pt x="1161830" y="55907"/>
                        <a:pt x="1129159" y="22950"/>
                      </a:cubicBezTo>
                      <a:cubicBezTo>
                        <a:pt x="1111919" y="5520"/>
                        <a:pt x="1088106" y="-3148"/>
                        <a:pt x="1064008" y="1043"/>
                      </a:cubicBezTo>
                      <a:cubicBezTo>
                        <a:pt x="1037910" y="5615"/>
                        <a:pt x="1017431" y="24474"/>
                        <a:pt x="1002095" y="45429"/>
                      </a:cubicBezTo>
                      <a:cubicBezTo>
                        <a:pt x="983617" y="70671"/>
                        <a:pt x="972473" y="100674"/>
                        <a:pt x="962186" y="130107"/>
                      </a:cubicBezTo>
                      <a:cubicBezTo>
                        <a:pt x="949994" y="165159"/>
                        <a:pt x="940564" y="201163"/>
                        <a:pt x="934087" y="237739"/>
                      </a:cubicBezTo>
                      <a:cubicBezTo>
                        <a:pt x="928562" y="269267"/>
                        <a:pt x="926943" y="301461"/>
                        <a:pt x="920466" y="332799"/>
                      </a:cubicBezTo>
                      <a:cubicBezTo>
                        <a:pt x="915609" y="356421"/>
                        <a:pt x="906369" y="381376"/>
                        <a:pt x="887986" y="392139"/>
                      </a:cubicBezTo>
                      <a:cubicBezTo>
                        <a:pt x="879699" y="396997"/>
                        <a:pt x="868555" y="399569"/>
                        <a:pt x="861602" y="399950"/>
                      </a:cubicBezTo>
                      <a:cubicBezTo>
                        <a:pt x="847410" y="400712"/>
                        <a:pt x="836646" y="399474"/>
                        <a:pt x="825788" y="397759"/>
                      </a:cubicBezTo>
                      <a:cubicBezTo>
                        <a:pt x="795022" y="392901"/>
                        <a:pt x="765590" y="383281"/>
                        <a:pt x="735872" y="374042"/>
                      </a:cubicBezTo>
                      <a:cubicBezTo>
                        <a:pt x="632145" y="341657"/>
                        <a:pt x="520226" y="311367"/>
                        <a:pt x="410117" y="316225"/>
                      </a:cubicBezTo>
                      <a:cubicBezTo>
                        <a:pt x="316962" y="310129"/>
                        <a:pt x="223617" y="332608"/>
                        <a:pt x="145988" y="390806"/>
                      </a:cubicBezTo>
                      <a:cubicBezTo>
                        <a:pt x="47976" y="464148"/>
                        <a:pt x="-12698" y="583306"/>
                        <a:pt x="2256" y="708369"/>
                      </a:cubicBezTo>
                      <a:close/>
                      <a:moveTo>
                        <a:pt x="1698754" y="1731831"/>
                      </a:moveTo>
                      <a:cubicBezTo>
                        <a:pt x="1646271" y="1716496"/>
                        <a:pt x="1596455" y="1693921"/>
                        <a:pt x="1549497" y="1665918"/>
                      </a:cubicBezTo>
                      <a:cubicBezTo>
                        <a:pt x="1504349" y="1638962"/>
                        <a:pt x="1461105" y="1607910"/>
                        <a:pt x="1426625" y="1567429"/>
                      </a:cubicBezTo>
                      <a:cubicBezTo>
                        <a:pt x="1374237" y="1505803"/>
                        <a:pt x="1346615" y="1389883"/>
                        <a:pt x="1427863" y="1340163"/>
                      </a:cubicBezTo>
                      <a:cubicBezTo>
                        <a:pt x="1508921" y="1290537"/>
                        <a:pt x="1617506" y="1345116"/>
                        <a:pt x="1678180" y="1403885"/>
                      </a:cubicBezTo>
                      <a:cubicBezTo>
                        <a:pt x="1754571" y="1477799"/>
                        <a:pt x="1792575" y="1605243"/>
                        <a:pt x="1726757" y="1699350"/>
                      </a:cubicBezTo>
                      <a:cubicBezTo>
                        <a:pt x="1718376" y="1711352"/>
                        <a:pt x="1708946" y="1722115"/>
                        <a:pt x="1698659" y="1731926"/>
                      </a:cubicBezTo>
                      <a:close/>
                      <a:moveTo>
                        <a:pt x="1525971" y="271267"/>
                      </a:moveTo>
                      <a:cubicBezTo>
                        <a:pt x="1577596" y="217546"/>
                        <a:pt x="1678085" y="210021"/>
                        <a:pt x="1729044" y="269553"/>
                      </a:cubicBezTo>
                      <a:cubicBezTo>
                        <a:pt x="1763810" y="310224"/>
                        <a:pt x="1756952" y="368136"/>
                        <a:pt x="1741426" y="415476"/>
                      </a:cubicBezTo>
                      <a:cubicBezTo>
                        <a:pt x="1722281" y="473864"/>
                        <a:pt x="1691705" y="528918"/>
                        <a:pt x="1665416" y="584163"/>
                      </a:cubicBezTo>
                      <a:cubicBezTo>
                        <a:pt x="1648938" y="618739"/>
                        <a:pt x="1632555" y="653315"/>
                        <a:pt x="1616077" y="687795"/>
                      </a:cubicBezTo>
                      <a:cubicBezTo>
                        <a:pt x="1573214" y="640551"/>
                        <a:pt x="1534353" y="589878"/>
                        <a:pt x="1506159" y="532919"/>
                      </a:cubicBezTo>
                      <a:cubicBezTo>
                        <a:pt x="1465963" y="451480"/>
                        <a:pt x="1459010" y="340895"/>
                        <a:pt x="1525971" y="271267"/>
                      </a:cubicBezTo>
                      <a:close/>
                      <a:moveTo>
                        <a:pt x="1859060" y="1107753"/>
                      </a:moveTo>
                      <a:cubicBezTo>
                        <a:pt x="1824865" y="1125946"/>
                        <a:pt x="1788670" y="1142900"/>
                        <a:pt x="1751046" y="1153282"/>
                      </a:cubicBezTo>
                      <a:cubicBezTo>
                        <a:pt x="1721043" y="1158807"/>
                        <a:pt x="1690658" y="1160807"/>
                        <a:pt x="1660463" y="1154806"/>
                      </a:cubicBezTo>
                      <a:cubicBezTo>
                        <a:pt x="1615887" y="1145948"/>
                        <a:pt x="1571119" y="1121183"/>
                        <a:pt x="1555974" y="1075082"/>
                      </a:cubicBezTo>
                      <a:cubicBezTo>
                        <a:pt x="1540734" y="1028600"/>
                        <a:pt x="1553021" y="977641"/>
                        <a:pt x="1570071" y="933540"/>
                      </a:cubicBezTo>
                      <a:cubicBezTo>
                        <a:pt x="1586073" y="892202"/>
                        <a:pt x="1607886" y="854007"/>
                        <a:pt x="1632079" y="817240"/>
                      </a:cubicBezTo>
                      <a:cubicBezTo>
                        <a:pt x="1652748" y="836195"/>
                        <a:pt x="1673894" y="854673"/>
                        <a:pt x="1695420" y="872676"/>
                      </a:cubicBezTo>
                      <a:cubicBezTo>
                        <a:pt x="1773049" y="937541"/>
                        <a:pt x="1855821" y="997929"/>
                        <a:pt x="1934307" y="1062985"/>
                      </a:cubicBezTo>
                      <a:cubicBezTo>
                        <a:pt x="1909923" y="1079082"/>
                        <a:pt x="1884777" y="1094037"/>
                        <a:pt x="1859060" y="1107753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 w="9525" cap="flat" cmpd="sng">
                  <a:solidFill>
                    <a:schemeClr val="dk1"/>
                  </a:solidFill>
                  <a:prstDash val="solid"/>
                  <a:miter lim="8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443" name="Google Shape;443;p8"/>
                <p:cNvGrpSpPr/>
                <p:nvPr/>
              </p:nvGrpSpPr>
              <p:grpSpPr>
                <a:xfrm flipH="1">
                  <a:off x="970572" y="440762"/>
                  <a:ext cx="356541" cy="394811"/>
                  <a:chOff x="7002248" y="1579780"/>
                  <a:chExt cx="375109" cy="395959"/>
                </a:xfrm>
              </p:grpSpPr>
              <p:sp>
                <p:nvSpPr>
                  <p:cNvPr id="444" name="Google Shape;444;p8"/>
                  <p:cNvSpPr/>
                  <p:nvPr/>
                </p:nvSpPr>
                <p:spPr>
                  <a:xfrm>
                    <a:off x="7121549" y="1768411"/>
                    <a:ext cx="127369" cy="2073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369" h="207328" extrusionOk="0">
                        <a:moveTo>
                          <a:pt x="2293" y="159544"/>
                        </a:moveTo>
                        <a:cubicBezTo>
                          <a:pt x="7246" y="171926"/>
                          <a:pt x="13819" y="175736"/>
                          <a:pt x="20200" y="175641"/>
                        </a:cubicBezTo>
                        <a:cubicBezTo>
                          <a:pt x="29820" y="175546"/>
                          <a:pt x="38202" y="182689"/>
                          <a:pt x="40489" y="192214"/>
                        </a:cubicBezTo>
                        <a:cubicBezTo>
                          <a:pt x="42775" y="201454"/>
                          <a:pt x="48490" y="209074"/>
                          <a:pt x="61729" y="206978"/>
                        </a:cubicBezTo>
                        <a:cubicBezTo>
                          <a:pt x="75541" y="204883"/>
                          <a:pt x="82018" y="196120"/>
                          <a:pt x="84970" y="187261"/>
                        </a:cubicBezTo>
                        <a:cubicBezTo>
                          <a:pt x="88018" y="178117"/>
                          <a:pt x="96495" y="172212"/>
                          <a:pt x="105925" y="172212"/>
                        </a:cubicBezTo>
                        <a:cubicBezTo>
                          <a:pt x="116117" y="172212"/>
                          <a:pt x="126785" y="164306"/>
                          <a:pt x="127357" y="131731"/>
                        </a:cubicBezTo>
                        <a:cubicBezTo>
                          <a:pt x="128404" y="68199"/>
                          <a:pt x="66016" y="0"/>
                          <a:pt x="66016" y="0"/>
                        </a:cubicBezTo>
                        <a:cubicBezTo>
                          <a:pt x="66016" y="0"/>
                          <a:pt x="-14756" y="116586"/>
                          <a:pt x="2389" y="159544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45" name="Google Shape;445;p8"/>
                  <p:cNvSpPr/>
                  <p:nvPr/>
                </p:nvSpPr>
                <p:spPr>
                  <a:xfrm>
                    <a:off x="7013407" y="1768391"/>
                    <a:ext cx="176443" cy="1380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6443" h="138014" extrusionOk="0">
                        <a:moveTo>
                          <a:pt x="10804" y="36501"/>
                        </a:moveTo>
                        <a:cubicBezTo>
                          <a:pt x="3565" y="47550"/>
                          <a:pt x="4136" y="55265"/>
                          <a:pt x="7851" y="60599"/>
                        </a:cubicBezTo>
                        <a:cubicBezTo>
                          <a:pt x="13376" y="68600"/>
                          <a:pt x="12233" y="79744"/>
                          <a:pt x="5851" y="86983"/>
                        </a:cubicBezTo>
                        <a:cubicBezTo>
                          <a:pt x="-436" y="94127"/>
                          <a:pt x="-3293" y="103176"/>
                          <a:pt x="5756" y="113082"/>
                        </a:cubicBezTo>
                        <a:cubicBezTo>
                          <a:pt x="15281" y="123464"/>
                          <a:pt x="25949" y="124036"/>
                          <a:pt x="34902" y="121464"/>
                        </a:cubicBezTo>
                        <a:cubicBezTo>
                          <a:pt x="43951" y="118892"/>
                          <a:pt x="53666" y="122607"/>
                          <a:pt x="58905" y="130513"/>
                        </a:cubicBezTo>
                        <a:cubicBezTo>
                          <a:pt x="64620" y="139085"/>
                          <a:pt x="77002" y="143562"/>
                          <a:pt x="103863" y="125655"/>
                        </a:cubicBezTo>
                        <a:cubicBezTo>
                          <a:pt x="156060" y="90793"/>
                          <a:pt x="176443" y="20"/>
                          <a:pt x="176443" y="20"/>
                        </a:cubicBezTo>
                        <a:cubicBezTo>
                          <a:pt x="176443" y="20"/>
                          <a:pt x="36140" y="-2075"/>
                          <a:pt x="10899" y="3640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46" name="Google Shape;446;p8"/>
                  <p:cNvSpPr/>
                  <p:nvPr/>
                </p:nvSpPr>
                <p:spPr>
                  <a:xfrm>
                    <a:off x="7002248" y="1649538"/>
                    <a:ext cx="187507" cy="1376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7507" h="137606" extrusionOk="0">
                        <a:moveTo>
                          <a:pt x="67016" y="1"/>
                        </a:moveTo>
                        <a:cubicBezTo>
                          <a:pt x="53872" y="-94"/>
                          <a:pt x="47871" y="4669"/>
                          <a:pt x="45490" y="10574"/>
                        </a:cubicBezTo>
                        <a:cubicBezTo>
                          <a:pt x="41870" y="19623"/>
                          <a:pt x="32155" y="24766"/>
                          <a:pt x="22630" y="23242"/>
                        </a:cubicBezTo>
                        <a:cubicBezTo>
                          <a:pt x="13295" y="21814"/>
                          <a:pt x="4247" y="24290"/>
                          <a:pt x="1008" y="37435"/>
                        </a:cubicBezTo>
                        <a:cubicBezTo>
                          <a:pt x="-2326" y="51151"/>
                          <a:pt x="3104" y="60580"/>
                          <a:pt x="10057" y="66867"/>
                        </a:cubicBezTo>
                        <a:cubicBezTo>
                          <a:pt x="17201" y="73153"/>
                          <a:pt x="19391" y="83440"/>
                          <a:pt x="15677" y="92299"/>
                        </a:cubicBezTo>
                        <a:cubicBezTo>
                          <a:pt x="11771" y="101824"/>
                          <a:pt x="14819" y="114873"/>
                          <a:pt x="44252" y="127922"/>
                        </a:cubicBezTo>
                        <a:cubicBezTo>
                          <a:pt x="101592" y="153259"/>
                          <a:pt x="187507" y="120874"/>
                          <a:pt x="187507" y="120874"/>
                        </a:cubicBezTo>
                        <a:cubicBezTo>
                          <a:pt x="187507" y="120874"/>
                          <a:pt x="112546" y="382"/>
                          <a:pt x="66921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47" name="Google Shape;447;p8"/>
                  <p:cNvSpPr/>
                  <p:nvPr/>
                </p:nvSpPr>
                <p:spPr>
                  <a:xfrm>
                    <a:off x="7134688" y="1579780"/>
                    <a:ext cx="127369" cy="2072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369" h="207299" extrusionOk="0">
                        <a:moveTo>
                          <a:pt x="125076" y="47851"/>
                        </a:moveTo>
                        <a:cubicBezTo>
                          <a:pt x="120123" y="35469"/>
                          <a:pt x="113551" y="31659"/>
                          <a:pt x="107169" y="31754"/>
                        </a:cubicBezTo>
                        <a:cubicBezTo>
                          <a:pt x="97549" y="31849"/>
                          <a:pt x="89167" y="24706"/>
                          <a:pt x="86881" y="15181"/>
                        </a:cubicBezTo>
                        <a:cubicBezTo>
                          <a:pt x="84595" y="5941"/>
                          <a:pt x="78880" y="-1679"/>
                          <a:pt x="65640" y="322"/>
                        </a:cubicBezTo>
                        <a:cubicBezTo>
                          <a:pt x="51829" y="2417"/>
                          <a:pt x="45352" y="11180"/>
                          <a:pt x="42399" y="20038"/>
                        </a:cubicBezTo>
                        <a:cubicBezTo>
                          <a:pt x="39351" y="29182"/>
                          <a:pt x="30874" y="35088"/>
                          <a:pt x="21444" y="35088"/>
                        </a:cubicBezTo>
                        <a:cubicBezTo>
                          <a:pt x="11253" y="35088"/>
                          <a:pt x="585" y="42994"/>
                          <a:pt x="13" y="75569"/>
                        </a:cubicBezTo>
                        <a:cubicBezTo>
                          <a:pt x="-1035" y="139101"/>
                          <a:pt x="61354" y="207300"/>
                          <a:pt x="61354" y="207300"/>
                        </a:cubicBezTo>
                        <a:cubicBezTo>
                          <a:pt x="61354" y="207300"/>
                          <a:pt x="142126" y="90714"/>
                          <a:pt x="124981" y="4775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48" name="Google Shape;448;p8"/>
                  <p:cNvSpPr/>
                  <p:nvPr/>
                </p:nvSpPr>
                <p:spPr>
                  <a:xfrm>
                    <a:off x="7189755" y="1768391"/>
                    <a:ext cx="176443" cy="1380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6443" h="138014" extrusionOk="0">
                        <a:moveTo>
                          <a:pt x="165640" y="36501"/>
                        </a:moveTo>
                        <a:cubicBezTo>
                          <a:pt x="172879" y="47550"/>
                          <a:pt x="172308" y="55265"/>
                          <a:pt x="168593" y="60599"/>
                        </a:cubicBezTo>
                        <a:cubicBezTo>
                          <a:pt x="163068" y="68600"/>
                          <a:pt x="164211" y="79744"/>
                          <a:pt x="170593" y="86983"/>
                        </a:cubicBezTo>
                        <a:cubicBezTo>
                          <a:pt x="176879" y="94127"/>
                          <a:pt x="179737" y="103176"/>
                          <a:pt x="170688" y="113082"/>
                        </a:cubicBezTo>
                        <a:cubicBezTo>
                          <a:pt x="161163" y="123464"/>
                          <a:pt x="150495" y="124036"/>
                          <a:pt x="141542" y="121464"/>
                        </a:cubicBezTo>
                        <a:cubicBezTo>
                          <a:pt x="132493" y="118892"/>
                          <a:pt x="122777" y="122607"/>
                          <a:pt x="117539" y="130513"/>
                        </a:cubicBezTo>
                        <a:cubicBezTo>
                          <a:pt x="111824" y="139085"/>
                          <a:pt x="99441" y="143562"/>
                          <a:pt x="72581" y="125655"/>
                        </a:cubicBezTo>
                        <a:cubicBezTo>
                          <a:pt x="20384" y="90793"/>
                          <a:pt x="0" y="20"/>
                          <a:pt x="0" y="20"/>
                        </a:cubicBezTo>
                        <a:cubicBezTo>
                          <a:pt x="0" y="20"/>
                          <a:pt x="140303" y="-2075"/>
                          <a:pt x="165545" y="3640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49" name="Google Shape;449;p8"/>
                  <p:cNvSpPr/>
                  <p:nvPr/>
                </p:nvSpPr>
                <p:spPr>
                  <a:xfrm>
                    <a:off x="7189850" y="1649538"/>
                    <a:ext cx="187507" cy="1376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7507" h="137606" extrusionOk="0">
                        <a:moveTo>
                          <a:pt x="120491" y="1"/>
                        </a:moveTo>
                        <a:cubicBezTo>
                          <a:pt x="133636" y="-94"/>
                          <a:pt x="139637" y="4669"/>
                          <a:pt x="142018" y="10574"/>
                        </a:cubicBezTo>
                        <a:cubicBezTo>
                          <a:pt x="145637" y="19623"/>
                          <a:pt x="155353" y="24766"/>
                          <a:pt x="164878" y="23242"/>
                        </a:cubicBezTo>
                        <a:cubicBezTo>
                          <a:pt x="174212" y="21814"/>
                          <a:pt x="183261" y="24290"/>
                          <a:pt x="186500" y="37435"/>
                        </a:cubicBezTo>
                        <a:cubicBezTo>
                          <a:pt x="189833" y="51151"/>
                          <a:pt x="184404" y="60580"/>
                          <a:pt x="177451" y="66867"/>
                        </a:cubicBezTo>
                        <a:cubicBezTo>
                          <a:pt x="170307" y="73153"/>
                          <a:pt x="168116" y="83440"/>
                          <a:pt x="171831" y="92299"/>
                        </a:cubicBezTo>
                        <a:cubicBezTo>
                          <a:pt x="175736" y="101824"/>
                          <a:pt x="172688" y="114873"/>
                          <a:pt x="143256" y="127922"/>
                        </a:cubicBezTo>
                        <a:cubicBezTo>
                          <a:pt x="85915" y="153259"/>
                          <a:pt x="0" y="120874"/>
                          <a:pt x="0" y="120874"/>
                        </a:cubicBezTo>
                        <a:cubicBezTo>
                          <a:pt x="0" y="120874"/>
                          <a:pt x="74962" y="382"/>
                          <a:pt x="120587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50" name="Google Shape;450;p8"/>
                  <p:cNvSpPr/>
                  <p:nvPr/>
                </p:nvSpPr>
                <p:spPr>
                  <a:xfrm>
                    <a:off x="7182555" y="1786223"/>
                    <a:ext cx="15296" cy="18764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296" h="187642" extrusionOk="0">
                        <a:moveTo>
                          <a:pt x="1771" y="187643"/>
                        </a:moveTo>
                        <a:cubicBezTo>
                          <a:pt x="-2896" y="124873"/>
                          <a:pt x="1676" y="61341"/>
                          <a:pt x="15297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51" name="Google Shape;451;p8"/>
                  <p:cNvSpPr/>
                  <p:nvPr/>
                </p:nvSpPr>
                <p:spPr>
                  <a:xfrm>
                    <a:off x="7014972" y="1789556"/>
                    <a:ext cx="161353" cy="833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353" h="83343" extrusionOk="0">
                        <a:moveTo>
                          <a:pt x="161354" y="0"/>
                        </a:moveTo>
                        <a:cubicBezTo>
                          <a:pt x="111823" y="35433"/>
                          <a:pt x="57340" y="63627"/>
                          <a:pt x="0" y="83344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52" name="Google Shape;452;p8"/>
                  <p:cNvSpPr/>
                  <p:nvPr/>
                </p:nvSpPr>
                <p:spPr>
                  <a:xfrm>
                    <a:off x="7007161" y="1681162"/>
                    <a:ext cx="165258" cy="892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258" h="89249" extrusionOk="0">
                        <a:moveTo>
                          <a:pt x="165259" y="89249"/>
                        </a:moveTo>
                        <a:cubicBezTo>
                          <a:pt x="108871" y="62008"/>
                          <a:pt x="53721" y="32290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53" name="Google Shape;453;p8"/>
                  <p:cNvSpPr/>
                  <p:nvPr/>
                </p:nvSpPr>
                <p:spPr>
                  <a:xfrm>
                    <a:off x="7190288" y="1580483"/>
                    <a:ext cx="16041" cy="18507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041" h="185070" extrusionOk="0">
                        <a:moveTo>
                          <a:pt x="229" y="185071"/>
                        </a:moveTo>
                        <a:cubicBezTo>
                          <a:pt x="-1199" y="123063"/>
                          <a:pt x="4039" y="60865"/>
                          <a:pt x="16041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54" name="Google Shape;454;p8"/>
                  <p:cNvSpPr/>
                  <p:nvPr/>
                </p:nvSpPr>
                <p:spPr>
                  <a:xfrm>
                    <a:off x="7204138" y="1688020"/>
                    <a:ext cx="172116" cy="823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2116" h="82391" extrusionOk="0">
                        <a:moveTo>
                          <a:pt x="172117" y="0"/>
                        </a:moveTo>
                        <a:cubicBezTo>
                          <a:pt x="115919" y="29908"/>
                          <a:pt x="58484" y="57436"/>
                          <a:pt x="0" y="82391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55" name="Google Shape;455;p8"/>
                  <p:cNvSpPr/>
                  <p:nvPr/>
                </p:nvSpPr>
                <p:spPr>
                  <a:xfrm>
                    <a:off x="7201947" y="1787652"/>
                    <a:ext cx="157829" cy="943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7829" h="94392" extrusionOk="0">
                        <a:moveTo>
                          <a:pt x="157829" y="94393"/>
                        </a:moveTo>
                        <a:cubicBezTo>
                          <a:pt x="102203" y="68580"/>
                          <a:pt x="49244" y="36862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56" name="Google Shape;456;p8"/>
                  <p:cNvSpPr/>
                  <p:nvPr/>
                </p:nvSpPr>
                <p:spPr>
                  <a:xfrm>
                    <a:off x="7162502" y="1751066"/>
                    <a:ext cx="57783" cy="591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7783" h="59177" extrusionOk="0">
                        <a:moveTo>
                          <a:pt x="54114" y="43730"/>
                        </a:moveTo>
                        <a:cubicBezTo>
                          <a:pt x="57352" y="37824"/>
                          <a:pt x="58495" y="30871"/>
                          <a:pt x="57352" y="24299"/>
                        </a:cubicBezTo>
                        <a:cubicBezTo>
                          <a:pt x="55162" y="11630"/>
                          <a:pt x="43922" y="1248"/>
                          <a:pt x="31349" y="105"/>
                        </a:cubicBezTo>
                        <a:cubicBezTo>
                          <a:pt x="18776" y="-1038"/>
                          <a:pt x="5917" y="7249"/>
                          <a:pt x="1631" y="19346"/>
                        </a:cubicBezTo>
                        <a:cubicBezTo>
                          <a:pt x="-1798" y="29061"/>
                          <a:pt x="393" y="40491"/>
                          <a:pt x="6203" y="48778"/>
                        </a:cubicBezTo>
                        <a:cubicBezTo>
                          <a:pt x="18014" y="65637"/>
                          <a:pt x="44875" y="60589"/>
                          <a:pt x="54114" y="4373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457" name="Google Shape;457;p8"/>
                <p:cNvGrpSpPr/>
                <p:nvPr/>
              </p:nvGrpSpPr>
              <p:grpSpPr>
                <a:xfrm flipH="1">
                  <a:off x="142526" y="1819965"/>
                  <a:ext cx="350137" cy="387862"/>
                  <a:chOff x="7880155" y="2962994"/>
                  <a:chExt cx="368371" cy="388990"/>
                </a:xfrm>
              </p:grpSpPr>
              <p:sp>
                <p:nvSpPr>
                  <p:cNvPr id="458" name="Google Shape;458;p8"/>
                  <p:cNvSpPr/>
                  <p:nvPr/>
                </p:nvSpPr>
                <p:spPr>
                  <a:xfrm>
                    <a:off x="7997242" y="3148393"/>
                    <a:ext cx="125023" cy="203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023" h="203591" extrusionOk="0">
                        <a:moveTo>
                          <a:pt x="2329" y="156591"/>
                        </a:moveTo>
                        <a:cubicBezTo>
                          <a:pt x="7186" y="168688"/>
                          <a:pt x="13663" y="172403"/>
                          <a:pt x="19855" y="172403"/>
                        </a:cubicBezTo>
                        <a:cubicBezTo>
                          <a:pt x="29284" y="172307"/>
                          <a:pt x="37571" y="179356"/>
                          <a:pt x="39762" y="188690"/>
                        </a:cubicBezTo>
                        <a:cubicBezTo>
                          <a:pt x="41953" y="197834"/>
                          <a:pt x="47667" y="205264"/>
                          <a:pt x="60622" y="203264"/>
                        </a:cubicBezTo>
                        <a:cubicBezTo>
                          <a:pt x="74147" y="201168"/>
                          <a:pt x="80529" y="192596"/>
                          <a:pt x="83482" y="183833"/>
                        </a:cubicBezTo>
                        <a:cubicBezTo>
                          <a:pt x="86434" y="174879"/>
                          <a:pt x="94721" y="169069"/>
                          <a:pt x="104056" y="169069"/>
                        </a:cubicBezTo>
                        <a:cubicBezTo>
                          <a:pt x="114057" y="169069"/>
                          <a:pt x="124534" y="161354"/>
                          <a:pt x="125011" y="129350"/>
                        </a:cubicBezTo>
                        <a:cubicBezTo>
                          <a:pt x="126058" y="66961"/>
                          <a:pt x="64813" y="0"/>
                          <a:pt x="64813" y="0"/>
                        </a:cubicBezTo>
                        <a:cubicBezTo>
                          <a:pt x="64813" y="0"/>
                          <a:pt x="-14435" y="114491"/>
                          <a:pt x="2329" y="15668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59" name="Google Shape;459;p8"/>
                  <p:cNvSpPr/>
                  <p:nvPr/>
                </p:nvSpPr>
                <p:spPr>
                  <a:xfrm>
                    <a:off x="7891016" y="3148182"/>
                    <a:ext cx="173420" cy="135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3420" h="135633" extrusionOk="0">
                        <a:moveTo>
                          <a:pt x="10733" y="35930"/>
                        </a:moveTo>
                        <a:cubicBezTo>
                          <a:pt x="3589" y="46788"/>
                          <a:pt x="4256" y="54408"/>
                          <a:pt x="7780" y="59552"/>
                        </a:cubicBezTo>
                        <a:cubicBezTo>
                          <a:pt x="13209" y="67458"/>
                          <a:pt x="12067" y="78316"/>
                          <a:pt x="5780" y="85460"/>
                        </a:cubicBezTo>
                        <a:cubicBezTo>
                          <a:pt x="-411" y="92413"/>
                          <a:pt x="-3269" y="101367"/>
                          <a:pt x="5685" y="111082"/>
                        </a:cubicBezTo>
                        <a:cubicBezTo>
                          <a:pt x="15019" y="121274"/>
                          <a:pt x="25592" y="121845"/>
                          <a:pt x="34355" y="119274"/>
                        </a:cubicBezTo>
                        <a:cubicBezTo>
                          <a:pt x="43309" y="116702"/>
                          <a:pt x="52738" y="120417"/>
                          <a:pt x="57977" y="128227"/>
                        </a:cubicBezTo>
                        <a:cubicBezTo>
                          <a:pt x="63597" y="136704"/>
                          <a:pt x="75789" y="141086"/>
                          <a:pt x="102173" y="123465"/>
                        </a:cubicBezTo>
                        <a:cubicBezTo>
                          <a:pt x="153513" y="89270"/>
                          <a:pt x="173420" y="21"/>
                          <a:pt x="173420" y="21"/>
                        </a:cubicBezTo>
                        <a:cubicBezTo>
                          <a:pt x="173420" y="21"/>
                          <a:pt x="35593" y="-2075"/>
                          <a:pt x="10828" y="3583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60" name="Google Shape;460;p8"/>
                  <p:cNvSpPr/>
                  <p:nvPr/>
                </p:nvSpPr>
                <p:spPr>
                  <a:xfrm>
                    <a:off x="7880155" y="3031426"/>
                    <a:ext cx="184185" cy="135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4185" h="135190" extrusionOk="0">
                        <a:moveTo>
                          <a:pt x="65790" y="95"/>
                        </a:moveTo>
                        <a:cubicBezTo>
                          <a:pt x="52931" y="0"/>
                          <a:pt x="47025" y="4667"/>
                          <a:pt x="44739" y="10478"/>
                        </a:cubicBezTo>
                        <a:cubicBezTo>
                          <a:pt x="41215" y="19431"/>
                          <a:pt x="31595" y="24384"/>
                          <a:pt x="22260" y="22955"/>
                        </a:cubicBezTo>
                        <a:cubicBezTo>
                          <a:pt x="13116" y="21527"/>
                          <a:pt x="4258" y="24003"/>
                          <a:pt x="1020" y="36862"/>
                        </a:cubicBezTo>
                        <a:cubicBezTo>
                          <a:pt x="-2314" y="50387"/>
                          <a:pt x="3020" y="59627"/>
                          <a:pt x="9878" y="65723"/>
                        </a:cubicBezTo>
                        <a:cubicBezTo>
                          <a:pt x="16831" y="71914"/>
                          <a:pt x="19022" y="82010"/>
                          <a:pt x="15402" y="90678"/>
                        </a:cubicBezTo>
                        <a:cubicBezTo>
                          <a:pt x="11497" y="100108"/>
                          <a:pt x="14545" y="112871"/>
                          <a:pt x="43501" y="125635"/>
                        </a:cubicBezTo>
                        <a:cubicBezTo>
                          <a:pt x="99794" y="150590"/>
                          <a:pt x="184185" y="118777"/>
                          <a:pt x="184185" y="118777"/>
                        </a:cubicBezTo>
                        <a:cubicBezTo>
                          <a:pt x="184185" y="118777"/>
                          <a:pt x="110557" y="476"/>
                          <a:pt x="65790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61" name="Google Shape;461;p8"/>
                  <p:cNvSpPr/>
                  <p:nvPr/>
                </p:nvSpPr>
                <p:spPr>
                  <a:xfrm>
                    <a:off x="8010416" y="2962994"/>
                    <a:ext cx="125023" cy="203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023" h="203591" extrusionOk="0">
                        <a:moveTo>
                          <a:pt x="122695" y="47001"/>
                        </a:moveTo>
                        <a:cubicBezTo>
                          <a:pt x="117837" y="34904"/>
                          <a:pt x="111361" y="31189"/>
                          <a:pt x="105169" y="31189"/>
                        </a:cubicBezTo>
                        <a:cubicBezTo>
                          <a:pt x="95740" y="31284"/>
                          <a:pt x="87453" y="24236"/>
                          <a:pt x="85262" y="14901"/>
                        </a:cubicBezTo>
                        <a:cubicBezTo>
                          <a:pt x="83071" y="5757"/>
                          <a:pt x="77356" y="-1672"/>
                          <a:pt x="64402" y="328"/>
                        </a:cubicBezTo>
                        <a:cubicBezTo>
                          <a:pt x="50877" y="2424"/>
                          <a:pt x="44495" y="10996"/>
                          <a:pt x="41542" y="19759"/>
                        </a:cubicBezTo>
                        <a:cubicBezTo>
                          <a:pt x="38590" y="28713"/>
                          <a:pt x="30303" y="34523"/>
                          <a:pt x="20968" y="34523"/>
                        </a:cubicBezTo>
                        <a:cubicBezTo>
                          <a:pt x="10967" y="34523"/>
                          <a:pt x="490" y="42238"/>
                          <a:pt x="13" y="74242"/>
                        </a:cubicBezTo>
                        <a:cubicBezTo>
                          <a:pt x="-1034" y="136631"/>
                          <a:pt x="60211" y="203592"/>
                          <a:pt x="60211" y="203592"/>
                        </a:cubicBezTo>
                        <a:cubicBezTo>
                          <a:pt x="60211" y="203592"/>
                          <a:pt x="139459" y="89101"/>
                          <a:pt x="122695" y="4690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62" name="Google Shape;462;p8"/>
                  <p:cNvSpPr/>
                  <p:nvPr/>
                </p:nvSpPr>
                <p:spPr>
                  <a:xfrm>
                    <a:off x="8064246" y="3148182"/>
                    <a:ext cx="173419" cy="135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3419" h="135633" extrusionOk="0">
                        <a:moveTo>
                          <a:pt x="162687" y="35930"/>
                        </a:moveTo>
                        <a:cubicBezTo>
                          <a:pt x="169831" y="46788"/>
                          <a:pt x="169164" y="54408"/>
                          <a:pt x="165640" y="59552"/>
                        </a:cubicBezTo>
                        <a:cubicBezTo>
                          <a:pt x="160210" y="67458"/>
                          <a:pt x="161353" y="78316"/>
                          <a:pt x="167640" y="85460"/>
                        </a:cubicBezTo>
                        <a:cubicBezTo>
                          <a:pt x="173831" y="92413"/>
                          <a:pt x="176689" y="101367"/>
                          <a:pt x="167735" y="111082"/>
                        </a:cubicBezTo>
                        <a:cubicBezTo>
                          <a:pt x="158401" y="121274"/>
                          <a:pt x="147828" y="121845"/>
                          <a:pt x="139065" y="119274"/>
                        </a:cubicBezTo>
                        <a:cubicBezTo>
                          <a:pt x="130111" y="116702"/>
                          <a:pt x="120682" y="120417"/>
                          <a:pt x="115443" y="128227"/>
                        </a:cubicBezTo>
                        <a:cubicBezTo>
                          <a:pt x="109823" y="136704"/>
                          <a:pt x="97631" y="141086"/>
                          <a:pt x="71247" y="123465"/>
                        </a:cubicBezTo>
                        <a:cubicBezTo>
                          <a:pt x="19907" y="89270"/>
                          <a:pt x="0" y="21"/>
                          <a:pt x="0" y="21"/>
                        </a:cubicBezTo>
                        <a:cubicBezTo>
                          <a:pt x="0" y="21"/>
                          <a:pt x="137826" y="-2075"/>
                          <a:pt x="162592" y="3583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63" name="Google Shape;463;p8"/>
                  <p:cNvSpPr/>
                  <p:nvPr/>
                </p:nvSpPr>
                <p:spPr>
                  <a:xfrm>
                    <a:off x="8064341" y="3031426"/>
                    <a:ext cx="184185" cy="135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4185" h="135190" extrusionOk="0">
                        <a:moveTo>
                          <a:pt x="118396" y="95"/>
                        </a:moveTo>
                        <a:cubicBezTo>
                          <a:pt x="131254" y="0"/>
                          <a:pt x="137160" y="4667"/>
                          <a:pt x="139446" y="10478"/>
                        </a:cubicBezTo>
                        <a:cubicBezTo>
                          <a:pt x="142970" y="19431"/>
                          <a:pt x="152591" y="24384"/>
                          <a:pt x="161925" y="22955"/>
                        </a:cubicBezTo>
                        <a:cubicBezTo>
                          <a:pt x="171069" y="21527"/>
                          <a:pt x="179927" y="24003"/>
                          <a:pt x="183166" y="36862"/>
                        </a:cubicBezTo>
                        <a:cubicBezTo>
                          <a:pt x="186500" y="50387"/>
                          <a:pt x="181166" y="59627"/>
                          <a:pt x="174308" y="65723"/>
                        </a:cubicBezTo>
                        <a:cubicBezTo>
                          <a:pt x="167354" y="71914"/>
                          <a:pt x="165163" y="82010"/>
                          <a:pt x="168783" y="90678"/>
                        </a:cubicBezTo>
                        <a:cubicBezTo>
                          <a:pt x="172688" y="100108"/>
                          <a:pt x="169640" y="112871"/>
                          <a:pt x="140684" y="125635"/>
                        </a:cubicBezTo>
                        <a:cubicBezTo>
                          <a:pt x="84392" y="150590"/>
                          <a:pt x="0" y="118777"/>
                          <a:pt x="0" y="118777"/>
                        </a:cubicBezTo>
                        <a:cubicBezTo>
                          <a:pt x="0" y="118777"/>
                          <a:pt x="73628" y="476"/>
                          <a:pt x="118396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64" name="Google Shape;464;p8"/>
                  <p:cNvSpPr/>
                  <p:nvPr/>
                </p:nvSpPr>
                <p:spPr>
                  <a:xfrm>
                    <a:off x="8057273" y="3165729"/>
                    <a:ext cx="15069" cy="18430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69" h="184308" extrusionOk="0">
                        <a:moveTo>
                          <a:pt x="1734" y="184309"/>
                        </a:moveTo>
                        <a:cubicBezTo>
                          <a:pt x="-2838" y="122682"/>
                          <a:pt x="1639" y="60293"/>
                          <a:pt x="15069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65" name="Google Shape;465;p8"/>
                  <p:cNvSpPr/>
                  <p:nvPr/>
                </p:nvSpPr>
                <p:spPr>
                  <a:xfrm>
                    <a:off x="7892605" y="3169062"/>
                    <a:ext cx="158496" cy="818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8496" h="81819" extrusionOk="0">
                        <a:moveTo>
                          <a:pt x="158496" y="0"/>
                        </a:moveTo>
                        <a:cubicBezTo>
                          <a:pt x="109919" y="34766"/>
                          <a:pt x="56388" y="62484"/>
                          <a:pt x="0" y="8182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66" name="Google Shape;466;p8"/>
                  <p:cNvSpPr/>
                  <p:nvPr/>
                </p:nvSpPr>
                <p:spPr>
                  <a:xfrm>
                    <a:off x="7884985" y="3062573"/>
                    <a:ext cx="162305" cy="876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2305" h="87629" extrusionOk="0">
                        <a:moveTo>
                          <a:pt x="162306" y="87630"/>
                        </a:moveTo>
                        <a:cubicBezTo>
                          <a:pt x="106966" y="60865"/>
                          <a:pt x="52768" y="31623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67" name="Google Shape;467;p8"/>
                  <p:cNvSpPr/>
                  <p:nvPr/>
                </p:nvSpPr>
                <p:spPr>
                  <a:xfrm>
                    <a:off x="8064778" y="2963703"/>
                    <a:ext cx="15755" cy="18173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755" h="181737" extrusionOk="0">
                        <a:moveTo>
                          <a:pt x="230" y="181737"/>
                        </a:moveTo>
                        <a:cubicBezTo>
                          <a:pt x="-1199" y="120872"/>
                          <a:pt x="4040" y="59722"/>
                          <a:pt x="15756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68" name="Google Shape;468;p8"/>
                  <p:cNvSpPr/>
                  <p:nvPr/>
                </p:nvSpPr>
                <p:spPr>
                  <a:xfrm>
                    <a:off x="8078342" y="3069336"/>
                    <a:ext cx="169068" cy="8096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9068" h="80962" extrusionOk="0">
                        <a:moveTo>
                          <a:pt x="169069" y="0"/>
                        </a:moveTo>
                        <a:cubicBezTo>
                          <a:pt x="113824" y="29337"/>
                          <a:pt x="57436" y="56388"/>
                          <a:pt x="0" y="80963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69" name="Google Shape;469;p8"/>
                  <p:cNvSpPr/>
                  <p:nvPr/>
                </p:nvSpPr>
                <p:spPr>
                  <a:xfrm>
                    <a:off x="8076342" y="3167062"/>
                    <a:ext cx="154971" cy="927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4971" h="92773" extrusionOk="0">
                        <a:moveTo>
                          <a:pt x="154972" y="92774"/>
                        </a:moveTo>
                        <a:cubicBezTo>
                          <a:pt x="100298" y="67437"/>
                          <a:pt x="48292" y="36290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70" name="Google Shape;470;p8"/>
                  <p:cNvSpPr/>
                  <p:nvPr/>
                </p:nvSpPr>
                <p:spPr>
                  <a:xfrm>
                    <a:off x="8037465" y="3131237"/>
                    <a:ext cx="56740" cy="581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740" h="58148" extrusionOk="0">
                        <a:moveTo>
                          <a:pt x="53165" y="42969"/>
                        </a:moveTo>
                        <a:cubicBezTo>
                          <a:pt x="56308" y="37254"/>
                          <a:pt x="57451" y="30301"/>
                          <a:pt x="56308" y="23824"/>
                        </a:cubicBezTo>
                        <a:cubicBezTo>
                          <a:pt x="54117" y="11441"/>
                          <a:pt x="43163" y="1154"/>
                          <a:pt x="30781" y="106"/>
                        </a:cubicBezTo>
                        <a:cubicBezTo>
                          <a:pt x="18398" y="-1037"/>
                          <a:pt x="5825" y="7155"/>
                          <a:pt x="1634" y="18966"/>
                        </a:cubicBezTo>
                        <a:cubicBezTo>
                          <a:pt x="-1794" y="28491"/>
                          <a:pt x="396" y="39730"/>
                          <a:pt x="6111" y="47922"/>
                        </a:cubicBezTo>
                        <a:cubicBezTo>
                          <a:pt x="17732" y="64495"/>
                          <a:pt x="44116" y="59542"/>
                          <a:pt x="53165" y="42969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471" name="Google Shape;471;p8"/>
                <p:cNvGrpSpPr/>
                <p:nvPr/>
              </p:nvGrpSpPr>
              <p:grpSpPr>
                <a:xfrm flipH="1">
                  <a:off x="9774" y="430827"/>
                  <a:ext cx="252956" cy="306479"/>
                  <a:chOff x="8122062" y="1569816"/>
                  <a:chExt cx="266129" cy="307370"/>
                </a:xfrm>
              </p:grpSpPr>
              <p:sp>
                <p:nvSpPr>
                  <p:cNvPr id="472" name="Google Shape;472;p8"/>
                  <p:cNvSpPr/>
                  <p:nvPr/>
                </p:nvSpPr>
                <p:spPr>
                  <a:xfrm>
                    <a:off x="8273319" y="1760696"/>
                    <a:ext cx="74866" cy="1142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4866" h="114232" extrusionOk="0">
                        <a:moveTo>
                          <a:pt x="0" y="54197"/>
                        </a:moveTo>
                        <a:cubicBezTo>
                          <a:pt x="0" y="54197"/>
                          <a:pt x="-381" y="86963"/>
                          <a:pt x="24194" y="101918"/>
                        </a:cubicBezTo>
                        <a:cubicBezTo>
                          <a:pt x="48768" y="116872"/>
                          <a:pt x="74867" y="114014"/>
                          <a:pt x="74867" y="114014"/>
                        </a:cubicBezTo>
                        <a:cubicBezTo>
                          <a:pt x="74867" y="114014"/>
                          <a:pt x="46673" y="90869"/>
                          <a:pt x="50483" y="55245"/>
                        </a:cubicBezTo>
                        <a:cubicBezTo>
                          <a:pt x="54293" y="19622"/>
                          <a:pt x="37434" y="0"/>
                          <a:pt x="37434" y="0"/>
                        </a:cubicBezTo>
                        <a:lnTo>
                          <a:pt x="0" y="54102"/>
                        </a:ln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73" name="Google Shape;473;p8"/>
                  <p:cNvSpPr/>
                  <p:nvPr/>
                </p:nvSpPr>
                <p:spPr>
                  <a:xfrm>
                    <a:off x="8159781" y="1760696"/>
                    <a:ext cx="74866" cy="1142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4866" h="114232" extrusionOk="0">
                        <a:moveTo>
                          <a:pt x="74866" y="54197"/>
                        </a:moveTo>
                        <a:cubicBezTo>
                          <a:pt x="74866" y="54197"/>
                          <a:pt x="75247" y="86963"/>
                          <a:pt x="50673" y="101918"/>
                        </a:cubicBezTo>
                        <a:cubicBezTo>
                          <a:pt x="26098" y="116872"/>
                          <a:pt x="0" y="114014"/>
                          <a:pt x="0" y="114014"/>
                        </a:cubicBezTo>
                        <a:cubicBezTo>
                          <a:pt x="0" y="114014"/>
                          <a:pt x="28194" y="90869"/>
                          <a:pt x="24384" y="55245"/>
                        </a:cubicBezTo>
                        <a:cubicBezTo>
                          <a:pt x="20574" y="19622"/>
                          <a:pt x="37433" y="0"/>
                          <a:pt x="37433" y="0"/>
                        </a:cubicBezTo>
                        <a:lnTo>
                          <a:pt x="74866" y="54102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74" name="Google Shape;474;p8"/>
                  <p:cNvSpPr/>
                  <p:nvPr/>
                </p:nvSpPr>
                <p:spPr>
                  <a:xfrm>
                    <a:off x="8300431" y="1626679"/>
                    <a:ext cx="87759" cy="23118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7759" h="231182" extrusionOk="0">
                        <a:moveTo>
                          <a:pt x="33372" y="0"/>
                        </a:moveTo>
                        <a:cubicBezTo>
                          <a:pt x="33372" y="0"/>
                          <a:pt x="79569" y="51816"/>
                          <a:pt x="64805" y="134779"/>
                        </a:cubicBezTo>
                        <a:cubicBezTo>
                          <a:pt x="50041" y="217742"/>
                          <a:pt x="87760" y="229171"/>
                          <a:pt x="87760" y="229171"/>
                        </a:cubicBezTo>
                        <a:cubicBezTo>
                          <a:pt x="87760" y="229171"/>
                          <a:pt x="5178" y="249460"/>
                          <a:pt x="416" y="161163"/>
                        </a:cubicBezTo>
                        <a:cubicBezTo>
                          <a:pt x="-4347" y="72771"/>
                          <a:pt x="33372" y="0"/>
                          <a:pt x="33372" y="0"/>
                        </a:cubicBez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75" name="Google Shape;475;p8"/>
                  <p:cNvSpPr/>
                  <p:nvPr/>
                </p:nvSpPr>
                <p:spPr>
                  <a:xfrm>
                    <a:off x="8122062" y="1626298"/>
                    <a:ext cx="86169" cy="2319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6169" h="231940" extrusionOk="0">
                        <a:moveTo>
                          <a:pt x="49721" y="0"/>
                        </a:moveTo>
                        <a:cubicBezTo>
                          <a:pt x="49721" y="0"/>
                          <a:pt x="4572" y="52768"/>
                          <a:pt x="21050" y="135445"/>
                        </a:cubicBezTo>
                        <a:cubicBezTo>
                          <a:pt x="37529" y="218122"/>
                          <a:pt x="0" y="230314"/>
                          <a:pt x="0" y="230314"/>
                        </a:cubicBezTo>
                        <a:cubicBezTo>
                          <a:pt x="0" y="230314"/>
                          <a:pt x="82963" y="248888"/>
                          <a:pt x="86011" y="160496"/>
                        </a:cubicBezTo>
                        <a:cubicBezTo>
                          <a:pt x="88963" y="72104"/>
                          <a:pt x="49721" y="95"/>
                          <a:pt x="49721" y="95"/>
                        </a:cubicBez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76" name="Google Shape;476;p8"/>
                  <p:cNvSpPr/>
                  <p:nvPr/>
                </p:nvSpPr>
                <p:spPr>
                  <a:xfrm>
                    <a:off x="8161881" y="1569816"/>
                    <a:ext cx="186210" cy="30737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210" h="307370" extrusionOk="0">
                        <a:moveTo>
                          <a:pt x="68100" y="3713"/>
                        </a:moveTo>
                        <a:cubicBezTo>
                          <a:pt x="79149" y="-97"/>
                          <a:pt x="90960" y="-954"/>
                          <a:pt x="102485" y="1046"/>
                        </a:cubicBezTo>
                        <a:cubicBezTo>
                          <a:pt x="130107" y="5713"/>
                          <a:pt x="181352" y="24859"/>
                          <a:pt x="185924" y="102868"/>
                        </a:cubicBezTo>
                        <a:cubicBezTo>
                          <a:pt x="192305" y="210120"/>
                          <a:pt x="90007" y="307370"/>
                          <a:pt x="90007" y="307370"/>
                        </a:cubicBezTo>
                        <a:cubicBezTo>
                          <a:pt x="90007" y="307370"/>
                          <a:pt x="2853" y="204119"/>
                          <a:pt x="91" y="115537"/>
                        </a:cubicBezTo>
                        <a:cubicBezTo>
                          <a:pt x="-2290" y="38765"/>
                          <a:pt x="42668" y="12476"/>
                          <a:pt x="68100" y="3808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77" name="Google Shape;477;p8"/>
                  <p:cNvSpPr/>
                  <p:nvPr/>
                </p:nvSpPr>
                <p:spPr>
                  <a:xfrm>
                    <a:off x="8252078" y="1598866"/>
                    <a:ext cx="77543" cy="2781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543" h="278129" extrusionOk="0">
                        <a:moveTo>
                          <a:pt x="0" y="278130"/>
                        </a:moveTo>
                        <a:cubicBezTo>
                          <a:pt x="21431" y="252222"/>
                          <a:pt x="37052" y="221742"/>
                          <a:pt x="48292" y="189833"/>
                        </a:cubicBezTo>
                        <a:cubicBezTo>
                          <a:pt x="59627" y="158020"/>
                          <a:pt x="66675" y="124777"/>
                          <a:pt x="72581" y="91440"/>
                        </a:cubicBezTo>
                        <a:cubicBezTo>
                          <a:pt x="75248" y="76105"/>
                          <a:pt x="77724" y="60674"/>
                          <a:pt x="77534" y="45053"/>
                        </a:cubicBezTo>
                        <a:cubicBezTo>
                          <a:pt x="77343" y="29432"/>
                          <a:pt x="74581" y="13716"/>
                          <a:pt x="67247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78" name="Google Shape;478;p8"/>
                  <p:cNvSpPr/>
                  <p:nvPr/>
                </p:nvSpPr>
                <p:spPr>
                  <a:xfrm>
                    <a:off x="8177946" y="1596294"/>
                    <a:ext cx="73941" cy="2807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3941" h="280796" extrusionOk="0">
                        <a:moveTo>
                          <a:pt x="73942" y="280797"/>
                        </a:moveTo>
                        <a:cubicBezTo>
                          <a:pt x="50224" y="235649"/>
                          <a:pt x="31556" y="187071"/>
                          <a:pt x="15744" y="138493"/>
                        </a:cubicBezTo>
                        <a:cubicBezTo>
                          <a:pt x="8315" y="115824"/>
                          <a:pt x="1837" y="92678"/>
                          <a:pt x="313" y="68866"/>
                        </a:cubicBezTo>
                        <a:cubicBezTo>
                          <a:pt x="-1210" y="45053"/>
                          <a:pt x="2695" y="20383"/>
                          <a:pt x="14887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79" name="Google Shape;479;p8"/>
                  <p:cNvSpPr/>
                  <p:nvPr/>
                </p:nvSpPr>
                <p:spPr>
                  <a:xfrm>
                    <a:off x="8348472" y="1677447"/>
                    <a:ext cx="39719" cy="1784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719" h="178403" extrusionOk="0">
                        <a:moveTo>
                          <a:pt x="39719" y="178403"/>
                        </a:moveTo>
                        <a:cubicBezTo>
                          <a:pt x="23431" y="174117"/>
                          <a:pt x="9715" y="162020"/>
                          <a:pt x="4667" y="145733"/>
                        </a:cubicBezTo>
                        <a:cubicBezTo>
                          <a:pt x="-381" y="129445"/>
                          <a:pt x="476" y="111919"/>
                          <a:pt x="2762" y="94964"/>
                        </a:cubicBezTo>
                        <a:cubicBezTo>
                          <a:pt x="4953" y="78010"/>
                          <a:pt x="8477" y="61246"/>
                          <a:pt x="8382" y="44101"/>
                        </a:cubicBezTo>
                        <a:cubicBezTo>
                          <a:pt x="8382" y="29051"/>
                          <a:pt x="5429" y="14002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80" name="Google Shape;480;p8"/>
                  <p:cNvSpPr/>
                  <p:nvPr/>
                </p:nvSpPr>
                <p:spPr>
                  <a:xfrm>
                    <a:off x="8122062" y="1671066"/>
                    <a:ext cx="39242" cy="1855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242" h="185546" extrusionOk="0">
                        <a:moveTo>
                          <a:pt x="0" y="185547"/>
                        </a:moveTo>
                        <a:cubicBezTo>
                          <a:pt x="13145" y="181737"/>
                          <a:pt x="23336" y="171164"/>
                          <a:pt x="28480" y="158305"/>
                        </a:cubicBezTo>
                        <a:cubicBezTo>
                          <a:pt x="33623" y="145447"/>
                          <a:pt x="34290" y="131159"/>
                          <a:pt x="33433" y="117348"/>
                        </a:cubicBezTo>
                        <a:cubicBezTo>
                          <a:pt x="32576" y="103537"/>
                          <a:pt x="30385" y="89725"/>
                          <a:pt x="29813" y="75914"/>
                        </a:cubicBezTo>
                        <a:cubicBezTo>
                          <a:pt x="28956" y="54673"/>
                          <a:pt x="32195" y="20002"/>
                          <a:pt x="39243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81" name="Google Shape;481;p8"/>
                  <p:cNvSpPr/>
                  <p:nvPr/>
                </p:nvSpPr>
                <p:spPr>
                  <a:xfrm>
                    <a:off x="8161400" y="1811369"/>
                    <a:ext cx="44291" cy="626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291" h="62674" extrusionOk="0">
                        <a:moveTo>
                          <a:pt x="0" y="62675"/>
                        </a:moveTo>
                        <a:cubicBezTo>
                          <a:pt x="24955" y="51530"/>
                          <a:pt x="41338" y="27432"/>
                          <a:pt x="44291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82" name="Google Shape;482;p8"/>
                  <p:cNvSpPr/>
                  <p:nvPr/>
                </p:nvSpPr>
                <p:spPr>
                  <a:xfrm>
                    <a:off x="8303704" y="1815179"/>
                    <a:ext cx="44386" cy="595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386" h="59531" extrusionOk="0">
                        <a:moveTo>
                          <a:pt x="44387" y="59531"/>
                        </a:moveTo>
                        <a:cubicBezTo>
                          <a:pt x="21241" y="48577"/>
                          <a:pt x="2762" y="25813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483" name="Google Shape;483;p8"/>
                <p:cNvGrpSpPr/>
                <p:nvPr/>
              </p:nvGrpSpPr>
              <p:grpSpPr>
                <a:xfrm flipH="1">
                  <a:off x="1805178" y="456225"/>
                  <a:ext cx="299913" cy="325529"/>
                  <a:chOff x="6183755" y="1595288"/>
                  <a:chExt cx="315532" cy="326476"/>
                </a:xfrm>
              </p:grpSpPr>
              <p:sp>
                <p:nvSpPr>
                  <p:cNvPr id="484" name="Google Shape;484;p8"/>
                  <p:cNvSpPr/>
                  <p:nvPr/>
                </p:nvSpPr>
                <p:spPr>
                  <a:xfrm>
                    <a:off x="6379464" y="1724120"/>
                    <a:ext cx="101631" cy="864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1631" h="86468" extrusionOk="0">
                        <a:moveTo>
                          <a:pt x="6477" y="65723"/>
                        </a:moveTo>
                        <a:cubicBezTo>
                          <a:pt x="6477" y="65723"/>
                          <a:pt x="27337" y="90773"/>
                          <a:pt x="55531" y="85820"/>
                        </a:cubicBezTo>
                        <a:cubicBezTo>
                          <a:pt x="83725" y="80867"/>
                          <a:pt x="101632" y="61341"/>
                          <a:pt x="101632" y="61341"/>
                        </a:cubicBezTo>
                        <a:cubicBezTo>
                          <a:pt x="101632" y="61341"/>
                          <a:pt x="65437" y="62579"/>
                          <a:pt x="45434" y="33052"/>
                        </a:cubicBezTo>
                        <a:cubicBezTo>
                          <a:pt x="25432" y="3524"/>
                          <a:pt x="0" y="0"/>
                          <a:pt x="0" y="0"/>
                        </a:cubicBezTo>
                        <a:lnTo>
                          <a:pt x="6477" y="65818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85" name="Google Shape;485;p8"/>
                  <p:cNvSpPr/>
                  <p:nvPr/>
                </p:nvSpPr>
                <p:spPr>
                  <a:xfrm>
                    <a:off x="6293548" y="1799272"/>
                    <a:ext cx="77727" cy="1111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727" h="111156" extrusionOk="0">
                        <a:moveTo>
                          <a:pt x="63151" y="16192"/>
                        </a:moveTo>
                        <a:cubicBezTo>
                          <a:pt x="63151" y="16192"/>
                          <a:pt x="84487" y="40767"/>
                          <a:pt x="75534" y="68390"/>
                        </a:cubicBezTo>
                        <a:cubicBezTo>
                          <a:pt x="66580" y="96012"/>
                          <a:pt x="45053" y="111157"/>
                          <a:pt x="45053" y="111157"/>
                        </a:cubicBezTo>
                        <a:cubicBezTo>
                          <a:pt x="45053" y="111157"/>
                          <a:pt x="51530" y="74867"/>
                          <a:pt x="25622" y="50482"/>
                        </a:cubicBezTo>
                        <a:cubicBezTo>
                          <a:pt x="-190" y="26098"/>
                          <a:pt x="0" y="0"/>
                          <a:pt x="0" y="0"/>
                        </a:cubicBezTo>
                        <a:lnTo>
                          <a:pt x="63151" y="16097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86" name="Google Shape;486;p8"/>
                  <p:cNvSpPr/>
                  <p:nvPr/>
                </p:nvSpPr>
                <p:spPr>
                  <a:xfrm>
                    <a:off x="6310693" y="1607153"/>
                    <a:ext cx="188594" cy="170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8594" h="170539" extrusionOk="0">
                        <a:moveTo>
                          <a:pt x="0" y="0"/>
                        </a:moveTo>
                        <a:cubicBezTo>
                          <a:pt x="0" y="0"/>
                          <a:pt x="68294" y="8477"/>
                          <a:pt x="110490" y="81058"/>
                        </a:cubicBezTo>
                        <a:cubicBezTo>
                          <a:pt x="152781" y="153638"/>
                          <a:pt x="188595" y="137255"/>
                          <a:pt x="188595" y="137255"/>
                        </a:cubicBezTo>
                        <a:cubicBezTo>
                          <a:pt x="188595" y="137255"/>
                          <a:pt x="139160" y="207550"/>
                          <a:pt x="78676" y="143828"/>
                        </a:cubicBezTo>
                        <a:cubicBezTo>
                          <a:pt x="18193" y="80105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87" name="Google Shape;487;p8"/>
                  <p:cNvSpPr/>
                  <p:nvPr/>
                </p:nvSpPr>
                <p:spPr>
                  <a:xfrm>
                    <a:off x="6187821" y="1714500"/>
                    <a:ext cx="150679" cy="20726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679" h="207264" extrusionOk="0">
                        <a:moveTo>
                          <a:pt x="0" y="0"/>
                        </a:moveTo>
                        <a:cubicBezTo>
                          <a:pt x="0" y="0"/>
                          <a:pt x="-191" y="69913"/>
                          <a:pt x="65437" y="121539"/>
                        </a:cubicBezTo>
                        <a:cubicBezTo>
                          <a:pt x="131064" y="173165"/>
                          <a:pt x="110585" y="207264"/>
                          <a:pt x="110585" y="207264"/>
                        </a:cubicBezTo>
                        <a:cubicBezTo>
                          <a:pt x="110585" y="207264"/>
                          <a:pt x="185356" y="166211"/>
                          <a:pt x="130683" y="97346"/>
                        </a:cubicBezTo>
                        <a:cubicBezTo>
                          <a:pt x="76009" y="2848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88" name="Google Shape;488;p8"/>
                  <p:cNvSpPr/>
                  <p:nvPr/>
                </p:nvSpPr>
                <p:spPr>
                  <a:xfrm>
                    <a:off x="6183755" y="1595288"/>
                    <a:ext cx="227221" cy="2558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7221" h="255894" extrusionOk="0">
                        <a:moveTo>
                          <a:pt x="14067" y="40630"/>
                        </a:moveTo>
                        <a:cubicBezTo>
                          <a:pt x="19972" y="30438"/>
                          <a:pt x="28449" y="21961"/>
                          <a:pt x="38355" y="15770"/>
                        </a:cubicBezTo>
                        <a:cubicBezTo>
                          <a:pt x="62263" y="911"/>
                          <a:pt x="113317" y="-18616"/>
                          <a:pt x="167038" y="37391"/>
                        </a:cubicBezTo>
                        <a:cubicBezTo>
                          <a:pt x="240857" y="114353"/>
                          <a:pt x="225998" y="255895"/>
                          <a:pt x="225998" y="255895"/>
                        </a:cubicBezTo>
                        <a:cubicBezTo>
                          <a:pt x="225998" y="255895"/>
                          <a:pt x="93600" y="235702"/>
                          <a:pt x="34545" y="170456"/>
                        </a:cubicBezTo>
                        <a:cubicBezTo>
                          <a:pt x="-16604" y="113972"/>
                          <a:pt x="446" y="64252"/>
                          <a:pt x="14067" y="4072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89" name="Google Shape;489;p8"/>
                  <p:cNvSpPr/>
                  <p:nvPr/>
                </p:nvSpPr>
                <p:spPr>
                  <a:xfrm>
                    <a:off x="6281832" y="1595818"/>
                    <a:ext cx="128016" cy="2550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016" h="255079" extrusionOk="0">
                        <a:moveTo>
                          <a:pt x="128016" y="255079"/>
                        </a:moveTo>
                        <a:cubicBezTo>
                          <a:pt x="127635" y="221266"/>
                          <a:pt x="119729" y="187738"/>
                          <a:pt x="107823" y="156210"/>
                        </a:cubicBezTo>
                        <a:cubicBezTo>
                          <a:pt x="95917" y="124682"/>
                          <a:pt x="79915" y="94774"/>
                          <a:pt x="62865" y="65627"/>
                        </a:cubicBezTo>
                        <a:cubicBezTo>
                          <a:pt x="55054" y="52197"/>
                          <a:pt x="46863" y="38957"/>
                          <a:pt x="36766" y="27242"/>
                        </a:cubicBezTo>
                        <a:cubicBezTo>
                          <a:pt x="26670" y="15526"/>
                          <a:pt x="14288" y="5524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90" name="Google Shape;490;p8"/>
                  <p:cNvSpPr/>
                  <p:nvPr/>
                </p:nvSpPr>
                <p:spPr>
                  <a:xfrm>
                    <a:off x="6184296" y="1677828"/>
                    <a:ext cx="225456" cy="1732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5456" h="173259" extrusionOk="0">
                        <a:moveTo>
                          <a:pt x="225457" y="173260"/>
                        </a:moveTo>
                        <a:cubicBezTo>
                          <a:pt x="178403" y="154877"/>
                          <a:pt x="133064" y="130492"/>
                          <a:pt x="89821" y="104203"/>
                        </a:cubicBezTo>
                        <a:cubicBezTo>
                          <a:pt x="69628" y="92011"/>
                          <a:pt x="49816" y="78772"/>
                          <a:pt x="33338" y="61817"/>
                        </a:cubicBezTo>
                        <a:cubicBezTo>
                          <a:pt x="16859" y="44863"/>
                          <a:pt x="3905" y="23527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91" name="Google Shape;491;p8"/>
                  <p:cNvSpPr/>
                  <p:nvPr/>
                </p:nvSpPr>
                <p:spPr>
                  <a:xfrm>
                    <a:off x="6354508" y="1635918"/>
                    <a:ext cx="144779" cy="1140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4779" h="114061" extrusionOk="0">
                        <a:moveTo>
                          <a:pt x="144780" y="108585"/>
                        </a:moveTo>
                        <a:cubicBezTo>
                          <a:pt x="129730" y="116110"/>
                          <a:pt x="111538" y="116110"/>
                          <a:pt x="97250" y="107156"/>
                        </a:cubicBezTo>
                        <a:cubicBezTo>
                          <a:pt x="82963" y="98203"/>
                          <a:pt x="72390" y="84296"/>
                          <a:pt x="63151" y="70009"/>
                        </a:cubicBezTo>
                        <a:cubicBezTo>
                          <a:pt x="53911" y="55721"/>
                          <a:pt x="45720" y="40672"/>
                          <a:pt x="34671" y="27813"/>
                        </a:cubicBezTo>
                        <a:cubicBezTo>
                          <a:pt x="24955" y="16478"/>
                          <a:pt x="13144" y="6953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92" name="Google Shape;492;p8"/>
                  <p:cNvSpPr/>
                  <p:nvPr/>
                </p:nvSpPr>
                <p:spPr>
                  <a:xfrm>
                    <a:off x="6208680" y="1755266"/>
                    <a:ext cx="96255" cy="16649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6255" h="166497" extrusionOk="0">
                        <a:moveTo>
                          <a:pt x="89630" y="166497"/>
                        </a:moveTo>
                        <a:cubicBezTo>
                          <a:pt x="97060" y="154877"/>
                          <a:pt x="98012" y="140113"/>
                          <a:pt x="93631" y="126968"/>
                        </a:cubicBezTo>
                        <a:cubicBezTo>
                          <a:pt x="89249" y="113824"/>
                          <a:pt x="80582" y="102584"/>
                          <a:pt x="71057" y="92678"/>
                        </a:cubicBezTo>
                        <a:cubicBezTo>
                          <a:pt x="61532" y="82772"/>
                          <a:pt x="50959" y="73819"/>
                          <a:pt x="41624" y="63722"/>
                        </a:cubicBezTo>
                        <a:cubicBezTo>
                          <a:pt x="27337" y="48196"/>
                          <a:pt x="7525" y="19812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93" name="Google Shape;493;p8"/>
                  <p:cNvSpPr/>
                  <p:nvPr/>
                </p:nvSpPr>
                <p:spPr>
                  <a:xfrm>
                    <a:off x="6332410" y="1832038"/>
                    <a:ext cx="13952" cy="768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952" h="76866" extrusionOk="0">
                        <a:moveTo>
                          <a:pt x="6858" y="76867"/>
                        </a:moveTo>
                        <a:cubicBezTo>
                          <a:pt x="18574" y="51911"/>
                          <a:pt x="15430" y="22765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94" name="Google Shape;494;p8"/>
                  <p:cNvSpPr/>
                  <p:nvPr/>
                </p:nvSpPr>
                <p:spPr>
                  <a:xfrm>
                    <a:off x="6409277" y="1769840"/>
                    <a:ext cx="71818" cy="1861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1818" h="18613" extrusionOk="0">
                        <a:moveTo>
                          <a:pt x="71818" y="15526"/>
                        </a:moveTo>
                        <a:cubicBezTo>
                          <a:pt x="47339" y="22574"/>
                          <a:pt x="18574" y="17621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495" name="Google Shape;495;p8"/>
              <p:cNvGrpSpPr/>
              <p:nvPr/>
            </p:nvGrpSpPr>
            <p:grpSpPr>
              <a:xfrm rot="10800000">
                <a:off x="7301224" y="3219000"/>
                <a:ext cx="1723561" cy="1800836"/>
                <a:chOff x="1123" y="-7"/>
                <a:chExt cx="2187260" cy="2285324"/>
              </a:xfrm>
            </p:grpSpPr>
            <p:sp>
              <p:nvSpPr>
                <p:cNvPr id="496" name="Google Shape;496;p8"/>
                <p:cNvSpPr/>
                <p:nvPr/>
              </p:nvSpPr>
              <p:spPr>
                <a:xfrm flipH="1">
                  <a:off x="1123" y="-7"/>
                  <a:ext cx="2139725" cy="226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2342" h="2267769" extrusionOk="0">
                      <a:moveTo>
                        <a:pt x="251" y="273113"/>
                      </a:moveTo>
                      <a:cubicBezTo>
                        <a:pt x="3680" y="387508"/>
                        <a:pt x="80261" y="506380"/>
                        <a:pt x="196656" y="526288"/>
                      </a:cubicBezTo>
                      <a:cubicBezTo>
                        <a:pt x="328006" y="548767"/>
                        <a:pt x="441354" y="448659"/>
                        <a:pt x="529174" y="362743"/>
                      </a:cubicBezTo>
                      <a:cubicBezTo>
                        <a:pt x="522888" y="375412"/>
                        <a:pt x="517173" y="388270"/>
                        <a:pt x="511934" y="401510"/>
                      </a:cubicBezTo>
                      <a:cubicBezTo>
                        <a:pt x="459070" y="536098"/>
                        <a:pt x="477072" y="688689"/>
                        <a:pt x="548796" y="812609"/>
                      </a:cubicBezTo>
                      <a:cubicBezTo>
                        <a:pt x="569084" y="847756"/>
                        <a:pt x="594611" y="878617"/>
                        <a:pt x="624233" y="905954"/>
                      </a:cubicBezTo>
                      <a:cubicBezTo>
                        <a:pt x="655571" y="934815"/>
                        <a:pt x="690718" y="952150"/>
                        <a:pt x="732152" y="959485"/>
                      </a:cubicBezTo>
                      <a:cubicBezTo>
                        <a:pt x="740343" y="960913"/>
                        <a:pt x="745487" y="952150"/>
                        <a:pt x="740057" y="945578"/>
                      </a:cubicBezTo>
                      <a:cubicBezTo>
                        <a:pt x="719579" y="920718"/>
                        <a:pt x="700243" y="895286"/>
                        <a:pt x="678240" y="871759"/>
                      </a:cubicBezTo>
                      <a:cubicBezTo>
                        <a:pt x="656619" y="848709"/>
                        <a:pt x="637664" y="824706"/>
                        <a:pt x="619281" y="798988"/>
                      </a:cubicBezTo>
                      <a:cubicBezTo>
                        <a:pt x="581847" y="746696"/>
                        <a:pt x="555654" y="687451"/>
                        <a:pt x="542795" y="624109"/>
                      </a:cubicBezTo>
                      <a:cubicBezTo>
                        <a:pt x="516982" y="497046"/>
                        <a:pt x="554130" y="367506"/>
                        <a:pt x="632235" y="266636"/>
                      </a:cubicBezTo>
                      <a:cubicBezTo>
                        <a:pt x="640331" y="256254"/>
                        <a:pt x="648713" y="246253"/>
                        <a:pt x="657571" y="236537"/>
                      </a:cubicBezTo>
                      <a:cubicBezTo>
                        <a:pt x="701672" y="196913"/>
                        <a:pt x="749011" y="161575"/>
                        <a:pt x="803494" y="137763"/>
                      </a:cubicBezTo>
                      <a:cubicBezTo>
                        <a:pt x="915698" y="88709"/>
                        <a:pt x="1050573" y="102330"/>
                        <a:pt x="1152776" y="169576"/>
                      </a:cubicBezTo>
                      <a:cubicBezTo>
                        <a:pt x="1254122" y="236347"/>
                        <a:pt x="1316701" y="356647"/>
                        <a:pt x="1320416" y="478567"/>
                      </a:cubicBezTo>
                      <a:cubicBezTo>
                        <a:pt x="1322797" y="555910"/>
                        <a:pt x="1300128" y="628872"/>
                        <a:pt x="1260885" y="692404"/>
                      </a:cubicBezTo>
                      <a:cubicBezTo>
                        <a:pt x="1283745" y="612298"/>
                        <a:pt x="1270124" y="522382"/>
                        <a:pt x="1219546" y="455231"/>
                      </a:cubicBezTo>
                      <a:cubicBezTo>
                        <a:pt x="1163634" y="381127"/>
                        <a:pt x="1068765" y="339502"/>
                        <a:pt x="977230" y="349789"/>
                      </a:cubicBezTo>
                      <a:cubicBezTo>
                        <a:pt x="883504" y="360362"/>
                        <a:pt x="801113" y="418465"/>
                        <a:pt x="756726" y="503047"/>
                      </a:cubicBezTo>
                      <a:cubicBezTo>
                        <a:pt x="711102" y="590105"/>
                        <a:pt x="712245" y="692308"/>
                        <a:pt x="753964" y="780605"/>
                      </a:cubicBezTo>
                      <a:cubicBezTo>
                        <a:pt x="794445" y="866330"/>
                        <a:pt x="871979" y="926147"/>
                        <a:pt x="961799" y="949960"/>
                      </a:cubicBezTo>
                      <a:cubicBezTo>
                        <a:pt x="1094007" y="985012"/>
                        <a:pt x="1222689" y="948721"/>
                        <a:pt x="1338228" y="884618"/>
                      </a:cubicBezTo>
                      <a:cubicBezTo>
                        <a:pt x="1301747" y="941863"/>
                        <a:pt x="1281173" y="1009300"/>
                        <a:pt x="1283173" y="1080357"/>
                      </a:cubicBezTo>
                      <a:cubicBezTo>
                        <a:pt x="1285554" y="1161796"/>
                        <a:pt x="1317749" y="1243996"/>
                        <a:pt x="1378137" y="1298956"/>
                      </a:cubicBezTo>
                      <a:cubicBezTo>
                        <a:pt x="1440050" y="1355248"/>
                        <a:pt x="1520631" y="1381918"/>
                        <a:pt x="1603118" y="1369917"/>
                      </a:cubicBezTo>
                      <a:cubicBezTo>
                        <a:pt x="1760852" y="1347057"/>
                        <a:pt x="1873914" y="1159129"/>
                        <a:pt x="1789427" y="1011967"/>
                      </a:cubicBezTo>
                      <a:cubicBezTo>
                        <a:pt x="1749422" y="942340"/>
                        <a:pt x="1668364" y="903097"/>
                        <a:pt x="1591592" y="931767"/>
                      </a:cubicBezTo>
                      <a:cubicBezTo>
                        <a:pt x="1558065" y="944245"/>
                        <a:pt x="1526537" y="966819"/>
                        <a:pt x="1508439" y="998823"/>
                      </a:cubicBezTo>
                      <a:cubicBezTo>
                        <a:pt x="1492056" y="1027874"/>
                        <a:pt x="1485484" y="1068260"/>
                        <a:pt x="1488627" y="1101502"/>
                      </a:cubicBezTo>
                      <a:cubicBezTo>
                        <a:pt x="1491866" y="1134459"/>
                        <a:pt x="1504439" y="1164653"/>
                        <a:pt x="1526156" y="1189418"/>
                      </a:cubicBezTo>
                      <a:cubicBezTo>
                        <a:pt x="1535871" y="1200467"/>
                        <a:pt x="1550445" y="1184560"/>
                        <a:pt x="1541872" y="1173511"/>
                      </a:cubicBezTo>
                      <a:cubicBezTo>
                        <a:pt x="1519298" y="1144460"/>
                        <a:pt x="1510916" y="1104836"/>
                        <a:pt x="1518631" y="1068736"/>
                      </a:cubicBezTo>
                      <a:cubicBezTo>
                        <a:pt x="1525203" y="1037590"/>
                        <a:pt x="1551778" y="1010062"/>
                        <a:pt x="1579972" y="997489"/>
                      </a:cubicBezTo>
                      <a:cubicBezTo>
                        <a:pt x="1638932" y="971200"/>
                        <a:pt x="1705702" y="998347"/>
                        <a:pt x="1730467" y="1058354"/>
                      </a:cubicBezTo>
                      <a:cubicBezTo>
                        <a:pt x="1754565" y="1116838"/>
                        <a:pt x="1736087" y="1183322"/>
                        <a:pt x="1696939" y="1227328"/>
                      </a:cubicBezTo>
                      <a:cubicBezTo>
                        <a:pt x="1674270" y="1252759"/>
                        <a:pt x="1647885" y="1270666"/>
                        <a:pt x="1617882" y="1279715"/>
                      </a:cubicBezTo>
                      <a:cubicBezTo>
                        <a:pt x="1588354" y="1288573"/>
                        <a:pt x="1556064" y="1289050"/>
                        <a:pt x="1528156" y="1282668"/>
                      </a:cubicBezTo>
                      <a:cubicBezTo>
                        <a:pt x="1461100" y="1267523"/>
                        <a:pt x="1406427" y="1230471"/>
                        <a:pt x="1374137" y="1164463"/>
                      </a:cubicBezTo>
                      <a:cubicBezTo>
                        <a:pt x="1343085" y="1101026"/>
                        <a:pt x="1342514" y="1024255"/>
                        <a:pt x="1369089" y="959199"/>
                      </a:cubicBezTo>
                      <a:cubicBezTo>
                        <a:pt x="1422238" y="829183"/>
                        <a:pt x="1561970" y="756412"/>
                        <a:pt x="1696653" y="772318"/>
                      </a:cubicBezTo>
                      <a:cubicBezTo>
                        <a:pt x="1757804" y="779557"/>
                        <a:pt x="1820288" y="804608"/>
                        <a:pt x="1866294" y="846709"/>
                      </a:cubicBezTo>
                      <a:cubicBezTo>
                        <a:pt x="1919253" y="895191"/>
                        <a:pt x="1949733" y="962723"/>
                        <a:pt x="1958210" y="1034256"/>
                      </a:cubicBezTo>
                      <a:cubicBezTo>
                        <a:pt x="1966878" y="1107789"/>
                        <a:pt x="1955543" y="1177988"/>
                        <a:pt x="1932969" y="1245235"/>
                      </a:cubicBezTo>
                      <a:cubicBezTo>
                        <a:pt x="1907537" y="1296098"/>
                        <a:pt x="1874199" y="1343247"/>
                        <a:pt x="1835337" y="1382204"/>
                      </a:cubicBezTo>
                      <a:cubicBezTo>
                        <a:pt x="1765519" y="1452308"/>
                        <a:pt x="1679032" y="1493647"/>
                        <a:pt x="1583211" y="1511935"/>
                      </a:cubicBezTo>
                      <a:cubicBezTo>
                        <a:pt x="1477102" y="1532128"/>
                        <a:pt x="1350515" y="1538605"/>
                        <a:pt x="1275839" y="1630045"/>
                      </a:cubicBezTo>
                      <a:cubicBezTo>
                        <a:pt x="1244597" y="1668240"/>
                        <a:pt x="1224594" y="1718818"/>
                        <a:pt x="1229833" y="1769110"/>
                      </a:cubicBezTo>
                      <a:cubicBezTo>
                        <a:pt x="1235358" y="1822640"/>
                        <a:pt x="1265457" y="1870360"/>
                        <a:pt x="1315749" y="1890553"/>
                      </a:cubicBezTo>
                      <a:cubicBezTo>
                        <a:pt x="1370041" y="1912366"/>
                        <a:pt x="1444241" y="1879695"/>
                        <a:pt x="1450051" y="1815973"/>
                      </a:cubicBezTo>
                      <a:cubicBezTo>
                        <a:pt x="1454147" y="1770157"/>
                        <a:pt x="1413951" y="1719675"/>
                        <a:pt x="1365850" y="1733867"/>
                      </a:cubicBezTo>
                      <a:cubicBezTo>
                        <a:pt x="1362707" y="1734820"/>
                        <a:pt x="1362326" y="1740058"/>
                        <a:pt x="1365850" y="1740725"/>
                      </a:cubicBezTo>
                      <a:cubicBezTo>
                        <a:pt x="1385281" y="1744154"/>
                        <a:pt x="1401378" y="1760251"/>
                        <a:pt x="1404426" y="1780444"/>
                      </a:cubicBezTo>
                      <a:cubicBezTo>
                        <a:pt x="1406808" y="1795780"/>
                        <a:pt x="1397664" y="1809972"/>
                        <a:pt x="1385853" y="1819116"/>
                      </a:cubicBezTo>
                      <a:cubicBezTo>
                        <a:pt x="1358611" y="1840261"/>
                        <a:pt x="1320321" y="1826831"/>
                        <a:pt x="1302033" y="1799971"/>
                      </a:cubicBezTo>
                      <a:cubicBezTo>
                        <a:pt x="1280601" y="1768538"/>
                        <a:pt x="1285745" y="1725866"/>
                        <a:pt x="1302223" y="1693481"/>
                      </a:cubicBezTo>
                      <a:cubicBezTo>
                        <a:pt x="1322321" y="1653952"/>
                        <a:pt x="1358040" y="1627759"/>
                        <a:pt x="1397187" y="1609852"/>
                      </a:cubicBezTo>
                      <a:cubicBezTo>
                        <a:pt x="1487675" y="1568418"/>
                        <a:pt x="1591402" y="1573657"/>
                        <a:pt x="1683033" y="1535366"/>
                      </a:cubicBezTo>
                      <a:cubicBezTo>
                        <a:pt x="1747041" y="1508601"/>
                        <a:pt x="1804953" y="1468310"/>
                        <a:pt x="1852673" y="1417637"/>
                      </a:cubicBezTo>
                      <a:cubicBezTo>
                        <a:pt x="1835909" y="1447069"/>
                        <a:pt x="1818383" y="1476025"/>
                        <a:pt x="1801047" y="1504315"/>
                      </a:cubicBezTo>
                      <a:cubicBezTo>
                        <a:pt x="1714370" y="1645951"/>
                        <a:pt x="1615977" y="1801876"/>
                        <a:pt x="1618548" y="1975231"/>
                      </a:cubicBezTo>
                      <a:cubicBezTo>
                        <a:pt x="1619691" y="2048859"/>
                        <a:pt x="1639884" y="2122297"/>
                        <a:pt x="1687890" y="2178685"/>
                      </a:cubicBezTo>
                      <a:cubicBezTo>
                        <a:pt x="1696367" y="2188686"/>
                        <a:pt x="1705702" y="2197639"/>
                        <a:pt x="1715608" y="2205640"/>
                      </a:cubicBezTo>
                      <a:cubicBezTo>
                        <a:pt x="1731324" y="2224690"/>
                        <a:pt x="1753041" y="2239930"/>
                        <a:pt x="1773330" y="2250027"/>
                      </a:cubicBezTo>
                      <a:cubicBezTo>
                        <a:pt x="1824003" y="2275078"/>
                        <a:pt x="1878866" y="2271363"/>
                        <a:pt x="1931159" y="2252789"/>
                      </a:cubicBezTo>
                      <a:cubicBezTo>
                        <a:pt x="1959829" y="2242597"/>
                        <a:pt x="1987833" y="2230025"/>
                        <a:pt x="2014883" y="2216118"/>
                      </a:cubicBezTo>
                      <a:cubicBezTo>
                        <a:pt x="2040506" y="2202878"/>
                        <a:pt x="2066604" y="2191829"/>
                        <a:pt x="2094989" y="2186400"/>
                      </a:cubicBezTo>
                      <a:cubicBezTo>
                        <a:pt x="2140328" y="2177732"/>
                        <a:pt x="2197859" y="2195163"/>
                        <a:pt x="2216338" y="2242312"/>
                      </a:cubicBezTo>
                      <a:cubicBezTo>
                        <a:pt x="2217480" y="2245264"/>
                        <a:pt x="2222052" y="2245074"/>
                        <a:pt x="2222052" y="2241550"/>
                      </a:cubicBezTo>
                      <a:cubicBezTo>
                        <a:pt x="2222052" y="2194782"/>
                        <a:pt x="2188429" y="2162683"/>
                        <a:pt x="2147376" y="2147919"/>
                      </a:cubicBezTo>
                      <a:cubicBezTo>
                        <a:pt x="2117944" y="2137346"/>
                        <a:pt x="2087845" y="2138108"/>
                        <a:pt x="2058317" y="2144490"/>
                      </a:cubicBezTo>
                      <a:cubicBezTo>
                        <a:pt x="2066223" y="2133727"/>
                        <a:pt x="2073272" y="2122487"/>
                        <a:pt x="2079558" y="2110771"/>
                      </a:cubicBezTo>
                      <a:cubicBezTo>
                        <a:pt x="2118611" y="2038096"/>
                        <a:pt x="2129088" y="1943417"/>
                        <a:pt x="2082416" y="1871503"/>
                      </a:cubicBezTo>
                      <a:cubicBezTo>
                        <a:pt x="2042125" y="1809496"/>
                        <a:pt x="1966878" y="1771967"/>
                        <a:pt x="1896297" y="1802733"/>
                      </a:cubicBezTo>
                      <a:cubicBezTo>
                        <a:pt x="1837814" y="1828260"/>
                        <a:pt x="1798285" y="1898269"/>
                        <a:pt x="1830670" y="1959800"/>
                      </a:cubicBezTo>
                      <a:cubicBezTo>
                        <a:pt x="1843243" y="1983708"/>
                        <a:pt x="1863627" y="2001424"/>
                        <a:pt x="1888773" y="2010092"/>
                      </a:cubicBezTo>
                      <a:cubicBezTo>
                        <a:pt x="1888963" y="2010092"/>
                        <a:pt x="1889058" y="2009902"/>
                        <a:pt x="1888868" y="2009806"/>
                      </a:cubicBezTo>
                      <a:cubicBezTo>
                        <a:pt x="1856292" y="1993804"/>
                        <a:pt x="1843815" y="1957419"/>
                        <a:pt x="1846196" y="1922653"/>
                      </a:cubicBezTo>
                      <a:cubicBezTo>
                        <a:pt x="1848482" y="1889220"/>
                        <a:pt x="1871437" y="1862264"/>
                        <a:pt x="1902203" y="1851596"/>
                      </a:cubicBezTo>
                      <a:cubicBezTo>
                        <a:pt x="1970021" y="1828069"/>
                        <a:pt x="2034696" y="1875218"/>
                        <a:pt x="2050888" y="1942750"/>
                      </a:cubicBezTo>
                      <a:cubicBezTo>
                        <a:pt x="2087464" y="2095150"/>
                        <a:pt x="1904298" y="2264029"/>
                        <a:pt x="1766472" y="2162397"/>
                      </a:cubicBezTo>
                      <a:cubicBezTo>
                        <a:pt x="1715513" y="2124773"/>
                        <a:pt x="1692653" y="2055336"/>
                        <a:pt x="1688081" y="1994185"/>
                      </a:cubicBezTo>
                      <a:cubicBezTo>
                        <a:pt x="1685985" y="1965610"/>
                        <a:pt x="1687414" y="1936940"/>
                        <a:pt x="1691415" y="1908556"/>
                      </a:cubicBezTo>
                      <a:cubicBezTo>
                        <a:pt x="1716751" y="1830546"/>
                        <a:pt x="1765900" y="1760251"/>
                        <a:pt x="1822002" y="1701101"/>
                      </a:cubicBezTo>
                      <a:cubicBezTo>
                        <a:pt x="1905156" y="1613185"/>
                        <a:pt x="2001549" y="1539557"/>
                        <a:pt x="2083178" y="1450117"/>
                      </a:cubicBezTo>
                      <a:cubicBezTo>
                        <a:pt x="2155949" y="1370393"/>
                        <a:pt x="2229672" y="1265428"/>
                        <a:pt x="2232339" y="1152271"/>
                      </a:cubicBezTo>
                      <a:cubicBezTo>
                        <a:pt x="2233482" y="1103122"/>
                        <a:pt x="2216242" y="1051496"/>
                        <a:pt x="2172904" y="1025017"/>
                      </a:cubicBezTo>
                      <a:cubicBezTo>
                        <a:pt x="2131755" y="999871"/>
                        <a:pt x="2078796" y="1007300"/>
                        <a:pt x="2039267" y="1031970"/>
                      </a:cubicBezTo>
                      <a:cubicBezTo>
                        <a:pt x="2029552" y="1038066"/>
                        <a:pt x="2020599" y="1045114"/>
                        <a:pt x="2012502" y="1053115"/>
                      </a:cubicBezTo>
                      <a:cubicBezTo>
                        <a:pt x="2009931" y="1015682"/>
                        <a:pt x="2002882" y="978916"/>
                        <a:pt x="1990595" y="944149"/>
                      </a:cubicBezTo>
                      <a:cubicBezTo>
                        <a:pt x="1966878" y="815181"/>
                        <a:pt x="1920015" y="690689"/>
                        <a:pt x="1910966" y="559149"/>
                      </a:cubicBezTo>
                      <a:cubicBezTo>
                        <a:pt x="1906394" y="493522"/>
                        <a:pt x="1908870" y="423703"/>
                        <a:pt x="1937636" y="363315"/>
                      </a:cubicBezTo>
                      <a:cubicBezTo>
                        <a:pt x="1959924" y="316547"/>
                        <a:pt x="1999739" y="274828"/>
                        <a:pt x="2054412" y="276542"/>
                      </a:cubicBezTo>
                      <a:cubicBezTo>
                        <a:pt x="2107562" y="278257"/>
                        <a:pt x="2156806" y="315785"/>
                        <a:pt x="2178333" y="364934"/>
                      </a:cubicBezTo>
                      <a:cubicBezTo>
                        <a:pt x="2200812" y="416179"/>
                        <a:pt x="2190620" y="486378"/>
                        <a:pt x="2146805" y="522954"/>
                      </a:cubicBezTo>
                      <a:cubicBezTo>
                        <a:pt x="2102990" y="559435"/>
                        <a:pt x="2026885" y="550100"/>
                        <a:pt x="2010978" y="491331"/>
                      </a:cubicBezTo>
                      <a:cubicBezTo>
                        <a:pt x="2004406" y="466947"/>
                        <a:pt x="2003549" y="438181"/>
                        <a:pt x="2024599" y="418750"/>
                      </a:cubicBezTo>
                      <a:cubicBezTo>
                        <a:pt x="2047554" y="397510"/>
                        <a:pt x="2095274" y="395700"/>
                        <a:pt x="2100609" y="434181"/>
                      </a:cubicBezTo>
                      <a:cubicBezTo>
                        <a:pt x="2101847" y="443325"/>
                        <a:pt x="2114896" y="440182"/>
                        <a:pt x="2115468" y="432085"/>
                      </a:cubicBezTo>
                      <a:cubicBezTo>
                        <a:pt x="2118325" y="395700"/>
                        <a:pt x="2096608" y="364648"/>
                        <a:pt x="2061366" y="356743"/>
                      </a:cubicBezTo>
                      <a:cubicBezTo>
                        <a:pt x="2021170" y="347694"/>
                        <a:pt x="1982499" y="370649"/>
                        <a:pt x="1960591" y="404177"/>
                      </a:cubicBezTo>
                      <a:cubicBezTo>
                        <a:pt x="1918872" y="468185"/>
                        <a:pt x="1947828" y="560387"/>
                        <a:pt x="2014312" y="593439"/>
                      </a:cubicBezTo>
                      <a:cubicBezTo>
                        <a:pt x="2087559" y="629729"/>
                        <a:pt x="2176713" y="599059"/>
                        <a:pt x="2220909" y="531812"/>
                      </a:cubicBezTo>
                      <a:cubicBezTo>
                        <a:pt x="2263010" y="467709"/>
                        <a:pt x="2262153" y="377602"/>
                        <a:pt x="2222338" y="312737"/>
                      </a:cubicBezTo>
                      <a:cubicBezTo>
                        <a:pt x="2184905" y="251777"/>
                        <a:pt x="2114230" y="205009"/>
                        <a:pt x="2041554" y="213963"/>
                      </a:cubicBezTo>
                      <a:cubicBezTo>
                        <a:pt x="1967544" y="223107"/>
                        <a:pt x="1916395" y="280352"/>
                        <a:pt x="1890963" y="348265"/>
                      </a:cubicBezTo>
                      <a:cubicBezTo>
                        <a:pt x="1863817" y="420751"/>
                        <a:pt x="1867056" y="500475"/>
                        <a:pt x="1878676" y="575818"/>
                      </a:cubicBezTo>
                      <a:cubicBezTo>
                        <a:pt x="1893059" y="668401"/>
                        <a:pt x="1921443" y="758221"/>
                        <a:pt x="1946208" y="848328"/>
                      </a:cubicBezTo>
                      <a:cubicBezTo>
                        <a:pt x="1947828" y="854138"/>
                        <a:pt x="1949352" y="859948"/>
                        <a:pt x="1950971" y="865854"/>
                      </a:cubicBezTo>
                      <a:cubicBezTo>
                        <a:pt x="1941255" y="851662"/>
                        <a:pt x="1930397" y="838041"/>
                        <a:pt x="1918110" y="825277"/>
                      </a:cubicBezTo>
                      <a:cubicBezTo>
                        <a:pt x="1826670" y="729932"/>
                        <a:pt x="1682842" y="692213"/>
                        <a:pt x="1556445" y="724979"/>
                      </a:cubicBezTo>
                      <a:cubicBezTo>
                        <a:pt x="1555969" y="723741"/>
                        <a:pt x="1554445" y="722693"/>
                        <a:pt x="1553112" y="723646"/>
                      </a:cubicBezTo>
                      <a:cubicBezTo>
                        <a:pt x="1551302" y="724884"/>
                        <a:pt x="1549397" y="726122"/>
                        <a:pt x="1547587" y="727360"/>
                      </a:cubicBezTo>
                      <a:cubicBezTo>
                        <a:pt x="1543682" y="728503"/>
                        <a:pt x="1539777" y="729646"/>
                        <a:pt x="1535871" y="730980"/>
                      </a:cubicBezTo>
                      <a:cubicBezTo>
                        <a:pt x="1473483" y="751363"/>
                        <a:pt x="1417857" y="788511"/>
                        <a:pt x="1374708" y="836612"/>
                      </a:cubicBezTo>
                      <a:cubicBezTo>
                        <a:pt x="1283935" y="886428"/>
                        <a:pt x="1187352" y="922623"/>
                        <a:pt x="1082291" y="919289"/>
                      </a:cubicBezTo>
                      <a:cubicBezTo>
                        <a:pt x="1008948" y="917003"/>
                        <a:pt x="934653" y="894715"/>
                        <a:pt x="878361" y="845280"/>
                      </a:cubicBezTo>
                      <a:cubicBezTo>
                        <a:pt x="822258" y="795940"/>
                        <a:pt x="788825" y="722503"/>
                        <a:pt x="790635" y="646779"/>
                      </a:cubicBezTo>
                      <a:cubicBezTo>
                        <a:pt x="792350" y="577913"/>
                        <a:pt x="828735" y="510381"/>
                        <a:pt x="881599" y="472376"/>
                      </a:cubicBezTo>
                      <a:cubicBezTo>
                        <a:pt x="893124" y="464089"/>
                        <a:pt x="911031" y="453421"/>
                        <a:pt x="920461" y="449230"/>
                      </a:cubicBezTo>
                      <a:cubicBezTo>
                        <a:pt x="928938" y="445516"/>
                        <a:pt x="937892" y="442563"/>
                        <a:pt x="946845" y="440086"/>
                      </a:cubicBezTo>
                      <a:cubicBezTo>
                        <a:pt x="950560" y="439039"/>
                        <a:pt x="954370" y="438086"/>
                        <a:pt x="958180" y="437324"/>
                      </a:cubicBezTo>
                      <a:cubicBezTo>
                        <a:pt x="959609" y="437038"/>
                        <a:pt x="970563" y="434943"/>
                        <a:pt x="968562" y="435229"/>
                      </a:cubicBezTo>
                      <a:cubicBezTo>
                        <a:pt x="1006377" y="429990"/>
                        <a:pt x="1035714" y="434371"/>
                        <a:pt x="1071051" y="447040"/>
                      </a:cubicBezTo>
                      <a:cubicBezTo>
                        <a:pt x="1082767" y="451231"/>
                        <a:pt x="1096864" y="458279"/>
                        <a:pt x="1110866" y="467328"/>
                      </a:cubicBezTo>
                      <a:cubicBezTo>
                        <a:pt x="1124106" y="475996"/>
                        <a:pt x="1135440" y="485806"/>
                        <a:pt x="1148013" y="500189"/>
                      </a:cubicBezTo>
                      <a:cubicBezTo>
                        <a:pt x="1168397" y="523621"/>
                        <a:pt x="1181256" y="554196"/>
                        <a:pt x="1187256" y="588295"/>
                      </a:cubicBezTo>
                      <a:cubicBezTo>
                        <a:pt x="1192686" y="618966"/>
                        <a:pt x="1189447" y="655542"/>
                        <a:pt x="1176207" y="688498"/>
                      </a:cubicBezTo>
                      <a:cubicBezTo>
                        <a:pt x="1165444" y="715359"/>
                        <a:pt x="1141917" y="744410"/>
                        <a:pt x="1114676" y="761269"/>
                      </a:cubicBezTo>
                      <a:cubicBezTo>
                        <a:pt x="1052478" y="799655"/>
                        <a:pt x="964181" y="779653"/>
                        <a:pt x="945988" y="703548"/>
                      </a:cubicBezTo>
                      <a:cubicBezTo>
                        <a:pt x="938749" y="673163"/>
                        <a:pt x="944845" y="635825"/>
                        <a:pt x="972372" y="614394"/>
                      </a:cubicBezTo>
                      <a:cubicBezTo>
                        <a:pt x="1004090" y="589724"/>
                        <a:pt x="1046286" y="582295"/>
                        <a:pt x="1079529" y="608584"/>
                      </a:cubicBezTo>
                      <a:cubicBezTo>
                        <a:pt x="1087815" y="615156"/>
                        <a:pt x="1097721" y="605250"/>
                        <a:pt x="1091054" y="596868"/>
                      </a:cubicBezTo>
                      <a:cubicBezTo>
                        <a:pt x="1067051" y="566674"/>
                        <a:pt x="1025712" y="551053"/>
                        <a:pt x="987993" y="553339"/>
                      </a:cubicBezTo>
                      <a:cubicBezTo>
                        <a:pt x="942654" y="556101"/>
                        <a:pt x="904459" y="586581"/>
                        <a:pt x="885885" y="628205"/>
                      </a:cubicBezTo>
                      <a:cubicBezTo>
                        <a:pt x="865407" y="674020"/>
                        <a:pt x="865692" y="725932"/>
                        <a:pt x="889410" y="770413"/>
                      </a:cubicBezTo>
                      <a:cubicBezTo>
                        <a:pt x="912174" y="813085"/>
                        <a:pt x="954465" y="843565"/>
                        <a:pt x="1000185" y="855948"/>
                      </a:cubicBezTo>
                      <a:cubicBezTo>
                        <a:pt x="1074766" y="876046"/>
                        <a:pt x="1153442" y="846709"/>
                        <a:pt x="1205544" y="791464"/>
                      </a:cubicBezTo>
                      <a:cubicBezTo>
                        <a:pt x="1215831" y="782986"/>
                        <a:pt x="1225547" y="773938"/>
                        <a:pt x="1234500" y="764222"/>
                      </a:cubicBezTo>
                      <a:cubicBezTo>
                        <a:pt x="1270505" y="725455"/>
                        <a:pt x="1298985" y="680116"/>
                        <a:pt x="1318701" y="630682"/>
                      </a:cubicBezTo>
                      <a:cubicBezTo>
                        <a:pt x="1359373" y="528574"/>
                        <a:pt x="1354515" y="414083"/>
                        <a:pt x="1311367" y="313785"/>
                      </a:cubicBezTo>
                      <a:cubicBezTo>
                        <a:pt x="1266981" y="210629"/>
                        <a:pt x="1182399" y="130810"/>
                        <a:pt x="1077814" y="93472"/>
                      </a:cubicBezTo>
                      <a:cubicBezTo>
                        <a:pt x="970658" y="55181"/>
                        <a:pt x="852929" y="64420"/>
                        <a:pt x="752440" y="117570"/>
                      </a:cubicBezTo>
                      <a:cubicBezTo>
                        <a:pt x="655475" y="169005"/>
                        <a:pt x="580133" y="252634"/>
                        <a:pt x="501837" y="328168"/>
                      </a:cubicBezTo>
                      <a:cubicBezTo>
                        <a:pt x="461737" y="366839"/>
                        <a:pt x="420303" y="404939"/>
                        <a:pt x="373345" y="434848"/>
                      </a:cubicBezTo>
                      <a:cubicBezTo>
                        <a:pt x="322672" y="467137"/>
                        <a:pt x="260379" y="492855"/>
                        <a:pt x="199704" y="478758"/>
                      </a:cubicBezTo>
                      <a:cubicBezTo>
                        <a:pt x="102930" y="456184"/>
                        <a:pt x="45685" y="340931"/>
                        <a:pt x="59973" y="246062"/>
                      </a:cubicBezTo>
                      <a:cubicBezTo>
                        <a:pt x="67973" y="193103"/>
                        <a:pt x="93024" y="144145"/>
                        <a:pt x="134839" y="110902"/>
                      </a:cubicBezTo>
                      <a:cubicBezTo>
                        <a:pt x="171891" y="81470"/>
                        <a:pt x="221612" y="69659"/>
                        <a:pt x="265236" y="81184"/>
                      </a:cubicBezTo>
                      <a:cubicBezTo>
                        <a:pt x="309908" y="92995"/>
                        <a:pt x="337722" y="125571"/>
                        <a:pt x="348008" y="168529"/>
                      </a:cubicBezTo>
                      <a:cubicBezTo>
                        <a:pt x="356867" y="205581"/>
                        <a:pt x="345818" y="247586"/>
                        <a:pt x="315242" y="267112"/>
                      </a:cubicBezTo>
                      <a:cubicBezTo>
                        <a:pt x="284763" y="286543"/>
                        <a:pt x="244472" y="288734"/>
                        <a:pt x="214944" y="268065"/>
                      </a:cubicBezTo>
                      <a:cubicBezTo>
                        <a:pt x="211134" y="265398"/>
                        <a:pt x="203800" y="258159"/>
                        <a:pt x="199895" y="251968"/>
                      </a:cubicBezTo>
                      <a:cubicBezTo>
                        <a:pt x="193418" y="241585"/>
                        <a:pt x="188084" y="228917"/>
                        <a:pt x="186846" y="216535"/>
                      </a:cubicBezTo>
                      <a:cubicBezTo>
                        <a:pt x="184940" y="197675"/>
                        <a:pt x="192941" y="179292"/>
                        <a:pt x="210277" y="171005"/>
                      </a:cubicBezTo>
                      <a:cubicBezTo>
                        <a:pt x="225898" y="163576"/>
                        <a:pt x="251711" y="164147"/>
                        <a:pt x="266760" y="172624"/>
                      </a:cubicBezTo>
                      <a:cubicBezTo>
                        <a:pt x="272190" y="175672"/>
                        <a:pt x="278571" y="170624"/>
                        <a:pt x="277047" y="164623"/>
                      </a:cubicBezTo>
                      <a:cubicBezTo>
                        <a:pt x="262950" y="107188"/>
                        <a:pt x="186179" y="111379"/>
                        <a:pt x="151603" y="146716"/>
                      </a:cubicBezTo>
                      <a:cubicBezTo>
                        <a:pt x="105883" y="193484"/>
                        <a:pt x="115027" y="274066"/>
                        <a:pt x="161033" y="316833"/>
                      </a:cubicBezTo>
                      <a:cubicBezTo>
                        <a:pt x="247615" y="397319"/>
                        <a:pt x="400587" y="347218"/>
                        <a:pt x="423161" y="229965"/>
                      </a:cubicBezTo>
                      <a:cubicBezTo>
                        <a:pt x="434686" y="170338"/>
                        <a:pt x="417827" y="109378"/>
                        <a:pt x="378870" y="63468"/>
                      </a:cubicBezTo>
                      <a:cubicBezTo>
                        <a:pt x="339055" y="16510"/>
                        <a:pt x="273714" y="-5017"/>
                        <a:pt x="213897" y="984"/>
                      </a:cubicBezTo>
                      <a:cubicBezTo>
                        <a:pt x="147793" y="7651"/>
                        <a:pt x="89881" y="39465"/>
                        <a:pt x="50638" y="94138"/>
                      </a:cubicBezTo>
                      <a:cubicBezTo>
                        <a:pt x="13776" y="145383"/>
                        <a:pt x="-1749" y="210058"/>
                        <a:pt x="156" y="272923"/>
                      </a:cubicBezTo>
                      <a:close/>
                      <a:moveTo>
                        <a:pt x="2026599" y="1144651"/>
                      </a:moveTo>
                      <a:cubicBezTo>
                        <a:pt x="2032886" y="1107884"/>
                        <a:pt x="2061556" y="1078261"/>
                        <a:pt x="2096608" y="1068355"/>
                      </a:cubicBezTo>
                      <a:cubicBezTo>
                        <a:pt x="2129660" y="1059021"/>
                        <a:pt x="2161092" y="1073023"/>
                        <a:pt x="2174618" y="1105789"/>
                      </a:cubicBezTo>
                      <a:cubicBezTo>
                        <a:pt x="2190525" y="1144651"/>
                        <a:pt x="2181762" y="1190275"/>
                        <a:pt x="2169570" y="1228756"/>
                      </a:cubicBezTo>
                      <a:cubicBezTo>
                        <a:pt x="2104705" y="1434687"/>
                        <a:pt x="1902489" y="1547368"/>
                        <a:pt x="1778378" y="1711198"/>
                      </a:cubicBezTo>
                      <a:cubicBezTo>
                        <a:pt x="1753994" y="1743392"/>
                        <a:pt x="1731991" y="1778158"/>
                        <a:pt x="1714084" y="1814925"/>
                      </a:cubicBezTo>
                      <a:cubicBezTo>
                        <a:pt x="1720371" y="1795589"/>
                        <a:pt x="1727514" y="1776634"/>
                        <a:pt x="1735230" y="1758156"/>
                      </a:cubicBezTo>
                      <a:cubicBezTo>
                        <a:pt x="1804286" y="1592611"/>
                        <a:pt x="1920586" y="1451832"/>
                        <a:pt x="1979832" y="1281334"/>
                      </a:cubicBezTo>
                      <a:cubicBezTo>
                        <a:pt x="1985166" y="1265999"/>
                        <a:pt x="1989928" y="1250283"/>
                        <a:pt x="1994119" y="1234376"/>
                      </a:cubicBezTo>
                      <a:cubicBezTo>
                        <a:pt x="2003358" y="1243901"/>
                        <a:pt x="2014503" y="1251616"/>
                        <a:pt x="2027171" y="1256760"/>
                      </a:cubicBezTo>
                      <a:cubicBezTo>
                        <a:pt x="2054793" y="1267999"/>
                        <a:pt x="2088988" y="1266571"/>
                        <a:pt x="2108419" y="1241234"/>
                      </a:cubicBezTo>
                      <a:cubicBezTo>
                        <a:pt x="2116325" y="1230852"/>
                        <a:pt x="2119849" y="1218184"/>
                        <a:pt x="2112896" y="1206087"/>
                      </a:cubicBezTo>
                      <a:cubicBezTo>
                        <a:pt x="2106990" y="1195800"/>
                        <a:pt x="2092227" y="1188085"/>
                        <a:pt x="2080606" y="1192752"/>
                      </a:cubicBezTo>
                      <a:cubicBezTo>
                        <a:pt x="2067652" y="1197895"/>
                        <a:pt x="2053936" y="1202086"/>
                        <a:pt x="2040506" y="1192657"/>
                      </a:cubicBezTo>
                      <a:cubicBezTo>
                        <a:pt x="2025837" y="1182274"/>
                        <a:pt x="2023647" y="1161605"/>
                        <a:pt x="2026504" y="1144746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 w="9525" cap="flat" cmpd="sng">
                  <a:solidFill>
                    <a:schemeClr val="dk1"/>
                  </a:solidFill>
                  <a:prstDash val="solid"/>
                  <a:miter lim="8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97" name="Google Shape;497;p8"/>
                <p:cNvSpPr/>
                <p:nvPr/>
              </p:nvSpPr>
              <p:spPr>
                <a:xfrm flipH="1">
                  <a:off x="22769" y="5063"/>
                  <a:ext cx="2165614" cy="2280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9594" h="2285969" extrusionOk="0">
                      <a:moveTo>
                        <a:pt x="2161" y="708465"/>
                      </a:moveTo>
                      <a:cubicBezTo>
                        <a:pt x="6161" y="742088"/>
                        <a:pt x="15020" y="774663"/>
                        <a:pt x="28926" y="805429"/>
                      </a:cubicBezTo>
                      <a:cubicBezTo>
                        <a:pt x="32832" y="814002"/>
                        <a:pt x="37118" y="822288"/>
                        <a:pt x="41880" y="830385"/>
                      </a:cubicBezTo>
                      <a:cubicBezTo>
                        <a:pt x="78075" y="908394"/>
                        <a:pt x="144179" y="969926"/>
                        <a:pt x="222474" y="1003549"/>
                      </a:cubicBezTo>
                      <a:cubicBezTo>
                        <a:pt x="266861" y="1022599"/>
                        <a:pt x="315248" y="1033458"/>
                        <a:pt x="363635" y="1030600"/>
                      </a:cubicBezTo>
                      <a:cubicBezTo>
                        <a:pt x="417546" y="1027457"/>
                        <a:pt x="469553" y="1010217"/>
                        <a:pt x="516987" y="984404"/>
                      </a:cubicBezTo>
                      <a:cubicBezTo>
                        <a:pt x="618333" y="929254"/>
                        <a:pt x="695676" y="838767"/>
                        <a:pt x="767399" y="749803"/>
                      </a:cubicBezTo>
                      <a:cubicBezTo>
                        <a:pt x="845886" y="652553"/>
                        <a:pt x="918656" y="550731"/>
                        <a:pt x="997238" y="453480"/>
                      </a:cubicBezTo>
                      <a:cubicBezTo>
                        <a:pt x="1138017" y="279173"/>
                        <a:pt x="1313277" y="114390"/>
                        <a:pt x="1534734" y="59907"/>
                      </a:cubicBezTo>
                      <a:cubicBezTo>
                        <a:pt x="1747141" y="7615"/>
                        <a:pt x="1983171" y="62003"/>
                        <a:pt x="2128998" y="233548"/>
                      </a:cubicBezTo>
                      <a:cubicBezTo>
                        <a:pt x="2194721" y="310891"/>
                        <a:pt x="2239964" y="408903"/>
                        <a:pt x="2249871" y="511011"/>
                      </a:cubicBezTo>
                      <a:cubicBezTo>
                        <a:pt x="2259491" y="610738"/>
                        <a:pt x="2235202" y="710179"/>
                        <a:pt x="2187672" y="797333"/>
                      </a:cubicBezTo>
                      <a:cubicBezTo>
                        <a:pt x="2139095" y="886392"/>
                        <a:pt x="2069086" y="962401"/>
                        <a:pt x="1989457" y="1023742"/>
                      </a:cubicBezTo>
                      <a:cubicBezTo>
                        <a:pt x="1988409" y="1022885"/>
                        <a:pt x="1987362" y="1022123"/>
                        <a:pt x="1986409" y="1021266"/>
                      </a:cubicBezTo>
                      <a:cubicBezTo>
                        <a:pt x="1893064" y="947447"/>
                        <a:pt x="1801624" y="872390"/>
                        <a:pt x="1716185" y="789237"/>
                      </a:cubicBezTo>
                      <a:cubicBezTo>
                        <a:pt x="1703421" y="776759"/>
                        <a:pt x="1690467" y="764186"/>
                        <a:pt x="1677609" y="751422"/>
                      </a:cubicBezTo>
                      <a:cubicBezTo>
                        <a:pt x="1730377" y="676651"/>
                        <a:pt x="1784384" y="602261"/>
                        <a:pt x="1825627" y="520155"/>
                      </a:cubicBezTo>
                      <a:cubicBezTo>
                        <a:pt x="1851249" y="469197"/>
                        <a:pt x="1871252" y="413475"/>
                        <a:pt x="1873157" y="355659"/>
                      </a:cubicBezTo>
                      <a:cubicBezTo>
                        <a:pt x="1874966" y="301366"/>
                        <a:pt x="1857250" y="250312"/>
                        <a:pt x="1824008" y="208212"/>
                      </a:cubicBezTo>
                      <a:cubicBezTo>
                        <a:pt x="1761238" y="128773"/>
                        <a:pt x="1652272" y="99436"/>
                        <a:pt x="1556260" y="116010"/>
                      </a:cubicBezTo>
                      <a:cubicBezTo>
                        <a:pt x="1500348" y="125725"/>
                        <a:pt x="1451580" y="155443"/>
                        <a:pt x="1417957" y="201735"/>
                      </a:cubicBezTo>
                      <a:cubicBezTo>
                        <a:pt x="1387287" y="244026"/>
                        <a:pt x="1372809" y="297937"/>
                        <a:pt x="1371856" y="350039"/>
                      </a:cubicBezTo>
                      <a:cubicBezTo>
                        <a:pt x="1369856" y="459386"/>
                        <a:pt x="1422243" y="567209"/>
                        <a:pt x="1484537" y="653505"/>
                      </a:cubicBezTo>
                      <a:cubicBezTo>
                        <a:pt x="1513302" y="693415"/>
                        <a:pt x="1545211" y="730563"/>
                        <a:pt x="1579311" y="765519"/>
                      </a:cubicBezTo>
                      <a:cubicBezTo>
                        <a:pt x="1555307" y="815526"/>
                        <a:pt x="1529495" y="865341"/>
                        <a:pt x="1510349" y="917538"/>
                      </a:cubicBezTo>
                      <a:cubicBezTo>
                        <a:pt x="1491966" y="967545"/>
                        <a:pt x="1477393" y="1022409"/>
                        <a:pt x="1495395" y="1074892"/>
                      </a:cubicBezTo>
                      <a:cubicBezTo>
                        <a:pt x="1510349" y="1118516"/>
                        <a:pt x="1543592" y="1152520"/>
                        <a:pt x="1584549" y="1171761"/>
                      </a:cubicBezTo>
                      <a:cubicBezTo>
                        <a:pt x="1682657" y="1217957"/>
                        <a:pt x="1788765" y="1178714"/>
                        <a:pt x="1878014" y="1130041"/>
                      </a:cubicBezTo>
                      <a:cubicBezTo>
                        <a:pt x="1904875" y="1115373"/>
                        <a:pt x="1931354" y="1099275"/>
                        <a:pt x="1957263" y="1081750"/>
                      </a:cubicBezTo>
                      <a:cubicBezTo>
                        <a:pt x="2017270" y="1132804"/>
                        <a:pt x="2074229" y="1187096"/>
                        <a:pt x="2123760" y="1248818"/>
                      </a:cubicBezTo>
                      <a:cubicBezTo>
                        <a:pt x="2176433" y="1325780"/>
                        <a:pt x="2207198" y="1420173"/>
                        <a:pt x="2180910" y="1512946"/>
                      </a:cubicBezTo>
                      <a:cubicBezTo>
                        <a:pt x="2155573" y="1602386"/>
                        <a:pt x="2086803" y="1674490"/>
                        <a:pt x="2006221" y="1715829"/>
                      </a:cubicBezTo>
                      <a:cubicBezTo>
                        <a:pt x="1918877" y="1760596"/>
                        <a:pt x="1816197" y="1761072"/>
                        <a:pt x="1722471" y="1738022"/>
                      </a:cubicBezTo>
                      <a:cubicBezTo>
                        <a:pt x="1732187" y="1727830"/>
                        <a:pt x="1741045" y="1716781"/>
                        <a:pt x="1748951" y="1704589"/>
                      </a:cubicBezTo>
                      <a:cubicBezTo>
                        <a:pt x="1805339" y="1618007"/>
                        <a:pt x="1799529" y="1505612"/>
                        <a:pt x="1746474" y="1418744"/>
                      </a:cubicBezTo>
                      <a:cubicBezTo>
                        <a:pt x="1694849" y="1334353"/>
                        <a:pt x="1605980" y="1271678"/>
                        <a:pt x="1508159" y="1259772"/>
                      </a:cubicBezTo>
                      <a:cubicBezTo>
                        <a:pt x="1462058" y="1254152"/>
                        <a:pt x="1412432" y="1262725"/>
                        <a:pt x="1373952" y="1290252"/>
                      </a:cubicBezTo>
                      <a:cubicBezTo>
                        <a:pt x="1328613" y="1322827"/>
                        <a:pt x="1305848" y="1369881"/>
                        <a:pt x="1299466" y="1424078"/>
                      </a:cubicBezTo>
                      <a:cubicBezTo>
                        <a:pt x="1286417" y="1535139"/>
                        <a:pt x="1359093" y="1625627"/>
                        <a:pt x="1442246" y="1687254"/>
                      </a:cubicBezTo>
                      <a:cubicBezTo>
                        <a:pt x="1496729" y="1727640"/>
                        <a:pt x="1558260" y="1760977"/>
                        <a:pt x="1622840" y="1784504"/>
                      </a:cubicBezTo>
                      <a:cubicBezTo>
                        <a:pt x="1584168" y="1804792"/>
                        <a:pt x="1542449" y="1820413"/>
                        <a:pt x="1504063" y="1837177"/>
                      </a:cubicBezTo>
                      <a:cubicBezTo>
                        <a:pt x="1417766" y="1874896"/>
                        <a:pt x="1332137" y="1927570"/>
                        <a:pt x="1292894" y="2018914"/>
                      </a:cubicBezTo>
                      <a:cubicBezTo>
                        <a:pt x="1251270" y="2115593"/>
                        <a:pt x="1290798" y="2235703"/>
                        <a:pt x="1389763" y="2276375"/>
                      </a:cubicBezTo>
                      <a:cubicBezTo>
                        <a:pt x="1478346" y="2312856"/>
                        <a:pt x="1596932" y="2240561"/>
                        <a:pt x="1592074" y="2139787"/>
                      </a:cubicBezTo>
                      <a:cubicBezTo>
                        <a:pt x="1589788" y="2092638"/>
                        <a:pt x="1564737" y="2045965"/>
                        <a:pt x="1524065" y="2021962"/>
                      </a:cubicBezTo>
                      <a:cubicBezTo>
                        <a:pt x="1480536" y="1996245"/>
                        <a:pt x="1419386" y="2001960"/>
                        <a:pt x="1385858" y="2042155"/>
                      </a:cubicBezTo>
                      <a:cubicBezTo>
                        <a:pt x="1352901" y="2081684"/>
                        <a:pt x="1357854" y="2149502"/>
                        <a:pt x="1410718" y="2168743"/>
                      </a:cubicBezTo>
                      <a:cubicBezTo>
                        <a:pt x="1431197" y="2176172"/>
                        <a:pt x="1454057" y="2171505"/>
                        <a:pt x="1470726" y="2157598"/>
                      </a:cubicBezTo>
                      <a:cubicBezTo>
                        <a:pt x="1485965" y="2145025"/>
                        <a:pt x="1489966" y="2130166"/>
                        <a:pt x="1490538" y="2111307"/>
                      </a:cubicBezTo>
                      <a:cubicBezTo>
                        <a:pt x="1490919" y="2098353"/>
                        <a:pt x="1471106" y="2098353"/>
                        <a:pt x="1470726" y="2111307"/>
                      </a:cubicBezTo>
                      <a:cubicBezTo>
                        <a:pt x="1470535" y="2117784"/>
                        <a:pt x="1471488" y="2114164"/>
                        <a:pt x="1467487" y="2118831"/>
                      </a:cubicBezTo>
                      <a:cubicBezTo>
                        <a:pt x="1464534" y="2122356"/>
                        <a:pt x="1461486" y="2125309"/>
                        <a:pt x="1457295" y="2127309"/>
                      </a:cubicBezTo>
                      <a:cubicBezTo>
                        <a:pt x="1450628" y="2130547"/>
                        <a:pt x="1440817" y="2132071"/>
                        <a:pt x="1434340" y="2127309"/>
                      </a:cubicBezTo>
                      <a:cubicBezTo>
                        <a:pt x="1423863" y="2119498"/>
                        <a:pt x="1422338" y="2097877"/>
                        <a:pt x="1428244" y="2087208"/>
                      </a:cubicBezTo>
                      <a:cubicBezTo>
                        <a:pt x="1447485" y="2052537"/>
                        <a:pt x="1495110" y="2069397"/>
                        <a:pt x="1513779" y="2094162"/>
                      </a:cubicBezTo>
                      <a:cubicBezTo>
                        <a:pt x="1534067" y="2121213"/>
                        <a:pt x="1537591" y="2159027"/>
                        <a:pt x="1516446" y="2186268"/>
                      </a:cubicBezTo>
                      <a:cubicBezTo>
                        <a:pt x="1494633" y="2214463"/>
                        <a:pt x="1456247" y="2226559"/>
                        <a:pt x="1422148" y="2221035"/>
                      </a:cubicBezTo>
                      <a:cubicBezTo>
                        <a:pt x="1379381" y="2214177"/>
                        <a:pt x="1345757" y="2182363"/>
                        <a:pt x="1328994" y="2141882"/>
                      </a:cubicBezTo>
                      <a:cubicBezTo>
                        <a:pt x="1310610" y="2097496"/>
                        <a:pt x="1315944" y="2044917"/>
                        <a:pt x="1334804" y="2001579"/>
                      </a:cubicBezTo>
                      <a:cubicBezTo>
                        <a:pt x="1372999" y="1913854"/>
                        <a:pt x="1467487" y="1876230"/>
                        <a:pt x="1548926" y="1841463"/>
                      </a:cubicBezTo>
                      <a:cubicBezTo>
                        <a:pt x="1582644" y="1827081"/>
                        <a:pt x="1617411" y="1812126"/>
                        <a:pt x="1649700" y="1793458"/>
                      </a:cubicBezTo>
                      <a:cubicBezTo>
                        <a:pt x="1679132" y="1802792"/>
                        <a:pt x="1708946" y="1810031"/>
                        <a:pt x="1738949" y="1814889"/>
                      </a:cubicBezTo>
                      <a:cubicBezTo>
                        <a:pt x="1843248" y="1831653"/>
                        <a:pt x="1951643" y="1821175"/>
                        <a:pt x="2046036" y="1770788"/>
                      </a:cubicBezTo>
                      <a:cubicBezTo>
                        <a:pt x="2130427" y="1725830"/>
                        <a:pt x="2199579" y="1651345"/>
                        <a:pt x="2235202" y="1561429"/>
                      </a:cubicBezTo>
                      <a:cubicBezTo>
                        <a:pt x="2273778" y="1464083"/>
                        <a:pt x="2259967" y="1356165"/>
                        <a:pt x="2212056" y="1264820"/>
                      </a:cubicBezTo>
                      <a:cubicBezTo>
                        <a:pt x="2164622" y="1174333"/>
                        <a:pt x="2090041" y="1104705"/>
                        <a:pt x="2012127" y="1041459"/>
                      </a:cubicBezTo>
                      <a:cubicBezTo>
                        <a:pt x="2119854" y="956496"/>
                        <a:pt x="2209770" y="846101"/>
                        <a:pt x="2253776" y="715513"/>
                      </a:cubicBezTo>
                      <a:cubicBezTo>
                        <a:pt x="2316164" y="530538"/>
                        <a:pt x="2261777" y="329655"/>
                        <a:pt x="2130618" y="189828"/>
                      </a:cubicBezTo>
                      <a:cubicBezTo>
                        <a:pt x="1986599" y="36190"/>
                        <a:pt x="1768572" y="-15912"/>
                        <a:pt x="1566833" y="21236"/>
                      </a:cubicBezTo>
                      <a:cubicBezTo>
                        <a:pt x="1358140" y="59717"/>
                        <a:pt x="1181642" y="195924"/>
                        <a:pt x="1037719" y="347848"/>
                      </a:cubicBezTo>
                      <a:cubicBezTo>
                        <a:pt x="955995" y="434145"/>
                        <a:pt x="879413" y="524727"/>
                        <a:pt x="802166" y="615120"/>
                      </a:cubicBezTo>
                      <a:cubicBezTo>
                        <a:pt x="729014" y="700654"/>
                        <a:pt x="654528" y="788189"/>
                        <a:pt x="568327" y="860579"/>
                      </a:cubicBezTo>
                      <a:cubicBezTo>
                        <a:pt x="531370" y="891630"/>
                        <a:pt x="489651" y="919634"/>
                        <a:pt x="444407" y="936303"/>
                      </a:cubicBezTo>
                      <a:cubicBezTo>
                        <a:pt x="400496" y="952400"/>
                        <a:pt x="362206" y="956972"/>
                        <a:pt x="315629" y="951924"/>
                      </a:cubicBezTo>
                      <a:cubicBezTo>
                        <a:pt x="301341" y="950400"/>
                        <a:pt x="276767" y="944018"/>
                        <a:pt x="259145" y="937731"/>
                      </a:cubicBezTo>
                      <a:cubicBezTo>
                        <a:pt x="240191" y="930969"/>
                        <a:pt x="222474" y="922015"/>
                        <a:pt x="204186" y="910490"/>
                      </a:cubicBezTo>
                      <a:cubicBezTo>
                        <a:pt x="170944" y="889535"/>
                        <a:pt x="141036" y="861246"/>
                        <a:pt x="119414" y="827813"/>
                      </a:cubicBezTo>
                      <a:cubicBezTo>
                        <a:pt x="73503" y="756661"/>
                        <a:pt x="67503" y="668555"/>
                        <a:pt x="104364" y="591593"/>
                      </a:cubicBezTo>
                      <a:cubicBezTo>
                        <a:pt x="140464" y="516155"/>
                        <a:pt x="210473" y="452909"/>
                        <a:pt x="294388" y="441479"/>
                      </a:cubicBezTo>
                      <a:cubicBezTo>
                        <a:pt x="384876" y="429192"/>
                        <a:pt x="484697" y="477483"/>
                        <a:pt x="522321" y="563970"/>
                      </a:cubicBezTo>
                      <a:cubicBezTo>
                        <a:pt x="559278" y="648933"/>
                        <a:pt x="531561" y="759423"/>
                        <a:pt x="446216" y="800952"/>
                      </a:cubicBezTo>
                      <a:cubicBezTo>
                        <a:pt x="361444" y="842291"/>
                        <a:pt x="248763" y="803619"/>
                        <a:pt x="232476" y="701988"/>
                      </a:cubicBezTo>
                      <a:cubicBezTo>
                        <a:pt x="224570" y="653124"/>
                        <a:pt x="249811" y="604833"/>
                        <a:pt x="295626" y="586354"/>
                      </a:cubicBezTo>
                      <a:cubicBezTo>
                        <a:pt x="336774" y="569781"/>
                        <a:pt x="380875" y="586068"/>
                        <a:pt x="399163" y="627597"/>
                      </a:cubicBezTo>
                      <a:cubicBezTo>
                        <a:pt x="414689" y="662935"/>
                        <a:pt x="407259" y="709703"/>
                        <a:pt x="366778" y="722371"/>
                      </a:cubicBezTo>
                      <a:cubicBezTo>
                        <a:pt x="331250" y="733611"/>
                        <a:pt x="287720" y="724752"/>
                        <a:pt x="273528" y="685414"/>
                      </a:cubicBezTo>
                      <a:cubicBezTo>
                        <a:pt x="273052" y="683985"/>
                        <a:pt x="270956" y="684557"/>
                        <a:pt x="271242" y="686081"/>
                      </a:cubicBezTo>
                      <a:cubicBezTo>
                        <a:pt x="278100" y="719323"/>
                        <a:pt x="308199" y="739230"/>
                        <a:pt x="339918" y="743136"/>
                      </a:cubicBezTo>
                      <a:cubicBezTo>
                        <a:pt x="375922" y="747708"/>
                        <a:pt x="410117" y="729801"/>
                        <a:pt x="424023" y="694844"/>
                      </a:cubicBezTo>
                      <a:cubicBezTo>
                        <a:pt x="438978" y="657125"/>
                        <a:pt x="426690" y="612834"/>
                        <a:pt x="399353" y="584354"/>
                      </a:cubicBezTo>
                      <a:cubicBezTo>
                        <a:pt x="369350" y="553017"/>
                        <a:pt x="323915" y="547587"/>
                        <a:pt x="285053" y="563970"/>
                      </a:cubicBezTo>
                      <a:cubicBezTo>
                        <a:pt x="243905" y="581306"/>
                        <a:pt x="213616" y="619501"/>
                        <a:pt x="207711" y="664554"/>
                      </a:cubicBezTo>
                      <a:cubicBezTo>
                        <a:pt x="201519" y="712084"/>
                        <a:pt x="220284" y="761043"/>
                        <a:pt x="253335" y="794666"/>
                      </a:cubicBezTo>
                      <a:cubicBezTo>
                        <a:pt x="317724" y="860198"/>
                        <a:pt x="428690" y="858293"/>
                        <a:pt x="498795" y="803715"/>
                      </a:cubicBezTo>
                      <a:cubicBezTo>
                        <a:pt x="576328" y="743326"/>
                        <a:pt x="594045" y="629121"/>
                        <a:pt x="556135" y="541015"/>
                      </a:cubicBezTo>
                      <a:cubicBezTo>
                        <a:pt x="515559" y="446718"/>
                        <a:pt x="412498" y="389568"/>
                        <a:pt x="313247" y="390615"/>
                      </a:cubicBezTo>
                      <a:cubicBezTo>
                        <a:pt x="236190" y="391377"/>
                        <a:pt x="165515" y="426620"/>
                        <a:pt x="112365" y="480436"/>
                      </a:cubicBezTo>
                      <a:cubicBezTo>
                        <a:pt x="153989" y="428525"/>
                        <a:pt x="215140" y="393378"/>
                        <a:pt x="279720" y="376614"/>
                      </a:cubicBezTo>
                      <a:cubicBezTo>
                        <a:pt x="393353" y="347181"/>
                        <a:pt x="512129" y="377852"/>
                        <a:pt x="620048" y="415952"/>
                      </a:cubicBezTo>
                      <a:cubicBezTo>
                        <a:pt x="675578" y="435573"/>
                        <a:pt x="730538" y="460148"/>
                        <a:pt x="787593" y="474721"/>
                      </a:cubicBezTo>
                      <a:cubicBezTo>
                        <a:pt x="841409" y="488437"/>
                        <a:pt x="900845" y="485484"/>
                        <a:pt x="944469" y="447289"/>
                      </a:cubicBezTo>
                      <a:cubicBezTo>
                        <a:pt x="988284" y="408903"/>
                        <a:pt x="990285" y="346610"/>
                        <a:pt x="990570" y="292317"/>
                      </a:cubicBezTo>
                      <a:cubicBezTo>
                        <a:pt x="990856" y="229357"/>
                        <a:pt x="998571" y="166968"/>
                        <a:pt x="1016097" y="106389"/>
                      </a:cubicBezTo>
                      <a:cubicBezTo>
                        <a:pt x="1022955" y="82767"/>
                        <a:pt x="1033052" y="55240"/>
                        <a:pt x="1053435" y="40191"/>
                      </a:cubicBezTo>
                      <a:cubicBezTo>
                        <a:pt x="1074771" y="24474"/>
                        <a:pt x="1099917" y="31237"/>
                        <a:pt x="1116205" y="50573"/>
                      </a:cubicBezTo>
                      <a:cubicBezTo>
                        <a:pt x="1132874" y="70194"/>
                        <a:pt x="1140970" y="97912"/>
                        <a:pt x="1140494" y="123534"/>
                      </a:cubicBezTo>
                      <a:cubicBezTo>
                        <a:pt x="1140303" y="137346"/>
                        <a:pt x="1137446" y="158396"/>
                        <a:pt x="1123539" y="165349"/>
                      </a:cubicBezTo>
                      <a:cubicBezTo>
                        <a:pt x="1111538" y="171350"/>
                        <a:pt x="1090106" y="160015"/>
                        <a:pt x="1093821" y="145156"/>
                      </a:cubicBezTo>
                      <a:cubicBezTo>
                        <a:pt x="1094774" y="141441"/>
                        <a:pt x="1089630" y="137631"/>
                        <a:pt x="1086963" y="141156"/>
                      </a:cubicBezTo>
                      <a:cubicBezTo>
                        <a:pt x="1075438" y="156110"/>
                        <a:pt x="1083153" y="175065"/>
                        <a:pt x="1098870" y="183447"/>
                      </a:cubicBezTo>
                      <a:cubicBezTo>
                        <a:pt x="1119634" y="194496"/>
                        <a:pt x="1141922" y="184209"/>
                        <a:pt x="1153257" y="164778"/>
                      </a:cubicBezTo>
                      <a:cubicBezTo>
                        <a:pt x="1177737" y="122868"/>
                        <a:pt x="1161830" y="55907"/>
                        <a:pt x="1129159" y="22950"/>
                      </a:cubicBezTo>
                      <a:cubicBezTo>
                        <a:pt x="1111919" y="5520"/>
                        <a:pt x="1088106" y="-3148"/>
                        <a:pt x="1064008" y="1043"/>
                      </a:cubicBezTo>
                      <a:cubicBezTo>
                        <a:pt x="1037910" y="5615"/>
                        <a:pt x="1017431" y="24474"/>
                        <a:pt x="1002095" y="45429"/>
                      </a:cubicBezTo>
                      <a:cubicBezTo>
                        <a:pt x="983617" y="70671"/>
                        <a:pt x="972473" y="100674"/>
                        <a:pt x="962186" y="130107"/>
                      </a:cubicBezTo>
                      <a:cubicBezTo>
                        <a:pt x="949994" y="165159"/>
                        <a:pt x="940564" y="201163"/>
                        <a:pt x="934087" y="237739"/>
                      </a:cubicBezTo>
                      <a:cubicBezTo>
                        <a:pt x="928562" y="269267"/>
                        <a:pt x="926943" y="301461"/>
                        <a:pt x="920466" y="332799"/>
                      </a:cubicBezTo>
                      <a:cubicBezTo>
                        <a:pt x="915609" y="356421"/>
                        <a:pt x="906369" y="381376"/>
                        <a:pt x="887986" y="392139"/>
                      </a:cubicBezTo>
                      <a:cubicBezTo>
                        <a:pt x="879699" y="396997"/>
                        <a:pt x="868555" y="399569"/>
                        <a:pt x="861602" y="399950"/>
                      </a:cubicBezTo>
                      <a:cubicBezTo>
                        <a:pt x="847410" y="400712"/>
                        <a:pt x="836646" y="399474"/>
                        <a:pt x="825788" y="397759"/>
                      </a:cubicBezTo>
                      <a:cubicBezTo>
                        <a:pt x="795022" y="392901"/>
                        <a:pt x="765590" y="383281"/>
                        <a:pt x="735872" y="374042"/>
                      </a:cubicBezTo>
                      <a:cubicBezTo>
                        <a:pt x="632145" y="341657"/>
                        <a:pt x="520226" y="311367"/>
                        <a:pt x="410117" y="316225"/>
                      </a:cubicBezTo>
                      <a:cubicBezTo>
                        <a:pt x="316962" y="310129"/>
                        <a:pt x="223617" y="332608"/>
                        <a:pt x="145988" y="390806"/>
                      </a:cubicBezTo>
                      <a:cubicBezTo>
                        <a:pt x="47976" y="464148"/>
                        <a:pt x="-12698" y="583306"/>
                        <a:pt x="2256" y="708369"/>
                      </a:cubicBezTo>
                      <a:close/>
                      <a:moveTo>
                        <a:pt x="1698754" y="1731831"/>
                      </a:moveTo>
                      <a:cubicBezTo>
                        <a:pt x="1646271" y="1716496"/>
                        <a:pt x="1596455" y="1693921"/>
                        <a:pt x="1549497" y="1665918"/>
                      </a:cubicBezTo>
                      <a:cubicBezTo>
                        <a:pt x="1504349" y="1638962"/>
                        <a:pt x="1461105" y="1607910"/>
                        <a:pt x="1426625" y="1567429"/>
                      </a:cubicBezTo>
                      <a:cubicBezTo>
                        <a:pt x="1374237" y="1505803"/>
                        <a:pt x="1346615" y="1389883"/>
                        <a:pt x="1427863" y="1340163"/>
                      </a:cubicBezTo>
                      <a:cubicBezTo>
                        <a:pt x="1508921" y="1290537"/>
                        <a:pt x="1617506" y="1345116"/>
                        <a:pt x="1678180" y="1403885"/>
                      </a:cubicBezTo>
                      <a:cubicBezTo>
                        <a:pt x="1754571" y="1477799"/>
                        <a:pt x="1792575" y="1605243"/>
                        <a:pt x="1726757" y="1699350"/>
                      </a:cubicBezTo>
                      <a:cubicBezTo>
                        <a:pt x="1718376" y="1711352"/>
                        <a:pt x="1708946" y="1722115"/>
                        <a:pt x="1698659" y="1731926"/>
                      </a:cubicBezTo>
                      <a:close/>
                      <a:moveTo>
                        <a:pt x="1525971" y="271267"/>
                      </a:moveTo>
                      <a:cubicBezTo>
                        <a:pt x="1577596" y="217546"/>
                        <a:pt x="1678085" y="210021"/>
                        <a:pt x="1729044" y="269553"/>
                      </a:cubicBezTo>
                      <a:cubicBezTo>
                        <a:pt x="1763810" y="310224"/>
                        <a:pt x="1756952" y="368136"/>
                        <a:pt x="1741426" y="415476"/>
                      </a:cubicBezTo>
                      <a:cubicBezTo>
                        <a:pt x="1722281" y="473864"/>
                        <a:pt x="1691705" y="528918"/>
                        <a:pt x="1665416" y="584163"/>
                      </a:cubicBezTo>
                      <a:cubicBezTo>
                        <a:pt x="1648938" y="618739"/>
                        <a:pt x="1632555" y="653315"/>
                        <a:pt x="1616077" y="687795"/>
                      </a:cubicBezTo>
                      <a:cubicBezTo>
                        <a:pt x="1573214" y="640551"/>
                        <a:pt x="1534353" y="589878"/>
                        <a:pt x="1506159" y="532919"/>
                      </a:cubicBezTo>
                      <a:cubicBezTo>
                        <a:pt x="1465963" y="451480"/>
                        <a:pt x="1459010" y="340895"/>
                        <a:pt x="1525971" y="271267"/>
                      </a:cubicBezTo>
                      <a:close/>
                      <a:moveTo>
                        <a:pt x="1859060" y="1107753"/>
                      </a:moveTo>
                      <a:cubicBezTo>
                        <a:pt x="1824865" y="1125946"/>
                        <a:pt x="1788670" y="1142900"/>
                        <a:pt x="1751046" y="1153282"/>
                      </a:cubicBezTo>
                      <a:cubicBezTo>
                        <a:pt x="1721043" y="1158807"/>
                        <a:pt x="1690658" y="1160807"/>
                        <a:pt x="1660463" y="1154806"/>
                      </a:cubicBezTo>
                      <a:cubicBezTo>
                        <a:pt x="1615887" y="1145948"/>
                        <a:pt x="1571119" y="1121183"/>
                        <a:pt x="1555974" y="1075082"/>
                      </a:cubicBezTo>
                      <a:cubicBezTo>
                        <a:pt x="1540734" y="1028600"/>
                        <a:pt x="1553021" y="977641"/>
                        <a:pt x="1570071" y="933540"/>
                      </a:cubicBezTo>
                      <a:cubicBezTo>
                        <a:pt x="1586073" y="892202"/>
                        <a:pt x="1607886" y="854007"/>
                        <a:pt x="1632079" y="817240"/>
                      </a:cubicBezTo>
                      <a:cubicBezTo>
                        <a:pt x="1652748" y="836195"/>
                        <a:pt x="1673894" y="854673"/>
                        <a:pt x="1695420" y="872676"/>
                      </a:cubicBezTo>
                      <a:cubicBezTo>
                        <a:pt x="1773049" y="937541"/>
                        <a:pt x="1855821" y="997929"/>
                        <a:pt x="1934307" y="1062985"/>
                      </a:cubicBezTo>
                      <a:cubicBezTo>
                        <a:pt x="1909923" y="1079082"/>
                        <a:pt x="1884777" y="1094037"/>
                        <a:pt x="1859060" y="1107753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 w="9525" cap="flat" cmpd="sng">
                  <a:solidFill>
                    <a:schemeClr val="dk1"/>
                  </a:solidFill>
                  <a:prstDash val="solid"/>
                  <a:miter lim="8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498" name="Google Shape;498;p8"/>
                <p:cNvGrpSpPr/>
                <p:nvPr/>
              </p:nvGrpSpPr>
              <p:grpSpPr>
                <a:xfrm flipH="1">
                  <a:off x="970572" y="440762"/>
                  <a:ext cx="356541" cy="394811"/>
                  <a:chOff x="7002248" y="1579780"/>
                  <a:chExt cx="375109" cy="395959"/>
                </a:xfrm>
              </p:grpSpPr>
              <p:sp>
                <p:nvSpPr>
                  <p:cNvPr id="499" name="Google Shape;499;p8"/>
                  <p:cNvSpPr/>
                  <p:nvPr/>
                </p:nvSpPr>
                <p:spPr>
                  <a:xfrm>
                    <a:off x="7121549" y="1768411"/>
                    <a:ext cx="127369" cy="2073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369" h="207328" extrusionOk="0">
                        <a:moveTo>
                          <a:pt x="2293" y="159544"/>
                        </a:moveTo>
                        <a:cubicBezTo>
                          <a:pt x="7246" y="171926"/>
                          <a:pt x="13819" y="175736"/>
                          <a:pt x="20200" y="175641"/>
                        </a:cubicBezTo>
                        <a:cubicBezTo>
                          <a:pt x="29820" y="175546"/>
                          <a:pt x="38202" y="182689"/>
                          <a:pt x="40489" y="192214"/>
                        </a:cubicBezTo>
                        <a:cubicBezTo>
                          <a:pt x="42775" y="201454"/>
                          <a:pt x="48490" y="209074"/>
                          <a:pt x="61729" y="206978"/>
                        </a:cubicBezTo>
                        <a:cubicBezTo>
                          <a:pt x="75541" y="204883"/>
                          <a:pt x="82018" y="196120"/>
                          <a:pt x="84970" y="187261"/>
                        </a:cubicBezTo>
                        <a:cubicBezTo>
                          <a:pt x="88018" y="178117"/>
                          <a:pt x="96495" y="172212"/>
                          <a:pt x="105925" y="172212"/>
                        </a:cubicBezTo>
                        <a:cubicBezTo>
                          <a:pt x="116117" y="172212"/>
                          <a:pt x="126785" y="164306"/>
                          <a:pt x="127357" y="131731"/>
                        </a:cubicBezTo>
                        <a:cubicBezTo>
                          <a:pt x="128404" y="68199"/>
                          <a:pt x="66016" y="0"/>
                          <a:pt x="66016" y="0"/>
                        </a:cubicBezTo>
                        <a:cubicBezTo>
                          <a:pt x="66016" y="0"/>
                          <a:pt x="-14756" y="116586"/>
                          <a:pt x="2389" y="159544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00" name="Google Shape;500;p8"/>
                  <p:cNvSpPr/>
                  <p:nvPr/>
                </p:nvSpPr>
                <p:spPr>
                  <a:xfrm>
                    <a:off x="7013407" y="1768391"/>
                    <a:ext cx="176443" cy="1380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6443" h="138014" extrusionOk="0">
                        <a:moveTo>
                          <a:pt x="10804" y="36501"/>
                        </a:moveTo>
                        <a:cubicBezTo>
                          <a:pt x="3565" y="47550"/>
                          <a:pt x="4136" y="55265"/>
                          <a:pt x="7851" y="60599"/>
                        </a:cubicBezTo>
                        <a:cubicBezTo>
                          <a:pt x="13376" y="68600"/>
                          <a:pt x="12233" y="79744"/>
                          <a:pt x="5851" y="86983"/>
                        </a:cubicBezTo>
                        <a:cubicBezTo>
                          <a:pt x="-436" y="94127"/>
                          <a:pt x="-3293" y="103176"/>
                          <a:pt x="5756" y="113082"/>
                        </a:cubicBezTo>
                        <a:cubicBezTo>
                          <a:pt x="15281" y="123464"/>
                          <a:pt x="25949" y="124036"/>
                          <a:pt x="34902" y="121464"/>
                        </a:cubicBezTo>
                        <a:cubicBezTo>
                          <a:pt x="43951" y="118892"/>
                          <a:pt x="53666" y="122607"/>
                          <a:pt x="58905" y="130513"/>
                        </a:cubicBezTo>
                        <a:cubicBezTo>
                          <a:pt x="64620" y="139085"/>
                          <a:pt x="77002" y="143562"/>
                          <a:pt x="103863" y="125655"/>
                        </a:cubicBezTo>
                        <a:cubicBezTo>
                          <a:pt x="156060" y="90793"/>
                          <a:pt x="176443" y="20"/>
                          <a:pt x="176443" y="20"/>
                        </a:cubicBezTo>
                        <a:cubicBezTo>
                          <a:pt x="176443" y="20"/>
                          <a:pt x="36140" y="-2075"/>
                          <a:pt x="10899" y="3640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01" name="Google Shape;501;p8"/>
                  <p:cNvSpPr/>
                  <p:nvPr/>
                </p:nvSpPr>
                <p:spPr>
                  <a:xfrm>
                    <a:off x="7002248" y="1649538"/>
                    <a:ext cx="187507" cy="1376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7507" h="137606" extrusionOk="0">
                        <a:moveTo>
                          <a:pt x="67016" y="1"/>
                        </a:moveTo>
                        <a:cubicBezTo>
                          <a:pt x="53872" y="-94"/>
                          <a:pt x="47871" y="4669"/>
                          <a:pt x="45490" y="10574"/>
                        </a:cubicBezTo>
                        <a:cubicBezTo>
                          <a:pt x="41870" y="19623"/>
                          <a:pt x="32155" y="24766"/>
                          <a:pt x="22630" y="23242"/>
                        </a:cubicBezTo>
                        <a:cubicBezTo>
                          <a:pt x="13295" y="21814"/>
                          <a:pt x="4247" y="24290"/>
                          <a:pt x="1008" y="37435"/>
                        </a:cubicBezTo>
                        <a:cubicBezTo>
                          <a:pt x="-2326" y="51151"/>
                          <a:pt x="3104" y="60580"/>
                          <a:pt x="10057" y="66867"/>
                        </a:cubicBezTo>
                        <a:cubicBezTo>
                          <a:pt x="17201" y="73153"/>
                          <a:pt x="19391" y="83440"/>
                          <a:pt x="15677" y="92299"/>
                        </a:cubicBezTo>
                        <a:cubicBezTo>
                          <a:pt x="11771" y="101824"/>
                          <a:pt x="14819" y="114873"/>
                          <a:pt x="44252" y="127922"/>
                        </a:cubicBezTo>
                        <a:cubicBezTo>
                          <a:pt x="101592" y="153259"/>
                          <a:pt x="187507" y="120874"/>
                          <a:pt x="187507" y="120874"/>
                        </a:cubicBezTo>
                        <a:cubicBezTo>
                          <a:pt x="187507" y="120874"/>
                          <a:pt x="112546" y="382"/>
                          <a:pt x="66921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02" name="Google Shape;502;p8"/>
                  <p:cNvSpPr/>
                  <p:nvPr/>
                </p:nvSpPr>
                <p:spPr>
                  <a:xfrm>
                    <a:off x="7134688" y="1579780"/>
                    <a:ext cx="127369" cy="2072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369" h="207299" extrusionOk="0">
                        <a:moveTo>
                          <a:pt x="125076" y="47851"/>
                        </a:moveTo>
                        <a:cubicBezTo>
                          <a:pt x="120123" y="35469"/>
                          <a:pt x="113551" y="31659"/>
                          <a:pt x="107169" y="31754"/>
                        </a:cubicBezTo>
                        <a:cubicBezTo>
                          <a:pt x="97549" y="31849"/>
                          <a:pt x="89167" y="24706"/>
                          <a:pt x="86881" y="15181"/>
                        </a:cubicBezTo>
                        <a:cubicBezTo>
                          <a:pt x="84595" y="5941"/>
                          <a:pt x="78880" y="-1679"/>
                          <a:pt x="65640" y="322"/>
                        </a:cubicBezTo>
                        <a:cubicBezTo>
                          <a:pt x="51829" y="2417"/>
                          <a:pt x="45352" y="11180"/>
                          <a:pt x="42399" y="20038"/>
                        </a:cubicBezTo>
                        <a:cubicBezTo>
                          <a:pt x="39351" y="29182"/>
                          <a:pt x="30874" y="35088"/>
                          <a:pt x="21444" y="35088"/>
                        </a:cubicBezTo>
                        <a:cubicBezTo>
                          <a:pt x="11253" y="35088"/>
                          <a:pt x="585" y="42994"/>
                          <a:pt x="13" y="75569"/>
                        </a:cubicBezTo>
                        <a:cubicBezTo>
                          <a:pt x="-1035" y="139101"/>
                          <a:pt x="61354" y="207300"/>
                          <a:pt x="61354" y="207300"/>
                        </a:cubicBezTo>
                        <a:cubicBezTo>
                          <a:pt x="61354" y="207300"/>
                          <a:pt x="142126" y="90714"/>
                          <a:pt x="124981" y="4775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03" name="Google Shape;503;p8"/>
                  <p:cNvSpPr/>
                  <p:nvPr/>
                </p:nvSpPr>
                <p:spPr>
                  <a:xfrm>
                    <a:off x="7189755" y="1768391"/>
                    <a:ext cx="176443" cy="1380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6443" h="138014" extrusionOk="0">
                        <a:moveTo>
                          <a:pt x="165640" y="36501"/>
                        </a:moveTo>
                        <a:cubicBezTo>
                          <a:pt x="172879" y="47550"/>
                          <a:pt x="172308" y="55265"/>
                          <a:pt x="168593" y="60599"/>
                        </a:cubicBezTo>
                        <a:cubicBezTo>
                          <a:pt x="163068" y="68600"/>
                          <a:pt x="164211" y="79744"/>
                          <a:pt x="170593" y="86983"/>
                        </a:cubicBezTo>
                        <a:cubicBezTo>
                          <a:pt x="176879" y="94127"/>
                          <a:pt x="179737" y="103176"/>
                          <a:pt x="170688" y="113082"/>
                        </a:cubicBezTo>
                        <a:cubicBezTo>
                          <a:pt x="161163" y="123464"/>
                          <a:pt x="150495" y="124036"/>
                          <a:pt x="141542" y="121464"/>
                        </a:cubicBezTo>
                        <a:cubicBezTo>
                          <a:pt x="132493" y="118892"/>
                          <a:pt x="122777" y="122607"/>
                          <a:pt x="117539" y="130513"/>
                        </a:cubicBezTo>
                        <a:cubicBezTo>
                          <a:pt x="111824" y="139085"/>
                          <a:pt x="99441" y="143562"/>
                          <a:pt x="72581" y="125655"/>
                        </a:cubicBezTo>
                        <a:cubicBezTo>
                          <a:pt x="20384" y="90793"/>
                          <a:pt x="0" y="20"/>
                          <a:pt x="0" y="20"/>
                        </a:cubicBezTo>
                        <a:cubicBezTo>
                          <a:pt x="0" y="20"/>
                          <a:pt x="140303" y="-2075"/>
                          <a:pt x="165545" y="3640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04" name="Google Shape;504;p8"/>
                  <p:cNvSpPr/>
                  <p:nvPr/>
                </p:nvSpPr>
                <p:spPr>
                  <a:xfrm>
                    <a:off x="7189850" y="1649538"/>
                    <a:ext cx="187507" cy="1376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7507" h="137606" extrusionOk="0">
                        <a:moveTo>
                          <a:pt x="120491" y="1"/>
                        </a:moveTo>
                        <a:cubicBezTo>
                          <a:pt x="133636" y="-94"/>
                          <a:pt x="139637" y="4669"/>
                          <a:pt x="142018" y="10574"/>
                        </a:cubicBezTo>
                        <a:cubicBezTo>
                          <a:pt x="145637" y="19623"/>
                          <a:pt x="155353" y="24766"/>
                          <a:pt x="164878" y="23242"/>
                        </a:cubicBezTo>
                        <a:cubicBezTo>
                          <a:pt x="174212" y="21814"/>
                          <a:pt x="183261" y="24290"/>
                          <a:pt x="186500" y="37435"/>
                        </a:cubicBezTo>
                        <a:cubicBezTo>
                          <a:pt x="189833" y="51151"/>
                          <a:pt x="184404" y="60580"/>
                          <a:pt x="177451" y="66867"/>
                        </a:cubicBezTo>
                        <a:cubicBezTo>
                          <a:pt x="170307" y="73153"/>
                          <a:pt x="168116" y="83440"/>
                          <a:pt x="171831" y="92299"/>
                        </a:cubicBezTo>
                        <a:cubicBezTo>
                          <a:pt x="175736" y="101824"/>
                          <a:pt x="172688" y="114873"/>
                          <a:pt x="143256" y="127922"/>
                        </a:cubicBezTo>
                        <a:cubicBezTo>
                          <a:pt x="85915" y="153259"/>
                          <a:pt x="0" y="120874"/>
                          <a:pt x="0" y="120874"/>
                        </a:cubicBezTo>
                        <a:cubicBezTo>
                          <a:pt x="0" y="120874"/>
                          <a:pt x="74962" y="382"/>
                          <a:pt x="120587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05" name="Google Shape;505;p8"/>
                  <p:cNvSpPr/>
                  <p:nvPr/>
                </p:nvSpPr>
                <p:spPr>
                  <a:xfrm>
                    <a:off x="7182555" y="1786223"/>
                    <a:ext cx="15296" cy="18764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296" h="187642" extrusionOk="0">
                        <a:moveTo>
                          <a:pt x="1771" y="187643"/>
                        </a:moveTo>
                        <a:cubicBezTo>
                          <a:pt x="-2896" y="124873"/>
                          <a:pt x="1676" y="61341"/>
                          <a:pt x="15297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06" name="Google Shape;506;p8"/>
                  <p:cNvSpPr/>
                  <p:nvPr/>
                </p:nvSpPr>
                <p:spPr>
                  <a:xfrm>
                    <a:off x="7014972" y="1789556"/>
                    <a:ext cx="161353" cy="833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353" h="83343" extrusionOk="0">
                        <a:moveTo>
                          <a:pt x="161354" y="0"/>
                        </a:moveTo>
                        <a:cubicBezTo>
                          <a:pt x="111823" y="35433"/>
                          <a:pt x="57340" y="63627"/>
                          <a:pt x="0" y="83344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07" name="Google Shape;507;p8"/>
                  <p:cNvSpPr/>
                  <p:nvPr/>
                </p:nvSpPr>
                <p:spPr>
                  <a:xfrm>
                    <a:off x="7007161" y="1681162"/>
                    <a:ext cx="165258" cy="892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258" h="89249" extrusionOk="0">
                        <a:moveTo>
                          <a:pt x="165259" y="89249"/>
                        </a:moveTo>
                        <a:cubicBezTo>
                          <a:pt x="108871" y="62008"/>
                          <a:pt x="53721" y="32290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08" name="Google Shape;508;p8"/>
                  <p:cNvSpPr/>
                  <p:nvPr/>
                </p:nvSpPr>
                <p:spPr>
                  <a:xfrm>
                    <a:off x="7190288" y="1580483"/>
                    <a:ext cx="16041" cy="18507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041" h="185070" extrusionOk="0">
                        <a:moveTo>
                          <a:pt x="229" y="185071"/>
                        </a:moveTo>
                        <a:cubicBezTo>
                          <a:pt x="-1199" y="123063"/>
                          <a:pt x="4039" y="60865"/>
                          <a:pt x="16041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09" name="Google Shape;509;p8"/>
                  <p:cNvSpPr/>
                  <p:nvPr/>
                </p:nvSpPr>
                <p:spPr>
                  <a:xfrm>
                    <a:off x="7204138" y="1688020"/>
                    <a:ext cx="172116" cy="823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2116" h="82391" extrusionOk="0">
                        <a:moveTo>
                          <a:pt x="172117" y="0"/>
                        </a:moveTo>
                        <a:cubicBezTo>
                          <a:pt x="115919" y="29908"/>
                          <a:pt x="58484" y="57436"/>
                          <a:pt x="0" y="82391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10" name="Google Shape;510;p8"/>
                  <p:cNvSpPr/>
                  <p:nvPr/>
                </p:nvSpPr>
                <p:spPr>
                  <a:xfrm>
                    <a:off x="7201947" y="1787652"/>
                    <a:ext cx="157829" cy="943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7829" h="94392" extrusionOk="0">
                        <a:moveTo>
                          <a:pt x="157829" y="94393"/>
                        </a:moveTo>
                        <a:cubicBezTo>
                          <a:pt x="102203" y="68580"/>
                          <a:pt x="49244" y="36862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11" name="Google Shape;511;p8"/>
                  <p:cNvSpPr/>
                  <p:nvPr/>
                </p:nvSpPr>
                <p:spPr>
                  <a:xfrm>
                    <a:off x="7162502" y="1751066"/>
                    <a:ext cx="57783" cy="591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7783" h="59177" extrusionOk="0">
                        <a:moveTo>
                          <a:pt x="54114" y="43730"/>
                        </a:moveTo>
                        <a:cubicBezTo>
                          <a:pt x="57352" y="37824"/>
                          <a:pt x="58495" y="30871"/>
                          <a:pt x="57352" y="24299"/>
                        </a:cubicBezTo>
                        <a:cubicBezTo>
                          <a:pt x="55162" y="11630"/>
                          <a:pt x="43922" y="1248"/>
                          <a:pt x="31349" y="105"/>
                        </a:cubicBezTo>
                        <a:cubicBezTo>
                          <a:pt x="18776" y="-1038"/>
                          <a:pt x="5917" y="7249"/>
                          <a:pt x="1631" y="19346"/>
                        </a:cubicBezTo>
                        <a:cubicBezTo>
                          <a:pt x="-1798" y="29061"/>
                          <a:pt x="393" y="40491"/>
                          <a:pt x="6203" y="48778"/>
                        </a:cubicBezTo>
                        <a:cubicBezTo>
                          <a:pt x="18014" y="65637"/>
                          <a:pt x="44875" y="60589"/>
                          <a:pt x="54114" y="4373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512" name="Google Shape;512;p8"/>
                <p:cNvGrpSpPr/>
                <p:nvPr/>
              </p:nvGrpSpPr>
              <p:grpSpPr>
                <a:xfrm flipH="1">
                  <a:off x="142526" y="1819965"/>
                  <a:ext cx="350137" cy="387862"/>
                  <a:chOff x="7880155" y="2962994"/>
                  <a:chExt cx="368371" cy="388990"/>
                </a:xfrm>
              </p:grpSpPr>
              <p:sp>
                <p:nvSpPr>
                  <p:cNvPr id="513" name="Google Shape;513;p8"/>
                  <p:cNvSpPr/>
                  <p:nvPr/>
                </p:nvSpPr>
                <p:spPr>
                  <a:xfrm>
                    <a:off x="7997242" y="3148393"/>
                    <a:ext cx="125023" cy="203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023" h="203591" extrusionOk="0">
                        <a:moveTo>
                          <a:pt x="2329" y="156591"/>
                        </a:moveTo>
                        <a:cubicBezTo>
                          <a:pt x="7186" y="168688"/>
                          <a:pt x="13663" y="172403"/>
                          <a:pt x="19855" y="172403"/>
                        </a:cubicBezTo>
                        <a:cubicBezTo>
                          <a:pt x="29284" y="172307"/>
                          <a:pt x="37571" y="179356"/>
                          <a:pt x="39762" y="188690"/>
                        </a:cubicBezTo>
                        <a:cubicBezTo>
                          <a:pt x="41953" y="197834"/>
                          <a:pt x="47667" y="205264"/>
                          <a:pt x="60622" y="203264"/>
                        </a:cubicBezTo>
                        <a:cubicBezTo>
                          <a:pt x="74147" y="201168"/>
                          <a:pt x="80529" y="192596"/>
                          <a:pt x="83482" y="183833"/>
                        </a:cubicBezTo>
                        <a:cubicBezTo>
                          <a:pt x="86434" y="174879"/>
                          <a:pt x="94721" y="169069"/>
                          <a:pt x="104056" y="169069"/>
                        </a:cubicBezTo>
                        <a:cubicBezTo>
                          <a:pt x="114057" y="169069"/>
                          <a:pt x="124534" y="161354"/>
                          <a:pt x="125011" y="129350"/>
                        </a:cubicBezTo>
                        <a:cubicBezTo>
                          <a:pt x="126058" y="66961"/>
                          <a:pt x="64813" y="0"/>
                          <a:pt x="64813" y="0"/>
                        </a:cubicBezTo>
                        <a:cubicBezTo>
                          <a:pt x="64813" y="0"/>
                          <a:pt x="-14435" y="114491"/>
                          <a:pt x="2329" y="15668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14" name="Google Shape;514;p8"/>
                  <p:cNvSpPr/>
                  <p:nvPr/>
                </p:nvSpPr>
                <p:spPr>
                  <a:xfrm>
                    <a:off x="7891016" y="3148182"/>
                    <a:ext cx="173420" cy="135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3420" h="135633" extrusionOk="0">
                        <a:moveTo>
                          <a:pt x="10733" y="35930"/>
                        </a:moveTo>
                        <a:cubicBezTo>
                          <a:pt x="3589" y="46788"/>
                          <a:pt x="4256" y="54408"/>
                          <a:pt x="7780" y="59552"/>
                        </a:cubicBezTo>
                        <a:cubicBezTo>
                          <a:pt x="13209" y="67458"/>
                          <a:pt x="12067" y="78316"/>
                          <a:pt x="5780" y="85460"/>
                        </a:cubicBezTo>
                        <a:cubicBezTo>
                          <a:pt x="-411" y="92413"/>
                          <a:pt x="-3269" y="101367"/>
                          <a:pt x="5685" y="111082"/>
                        </a:cubicBezTo>
                        <a:cubicBezTo>
                          <a:pt x="15019" y="121274"/>
                          <a:pt x="25592" y="121845"/>
                          <a:pt x="34355" y="119274"/>
                        </a:cubicBezTo>
                        <a:cubicBezTo>
                          <a:pt x="43309" y="116702"/>
                          <a:pt x="52738" y="120417"/>
                          <a:pt x="57977" y="128227"/>
                        </a:cubicBezTo>
                        <a:cubicBezTo>
                          <a:pt x="63597" y="136704"/>
                          <a:pt x="75789" y="141086"/>
                          <a:pt x="102173" y="123465"/>
                        </a:cubicBezTo>
                        <a:cubicBezTo>
                          <a:pt x="153513" y="89270"/>
                          <a:pt x="173420" y="21"/>
                          <a:pt x="173420" y="21"/>
                        </a:cubicBezTo>
                        <a:cubicBezTo>
                          <a:pt x="173420" y="21"/>
                          <a:pt x="35593" y="-2075"/>
                          <a:pt x="10828" y="3583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15" name="Google Shape;515;p8"/>
                  <p:cNvSpPr/>
                  <p:nvPr/>
                </p:nvSpPr>
                <p:spPr>
                  <a:xfrm>
                    <a:off x="7880155" y="3031426"/>
                    <a:ext cx="184185" cy="135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4185" h="135190" extrusionOk="0">
                        <a:moveTo>
                          <a:pt x="65790" y="95"/>
                        </a:moveTo>
                        <a:cubicBezTo>
                          <a:pt x="52931" y="0"/>
                          <a:pt x="47025" y="4667"/>
                          <a:pt x="44739" y="10478"/>
                        </a:cubicBezTo>
                        <a:cubicBezTo>
                          <a:pt x="41215" y="19431"/>
                          <a:pt x="31595" y="24384"/>
                          <a:pt x="22260" y="22955"/>
                        </a:cubicBezTo>
                        <a:cubicBezTo>
                          <a:pt x="13116" y="21527"/>
                          <a:pt x="4258" y="24003"/>
                          <a:pt x="1020" y="36862"/>
                        </a:cubicBezTo>
                        <a:cubicBezTo>
                          <a:pt x="-2314" y="50387"/>
                          <a:pt x="3020" y="59627"/>
                          <a:pt x="9878" y="65723"/>
                        </a:cubicBezTo>
                        <a:cubicBezTo>
                          <a:pt x="16831" y="71914"/>
                          <a:pt x="19022" y="82010"/>
                          <a:pt x="15402" y="90678"/>
                        </a:cubicBezTo>
                        <a:cubicBezTo>
                          <a:pt x="11497" y="100108"/>
                          <a:pt x="14545" y="112871"/>
                          <a:pt x="43501" y="125635"/>
                        </a:cubicBezTo>
                        <a:cubicBezTo>
                          <a:pt x="99794" y="150590"/>
                          <a:pt x="184185" y="118777"/>
                          <a:pt x="184185" y="118777"/>
                        </a:cubicBezTo>
                        <a:cubicBezTo>
                          <a:pt x="184185" y="118777"/>
                          <a:pt x="110557" y="476"/>
                          <a:pt x="65790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16" name="Google Shape;516;p8"/>
                  <p:cNvSpPr/>
                  <p:nvPr/>
                </p:nvSpPr>
                <p:spPr>
                  <a:xfrm>
                    <a:off x="8010416" y="2962994"/>
                    <a:ext cx="125023" cy="203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023" h="203591" extrusionOk="0">
                        <a:moveTo>
                          <a:pt x="122695" y="47001"/>
                        </a:moveTo>
                        <a:cubicBezTo>
                          <a:pt x="117837" y="34904"/>
                          <a:pt x="111361" y="31189"/>
                          <a:pt x="105169" y="31189"/>
                        </a:cubicBezTo>
                        <a:cubicBezTo>
                          <a:pt x="95740" y="31284"/>
                          <a:pt x="87453" y="24236"/>
                          <a:pt x="85262" y="14901"/>
                        </a:cubicBezTo>
                        <a:cubicBezTo>
                          <a:pt x="83071" y="5757"/>
                          <a:pt x="77356" y="-1672"/>
                          <a:pt x="64402" y="328"/>
                        </a:cubicBezTo>
                        <a:cubicBezTo>
                          <a:pt x="50877" y="2424"/>
                          <a:pt x="44495" y="10996"/>
                          <a:pt x="41542" y="19759"/>
                        </a:cubicBezTo>
                        <a:cubicBezTo>
                          <a:pt x="38590" y="28713"/>
                          <a:pt x="30303" y="34523"/>
                          <a:pt x="20968" y="34523"/>
                        </a:cubicBezTo>
                        <a:cubicBezTo>
                          <a:pt x="10967" y="34523"/>
                          <a:pt x="490" y="42238"/>
                          <a:pt x="13" y="74242"/>
                        </a:cubicBezTo>
                        <a:cubicBezTo>
                          <a:pt x="-1034" y="136631"/>
                          <a:pt x="60211" y="203592"/>
                          <a:pt x="60211" y="203592"/>
                        </a:cubicBezTo>
                        <a:cubicBezTo>
                          <a:pt x="60211" y="203592"/>
                          <a:pt x="139459" y="89101"/>
                          <a:pt x="122695" y="4690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17" name="Google Shape;517;p8"/>
                  <p:cNvSpPr/>
                  <p:nvPr/>
                </p:nvSpPr>
                <p:spPr>
                  <a:xfrm>
                    <a:off x="8064246" y="3148182"/>
                    <a:ext cx="173419" cy="135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3419" h="135633" extrusionOk="0">
                        <a:moveTo>
                          <a:pt x="162687" y="35930"/>
                        </a:moveTo>
                        <a:cubicBezTo>
                          <a:pt x="169831" y="46788"/>
                          <a:pt x="169164" y="54408"/>
                          <a:pt x="165640" y="59552"/>
                        </a:cubicBezTo>
                        <a:cubicBezTo>
                          <a:pt x="160210" y="67458"/>
                          <a:pt x="161353" y="78316"/>
                          <a:pt x="167640" y="85460"/>
                        </a:cubicBezTo>
                        <a:cubicBezTo>
                          <a:pt x="173831" y="92413"/>
                          <a:pt x="176689" y="101367"/>
                          <a:pt x="167735" y="111082"/>
                        </a:cubicBezTo>
                        <a:cubicBezTo>
                          <a:pt x="158401" y="121274"/>
                          <a:pt x="147828" y="121845"/>
                          <a:pt x="139065" y="119274"/>
                        </a:cubicBezTo>
                        <a:cubicBezTo>
                          <a:pt x="130111" y="116702"/>
                          <a:pt x="120682" y="120417"/>
                          <a:pt x="115443" y="128227"/>
                        </a:cubicBezTo>
                        <a:cubicBezTo>
                          <a:pt x="109823" y="136704"/>
                          <a:pt x="97631" y="141086"/>
                          <a:pt x="71247" y="123465"/>
                        </a:cubicBezTo>
                        <a:cubicBezTo>
                          <a:pt x="19907" y="89270"/>
                          <a:pt x="0" y="21"/>
                          <a:pt x="0" y="21"/>
                        </a:cubicBezTo>
                        <a:cubicBezTo>
                          <a:pt x="0" y="21"/>
                          <a:pt x="137826" y="-2075"/>
                          <a:pt x="162592" y="3583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18" name="Google Shape;518;p8"/>
                  <p:cNvSpPr/>
                  <p:nvPr/>
                </p:nvSpPr>
                <p:spPr>
                  <a:xfrm>
                    <a:off x="8064341" y="3031426"/>
                    <a:ext cx="184185" cy="135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4185" h="135190" extrusionOk="0">
                        <a:moveTo>
                          <a:pt x="118396" y="95"/>
                        </a:moveTo>
                        <a:cubicBezTo>
                          <a:pt x="131254" y="0"/>
                          <a:pt x="137160" y="4667"/>
                          <a:pt x="139446" y="10478"/>
                        </a:cubicBezTo>
                        <a:cubicBezTo>
                          <a:pt x="142970" y="19431"/>
                          <a:pt x="152591" y="24384"/>
                          <a:pt x="161925" y="22955"/>
                        </a:cubicBezTo>
                        <a:cubicBezTo>
                          <a:pt x="171069" y="21527"/>
                          <a:pt x="179927" y="24003"/>
                          <a:pt x="183166" y="36862"/>
                        </a:cubicBezTo>
                        <a:cubicBezTo>
                          <a:pt x="186500" y="50387"/>
                          <a:pt x="181166" y="59627"/>
                          <a:pt x="174308" y="65723"/>
                        </a:cubicBezTo>
                        <a:cubicBezTo>
                          <a:pt x="167354" y="71914"/>
                          <a:pt x="165163" y="82010"/>
                          <a:pt x="168783" y="90678"/>
                        </a:cubicBezTo>
                        <a:cubicBezTo>
                          <a:pt x="172688" y="100108"/>
                          <a:pt x="169640" y="112871"/>
                          <a:pt x="140684" y="125635"/>
                        </a:cubicBezTo>
                        <a:cubicBezTo>
                          <a:pt x="84392" y="150590"/>
                          <a:pt x="0" y="118777"/>
                          <a:pt x="0" y="118777"/>
                        </a:cubicBezTo>
                        <a:cubicBezTo>
                          <a:pt x="0" y="118777"/>
                          <a:pt x="73628" y="476"/>
                          <a:pt x="118396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19" name="Google Shape;519;p8"/>
                  <p:cNvSpPr/>
                  <p:nvPr/>
                </p:nvSpPr>
                <p:spPr>
                  <a:xfrm>
                    <a:off x="8057273" y="3165729"/>
                    <a:ext cx="15069" cy="18430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69" h="184308" extrusionOk="0">
                        <a:moveTo>
                          <a:pt x="1734" y="184309"/>
                        </a:moveTo>
                        <a:cubicBezTo>
                          <a:pt x="-2838" y="122682"/>
                          <a:pt x="1639" y="60293"/>
                          <a:pt x="15069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20" name="Google Shape;520;p8"/>
                  <p:cNvSpPr/>
                  <p:nvPr/>
                </p:nvSpPr>
                <p:spPr>
                  <a:xfrm>
                    <a:off x="7892605" y="3169062"/>
                    <a:ext cx="158496" cy="818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8496" h="81819" extrusionOk="0">
                        <a:moveTo>
                          <a:pt x="158496" y="0"/>
                        </a:moveTo>
                        <a:cubicBezTo>
                          <a:pt x="109919" y="34766"/>
                          <a:pt x="56388" y="62484"/>
                          <a:pt x="0" y="8182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21" name="Google Shape;521;p8"/>
                  <p:cNvSpPr/>
                  <p:nvPr/>
                </p:nvSpPr>
                <p:spPr>
                  <a:xfrm>
                    <a:off x="7884985" y="3062573"/>
                    <a:ext cx="162305" cy="876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2305" h="87629" extrusionOk="0">
                        <a:moveTo>
                          <a:pt x="162306" y="87630"/>
                        </a:moveTo>
                        <a:cubicBezTo>
                          <a:pt x="106966" y="60865"/>
                          <a:pt x="52768" y="31623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22" name="Google Shape;522;p8"/>
                  <p:cNvSpPr/>
                  <p:nvPr/>
                </p:nvSpPr>
                <p:spPr>
                  <a:xfrm>
                    <a:off x="8064778" y="2963703"/>
                    <a:ext cx="15755" cy="18173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755" h="181737" extrusionOk="0">
                        <a:moveTo>
                          <a:pt x="230" y="181737"/>
                        </a:moveTo>
                        <a:cubicBezTo>
                          <a:pt x="-1199" y="120872"/>
                          <a:pt x="4040" y="59722"/>
                          <a:pt x="15756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23" name="Google Shape;523;p8"/>
                  <p:cNvSpPr/>
                  <p:nvPr/>
                </p:nvSpPr>
                <p:spPr>
                  <a:xfrm>
                    <a:off x="8078342" y="3069336"/>
                    <a:ext cx="169068" cy="8096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9068" h="80962" extrusionOk="0">
                        <a:moveTo>
                          <a:pt x="169069" y="0"/>
                        </a:moveTo>
                        <a:cubicBezTo>
                          <a:pt x="113824" y="29337"/>
                          <a:pt x="57436" y="56388"/>
                          <a:pt x="0" y="80963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24" name="Google Shape;524;p8"/>
                  <p:cNvSpPr/>
                  <p:nvPr/>
                </p:nvSpPr>
                <p:spPr>
                  <a:xfrm>
                    <a:off x="8076342" y="3167062"/>
                    <a:ext cx="154971" cy="927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4971" h="92773" extrusionOk="0">
                        <a:moveTo>
                          <a:pt x="154972" y="92774"/>
                        </a:moveTo>
                        <a:cubicBezTo>
                          <a:pt x="100298" y="67437"/>
                          <a:pt x="48292" y="36290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25" name="Google Shape;525;p8"/>
                  <p:cNvSpPr/>
                  <p:nvPr/>
                </p:nvSpPr>
                <p:spPr>
                  <a:xfrm>
                    <a:off x="8037465" y="3131237"/>
                    <a:ext cx="56740" cy="581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740" h="58148" extrusionOk="0">
                        <a:moveTo>
                          <a:pt x="53165" y="42969"/>
                        </a:moveTo>
                        <a:cubicBezTo>
                          <a:pt x="56308" y="37254"/>
                          <a:pt x="57451" y="30301"/>
                          <a:pt x="56308" y="23824"/>
                        </a:cubicBezTo>
                        <a:cubicBezTo>
                          <a:pt x="54117" y="11441"/>
                          <a:pt x="43163" y="1154"/>
                          <a:pt x="30781" y="106"/>
                        </a:cubicBezTo>
                        <a:cubicBezTo>
                          <a:pt x="18398" y="-1037"/>
                          <a:pt x="5825" y="7155"/>
                          <a:pt x="1634" y="18966"/>
                        </a:cubicBezTo>
                        <a:cubicBezTo>
                          <a:pt x="-1794" y="28491"/>
                          <a:pt x="396" y="39730"/>
                          <a:pt x="6111" y="47922"/>
                        </a:cubicBezTo>
                        <a:cubicBezTo>
                          <a:pt x="17732" y="64495"/>
                          <a:pt x="44116" y="59542"/>
                          <a:pt x="53165" y="42969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526" name="Google Shape;526;p8"/>
                <p:cNvGrpSpPr/>
                <p:nvPr/>
              </p:nvGrpSpPr>
              <p:grpSpPr>
                <a:xfrm flipH="1">
                  <a:off x="9774" y="430827"/>
                  <a:ext cx="252956" cy="306479"/>
                  <a:chOff x="8122062" y="1569816"/>
                  <a:chExt cx="266129" cy="307370"/>
                </a:xfrm>
              </p:grpSpPr>
              <p:sp>
                <p:nvSpPr>
                  <p:cNvPr id="527" name="Google Shape;527;p8"/>
                  <p:cNvSpPr/>
                  <p:nvPr/>
                </p:nvSpPr>
                <p:spPr>
                  <a:xfrm>
                    <a:off x="8273319" y="1760696"/>
                    <a:ext cx="74866" cy="1142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4866" h="114232" extrusionOk="0">
                        <a:moveTo>
                          <a:pt x="0" y="54197"/>
                        </a:moveTo>
                        <a:cubicBezTo>
                          <a:pt x="0" y="54197"/>
                          <a:pt x="-381" y="86963"/>
                          <a:pt x="24194" y="101918"/>
                        </a:cubicBezTo>
                        <a:cubicBezTo>
                          <a:pt x="48768" y="116872"/>
                          <a:pt x="74867" y="114014"/>
                          <a:pt x="74867" y="114014"/>
                        </a:cubicBezTo>
                        <a:cubicBezTo>
                          <a:pt x="74867" y="114014"/>
                          <a:pt x="46673" y="90869"/>
                          <a:pt x="50483" y="55245"/>
                        </a:cubicBezTo>
                        <a:cubicBezTo>
                          <a:pt x="54293" y="19622"/>
                          <a:pt x="37434" y="0"/>
                          <a:pt x="37434" y="0"/>
                        </a:cubicBezTo>
                        <a:lnTo>
                          <a:pt x="0" y="54102"/>
                        </a:ln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28" name="Google Shape;528;p8"/>
                  <p:cNvSpPr/>
                  <p:nvPr/>
                </p:nvSpPr>
                <p:spPr>
                  <a:xfrm>
                    <a:off x="8159781" y="1760696"/>
                    <a:ext cx="74866" cy="1142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4866" h="114232" extrusionOk="0">
                        <a:moveTo>
                          <a:pt x="74866" y="54197"/>
                        </a:moveTo>
                        <a:cubicBezTo>
                          <a:pt x="74866" y="54197"/>
                          <a:pt x="75247" y="86963"/>
                          <a:pt x="50673" y="101918"/>
                        </a:cubicBezTo>
                        <a:cubicBezTo>
                          <a:pt x="26098" y="116872"/>
                          <a:pt x="0" y="114014"/>
                          <a:pt x="0" y="114014"/>
                        </a:cubicBezTo>
                        <a:cubicBezTo>
                          <a:pt x="0" y="114014"/>
                          <a:pt x="28194" y="90869"/>
                          <a:pt x="24384" y="55245"/>
                        </a:cubicBezTo>
                        <a:cubicBezTo>
                          <a:pt x="20574" y="19622"/>
                          <a:pt x="37433" y="0"/>
                          <a:pt x="37433" y="0"/>
                        </a:cubicBezTo>
                        <a:lnTo>
                          <a:pt x="74866" y="54102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29" name="Google Shape;529;p8"/>
                  <p:cNvSpPr/>
                  <p:nvPr/>
                </p:nvSpPr>
                <p:spPr>
                  <a:xfrm>
                    <a:off x="8300431" y="1626679"/>
                    <a:ext cx="87759" cy="23118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7759" h="231182" extrusionOk="0">
                        <a:moveTo>
                          <a:pt x="33372" y="0"/>
                        </a:moveTo>
                        <a:cubicBezTo>
                          <a:pt x="33372" y="0"/>
                          <a:pt x="79569" y="51816"/>
                          <a:pt x="64805" y="134779"/>
                        </a:cubicBezTo>
                        <a:cubicBezTo>
                          <a:pt x="50041" y="217742"/>
                          <a:pt x="87760" y="229171"/>
                          <a:pt x="87760" y="229171"/>
                        </a:cubicBezTo>
                        <a:cubicBezTo>
                          <a:pt x="87760" y="229171"/>
                          <a:pt x="5178" y="249460"/>
                          <a:pt x="416" y="161163"/>
                        </a:cubicBezTo>
                        <a:cubicBezTo>
                          <a:pt x="-4347" y="72771"/>
                          <a:pt x="33372" y="0"/>
                          <a:pt x="33372" y="0"/>
                        </a:cubicBez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30" name="Google Shape;530;p8"/>
                  <p:cNvSpPr/>
                  <p:nvPr/>
                </p:nvSpPr>
                <p:spPr>
                  <a:xfrm>
                    <a:off x="8122062" y="1626298"/>
                    <a:ext cx="86169" cy="2319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6169" h="231940" extrusionOk="0">
                        <a:moveTo>
                          <a:pt x="49721" y="0"/>
                        </a:moveTo>
                        <a:cubicBezTo>
                          <a:pt x="49721" y="0"/>
                          <a:pt x="4572" y="52768"/>
                          <a:pt x="21050" y="135445"/>
                        </a:cubicBezTo>
                        <a:cubicBezTo>
                          <a:pt x="37529" y="218122"/>
                          <a:pt x="0" y="230314"/>
                          <a:pt x="0" y="230314"/>
                        </a:cubicBezTo>
                        <a:cubicBezTo>
                          <a:pt x="0" y="230314"/>
                          <a:pt x="82963" y="248888"/>
                          <a:pt x="86011" y="160496"/>
                        </a:cubicBezTo>
                        <a:cubicBezTo>
                          <a:pt x="88963" y="72104"/>
                          <a:pt x="49721" y="95"/>
                          <a:pt x="49721" y="95"/>
                        </a:cubicBez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31" name="Google Shape;531;p8"/>
                  <p:cNvSpPr/>
                  <p:nvPr/>
                </p:nvSpPr>
                <p:spPr>
                  <a:xfrm>
                    <a:off x="8161881" y="1569816"/>
                    <a:ext cx="186210" cy="30737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210" h="307370" extrusionOk="0">
                        <a:moveTo>
                          <a:pt x="68100" y="3713"/>
                        </a:moveTo>
                        <a:cubicBezTo>
                          <a:pt x="79149" y="-97"/>
                          <a:pt x="90960" y="-954"/>
                          <a:pt x="102485" y="1046"/>
                        </a:cubicBezTo>
                        <a:cubicBezTo>
                          <a:pt x="130107" y="5713"/>
                          <a:pt x="181352" y="24859"/>
                          <a:pt x="185924" y="102868"/>
                        </a:cubicBezTo>
                        <a:cubicBezTo>
                          <a:pt x="192305" y="210120"/>
                          <a:pt x="90007" y="307370"/>
                          <a:pt x="90007" y="307370"/>
                        </a:cubicBezTo>
                        <a:cubicBezTo>
                          <a:pt x="90007" y="307370"/>
                          <a:pt x="2853" y="204119"/>
                          <a:pt x="91" y="115537"/>
                        </a:cubicBezTo>
                        <a:cubicBezTo>
                          <a:pt x="-2290" y="38765"/>
                          <a:pt x="42668" y="12476"/>
                          <a:pt x="68100" y="3808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32" name="Google Shape;532;p8"/>
                  <p:cNvSpPr/>
                  <p:nvPr/>
                </p:nvSpPr>
                <p:spPr>
                  <a:xfrm>
                    <a:off x="8252078" y="1598866"/>
                    <a:ext cx="77543" cy="2781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543" h="278129" extrusionOk="0">
                        <a:moveTo>
                          <a:pt x="0" y="278130"/>
                        </a:moveTo>
                        <a:cubicBezTo>
                          <a:pt x="21431" y="252222"/>
                          <a:pt x="37052" y="221742"/>
                          <a:pt x="48292" y="189833"/>
                        </a:cubicBezTo>
                        <a:cubicBezTo>
                          <a:pt x="59627" y="158020"/>
                          <a:pt x="66675" y="124777"/>
                          <a:pt x="72581" y="91440"/>
                        </a:cubicBezTo>
                        <a:cubicBezTo>
                          <a:pt x="75248" y="76105"/>
                          <a:pt x="77724" y="60674"/>
                          <a:pt x="77534" y="45053"/>
                        </a:cubicBezTo>
                        <a:cubicBezTo>
                          <a:pt x="77343" y="29432"/>
                          <a:pt x="74581" y="13716"/>
                          <a:pt x="67247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33" name="Google Shape;533;p8"/>
                  <p:cNvSpPr/>
                  <p:nvPr/>
                </p:nvSpPr>
                <p:spPr>
                  <a:xfrm>
                    <a:off x="8177946" y="1596294"/>
                    <a:ext cx="73941" cy="2807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3941" h="280796" extrusionOk="0">
                        <a:moveTo>
                          <a:pt x="73942" y="280797"/>
                        </a:moveTo>
                        <a:cubicBezTo>
                          <a:pt x="50224" y="235649"/>
                          <a:pt x="31556" y="187071"/>
                          <a:pt x="15744" y="138493"/>
                        </a:cubicBezTo>
                        <a:cubicBezTo>
                          <a:pt x="8315" y="115824"/>
                          <a:pt x="1837" y="92678"/>
                          <a:pt x="313" y="68866"/>
                        </a:cubicBezTo>
                        <a:cubicBezTo>
                          <a:pt x="-1210" y="45053"/>
                          <a:pt x="2695" y="20383"/>
                          <a:pt x="14887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34" name="Google Shape;534;p8"/>
                  <p:cNvSpPr/>
                  <p:nvPr/>
                </p:nvSpPr>
                <p:spPr>
                  <a:xfrm>
                    <a:off x="8348472" y="1677447"/>
                    <a:ext cx="39719" cy="1784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719" h="178403" extrusionOk="0">
                        <a:moveTo>
                          <a:pt x="39719" y="178403"/>
                        </a:moveTo>
                        <a:cubicBezTo>
                          <a:pt x="23431" y="174117"/>
                          <a:pt x="9715" y="162020"/>
                          <a:pt x="4667" y="145733"/>
                        </a:cubicBezTo>
                        <a:cubicBezTo>
                          <a:pt x="-381" y="129445"/>
                          <a:pt x="476" y="111919"/>
                          <a:pt x="2762" y="94964"/>
                        </a:cubicBezTo>
                        <a:cubicBezTo>
                          <a:pt x="4953" y="78010"/>
                          <a:pt x="8477" y="61246"/>
                          <a:pt x="8382" y="44101"/>
                        </a:cubicBezTo>
                        <a:cubicBezTo>
                          <a:pt x="8382" y="29051"/>
                          <a:pt x="5429" y="14002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35" name="Google Shape;535;p8"/>
                  <p:cNvSpPr/>
                  <p:nvPr/>
                </p:nvSpPr>
                <p:spPr>
                  <a:xfrm>
                    <a:off x="8122062" y="1671066"/>
                    <a:ext cx="39242" cy="1855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242" h="185546" extrusionOk="0">
                        <a:moveTo>
                          <a:pt x="0" y="185547"/>
                        </a:moveTo>
                        <a:cubicBezTo>
                          <a:pt x="13145" y="181737"/>
                          <a:pt x="23336" y="171164"/>
                          <a:pt x="28480" y="158305"/>
                        </a:cubicBezTo>
                        <a:cubicBezTo>
                          <a:pt x="33623" y="145447"/>
                          <a:pt x="34290" y="131159"/>
                          <a:pt x="33433" y="117348"/>
                        </a:cubicBezTo>
                        <a:cubicBezTo>
                          <a:pt x="32576" y="103537"/>
                          <a:pt x="30385" y="89725"/>
                          <a:pt x="29813" y="75914"/>
                        </a:cubicBezTo>
                        <a:cubicBezTo>
                          <a:pt x="28956" y="54673"/>
                          <a:pt x="32195" y="20002"/>
                          <a:pt x="39243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36" name="Google Shape;536;p8"/>
                  <p:cNvSpPr/>
                  <p:nvPr/>
                </p:nvSpPr>
                <p:spPr>
                  <a:xfrm>
                    <a:off x="8161400" y="1811369"/>
                    <a:ext cx="44291" cy="626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291" h="62674" extrusionOk="0">
                        <a:moveTo>
                          <a:pt x="0" y="62675"/>
                        </a:moveTo>
                        <a:cubicBezTo>
                          <a:pt x="24955" y="51530"/>
                          <a:pt x="41338" y="27432"/>
                          <a:pt x="44291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37" name="Google Shape;537;p8"/>
                  <p:cNvSpPr/>
                  <p:nvPr/>
                </p:nvSpPr>
                <p:spPr>
                  <a:xfrm>
                    <a:off x="8303704" y="1815179"/>
                    <a:ext cx="44386" cy="595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386" h="59531" extrusionOk="0">
                        <a:moveTo>
                          <a:pt x="44387" y="59531"/>
                        </a:moveTo>
                        <a:cubicBezTo>
                          <a:pt x="21241" y="48577"/>
                          <a:pt x="2762" y="25813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538" name="Google Shape;538;p8"/>
                <p:cNvGrpSpPr/>
                <p:nvPr/>
              </p:nvGrpSpPr>
              <p:grpSpPr>
                <a:xfrm flipH="1">
                  <a:off x="1805178" y="456225"/>
                  <a:ext cx="299913" cy="325529"/>
                  <a:chOff x="6183755" y="1595288"/>
                  <a:chExt cx="315532" cy="326476"/>
                </a:xfrm>
              </p:grpSpPr>
              <p:sp>
                <p:nvSpPr>
                  <p:cNvPr id="539" name="Google Shape;539;p8"/>
                  <p:cNvSpPr/>
                  <p:nvPr/>
                </p:nvSpPr>
                <p:spPr>
                  <a:xfrm>
                    <a:off x="6379464" y="1724120"/>
                    <a:ext cx="101631" cy="864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1631" h="86468" extrusionOk="0">
                        <a:moveTo>
                          <a:pt x="6477" y="65723"/>
                        </a:moveTo>
                        <a:cubicBezTo>
                          <a:pt x="6477" y="65723"/>
                          <a:pt x="27337" y="90773"/>
                          <a:pt x="55531" y="85820"/>
                        </a:cubicBezTo>
                        <a:cubicBezTo>
                          <a:pt x="83725" y="80867"/>
                          <a:pt x="101632" y="61341"/>
                          <a:pt x="101632" y="61341"/>
                        </a:cubicBezTo>
                        <a:cubicBezTo>
                          <a:pt x="101632" y="61341"/>
                          <a:pt x="65437" y="62579"/>
                          <a:pt x="45434" y="33052"/>
                        </a:cubicBezTo>
                        <a:cubicBezTo>
                          <a:pt x="25432" y="3524"/>
                          <a:pt x="0" y="0"/>
                          <a:pt x="0" y="0"/>
                        </a:cubicBezTo>
                        <a:lnTo>
                          <a:pt x="6477" y="65818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40" name="Google Shape;540;p8"/>
                  <p:cNvSpPr/>
                  <p:nvPr/>
                </p:nvSpPr>
                <p:spPr>
                  <a:xfrm>
                    <a:off x="6293548" y="1799272"/>
                    <a:ext cx="77727" cy="1111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727" h="111156" extrusionOk="0">
                        <a:moveTo>
                          <a:pt x="63151" y="16192"/>
                        </a:moveTo>
                        <a:cubicBezTo>
                          <a:pt x="63151" y="16192"/>
                          <a:pt x="84487" y="40767"/>
                          <a:pt x="75534" y="68390"/>
                        </a:cubicBezTo>
                        <a:cubicBezTo>
                          <a:pt x="66580" y="96012"/>
                          <a:pt x="45053" y="111157"/>
                          <a:pt x="45053" y="111157"/>
                        </a:cubicBezTo>
                        <a:cubicBezTo>
                          <a:pt x="45053" y="111157"/>
                          <a:pt x="51530" y="74867"/>
                          <a:pt x="25622" y="50482"/>
                        </a:cubicBezTo>
                        <a:cubicBezTo>
                          <a:pt x="-190" y="26098"/>
                          <a:pt x="0" y="0"/>
                          <a:pt x="0" y="0"/>
                        </a:cubicBezTo>
                        <a:lnTo>
                          <a:pt x="63151" y="16097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41" name="Google Shape;541;p8"/>
                  <p:cNvSpPr/>
                  <p:nvPr/>
                </p:nvSpPr>
                <p:spPr>
                  <a:xfrm>
                    <a:off x="6310693" y="1607153"/>
                    <a:ext cx="188594" cy="170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8594" h="170539" extrusionOk="0">
                        <a:moveTo>
                          <a:pt x="0" y="0"/>
                        </a:moveTo>
                        <a:cubicBezTo>
                          <a:pt x="0" y="0"/>
                          <a:pt x="68294" y="8477"/>
                          <a:pt x="110490" y="81058"/>
                        </a:cubicBezTo>
                        <a:cubicBezTo>
                          <a:pt x="152781" y="153638"/>
                          <a:pt x="188595" y="137255"/>
                          <a:pt x="188595" y="137255"/>
                        </a:cubicBezTo>
                        <a:cubicBezTo>
                          <a:pt x="188595" y="137255"/>
                          <a:pt x="139160" y="207550"/>
                          <a:pt x="78676" y="143828"/>
                        </a:cubicBezTo>
                        <a:cubicBezTo>
                          <a:pt x="18193" y="80105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42" name="Google Shape;542;p8"/>
                  <p:cNvSpPr/>
                  <p:nvPr/>
                </p:nvSpPr>
                <p:spPr>
                  <a:xfrm>
                    <a:off x="6187821" y="1714500"/>
                    <a:ext cx="150679" cy="20726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679" h="207264" extrusionOk="0">
                        <a:moveTo>
                          <a:pt x="0" y="0"/>
                        </a:moveTo>
                        <a:cubicBezTo>
                          <a:pt x="0" y="0"/>
                          <a:pt x="-191" y="69913"/>
                          <a:pt x="65437" y="121539"/>
                        </a:cubicBezTo>
                        <a:cubicBezTo>
                          <a:pt x="131064" y="173165"/>
                          <a:pt x="110585" y="207264"/>
                          <a:pt x="110585" y="207264"/>
                        </a:cubicBezTo>
                        <a:cubicBezTo>
                          <a:pt x="110585" y="207264"/>
                          <a:pt x="185356" y="166211"/>
                          <a:pt x="130683" y="97346"/>
                        </a:cubicBezTo>
                        <a:cubicBezTo>
                          <a:pt x="76009" y="2848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43" name="Google Shape;543;p8"/>
                  <p:cNvSpPr/>
                  <p:nvPr/>
                </p:nvSpPr>
                <p:spPr>
                  <a:xfrm>
                    <a:off x="6183755" y="1595288"/>
                    <a:ext cx="227221" cy="2558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7221" h="255894" extrusionOk="0">
                        <a:moveTo>
                          <a:pt x="14067" y="40630"/>
                        </a:moveTo>
                        <a:cubicBezTo>
                          <a:pt x="19972" y="30438"/>
                          <a:pt x="28449" y="21961"/>
                          <a:pt x="38355" y="15770"/>
                        </a:cubicBezTo>
                        <a:cubicBezTo>
                          <a:pt x="62263" y="911"/>
                          <a:pt x="113317" y="-18616"/>
                          <a:pt x="167038" y="37391"/>
                        </a:cubicBezTo>
                        <a:cubicBezTo>
                          <a:pt x="240857" y="114353"/>
                          <a:pt x="225998" y="255895"/>
                          <a:pt x="225998" y="255895"/>
                        </a:cubicBezTo>
                        <a:cubicBezTo>
                          <a:pt x="225998" y="255895"/>
                          <a:pt x="93600" y="235702"/>
                          <a:pt x="34545" y="170456"/>
                        </a:cubicBezTo>
                        <a:cubicBezTo>
                          <a:pt x="-16604" y="113972"/>
                          <a:pt x="446" y="64252"/>
                          <a:pt x="14067" y="4072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44" name="Google Shape;544;p8"/>
                  <p:cNvSpPr/>
                  <p:nvPr/>
                </p:nvSpPr>
                <p:spPr>
                  <a:xfrm>
                    <a:off x="6281832" y="1595818"/>
                    <a:ext cx="128016" cy="2550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016" h="255079" extrusionOk="0">
                        <a:moveTo>
                          <a:pt x="128016" y="255079"/>
                        </a:moveTo>
                        <a:cubicBezTo>
                          <a:pt x="127635" y="221266"/>
                          <a:pt x="119729" y="187738"/>
                          <a:pt x="107823" y="156210"/>
                        </a:cubicBezTo>
                        <a:cubicBezTo>
                          <a:pt x="95917" y="124682"/>
                          <a:pt x="79915" y="94774"/>
                          <a:pt x="62865" y="65627"/>
                        </a:cubicBezTo>
                        <a:cubicBezTo>
                          <a:pt x="55054" y="52197"/>
                          <a:pt x="46863" y="38957"/>
                          <a:pt x="36766" y="27242"/>
                        </a:cubicBezTo>
                        <a:cubicBezTo>
                          <a:pt x="26670" y="15526"/>
                          <a:pt x="14288" y="5524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45" name="Google Shape;545;p8"/>
                  <p:cNvSpPr/>
                  <p:nvPr/>
                </p:nvSpPr>
                <p:spPr>
                  <a:xfrm>
                    <a:off x="6184296" y="1677828"/>
                    <a:ext cx="225456" cy="1732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5456" h="173259" extrusionOk="0">
                        <a:moveTo>
                          <a:pt x="225457" y="173260"/>
                        </a:moveTo>
                        <a:cubicBezTo>
                          <a:pt x="178403" y="154877"/>
                          <a:pt x="133064" y="130492"/>
                          <a:pt x="89821" y="104203"/>
                        </a:cubicBezTo>
                        <a:cubicBezTo>
                          <a:pt x="69628" y="92011"/>
                          <a:pt x="49816" y="78772"/>
                          <a:pt x="33338" y="61817"/>
                        </a:cubicBezTo>
                        <a:cubicBezTo>
                          <a:pt x="16859" y="44863"/>
                          <a:pt x="3905" y="23527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46" name="Google Shape;546;p8"/>
                  <p:cNvSpPr/>
                  <p:nvPr/>
                </p:nvSpPr>
                <p:spPr>
                  <a:xfrm>
                    <a:off x="6354508" y="1635918"/>
                    <a:ext cx="144779" cy="1140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4779" h="114061" extrusionOk="0">
                        <a:moveTo>
                          <a:pt x="144780" y="108585"/>
                        </a:moveTo>
                        <a:cubicBezTo>
                          <a:pt x="129730" y="116110"/>
                          <a:pt x="111538" y="116110"/>
                          <a:pt x="97250" y="107156"/>
                        </a:cubicBezTo>
                        <a:cubicBezTo>
                          <a:pt x="82963" y="98203"/>
                          <a:pt x="72390" y="84296"/>
                          <a:pt x="63151" y="70009"/>
                        </a:cubicBezTo>
                        <a:cubicBezTo>
                          <a:pt x="53911" y="55721"/>
                          <a:pt x="45720" y="40672"/>
                          <a:pt x="34671" y="27813"/>
                        </a:cubicBezTo>
                        <a:cubicBezTo>
                          <a:pt x="24955" y="16478"/>
                          <a:pt x="13144" y="6953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47" name="Google Shape;547;p8"/>
                  <p:cNvSpPr/>
                  <p:nvPr/>
                </p:nvSpPr>
                <p:spPr>
                  <a:xfrm>
                    <a:off x="6208680" y="1755266"/>
                    <a:ext cx="96255" cy="16649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6255" h="166497" extrusionOk="0">
                        <a:moveTo>
                          <a:pt x="89630" y="166497"/>
                        </a:moveTo>
                        <a:cubicBezTo>
                          <a:pt x="97060" y="154877"/>
                          <a:pt x="98012" y="140113"/>
                          <a:pt x="93631" y="126968"/>
                        </a:cubicBezTo>
                        <a:cubicBezTo>
                          <a:pt x="89249" y="113824"/>
                          <a:pt x="80582" y="102584"/>
                          <a:pt x="71057" y="92678"/>
                        </a:cubicBezTo>
                        <a:cubicBezTo>
                          <a:pt x="61532" y="82772"/>
                          <a:pt x="50959" y="73819"/>
                          <a:pt x="41624" y="63722"/>
                        </a:cubicBezTo>
                        <a:cubicBezTo>
                          <a:pt x="27337" y="48196"/>
                          <a:pt x="7525" y="19812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48" name="Google Shape;548;p8"/>
                  <p:cNvSpPr/>
                  <p:nvPr/>
                </p:nvSpPr>
                <p:spPr>
                  <a:xfrm>
                    <a:off x="6332410" y="1832038"/>
                    <a:ext cx="13952" cy="768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952" h="76866" extrusionOk="0">
                        <a:moveTo>
                          <a:pt x="6858" y="76867"/>
                        </a:moveTo>
                        <a:cubicBezTo>
                          <a:pt x="18574" y="51911"/>
                          <a:pt x="15430" y="22765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49" name="Google Shape;549;p8"/>
                  <p:cNvSpPr/>
                  <p:nvPr/>
                </p:nvSpPr>
                <p:spPr>
                  <a:xfrm>
                    <a:off x="6409277" y="1769840"/>
                    <a:ext cx="71818" cy="1861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1818" h="18613" extrusionOk="0">
                        <a:moveTo>
                          <a:pt x="71818" y="15526"/>
                        </a:moveTo>
                        <a:cubicBezTo>
                          <a:pt x="47339" y="22574"/>
                          <a:pt x="18574" y="17621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550" name="Google Shape;550;p8"/>
            <p:cNvGrpSpPr/>
            <p:nvPr/>
          </p:nvGrpSpPr>
          <p:grpSpPr>
            <a:xfrm>
              <a:off x="118475" y="123675"/>
              <a:ext cx="8907052" cy="4896159"/>
              <a:chOff x="118475" y="123675"/>
              <a:chExt cx="8907052" cy="4896159"/>
            </a:xfrm>
          </p:grpSpPr>
          <p:sp>
            <p:nvSpPr>
              <p:cNvPr id="551" name="Google Shape;551;p8"/>
              <p:cNvSpPr/>
              <p:nvPr/>
            </p:nvSpPr>
            <p:spPr>
              <a:xfrm rot="10800000" flipH="1">
                <a:off x="118475" y="3484250"/>
                <a:ext cx="1849912" cy="1535584"/>
              </a:xfrm>
              <a:custGeom>
                <a:avLst/>
                <a:gdLst/>
                <a:ahLst/>
                <a:cxnLst/>
                <a:rect l="l" t="t" r="r" b="b"/>
                <a:pathLst>
                  <a:path w="2169985" h="1801272" extrusionOk="0">
                    <a:moveTo>
                      <a:pt x="2169986" y="42958"/>
                    </a:moveTo>
                    <a:lnTo>
                      <a:pt x="2169986" y="0"/>
                    </a:lnTo>
                    <a:lnTo>
                      <a:pt x="511493" y="0"/>
                    </a:lnTo>
                    <a:lnTo>
                      <a:pt x="511493" y="21526"/>
                    </a:lnTo>
                    <a:cubicBezTo>
                      <a:pt x="511493" y="327089"/>
                      <a:pt x="290608" y="575691"/>
                      <a:pt x="19050" y="575691"/>
                    </a:cubicBezTo>
                    <a:lnTo>
                      <a:pt x="0" y="575691"/>
                    </a:lnTo>
                    <a:lnTo>
                      <a:pt x="0" y="1801273"/>
                    </a:lnTo>
                    <a:lnTo>
                      <a:pt x="38195" y="1801273"/>
                    </a:lnTo>
                    <a:lnTo>
                      <a:pt x="38195" y="618363"/>
                    </a:lnTo>
                    <a:cubicBezTo>
                      <a:pt x="315659" y="607219"/>
                      <a:pt x="539496" y="355283"/>
                      <a:pt x="549402" y="43053"/>
                    </a:cubicBezTo>
                    <a:lnTo>
                      <a:pt x="2169986" y="43053"/>
                    </a:lnTo>
                    <a:close/>
                  </a:path>
                </a:pathLst>
              </a:custGeom>
              <a:solidFill>
                <a:schemeClr val="lt2"/>
              </a:solidFill>
              <a:ln w="9525" cap="flat" cmpd="sng">
                <a:solidFill>
                  <a:schemeClr val="dk1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52" name="Google Shape;552;p8"/>
              <p:cNvSpPr/>
              <p:nvPr/>
            </p:nvSpPr>
            <p:spPr>
              <a:xfrm flipH="1">
                <a:off x="7175615" y="123675"/>
                <a:ext cx="1849912" cy="1535584"/>
              </a:xfrm>
              <a:custGeom>
                <a:avLst/>
                <a:gdLst/>
                <a:ahLst/>
                <a:cxnLst/>
                <a:rect l="l" t="t" r="r" b="b"/>
                <a:pathLst>
                  <a:path w="2169985" h="1801272" extrusionOk="0">
                    <a:moveTo>
                      <a:pt x="2169986" y="42958"/>
                    </a:moveTo>
                    <a:lnTo>
                      <a:pt x="2169986" y="0"/>
                    </a:lnTo>
                    <a:lnTo>
                      <a:pt x="511493" y="0"/>
                    </a:lnTo>
                    <a:lnTo>
                      <a:pt x="511493" y="21526"/>
                    </a:lnTo>
                    <a:cubicBezTo>
                      <a:pt x="511493" y="327089"/>
                      <a:pt x="290608" y="575691"/>
                      <a:pt x="19050" y="575691"/>
                    </a:cubicBezTo>
                    <a:lnTo>
                      <a:pt x="0" y="575691"/>
                    </a:lnTo>
                    <a:lnTo>
                      <a:pt x="0" y="1801273"/>
                    </a:lnTo>
                    <a:lnTo>
                      <a:pt x="38195" y="1801273"/>
                    </a:lnTo>
                    <a:lnTo>
                      <a:pt x="38195" y="618363"/>
                    </a:lnTo>
                    <a:cubicBezTo>
                      <a:pt x="315659" y="607219"/>
                      <a:pt x="539496" y="355283"/>
                      <a:pt x="549402" y="43053"/>
                    </a:cubicBezTo>
                    <a:lnTo>
                      <a:pt x="2169986" y="43053"/>
                    </a:lnTo>
                    <a:close/>
                  </a:path>
                </a:pathLst>
              </a:custGeom>
              <a:solidFill>
                <a:schemeClr val="lt2"/>
              </a:solidFill>
              <a:ln w="9525" cap="flat" cmpd="sng">
                <a:solidFill>
                  <a:schemeClr val="dk1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 userDrawn="1">
  <p:cSld name="SECTION_TITLE_AND_DESCRIPTION"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5" name="Google Shape;555;p9"/>
          <p:cNvPicPr preferRelativeResize="0"/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58" name="Google Shape;558;p9"/>
          <p:cNvGrpSpPr/>
          <p:nvPr/>
        </p:nvGrpSpPr>
        <p:grpSpPr>
          <a:xfrm flipH="1">
            <a:off x="119249" y="123665"/>
            <a:ext cx="8906288" cy="4896171"/>
            <a:chOff x="119249" y="123665"/>
            <a:chExt cx="8906288" cy="4896171"/>
          </a:xfrm>
        </p:grpSpPr>
        <p:grpSp>
          <p:nvGrpSpPr>
            <p:cNvPr id="559" name="Google Shape;559;p9"/>
            <p:cNvGrpSpPr/>
            <p:nvPr/>
          </p:nvGrpSpPr>
          <p:grpSpPr>
            <a:xfrm>
              <a:off x="119279" y="123665"/>
              <a:ext cx="8906257" cy="4896160"/>
              <a:chOff x="119279" y="123665"/>
              <a:chExt cx="8906257" cy="4896160"/>
            </a:xfrm>
          </p:grpSpPr>
          <p:sp>
            <p:nvSpPr>
              <p:cNvPr id="560" name="Google Shape;560;p9"/>
              <p:cNvSpPr/>
              <p:nvPr/>
            </p:nvSpPr>
            <p:spPr>
              <a:xfrm flipH="1">
                <a:off x="7302041" y="123665"/>
                <a:ext cx="1723496" cy="1322900"/>
              </a:xfrm>
              <a:custGeom>
                <a:avLst/>
                <a:gdLst/>
                <a:ahLst/>
                <a:cxnLst/>
                <a:rect l="l" t="t" r="r" b="b"/>
                <a:pathLst>
                  <a:path w="2260322" h="1734951" extrusionOk="0">
                    <a:moveTo>
                      <a:pt x="25113" y="1441892"/>
                    </a:moveTo>
                    <a:cubicBezTo>
                      <a:pt x="60832" y="1500471"/>
                      <a:pt x="124935" y="1531046"/>
                      <a:pt x="192848" y="1526474"/>
                    </a:cubicBezTo>
                    <a:cubicBezTo>
                      <a:pt x="251046" y="1522569"/>
                      <a:pt x="308958" y="1500090"/>
                      <a:pt x="360869" y="1472277"/>
                    </a:cubicBezTo>
                    <a:cubicBezTo>
                      <a:pt x="335628" y="1502281"/>
                      <a:pt x="320483" y="1541333"/>
                      <a:pt x="320864" y="1580290"/>
                    </a:cubicBezTo>
                    <a:cubicBezTo>
                      <a:pt x="321626" y="1653157"/>
                      <a:pt x="378014" y="1710878"/>
                      <a:pt x="446213" y="1728690"/>
                    </a:cubicBezTo>
                    <a:cubicBezTo>
                      <a:pt x="518318" y="1747454"/>
                      <a:pt x="590231" y="1722594"/>
                      <a:pt x="644143" y="1673540"/>
                    </a:cubicBezTo>
                    <a:cubicBezTo>
                      <a:pt x="702341" y="1620581"/>
                      <a:pt x="737297" y="1543905"/>
                      <a:pt x="753966" y="1468086"/>
                    </a:cubicBezTo>
                    <a:cubicBezTo>
                      <a:pt x="790352" y="1302256"/>
                      <a:pt x="743203" y="1132139"/>
                      <a:pt x="697007" y="973262"/>
                    </a:cubicBezTo>
                    <a:cubicBezTo>
                      <a:pt x="685386" y="933448"/>
                      <a:pt x="674337" y="893157"/>
                      <a:pt x="664622" y="852580"/>
                    </a:cubicBezTo>
                    <a:cubicBezTo>
                      <a:pt x="689577" y="907635"/>
                      <a:pt x="725010" y="957832"/>
                      <a:pt x="770635" y="998694"/>
                    </a:cubicBezTo>
                    <a:cubicBezTo>
                      <a:pt x="821784" y="1044414"/>
                      <a:pt x="888078" y="1076608"/>
                      <a:pt x="957801" y="1075465"/>
                    </a:cubicBezTo>
                    <a:cubicBezTo>
                      <a:pt x="1025524" y="1074418"/>
                      <a:pt x="1088865" y="1042509"/>
                      <a:pt x="1126870" y="985930"/>
                    </a:cubicBezTo>
                    <a:cubicBezTo>
                      <a:pt x="1162398" y="933067"/>
                      <a:pt x="1166780" y="864963"/>
                      <a:pt x="1137347" y="808480"/>
                    </a:cubicBezTo>
                    <a:cubicBezTo>
                      <a:pt x="1133918" y="801812"/>
                      <a:pt x="1129918" y="795430"/>
                      <a:pt x="1125632" y="789430"/>
                    </a:cubicBezTo>
                    <a:cubicBezTo>
                      <a:pt x="1179543" y="819148"/>
                      <a:pt x="1245837" y="824767"/>
                      <a:pt x="1304606" y="807718"/>
                    </a:cubicBezTo>
                    <a:cubicBezTo>
                      <a:pt x="1427288" y="771999"/>
                      <a:pt x="1494059" y="646650"/>
                      <a:pt x="1533111" y="534255"/>
                    </a:cubicBezTo>
                    <a:cubicBezTo>
                      <a:pt x="1570925" y="425575"/>
                      <a:pt x="1587975" y="302321"/>
                      <a:pt x="1655698" y="207166"/>
                    </a:cubicBezTo>
                    <a:cubicBezTo>
                      <a:pt x="1647316" y="233646"/>
                      <a:pt x="1649316" y="263554"/>
                      <a:pt x="1664270" y="289367"/>
                    </a:cubicBezTo>
                    <a:cubicBezTo>
                      <a:pt x="1692941" y="338897"/>
                      <a:pt x="1779809" y="354328"/>
                      <a:pt x="1801049" y="289367"/>
                    </a:cubicBezTo>
                    <a:cubicBezTo>
                      <a:pt x="1808479" y="266602"/>
                      <a:pt x="1800668" y="238694"/>
                      <a:pt x="1778761" y="227074"/>
                    </a:cubicBezTo>
                    <a:cubicBezTo>
                      <a:pt x="1761616" y="218025"/>
                      <a:pt x="1738089" y="222121"/>
                      <a:pt x="1726183" y="237456"/>
                    </a:cubicBezTo>
                    <a:cubicBezTo>
                      <a:pt x="1722944" y="241552"/>
                      <a:pt x="1727897" y="246695"/>
                      <a:pt x="1731993" y="243266"/>
                    </a:cubicBezTo>
                    <a:cubicBezTo>
                      <a:pt x="1756568" y="222787"/>
                      <a:pt x="1785428" y="258220"/>
                      <a:pt x="1762664" y="276889"/>
                    </a:cubicBezTo>
                    <a:cubicBezTo>
                      <a:pt x="1748948" y="288129"/>
                      <a:pt x="1730088" y="282890"/>
                      <a:pt x="1718468" y="272127"/>
                    </a:cubicBezTo>
                    <a:cubicBezTo>
                      <a:pt x="1687797" y="243742"/>
                      <a:pt x="1700275" y="192307"/>
                      <a:pt x="1740851" y="181544"/>
                    </a:cubicBezTo>
                    <a:cubicBezTo>
                      <a:pt x="1785714" y="169638"/>
                      <a:pt x="1824576" y="207928"/>
                      <a:pt x="1838959" y="246695"/>
                    </a:cubicBezTo>
                    <a:cubicBezTo>
                      <a:pt x="1847341" y="269269"/>
                      <a:pt x="1850008" y="293082"/>
                      <a:pt x="1850103" y="316990"/>
                    </a:cubicBezTo>
                    <a:cubicBezTo>
                      <a:pt x="1850198" y="345755"/>
                      <a:pt x="1851246" y="374521"/>
                      <a:pt x="1850865" y="403286"/>
                    </a:cubicBezTo>
                    <a:cubicBezTo>
                      <a:pt x="1850865" y="404810"/>
                      <a:pt x="1851532" y="405858"/>
                      <a:pt x="1852484" y="406525"/>
                    </a:cubicBezTo>
                    <a:cubicBezTo>
                      <a:pt x="1854294" y="429861"/>
                      <a:pt x="1860771" y="452816"/>
                      <a:pt x="1871820" y="473104"/>
                    </a:cubicBezTo>
                    <a:cubicBezTo>
                      <a:pt x="1903824" y="531778"/>
                      <a:pt x="1969356" y="563878"/>
                      <a:pt x="2034602" y="566354"/>
                    </a:cubicBezTo>
                    <a:cubicBezTo>
                      <a:pt x="2100515" y="568926"/>
                      <a:pt x="2163380" y="536446"/>
                      <a:pt x="2204148" y="485391"/>
                    </a:cubicBezTo>
                    <a:cubicBezTo>
                      <a:pt x="2250629" y="427003"/>
                      <a:pt x="2268060" y="354994"/>
                      <a:pt x="2257202" y="281557"/>
                    </a:cubicBezTo>
                    <a:cubicBezTo>
                      <a:pt x="2234913" y="131633"/>
                      <a:pt x="2099944" y="20667"/>
                      <a:pt x="1953926" y="2474"/>
                    </a:cubicBezTo>
                    <a:cubicBezTo>
                      <a:pt x="1884203" y="-6194"/>
                      <a:pt x="1812956" y="8284"/>
                      <a:pt x="1750567" y="40098"/>
                    </a:cubicBezTo>
                    <a:cubicBezTo>
                      <a:pt x="1687892" y="72007"/>
                      <a:pt x="1639982" y="130300"/>
                      <a:pt x="1608644" y="192307"/>
                    </a:cubicBezTo>
                    <a:cubicBezTo>
                      <a:pt x="1547018" y="314513"/>
                      <a:pt x="1539017" y="455483"/>
                      <a:pt x="1489296" y="581975"/>
                    </a:cubicBezTo>
                    <a:cubicBezTo>
                      <a:pt x="1466246" y="640459"/>
                      <a:pt x="1433480" y="695418"/>
                      <a:pt x="1384331" y="735709"/>
                    </a:cubicBezTo>
                    <a:cubicBezTo>
                      <a:pt x="1333467" y="777523"/>
                      <a:pt x="1265935" y="797335"/>
                      <a:pt x="1200784" y="784191"/>
                    </a:cubicBezTo>
                    <a:cubicBezTo>
                      <a:pt x="1135538" y="771046"/>
                      <a:pt x="1081817" y="725707"/>
                      <a:pt x="1062862" y="661128"/>
                    </a:cubicBezTo>
                    <a:cubicBezTo>
                      <a:pt x="1045336" y="601311"/>
                      <a:pt x="1062195" y="536827"/>
                      <a:pt x="1113344" y="499012"/>
                    </a:cubicBezTo>
                    <a:cubicBezTo>
                      <a:pt x="1159064" y="465199"/>
                      <a:pt x="1223072" y="458626"/>
                      <a:pt x="1267554" y="498155"/>
                    </a:cubicBezTo>
                    <a:cubicBezTo>
                      <a:pt x="1306226" y="532540"/>
                      <a:pt x="1325466" y="593024"/>
                      <a:pt x="1294510" y="638649"/>
                    </a:cubicBezTo>
                    <a:cubicBezTo>
                      <a:pt x="1263935" y="683702"/>
                      <a:pt x="1199450" y="690846"/>
                      <a:pt x="1166780" y="644364"/>
                    </a:cubicBezTo>
                    <a:cubicBezTo>
                      <a:pt x="1133918" y="597501"/>
                      <a:pt x="1190783" y="537970"/>
                      <a:pt x="1239932" y="564735"/>
                    </a:cubicBezTo>
                    <a:cubicBezTo>
                      <a:pt x="1256029" y="573498"/>
                      <a:pt x="1268888" y="550638"/>
                      <a:pt x="1254124" y="540446"/>
                    </a:cubicBezTo>
                    <a:cubicBezTo>
                      <a:pt x="1232693" y="525587"/>
                      <a:pt x="1205642" y="522825"/>
                      <a:pt x="1180877" y="530064"/>
                    </a:cubicBezTo>
                    <a:cubicBezTo>
                      <a:pt x="1120964" y="547399"/>
                      <a:pt x="1088389" y="608645"/>
                      <a:pt x="1112011" y="667510"/>
                    </a:cubicBezTo>
                    <a:cubicBezTo>
                      <a:pt x="1125536" y="701323"/>
                      <a:pt x="1152397" y="726184"/>
                      <a:pt x="1186496" y="738757"/>
                    </a:cubicBezTo>
                    <a:cubicBezTo>
                      <a:pt x="1219929" y="751139"/>
                      <a:pt x="1256410" y="745138"/>
                      <a:pt x="1287366" y="728755"/>
                    </a:cubicBezTo>
                    <a:cubicBezTo>
                      <a:pt x="1302797" y="720564"/>
                      <a:pt x="1316132" y="709896"/>
                      <a:pt x="1327371" y="697513"/>
                    </a:cubicBezTo>
                    <a:cubicBezTo>
                      <a:pt x="1358327" y="679035"/>
                      <a:pt x="1385474" y="653413"/>
                      <a:pt x="1406238" y="623218"/>
                    </a:cubicBezTo>
                    <a:cubicBezTo>
                      <a:pt x="1456816" y="549971"/>
                      <a:pt x="1468913" y="454150"/>
                      <a:pt x="1447958" y="368615"/>
                    </a:cubicBezTo>
                    <a:cubicBezTo>
                      <a:pt x="1408715" y="208405"/>
                      <a:pt x="1252600" y="106106"/>
                      <a:pt x="1092294" y="103153"/>
                    </a:cubicBezTo>
                    <a:cubicBezTo>
                      <a:pt x="924083" y="100010"/>
                      <a:pt x="761681" y="205357"/>
                      <a:pt x="681290" y="350613"/>
                    </a:cubicBezTo>
                    <a:cubicBezTo>
                      <a:pt x="677576" y="357376"/>
                      <a:pt x="674051" y="364234"/>
                      <a:pt x="670622" y="371187"/>
                    </a:cubicBezTo>
                    <a:cubicBezTo>
                      <a:pt x="642238" y="398714"/>
                      <a:pt x="611853" y="424051"/>
                      <a:pt x="578420" y="445672"/>
                    </a:cubicBezTo>
                    <a:cubicBezTo>
                      <a:pt x="504506" y="493488"/>
                      <a:pt x="410780" y="525682"/>
                      <a:pt x="322865" y="501584"/>
                    </a:cubicBezTo>
                    <a:cubicBezTo>
                      <a:pt x="252284" y="482248"/>
                      <a:pt x="185609" y="413668"/>
                      <a:pt x="213708" y="336135"/>
                    </a:cubicBezTo>
                    <a:cubicBezTo>
                      <a:pt x="223805" y="308322"/>
                      <a:pt x="248189" y="283652"/>
                      <a:pt x="273525" y="280033"/>
                    </a:cubicBezTo>
                    <a:cubicBezTo>
                      <a:pt x="298766" y="276318"/>
                      <a:pt x="329913" y="285652"/>
                      <a:pt x="342962" y="302607"/>
                    </a:cubicBezTo>
                    <a:cubicBezTo>
                      <a:pt x="356964" y="320895"/>
                      <a:pt x="358107" y="353185"/>
                      <a:pt x="339629" y="374330"/>
                    </a:cubicBezTo>
                    <a:cubicBezTo>
                      <a:pt x="319912" y="396904"/>
                      <a:pt x="281050" y="371663"/>
                      <a:pt x="268763" y="353566"/>
                    </a:cubicBezTo>
                    <a:cubicBezTo>
                      <a:pt x="267143" y="351184"/>
                      <a:pt x="263048" y="351280"/>
                      <a:pt x="262286" y="354423"/>
                    </a:cubicBezTo>
                    <a:cubicBezTo>
                      <a:pt x="252380" y="399286"/>
                      <a:pt x="308672" y="424622"/>
                      <a:pt x="345439" y="419193"/>
                    </a:cubicBezTo>
                    <a:cubicBezTo>
                      <a:pt x="372014" y="415288"/>
                      <a:pt x="393826" y="403762"/>
                      <a:pt x="407732" y="380045"/>
                    </a:cubicBezTo>
                    <a:cubicBezTo>
                      <a:pt x="422496" y="355090"/>
                      <a:pt x="426116" y="325562"/>
                      <a:pt x="419353" y="297463"/>
                    </a:cubicBezTo>
                    <a:cubicBezTo>
                      <a:pt x="407161" y="246600"/>
                      <a:pt x="358583" y="209738"/>
                      <a:pt x="307625" y="205357"/>
                    </a:cubicBezTo>
                    <a:cubicBezTo>
                      <a:pt x="256285" y="200880"/>
                      <a:pt x="208565" y="225931"/>
                      <a:pt x="179799" y="267936"/>
                    </a:cubicBezTo>
                    <a:cubicBezTo>
                      <a:pt x="119887" y="355471"/>
                      <a:pt x="170369" y="472628"/>
                      <a:pt x="258571" y="517681"/>
                    </a:cubicBezTo>
                    <a:cubicBezTo>
                      <a:pt x="358774" y="568926"/>
                      <a:pt x="479646" y="536922"/>
                      <a:pt x="568895" y="477867"/>
                    </a:cubicBezTo>
                    <a:cubicBezTo>
                      <a:pt x="600423" y="457007"/>
                      <a:pt x="628903" y="432814"/>
                      <a:pt x="655382" y="406620"/>
                    </a:cubicBezTo>
                    <a:cubicBezTo>
                      <a:pt x="645953" y="431766"/>
                      <a:pt x="638999" y="457864"/>
                      <a:pt x="635285" y="484344"/>
                    </a:cubicBezTo>
                    <a:cubicBezTo>
                      <a:pt x="616425" y="550066"/>
                      <a:pt x="610329" y="619313"/>
                      <a:pt x="615568" y="687417"/>
                    </a:cubicBezTo>
                    <a:cubicBezTo>
                      <a:pt x="622045" y="770380"/>
                      <a:pt x="639761" y="851914"/>
                      <a:pt x="659478" y="932590"/>
                    </a:cubicBezTo>
                    <a:cubicBezTo>
                      <a:pt x="660145" y="1008695"/>
                      <a:pt x="646143" y="1084990"/>
                      <a:pt x="618044" y="1156237"/>
                    </a:cubicBezTo>
                    <a:cubicBezTo>
                      <a:pt x="578325" y="1257012"/>
                      <a:pt x="506792" y="1345213"/>
                      <a:pt x="417829" y="1406745"/>
                    </a:cubicBezTo>
                    <a:cubicBezTo>
                      <a:pt x="373728" y="1437225"/>
                      <a:pt x="325627" y="1461895"/>
                      <a:pt x="274287" y="1477420"/>
                    </a:cubicBezTo>
                    <a:cubicBezTo>
                      <a:pt x="218185" y="1494375"/>
                      <a:pt x="151891" y="1502376"/>
                      <a:pt x="101885" y="1465038"/>
                    </a:cubicBezTo>
                    <a:cubicBezTo>
                      <a:pt x="64737" y="1437320"/>
                      <a:pt x="39686" y="1386266"/>
                      <a:pt x="50259" y="1339689"/>
                    </a:cubicBezTo>
                    <a:cubicBezTo>
                      <a:pt x="59975" y="1296922"/>
                      <a:pt x="94074" y="1261679"/>
                      <a:pt x="140461" y="1269109"/>
                    </a:cubicBezTo>
                    <a:cubicBezTo>
                      <a:pt x="158749" y="1272061"/>
                      <a:pt x="175418" y="1281396"/>
                      <a:pt x="181704" y="1296636"/>
                    </a:cubicBezTo>
                    <a:cubicBezTo>
                      <a:pt x="187895" y="1311876"/>
                      <a:pt x="187419" y="1330450"/>
                      <a:pt x="176942" y="1343975"/>
                    </a:cubicBezTo>
                    <a:cubicBezTo>
                      <a:pt x="168560" y="1354834"/>
                      <a:pt x="152939" y="1361215"/>
                      <a:pt x="137699" y="1360168"/>
                    </a:cubicBezTo>
                    <a:cubicBezTo>
                      <a:pt x="116267" y="1358739"/>
                      <a:pt x="101027" y="1349785"/>
                      <a:pt x="96741" y="1327592"/>
                    </a:cubicBezTo>
                    <a:cubicBezTo>
                      <a:pt x="95027" y="1318734"/>
                      <a:pt x="82073" y="1321401"/>
                      <a:pt x="81787" y="1329592"/>
                    </a:cubicBezTo>
                    <a:cubicBezTo>
                      <a:pt x="79310" y="1389219"/>
                      <a:pt x="156558" y="1437225"/>
                      <a:pt x="207136" y="1401506"/>
                    </a:cubicBezTo>
                    <a:cubicBezTo>
                      <a:pt x="268572" y="1358167"/>
                      <a:pt x="261047" y="1262917"/>
                      <a:pt x="201326" y="1222150"/>
                    </a:cubicBezTo>
                    <a:cubicBezTo>
                      <a:pt x="142747" y="1182145"/>
                      <a:pt x="63785" y="1207101"/>
                      <a:pt x="25970" y="1262917"/>
                    </a:cubicBezTo>
                    <a:cubicBezTo>
                      <a:pt x="-9653" y="1315495"/>
                      <a:pt x="-7367" y="1388743"/>
                      <a:pt x="25113" y="1441987"/>
                    </a:cubicBezTo>
                    <a:close/>
                    <a:moveTo>
                      <a:pt x="1715420" y="143063"/>
                    </a:moveTo>
                    <a:cubicBezTo>
                      <a:pt x="1808479" y="67149"/>
                      <a:pt x="1940495" y="46670"/>
                      <a:pt x="2048128" y="106201"/>
                    </a:cubicBezTo>
                    <a:cubicBezTo>
                      <a:pt x="2158142" y="167066"/>
                      <a:pt x="2232723" y="315085"/>
                      <a:pt x="2153379" y="428051"/>
                    </a:cubicBezTo>
                    <a:cubicBezTo>
                      <a:pt x="2137377" y="450816"/>
                      <a:pt x="2115374" y="468913"/>
                      <a:pt x="2089657" y="480724"/>
                    </a:cubicBezTo>
                    <a:cubicBezTo>
                      <a:pt x="2067654" y="490821"/>
                      <a:pt x="2040222" y="493869"/>
                      <a:pt x="2018219" y="490154"/>
                    </a:cubicBezTo>
                    <a:cubicBezTo>
                      <a:pt x="1969166" y="481963"/>
                      <a:pt x="1922684" y="449292"/>
                      <a:pt x="1914492" y="397381"/>
                    </a:cubicBezTo>
                    <a:cubicBezTo>
                      <a:pt x="1906967" y="349470"/>
                      <a:pt x="1932399" y="292034"/>
                      <a:pt x="1981358" y="276889"/>
                    </a:cubicBezTo>
                    <a:cubicBezTo>
                      <a:pt x="2012314" y="267364"/>
                      <a:pt x="2052319" y="279271"/>
                      <a:pt x="2054986" y="316513"/>
                    </a:cubicBezTo>
                    <a:cubicBezTo>
                      <a:pt x="2057272" y="347946"/>
                      <a:pt x="2016219" y="366520"/>
                      <a:pt x="1995359" y="342040"/>
                    </a:cubicBezTo>
                    <a:cubicBezTo>
                      <a:pt x="1990502" y="336325"/>
                      <a:pt x="1981548" y="343755"/>
                      <a:pt x="1985263" y="349851"/>
                    </a:cubicBezTo>
                    <a:cubicBezTo>
                      <a:pt x="1996883" y="369377"/>
                      <a:pt x="2020124" y="376140"/>
                      <a:pt x="2041651" y="370996"/>
                    </a:cubicBezTo>
                    <a:cubicBezTo>
                      <a:pt x="2068226" y="364615"/>
                      <a:pt x="2084037" y="341278"/>
                      <a:pt x="2083751" y="314323"/>
                    </a:cubicBezTo>
                    <a:cubicBezTo>
                      <a:pt x="2083466" y="285367"/>
                      <a:pt x="2065463" y="258601"/>
                      <a:pt x="2040032" y="245552"/>
                    </a:cubicBezTo>
                    <a:cubicBezTo>
                      <a:pt x="1982310" y="216120"/>
                      <a:pt x="1915159" y="247648"/>
                      <a:pt x="1880678" y="297178"/>
                    </a:cubicBezTo>
                    <a:cubicBezTo>
                      <a:pt x="1880678" y="294606"/>
                      <a:pt x="1880678" y="291939"/>
                      <a:pt x="1880488" y="289272"/>
                    </a:cubicBezTo>
                    <a:cubicBezTo>
                      <a:pt x="1879250" y="257649"/>
                      <a:pt x="1871915" y="225454"/>
                      <a:pt x="1855342" y="198213"/>
                    </a:cubicBezTo>
                    <a:cubicBezTo>
                      <a:pt x="1827148" y="151921"/>
                      <a:pt x="1768379" y="122489"/>
                      <a:pt x="1715515" y="142777"/>
                    </a:cubicBezTo>
                    <a:close/>
                    <a:moveTo>
                      <a:pt x="719962" y="889918"/>
                    </a:moveTo>
                    <a:cubicBezTo>
                      <a:pt x="677957" y="829244"/>
                      <a:pt x="648905" y="759616"/>
                      <a:pt x="635285" y="687226"/>
                    </a:cubicBezTo>
                    <a:cubicBezTo>
                      <a:pt x="630141" y="638744"/>
                      <a:pt x="628331" y="589976"/>
                      <a:pt x="632427" y="541684"/>
                    </a:cubicBezTo>
                    <a:cubicBezTo>
                      <a:pt x="633380" y="563211"/>
                      <a:pt x="636618" y="584642"/>
                      <a:pt x="642714" y="605692"/>
                    </a:cubicBezTo>
                    <a:cubicBezTo>
                      <a:pt x="655192" y="649031"/>
                      <a:pt x="679957" y="688846"/>
                      <a:pt x="717676" y="714468"/>
                    </a:cubicBezTo>
                    <a:cubicBezTo>
                      <a:pt x="752061" y="737804"/>
                      <a:pt x="798829" y="747234"/>
                      <a:pt x="838643" y="733327"/>
                    </a:cubicBezTo>
                    <a:cubicBezTo>
                      <a:pt x="879982" y="718849"/>
                      <a:pt x="912367" y="682654"/>
                      <a:pt x="917415" y="638649"/>
                    </a:cubicBezTo>
                    <a:cubicBezTo>
                      <a:pt x="922178" y="597501"/>
                      <a:pt x="898746" y="556353"/>
                      <a:pt x="861694" y="538065"/>
                    </a:cubicBezTo>
                    <a:cubicBezTo>
                      <a:pt x="824165" y="519586"/>
                      <a:pt x="775397" y="527587"/>
                      <a:pt x="755776" y="567402"/>
                    </a:cubicBezTo>
                    <a:cubicBezTo>
                      <a:pt x="741965" y="595405"/>
                      <a:pt x="742441" y="633029"/>
                      <a:pt x="772921" y="649222"/>
                    </a:cubicBezTo>
                    <a:cubicBezTo>
                      <a:pt x="775302" y="650460"/>
                      <a:pt x="777683" y="648364"/>
                      <a:pt x="777207" y="645888"/>
                    </a:cubicBezTo>
                    <a:cubicBezTo>
                      <a:pt x="773111" y="621694"/>
                      <a:pt x="791209" y="592167"/>
                      <a:pt x="815688" y="586452"/>
                    </a:cubicBezTo>
                    <a:cubicBezTo>
                      <a:pt x="844263" y="579784"/>
                      <a:pt x="865123" y="615503"/>
                      <a:pt x="857979" y="639792"/>
                    </a:cubicBezTo>
                    <a:cubicBezTo>
                      <a:pt x="849026" y="670177"/>
                      <a:pt x="817974" y="686941"/>
                      <a:pt x="787589" y="684178"/>
                    </a:cubicBezTo>
                    <a:cubicBezTo>
                      <a:pt x="749489" y="680654"/>
                      <a:pt x="719676" y="653222"/>
                      <a:pt x="702245" y="620837"/>
                    </a:cubicBezTo>
                    <a:cubicBezTo>
                      <a:pt x="668622" y="558163"/>
                      <a:pt x="675480" y="481677"/>
                      <a:pt x="699293" y="417002"/>
                    </a:cubicBezTo>
                    <a:cubicBezTo>
                      <a:pt x="723772" y="350327"/>
                      <a:pt x="768349" y="291463"/>
                      <a:pt x="821498" y="244981"/>
                    </a:cubicBezTo>
                    <a:cubicBezTo>
                      <a:pt x="924464" y="154874"/>
                      <a:pt x="1066386" y="114488"/>
                      <a:pt x="1198974" y="155731"/>
                    </a:cubicBezTo>
                    <a:cubicBezTo>
                      <a:pt x="1330038" y="196498"/>
                      <a:pt x="1426812" y="310894"/>
                      <a:pt x="1428146" y="450625"/>
                    </a:cubicBezTo>
                    <a:cubicBezTo>
                      <a:pt x="1428717" y="516824"/>
                      <a:pt x="1407667" y="584261"/>
                      <a:pt x="1362995" y="634077"/>
                    </a:cubicBezTo>
                    <a:cubicBezTo>
                      <a:pt x="1362423" y="634744"/>
                      <a:pt x="1361756" y="635410"/>
                      <a:pt x="1361185" y="636077"/>
                    </a:cubicBezTo>
                    <a:cubicBezTo>
                      <a:pt x="1367376" y="613979"/>
                      <a:pt x="1368710" y="590452"/>
                      <a:pt x="1364614" y="567211"/>
                    </a:cubicBezTo>
                    <a:cubicBezTo>
                      <a:pt x="1354136" y="507775"/>
                      <a:pt x="1309274" y="455578"/>
                      <a:pt x="1252505" y="435671"/>
                    </a:cubicBezTo>
                    <a:cubicBezTo>
                      <a:pt x="1194878" y="415478"/>
                      <a:pt x="1129632" y="434242"/>
                      <a:pt x="1083817" y="471961"/>
                    </a:cubicBezTo>
                    <a:cubicBezTo>
                      <a:pt x="1035906" y="511395"/>
                      <a:pt x="1013237" y="572926"/>
                      <a:pt x="1021047" y="634172"/>
                    </a:cubicBezTo>
                    <a:cubicBezTo>
                      <a:pt x="1026000" y="673129"/>
                      <a:pt x="1042002" y="710182"/>
                      <a:pt x="1066577" y="740471"/>
                    </a:cubicBezTo>
                    <a:cubicBezTo>
                      <a:pt x="1042383" y="728851"/>
                      <a:pt x="1015237" y="723612"/>
                      <a:pt x="987614" y="726565"/>
                    </a:cubicBezTo>
                    <a:cubicBezTo>
                      <a:pt x="925892" y="733137"/>
                      <a:pt x="869219" y="774380"/>
                      <a:pt x="859694" y="838293"/>
                    </a:cubicBezTo>
                    <a:cubicBezTo>
                      <a:pt x="850645" y="899443"/>
                      <a:pt x="879125" y="963928"/>
                      <a:pt x="941323" y="982501"/>
                    </a:cubicBezTo>
                    <a:cubicBezTo>
                      <a:pt x="998282" y="999551"/>
                      <a:pt x="1074482" y="964023"/>
                      <a:pt x="1067339" y="896681"/>
                    </a:cubicBezTo>
                    <a:cubicBezTo>
                      <a:pt x="1062671" y="852390"/>
                      <a:pt x="1005712" y="820195"/>
                      <a:pt x="969612" y="853152"/>
                    </a:cubicBezTo>
                    <a:cubicBezTo>
                      <a:pt x="967421" y="855152"/>
                      <a:pt x="970755" y="858581"/>
                      <a:pt x="972946" y="856486"/>
                    </a:cubicBezTo>
                    <a:cubicBezTo>
                      <a:pt x="997616" y="833149"/>
                      <a:pt x="1042574" y="843341"/>
                      <a:pt x="1048479" y="878869"/>
                    </a:cubicBezTo>
                    <a:cubicBezTo>
                      <a:pt x="1052956" y="905920"/>
                      <a:pt x="1033906" y="934495"/>
                      <a:pt x="1006760" y="939258"/>
                    </a:cubicBezTo>
                    <a:cubicBezTo>
                      <a:pt x="985233" y="943068"/>
                      <a:pt x="961897" y="934114"/>
                      <a:pt x="948752" y="916493"/>
                    </a:cubicBezTo>
                    <a:cubicBezTo>
                      <a:pt x="944752" y="911159"/>
                      <a:pt x="938656" y="900586"/>
                      <a:pt x="935036" y="892871"/>
                    </a:cubicBezTo>
                    <a:cubicBezTo>
                      <a:pt x="932750" y="888109"/>
                      <a:pt x="928940" y="873916"/>
                      <a:pt x="928559" y="869916"/>
                    </a:cubicBezTo>
                    <a:cubicBezTo>
                      <a:pt x="925321" y="837245"/>
                      <a:pt x="942942" y="804765"/>
                      <a:pt x="979042" y="791620"/>
                    </a:cubicBezTo>
                    <a:cubicBezTo>
                      <a:pt x="1018094" y="777333"/>
                      <a:pt x="1058671" y="790001"/>
                      <a:pt x="1083912" y="822767"/>
                    </a:cubicBezTo>
                    <a:cubicBezTo>
                      <a:pt x="1146682" y="904015"/>
                      <a:pt x="1079435" y="1007552"/>
                      <a:pt x="990567" y="1027269"/>
                    </a:cubicBezTo>
                    <a:cubicBezTo>
                      <a:pt x="880077" y="1051748"/>
                      <a:pt x="779684" y="976405"/>
                      <a:pt x="720057" y="890395"/>
                    </a:cubicBezTo>
                    <a:close/>
                    <a:moveTo>
                      <a:pt x="392302" y="1575718"/>
                    </a:moveTo>
                    <a:cubicBezTo>
                      <a:pt x="396588" y="1552192"/>
                      <a:pt x="407161" y="1535999"/>
                      <a:pt x="423449" y="1519807"/>
                    </a:cubicBezTo>
                    <a:cubicBezTo>
                      <a:pt x="424973" y="1518378"/>
                      <a:pt x="426497" y="1517044"/>
                      <a:pt x="428116" y="1515711"/>
                    </a:cubicBezTo>
                    <a:cubicBezTo>
                      <a:pt x="426020" y="1517235"/>
                      <a:pt x="426020" y="1517235"/>
                      <a:pt x="428116" y="1515616"/>
                    </a:cubicBezTo>
                    <a:cubicBezTo>
                      <a:pt x="430783" y="1513520"/>
                      <a:pt x="433640" y="1511615"/>
                      <a:pt x="436498" y="1509710"/>
                    </a:cubicBezTo>
                    <a:cubicBezTo>
                      <a:pt x="440403" y="1507138"/>
                      <a:pt x="444499" y="1504757"/>
                      <a:pt x="448785" y="1502757"/>
                    </a:cubicBezTo>
                    <a:cubicBezTo>
                      <a:pt x="449166" y="1502757"/>
                      <a:pt x="453452" y="1501042"/>
                      <a:pt x="454500" y="1500757"/>
                    </a:cubicBezTo>
                    <a:cubicBezTo>
                      <a:pt x="457834" y="1499899"/>
                      <a:pt x="461072" y="1498947"/>
                      <a:pt x="464406" y="1498185"/>
                    </a:cubicBezTo>
                    <a:cubicBezTo>
                      <a:pt x="464882" y="1498090"/>
                      <a:pt x="466597" y="1497899"/>
                      <a:pt x="467645" y="1497709"/>
                    </a:cubicBezTo>
                    <a:cubicBezTo>
                      <a:pt x="470026" y="1497518"/>
                      <a:pt x="472407" y="1497423"/>
                      <a:pt x="474693" y="1497518"/>
                    </a:cubicBezTo>
                    <a:cubicBezTo>
                      <a:pt x="486123" y="1497518"/>
                      <a:pt x="496601" y="1499995"/>
                      <a:pt x="507078" y="1506186"/>
                    </a:cubicBezTo>
                    <a:cubicBezTo>
                      <a:pt x="513841" y="1510186"/>
                      <a:pt x="513841" y="1510282"/>
                      <a:pt x="518413" y="1515235"/>
                    </a:cubicBezTo>
                    <a:cubicBezTo>
                      <a:pt x="519270" y="1516092"/>
                      <a:pt x="519651" y="1516568"/>
                      <a:pt x="519937" y="1516663"/>
                    </a:cubicBezTo>
                    <a:cubicBezTo>
                      <a:pt x="520413" y="1517425"/>
                      <a:pt x="520985" y="1518283"/>
                      <a:pt x="521842" y="1519521"/>
                    </a:cubicBezTo>
                    <a:cubicBezTo>
                      <a:pt x="522128" y="1519902"/>
                      <a:pt x="524699" y="1524569"/>
                      <a:pt x="524223" y="1523140"/>
                    </a:cubicBezTo>
                    <a:cubicBezTo>
                      <a:pt x="530605" y="1538761"/>
                      <a:pt x="530605" y="1559050"/>
                      <a:pt x="515270" y="1569146"/>
                    </a:cubicBezTo>
                    <a:cubicBezTo>
                      <a:pt x="498410" y="1580195"/>
                      <a:pt x="475550" y="1564955"/>
                      <a:pt x="472121" y="1546953"/>
                    </a:cubicBezTo>
                    <a:cubicBezTo>
                      <a:pt x="469740" y="1534189"/>
                      <a:pt x="448214" y="1533904"/>
                      <a:pt x="446118" y="1546953"/>
                    </a:cubicBezTo>
                    <a:cubicBezTo>
                      <a:pt x="440308" y="1582291"/>
                      <a:pt x="464692" y="1612675"/>
                      <a:pt x="497553" y="1623534"/>
                    </a:cubicBezTo>
                    <a:cubicBezTo>
                      <a:pt x="541273" y="1637917"/>
                      <a:pt x="582802" y="1611056"/>
                      <a:pt x="598423" y="1570289"/>
                    </a:cubicBezTo>
                    <a:cubicBezTo>
                      <a:pt x="614711" y="1527808"/>
                      <a:pt x="601280" y="1480183"/>
                      <a:pt x="566609" y="1451227"/>
                    </a:cubicBezTo>
                    <a:cubicBezTo>
                      <a:pt x="532034" y="1422271"/>
                      <a:pt x="484980" y="1411507"/>
                      <a:pt x="441165" y="1421794"/>
                    </a:cubicBezTo>
                    <a:cubicBezTo>
                      <a:pt x="525747" y="1358548"/>
                      <a:pt x="593184" y="1272538"/>
                      <a:pt x="632808" y="1174430"/>
                    </a:cubicBezTo>
                    <a:cubicBezTo>
                      <a:pt x="657478" y="1113280"/>
                      <a:pt x="670337" y="1048224"/>
                      <a:pt x="671956" y="982787"/>
                    </a:cubicBezTo>
                    <a:cubicBezTo>
                      <a:pt x="701579" y="1105564"/>
                      <a:pt x="728344" y="1231199"/>
                      <a:pt x="719676" y="1357691"/>
                    </a:cubicBezTo>
                    <a:cubicBezTo>
                      <a:pt x="715009" y="1425985"/>
                      <a:pt x="699864" y="1494089"/>
                      <a:pt x="666241" y="1554287"/>
                    </a:cubicBezTo>
                    <a:cubicBezTo>
                      <a:pt x="638714" y="1603722"/>
                      <a:pt x="596899" y="1650490"/>
                      <a:pt x="541082" y="1667444"/>
                    </a:cubicBezTo>
                    <a:cubicBezTo>
                      <a:pt x="495362" y="1681351"/>
                      <a:pt x="437260" y="1670397"/>
                      <a:pt x="406685" y="1631249"/>
                    </a:cubicBezTo>
                    <a:cubicBezTo>
                      <a:pt x="399731" y="1622391"/>
                      <a:pt x="395255" y="1612580"/>
                      <a:pt x="392778" y="1601531"/>
                    </a:cubicBezTo>
                    <a:cubicBezTo>
                      <a:pt x="391349" y="1595149"/>
                      <a:pt x="391349" y="1581052"/>
                      <a:pt x="392302" y="157571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solidFill>
                  <a:schemeClr val="dk1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1" name="Google Shape;561;p9"/>
              <p:cNvSpPr/>
              <p:nvPr/>
            </p:nvSpPr>
            <p:spPr>
              <a:xfrm rot="10800000" flipH="1">
                <a:off x="119279" y="3696925"/>
                <a:ext cx="1723496" cy="1322900"/>
              </a:xfrm>
              <a:custGeom>
                <a:avLst/>
                <a:gdLst/>
                <a:ahLst/>
                <a:cxnLst/>
                <a:rect l="l" t="t" r="r" b="b"/>
                <a:pathLst>
                  <a:path w="2260322" h="1734951" extrusionOk="0">
                    <a:moveTo>
                      <a:pt x="25113" y="1441892"/>
                    </a:moveTo>
                    <a:cubicBezTo>
                      <a:pt x="60832" y="1500471"/>
                      <a:pt x="124935" y="1531046"/>
                      <a:pt x="192848" y="1526474"/>
                    </a:cubicBezTo>
                    <a:cubicBezTo>
                      <a:pt x="251046" y="1522569"/>
                      <a:pt x="308958" y="1500090"/>
                      <a:pt x="360869" y="1472277"/>
                    </a:cubicBezTo>
                    <a:cubicBezTo>
                      <a:pt x="335628" y="1502281"/>
                      <a:pt x="320483" y="1541333"/>
                      <a:pt x="320864" y="1580290"/>
                    </a:cubicBezTo>
                    <a:cubicBezTo>
                      <a:pt x="321626" y="1653157"/>
                      <a:pt x="378014" y="1710878"/>
                      <a:pt x="446213" y="1728690"/>
                    </a:cubicBezTo>
                    <a:cubicBezTo>
                      <a:pt x="518318" y="1747454"/>
                      <a:pt x="590231" y="1722594"/>
                      <a:pt x="644143" y="1673540"/>
                    </a:cubicBezTo>
                    <a:cubicBezTo>
                      <a:pt x="702341" y="1620581"/>
                      <a:pt x="737297" y="1543905"/>
                      <a:pt x="753966" y="1468086"/>
                    </a:cubicBezTo>
                    <a:cubicBezTo>
                      <a:pt x="790352" y="1302256"/>
                      <a:pt x="743203" y="1132139"/>
                      <a:pt x="697007" y="973262"/>
                    </a:cubicBezTo>
                    <a:cubicBezTo>
                      <a:pt x="685386" y="933448"/>
                      <a:pt x="674337" y="893157"/>
                      <a:pt x="664622" y="852580"/>
                    </a:cubicBezTo>
                    <a:cubicBezTo>
                      <a:pt x="689577" y="907635"/>
                      <a:pt x="725010" y="957832"/>
                      <a:pt x="770635" y="998694"/>
                    </a:cubicBezTo>
                    <a:cubicBezTo>
                      <a:pt x="821784" y="1044414"/>
                      <a:pt x="888078" y="1076608"/>
                      <a:pt x="957801" y="1075465"/>
                    </a:cubicBezTo>
                    <a:cubicBezTo>
                      <a:pt x="1025524" y="1074418"/>
                      <a:pt x="1088865" y="1042509"/>
                      <a:pt x="1126870" y="985930"/>
                    </a:cubicBezTo>
                    <a:cubicBezTo>
                      <a:pt x="1162398" y="933067"/>
                      <a:pt x="1166780" y="864963"/>
                      <a:pt x="1137347" y="808480"/>
                    </a:cubicBezTo>
                    <a:cubicBezTo>
                      <a:pt x="1133918" y="801812"/>
                      <a:pt x="1129918" y="795430"/>
                      <a:pt x="1125632" y="789430"/>
                    </a:cubicBezTo>
                    <a:cubicBezTo>
                      <a:pt x="1179543" y="819148"/>
                      <a:pt x="1245837" y="824767"/>
                      <a:pt x="1304606" y="807718"/>
                    </a:cubicBezTo>
                    <a:cubicBezTo>
                      <a:pt x="1427288" y="771999"/>
                      <a:pt x="1494059" y="646650"/>
                      <a:pt x="1533111" y="534255"/>
                    </a:cubicBezTo>
                    <a:cubicBezTo>
                      <a:pt x="1570925" y="425575"/>
                      <a:pt x="1587975" y="302321"/>
                      <a:pt x="1655698" y="207166"/>
                    </a:cubicBezTo>
                    <a:cubicBezTo>
                      <a:pt x="1647316" y="233646"/>
                      <a:pt x="1649316" y="263554"/>
                      <a:pt x="1664270" y="289367"/>
                    </a:cubicBezTo>
                    <a:cubicBezTo>
                      <a:pt x="1692941" y="338897"/>
                      <a:pt x="1779809" y="354328"/>
                      <a:pt x="1801049" y="289367"/>
                    </a:cubicBezTo>
                    <a:cubicBezTo>
                      <a:pt x="1808479" y="266602"/>
                      <a:pt x="1800668" y="238694"/>
                      <a:pt x="1778761" y="227074"/>
                    </a:cubicBezTo>
                    <a:cubicBezTo>
                      <a:pt x="1761616" y="218025"/>
                      <a:pt x="1738089" y="222121"/>
                      <a:pt x="1726183" y="237456"/>
                    </a:cubicBezTo>
                    <a:cubicBezTo>
                      <a:pt x="1722944" y="241552"/>
                      <a:pt x="1727897" y="246695"/>
                      <a:pt x="1731993" y="243266"/>
                    </a:cubicBezTo>
                    <a:cubicBezTo>
                      <a:pt x="1756568" y="222787"/>
                      <a:pt x="1785428" y="258220"/>
                      <a:pt x="1762664" y="276889"/>
                    </a:cubicBezTo>
                    <a:cubicBezTo>
                      <a:pt x="1748948" y="288129"/>
                      <a:pt x="1730088" y="282890"/>
                      <a:pt x="1718468" y="272127"/>
                    </a:cubicBezTo>
                    <a:cubicBezTo>
                      <a:pt x="1687797" y="243742"/>
                      <a:pt x="1700275" y="192307"/>
                      <a:pt x="1740851" y="181544"/>
                    </a:cubicBezTo>
                    <a:cubicBezTo>
                      <a:pt x="1785714" y="169638"/>
                      <a:pt x="1824576" y="207928"/>
                      <a:pt x="1838959" y="246695"/>
                    </a:cubicBezTo>
                    <a:cubicBezTo>
                      <a:pt x="1847341" y="269269"/>
                      <a:pt x="1850008" y="293082"/>
                      <a:pt x="1850103" y="316990"/>
                    </a:cubicBezTo>
                    <a:cubicBezTo>
                      <a:pt x="1850198" y="345755"/>
                      <a:pt x="1851246" y="374521"/>
                      <a:pt x="1850865" y="403286"/>
                    </a:cubicBezTo>
                    <a:cubicBezTo>
                      <a:pt x="1850865" y="404810"/>
                      <a:pt x="1851532" y="405858"/>
                      <a:pt x="1852484" y="406525"/>
                    </a:cubicBezTo>
                    <a:cubicBezTo>
                      <a:pt x="1854294" y="429861"/>
                      <a:pt x="1860771" y="452816"/>
                      <a:pt x="1871820" y="473104"/>
                    </a:cubicBezTo>
                    <a:cubicBezTo>
                      <a:pt x="1903824" y="531778"/>
                      <a:pt x="1969356" y="563878"/>
                      <a:pt x="2034602" y="566354"/>
                    </a:cubicBezTo>
                    <a:cubicBezTo>
                      <a:pt x="2100515" y="568926"/>
                      <a:pt x="2163380" y="536446"/>
                      <a:pt x="2204148" y="485391"/>
                    </a:cubicBezTo>
                    <a:cubicBezTo>
                      <a:pt x="2250629" y="427003"/>
                      <a:pt x="2268060" y="354994"/>
                      <a:pt x="2257202" y="281557"/>
                    </a:cubicBezTo>
                    <a:cubicBezTo>
                      <a:pt x="2234913" y="131633"/>
                      <a:pt x="2099944" y="20667"/>
                      <a:pt x="1953926" y="2474"/>
                    </a:cubicBezTo>
                    <a:cubicBezTo>
                      <a:pt x="1884203" y="-6194"/>
                      <a:pt x="1812956" y="8284"/>
                      <a:pt x="1750567" y="40098"/>
                    </a:cubicBezTo>
                    <a:cubicBezTo>
                      <a:pt x="1687892" y="72007"/>
                      <a:pt x="1639982" y="130300"/>
                      <a:pt x="1608644" y="192307"/>
                    </a:cubicBezTo>
                    <a:cubicBezTo>
                      <a:pt x="1547018" y="314513"/>
                      <a:pt x="1539017" y="455483"/>
                      <a:pt x="1489296" y="581975"/>
                    </a:cubicBezTo>
                    <a:cubicBezTo>
                      <a:pt x="1466246" y="640459"/>
                      <a:pt x="1433480" y="695418"/>
                      <a:pt x="1384331" y="735709"/>
                    </a:cubicBezTo>
                    <a:cubicBezTo>
                      <a:pt x="1333467" y="777523"/>
                      <a:pt x="1265935" y="797335"/>
                      <a:pt x="1200784" y="784191"/>
                    </a:cubicBezTo>
                    <a:cubicBezTo>
                      <a:pt x="1135538" y="771046"/>
                      <a:pt x="1081817" y="725707"/>
                      <a:pt x="1062862" y="661128"/>
                    </a:cubicBezTo>
                    <a:cubicBezTo>
                      <a:pt x="1045336" y="601311"/>
                      <a:pt x="1062195" y="536827"/>
                      <a:pt x="1113344" y="499012"/>
                    </a:cubicBezTo>
                    <a:cubicBezTo>
                      <a:pt x="1159064" y="465199"/>
                      <a:pt x="1223072" y="458626"/>
                      <a:pt x="1267554" y="498155"/>
                    </a:cubicBezTo>
                    <a:cubicBezTo>
                      <a:pt x="1306226" y="532540"/>
                      <a:pt x="1325466" y="593024"/>
                      <a:pt x="1294510" y="638649"/>
                    </a:cubicBezTo>
                    <a:cubicBezTo>
                      <a:pt x="1263935" y="683702"/>
                      <a:pt x="1199450" y="690846"/>
                      <a:pt x="1166780" y="644364"/>
                    </a:cubicBezTo>
                    <a:cubicBezTo>
                      <a:pt x="1133918" y="597501"/>
                      <a:pt x="1190783" y="537970"/>
                      <a:pt x="1239932" y="564735"/>
                    </a:cubicBezTo>
                    <a:cubicBezTo>
                      <a:pt x="1256029" y="573498"/>
                      <a:pt x="1268888" y="550638"/>
                      <a:pt x="1254124" y="540446"/>
                    </a:cubicBezTo>
                    <a:cubicBezTo>
                      <a:pt x="1232693" y="525587"/>
                      <a:pt x="1205642" y="522825"/>
                      <a:pt x="1180877" y="530064"/>
                    </a:cubicBezTo>
                    <a:cubicBezTo>
                      <a:pt x="1120964" y="547399"/>
                      <a:pt x="1088389" y="608645"/>
                      <a:pt x="1112011" y="667510"/>
                    </a:cubicBezTo>
                    <a:cubicBezTo>
                      <a:pt x="1125536" y="701323"/>
                      <a:pt x="1152397" y="726184"/>
                      <a:pt x="1186496" y="738757"/>
                    </a:cubicBezTo>
                    <a:cubicBezTo>
                      <a:pt x="1219929" y="751139"/>
                      <a:pt x="1256410" y="745138"/>
                      <a:pt x="1287366" y="728755"/>
                    </a:cubicBezTo>
                    <a:cubicBezTo>
                      <a:pt x="1302797" y="720564"/>
                      <a:pt x="1316132" y="709896"/>
                      <a:pt x="1327371" y="697513"/>
                    </a:cubicBezTo>
                    <a:cubicBezTo>
                      <a:pt x="1358327" y="679035"/>
                      <a:pt x="1385474" y="653413"/>
                      <a:pt x="1406238" y="623218"/>
                    </a:cubicBezTo>
                    <a:cubicBezTo>
                      <a:pt x="1456816" y="549971"/>
                      <a:pt x="1468913" y="454150"/>
                      <a:pt x="1447958" y="368615"/>
                    </a:cubicBezTo>
                    <a:cubicBezTo>
                      <a:pt x="1408715" y="208405"/>
                      <a:pt x="1252600" y="106106"/>
                      <a:pt x="1092294" y="103153"/>
                    </a:cubicBezTo>
                    <a:cubicBezTo>
                      <a:pt x="924083" y="100010"/>
                      <a:pt x="761681" y="205357"/>
                      <a:pt x="681290" y="350613"/>
                    </a:cubicBezTo>
                    <a:cubicBezTo>
                      <a:pt x="677576" y="357376"/>
                      <a:pt x="674051" y="364234"/>
                      <a:pt x="670622" y="371187"/>
                    </a:cubicBezTo>
                    <a:cubicBezTo>
                      <a:pt x="642238" y="398714"/>
                      <a:pt x="611853" y="424051"/>
                      <a:pt x="578420" y="445672"/>
                    </a:cubicBezTo>
                    <a:cubicBezTo>
                      <a:pt x="504506" y="493488"/>
                      <a:pt x="410780" y="525682"/>
                      <a:pt x="322865" y="501584"/>
                    </a:cubicBezTo>
                    <a:cubicBezTo>
                      <a:pt x="252284" y="482248"/>
                      <a:pt x="185609" y="413668"/>
                      <a:pt x="213708" y="336135"/>
                    </a:cubicBezTo>
                    <a:cubicBezTo>
                      <a:pt x="223805" y="308322"/>
                      <a:pt x="248189" y="283652"/>
                      <a:pt x="273525" y="280033"/>
                    </a:cubicBezTo>
                    <a:cubicBezTo>
                      <a:pt x="298766" y="276318"/>
                      <a:pt x="329913" y="285652"/>
                      <a:pt x="342962" y="302607"/>
                    </a:cubicBezTo>
                    <a:cubicBezTo>
                      <a:pt x="356964" y="320895"/>
                      <a:pt x="358107" y="353185"/>
                      <a:pt x="339629" y="374330"/>
                    </a:cubicBezTo>
                    <a:cubicBezTo>
                      <a:pt x="319912" y="396904"/>
                      <a:pt x="281050" y="371663"/>
                      <a:pt x="268763" y="353566"/>
                    </a:cubicBezTo>
                    <a:cubicBezTo>
                      <a:pt x="267143" y="351184"/>
                      <a:pt x="263048" y="351280"/>
                      <a:pt x="262286" y="354423"/>
                    </a:cubicBezTo>
                    <a:cubicBezTo>
                      <a:pt x="252380" y="399286"/>
                      <a:pt x="308672" y="424622"/>
                      <a:pt x="345439" y="419193"/>
                    </a:cubicBezTo>
                    <a:cubicBezTo>
                      <a:pt x="372014" y="415288"/>
                      <a:pt x="393826" y="403762"/>
                      <a:pt x="407732" y="380045"/>
                    </a:cubicBezTo>
                    <a:cubicBezTo>
                      <a:pt x="422496" y="355090"/>
                      <a:pt x="426116" y="325562"/>
                      <a:pt x="419353" y="297463"/>
                    </a:cubicBezTo>
                    <a:cubicBezTo>
                      <a:pt x="407161" y="246600"/>
                      <a:pt x="358583" y="209738"/>
                      <a:pt x="307625" y="205357"/>
                    </a:cubicBezTo>
                    <a:cubicBezTo>
                      <a:pt x="256285" y="200880"/>
                      <a:pt x="208565" y="225931"/>
                      <a:pt x="179799" y="267936"/>
                    </a:cubicBezTo>
                    <a:cubicBezTo>
                      <a:pt x="119887" y="355471"/>
                      <a:pt x="170369" y="472628"/>
                      <a:pt x="258571" y="517681"/>
                    </a:cubicBezTo>
                    <a:cubicBezTo>
                      <a:pt x="358774" y="568926"/>
                      <a:pt x="479646" y="536922"/>
                      <a:pt x="568895" y="477867"/>
                    </a:cubicBezTo>
                    <a:cubicBezTo>
                      <a:pt x="600423" y="457007"/>
                      <a:pt x="628903" y="432814"/>
                      <a:pt x="655382" y="406620"/>
                    </a:cubicBezTo>
                    <a:cubicBezTo>
                      <a:pt x="645953" y="431766"/>
                      <a:pt x="638999" y="457864"/>
                      <a:pt x="635285" y="484344"/>
                    </a:cubicBezTo>
                    <a:cubicBezTo>
                      <a:pt x="616425" y="550066"/>
                      <a:pt x="610329" y="619313"/>
                      <a:pt x="615568" y="687417"/>
                    </a:cubicBezTo>
                    <a:cubicBezTo>
                      <a:pt x="622045" y="770380"/>
                      <a:pt x="639761" y="851914"/>
                      <a:pt x="659478" y="932590"/>
                    </a:cubicBezTo>
                    <a:cubicBezTo>
                      <a:pt x="660145" y="1008695"/>
                      <a:pt x="646143" y="1084990"/>
                      <a:pt x="618044" y="1156237"/>
                    </a:cubicBezTo>
                    <a:cubicBezTo>
                      <a:pt x="578325" y="1257012"/>
                      <a:pt x="506792" y="1345213"/>
                      <a:pt x="417829" y="1406745"/>
                    </a:cubicBezTo>
                    <a:cubicBezTo>
                      <a:pt x="373728" y="1437225"/>
                      <a:pt x="325627" y="1461895"/>
                      <a:pt x="274287" y="1477420"/>
                    </a:cubicBezTo>
                    <a:cubicBezTo>
                      <a:pt x="218185" y="1494375"/>
                      <a:pt x="151891" y="1502376"/>
                      <a:pt x="101885" y="1465038"/>
                    </a:cubicBezTo>
                    <a:cubicBezTo>
                      <a:pt x="64737" y="1437320"/>
                      <a:pt x="39686" y="1386266"/>
                      <a:pt x="50259" y="1339689"/>
                    </a:cubicBezTo>
                    <a:cubicBezTo>
                      <a:pt x="59975" y="1296922"/>
                      <a:pt x="94074" y="1261679"/>
                      <a:pt x="140461" y="1269109"/>
                    </a:cubicBezTo>
                    <a:cubicBezTo>
                      <a:pt x="158749" y="1272061"/>
                      <a:pt x="175418" y="1281396"/>
                      <a:pt x="181704" y="1296636"/>
                    </a:cubicBezTo>
                    <a:cubicBezTo>
                      <a:pt x="187895" y="1311876"/>
                      <a:pt x="187419" y="1330450"/>
                      <a:pt x="176942" y="1343975"/>
                    </a:cubicBezTo>
                    <a:cubicBezTo>
                      <a:pt x="168560" y="1354834"/>
                      <a:pt x="152939" y="1361215"/>
                      <a:pt x="137699" y="1360168"/>
                    </a:cubicBezTo>
                    <a:cubicBezTo>
                      <a:pt x="116267" y="1358739"/>
                      <a:pt x="101027" y="1349785"/>
                      <a:pt x="96741" y="1327592"/>
                    </a:cubicBezTo>
                    <a:cubicBezTo>
                      <a:pt x="95027" y="1318734"/>
                      <a:pt x="82073" y="1321401"/>
                      <a:pt x="81787" y="1329592"/>
                    </a:cubicBezTo>
                    <a:cubicBezTo>
                      <a:pt x="79310" y="1389219"/>
                      <a:pt x="156558" y="1437225"/>
                      <a:pt x="207136" y="1401506"/>
                    </a:cubicBezTo>
                    <a:cubicBezTo>
                      <a:pt x="268572" y="1358167"/>
                      <a:pt x="261047" y="1262917"/>
                      <a:pt x="201326" y="1222150"/>
                    </a:cubicBezTo>
                    <a:cubicBezTo>
                      <a:pt x="142747" y="1182145"/>
                      <a:pt x="63785" y="1207101"/>
                      <a:pt x="25970" y="1262917"/>
                    </a:cubicBezTo>
                    <a:cubicBezTo>
                      <a:pt x="-9653" y="1315495"/>
                      <a:pt x="-7367" y="1388743"/>
                      <a:pt x="25113" y="1441987"/>
                    </a:cubicBezTo>
                    <a:close/>
                    <a:moveTo>
                      <a:pt x="1715420" y="143063"/>
                    </a:moveTo>
                    <a:cubicBezTo>
                      <a:pt x="1808479" y="67149"/>
                      <a:pt x="1940495" y="46670"/>
                      <a:pt x="2048128" y="106201"/>
                    </a:cubicBezTo>
                    <a:cubicBezTo>
                      <a:pt x="2158142" y="167066"/>
                      <a:pt x="2232723" y="315085"/>
                      <a:pt x="2153379" y="428051"/>
                    </a:cubicBezTo>
                    <a:cubicBezTo>
                      <a:pt x="2137377" y="450816"/>
                      <a:pt x="2115374" y="468913"/>
                      <a:pt x="2089657" y="480724"/>
                    </a:cubicBezTo>
                    <a:cubicBezTo>
                      <a:pt x="2067654" y="490821"/>
                      <a:pt x="2040222" y="493869"/>
                      <a:pt x="2018219" y="490154"/>
                    </a:cubicBezTo>
                    <a:cubicBezTo>
                      <a:pt x="1969166" y="481963"/>
                      <a:pt x="1922684" y="449292"/>
                      <a:pt x="1914492" y="397381"/>
                    </a:cubicBezTo>
                    <a:cubicBezTo>
                      <a:pt x="1906967" y="349470"/>
                      <a:pt x="1932399" y="292034"/>
                      <a:pt x="1981358" y="276889"/>
                    </a:cubicBezTo>
                    <a:cubicBezTo>
                      <a:pt x="2012314" y="267364"/>
                      <a:pt x="2052319" y="279271"/>
                      <a:pt x="2054986" y="316513"/>
                    </a:cubicBezTo>
                    <a:cubicBezTo>
                      <a:pt x="2057272" y="347946"/>
                      <a:pt x="2016219" y="366520"/>
                      <a:pt x="1995359" y="342040"/>
                    </a:cubicBezTo>
                    <a:cubicBezTo>
                      <a:pt x="1990502" y="336325"/>
                      <a:pt x="1981548" y="343755"/>
                      <a:pt x="1985263" y="349851"/>
                    </a:cubicBezTo>
                    <a:cubicBezTo>
                      <a:pt x="1996883" y="369377"/>
                      <a:pt x="2020124" y="376140"/>
                      <a:pt x="2041651" y="370996"/>
                    </a:cubicBezTo>
                    <a:cubicBezTo>
                      <a:pt x="2068226" y="364615"/>
                      <a:pt x="2084037" y="341278"/>
                      <a:pt x="2083751" y="314323"/>
                    </a:cubicBezTo>
                    <a:cubicBezTo>
                      <a:pt x="2083466" y="285367"/>
                      <a:pt x="2065463" y="258601"/>
                      <a:pt x="2040032" y="245552"/>
                    </a:cubicBezTo>
                    <a:cubicBezTo>
                      <a:pt x="1982310" y="216120"/>
                      <a:pt x="1915159" y="247648"/>
                      <a:pt x="1880678" y="297178"/>
                    </a:cubicBezTo>
                    <a:cubicBezTo>
                      <a:pt x="1880678" y="294606"/>
                      <a:pt x="1880678" y="291939"/>
                      <a:pt x="1880488" y="289272"/>
                    </a:cubicBezTo>
                    <a:cubicBezTo>
                      <a:pt x="1879250" y="257649"/>
                      <a:pt x="1871915" y="225454"/>
                      <a:pt x="1855342" y="198213"/>
                    </a:cubicBezTo>
                    <a:cubicBezTo>
                      <a:pt x="1827148" y="151921"/>
                      <a:pt x="1768379" y="122489"/>
                      <a:pt x="1715515" y="142777"/>
                    </a:cubicBezTo>
                    <a:close/>
                    <a:moveTo>
                      <a:pt x="719962" y="889918"/>
                    </a:moveTo>
                    <a:cubicBezTo>
                      <a:pt x="677957" y="829244"/>
                      <a:pt x="648905" y="759616"/>
                      <a:pt x="635285" y="687226"/>
                    </a:cubicBezTo>
                    <a:cubicBezTo>
                      <a:pt x="630141" y="638744"/>
                      <a:pt x="628331" y="589976"/>
                      <a:pt x="632427" y="541684"/>
                    </a:cubicBezTo>
                    <a:cubicBezTo>
                      <a:pt x="633380" y="563211"/>
                      <a:pt x="636618" y="584642"/>
                      <a:pt x="642714" y="605692"/>
                    </a:cubicBezTo>
                    <a:cubicBezTo>
                      <a:pt x="655192" y="649031"/>
                      <a:pt x="679957" y="688846"/>
                      <a:pt x="717676" y="714468"/>
                    </a:cubicBezTo>
                    <a:cubicBezTo>
                      <a:pt x="752061" y="737804"/>
                      <a:pt x="798829" y="747234"/>
                      <a:pt x="838643" y="733327"/>
                    </a:cubicBezTo>
                    <a:cubicBezTo>
                      <a:pt x="879982" y="718849"/>
                      <a:pt x="912367" y="682654"/>
                      <a:pt x="917415" y="638649"/>
                    </a:cubicBezTo>
                    <a:cubicBezTo>
                      <a:pt x="922178" y="597501"/>
                      <a:pt x="898746" y="556353"/>
                      <a:pt x="861694" y="538065"/>
                    </a:cubicBezTo>
                    <a:cubicBezTo>
                      <a:pt x="824165" y="519586"/>
                      <a:pt x="775397" y="527587"/>
                      <a:pt x="755776" y="567402"/>
                    </a:cubicBezTo>
                    <a:cubicBezTo>
                      <a:pt x="741965" y="595405"/>
                      <a:pt x="742441" y="633029"/>
                      <a:pt x="772921" y="649222"/>
                    </a:cubicBezTo>
                    <a:cubicBezTo>
                      <a:pt x="775302" y="650460"/>
                      <a:pt x="777683" y="648364"/>
                      <a:pt x="777207" y="645888"/>
                    </a:cubicBezTo>
                    <a:cubicBezTo>
                      <a:pt x="773111" y="621694"/>
                      <a:pt x="791209" y="592167"/>
                      <a:pt x="815688" y="586452"/>
                    </a:cubicBezTo>
                    <a:cubicBezTo>
                      <a:pt x="844263" y="579784"/>
                      <a:pt x="865123" y="615503"/>
                      <a:pt x="857979" y="639792"/>
                    </a:cubicBezTo>
                    <a:cubicBezTo>
                      <a:pt x="849026" y="670177"/>
                      <a:pt x="817974" y="686941"/>
                      <a:pt x="787589" y="684178"/>
                    </a:cubicBezTo>
                    <a:cubicBezTo>
                      <a:pt x="749489" y="680654"/>
                      <a:pt x="719676" y="653222"/>
                      <a:pt x="702245" y="620837"/>
                    </a:cubicBezTo>
                    <a:cubicBezTo>
                      <a:pt x="668622" y="558163"/>
                      <a:pt x="675480" y="481677"/>
                      <a:pt x="699293" y="417002"/>
                    </a:cubicBezTo>
                    <a:cubicBezTo>
                      <a:pt x="723772" y="350327"/>
                      <a:pt x="768349" y="291463"/>
                      <a:pt x="821498" y="244981"/>
                    </a:cubicBezTo>
                    <a:cubicBezTo>
                      <a:pt x="924464" y="154874"/>
                      <a:pt x="1066386" y="114488"/>
                      <a:pt x="1198974" y="155731"/>
                    </a:cubicBezTo>
                    <a:cubicBezTo>
                      <a:pt x="1330038" y="196498"/>
                      <a:pt x="1426812" y="310894"/>
                      <a:pt x="1428146" y="450625"/>
                    </a:cubicBezTo>
                    <a:cubicBezTo>
                      <a:pt x="1428717" y="516824"/>
                      <a:pt x="1407667" y="584261"/>
                      <a:pt x="1362995" y="634077"/>
                    </a:cubicBezTo>
                    <a:cubicBezTo>
                      <a:pt x="1362423" y="634744"/>
                      <a:pt x="1361756" y="635410"/>
                      <a:pt x="1361185" y="636077"/>
                    </a:cubicBezTo>
                    <a:cubicBezTo>
                      <a:pt x="1367376" y="613979"/>
                      <a:pt x="1368710" y="590452"/>
                      <a:pt x="1364614" y="567211"/>
                    </a:cubicBezTo>
                    <a:cubicBezTo>
                      <a:pt x="1354136" y="507775"/>
                      <a:pt x="1309274" y="455578"/>
                      <a:pt x="1252505" y="435671"/>
                    </a:cubicBezTo>
                    <a:cubicBezTo>
                      <a:pt x="1194878" y="415478"/>
                      <a:pt x="1129632" y="434242"/>
                      <a:pt x="1083817" y="471961"/>
                    </a:cubicBezTo>
                    <a:cubicBezTo>
                      <a:pt x="1035906" y="511395"/>
                      <a:pt x="1013237" y="572926"/>
                      <a:pt x="1021047" y="634172"/>
                    </a:cubicBezTo>
                    <a:cubicBezTo>
                      <a:pt x="1026000" y="673129"/>
                      <a:pt x="1042002" y="710182"/>
                      <a:pt x="1066577" y="740471"/>
                    </a:cubicBezTo>
                    <a:cubicBezTo>
                      <a:pt x="1042383" y="728851"/>
                      <a:pt x="1015237" y="723612"/>
                      <a:pt x="987614" y="726565"/>
                    </a:cubicBezTo>
                    <a:cubicBezTo>
                      <a:pt x="925892" y="733137"/>
                      <a:pt x="869219" y="774380"/>
                      <a:pt x="859694" y="838293"/>
                    </a:cubicBezTo>
                    <a:cubicBezTo>
                      <a:pt x="850645" y="899443"/>
                      <a:pt x="879125" y="963928"/>
                      <a:pt x="941323" y="982501"/>
                    </a:cubicBezTo>
                    <a:cubicBezTo>
                      <a:pt x="998282" y="999551"/>
                      <a:pt x="1074482" y="964023"/>
                      <a:pt x="1067339" y="896681"/>
                    </a:cubicBezTo>
                    <a:cubicBezTo>
                      <a:pt x="1062671" y="852390"/>
                      <a:pt x="1005712" y="820195"/>
                      <a:pt x="969612" y="853152"/>
                    </a:cubicBezTo>
                    <a:cubicBezTo>
                      <a:pt x="967421" y="855152"/>
                      <a:pt x="970755" y="858581"/>
                      <a:pt x="972946" y="856486"/>
                    </a:cubicBezTo>
                    <a:cubicBezTo>
                      <a:pt x="997616" y="833149"/>
                      <a:pt x="1042574" y="843341"/>
                      <a:pt x="1048479" y="878869"/>
                    </a:cubicBezTo>
                    <a:cubicBezTo>
                      <a:pt x="1052956" y="905920"/>
                      <a:pt x="1033906" y="934495"/>
                      <a:pt x="1006760" y="939258"/>
                    </a:cubicBezTo>
                    <a:cubicBezTo>
                      <a:pt x="985233" y="943068"/>
                      <a:pt x="961897" y="934114"/>
                      <a:pt x="948752" y="916493"/>
                    </a:cubicBezTo>
                    <a:cubicBezTo>
                      <a:pt x="944752" y="911159"/>
                      <a:pt x="938656" y="900586"/>
                      <a:pt x="935036" y="892871"/>
                    </a:cubicBezTo>
                    <a:cubicBezTo>
                      <a:pt x="932750" y="888109"/>
                      <a:pt x="928940" y="873916"/>
                      <a:pt x="928559" y="869916"/>
                    </a:cubicBezTo>
                    <a:cubicBezTo>
                      <a:pt x="925321" y="837245"/>
                      <a:pt x="942942" y="804765"/>
                      <a:pt x="979042" y="791620"/>
                    </a:cubicBezTo>
                    <a:cubicBezTo>
                      <a:pt x="1018094" y="777333"/>
                      <a:pt x="1058671" y="790001"/>
                      <a:pt x="1083912" y="822767"/>
                    </a:cubicBezTo>
                    <a:cubicBezTo>
                      <a:pt x="1146682" y="904015"/>
                      <a:pt x="1079435" y="1007552"/>
                      <a:pt x="990567" y="1027269"/>
                    </a:cubicBezTo>
                    <a:cubicBezTo>
                      <a:pt x="880077" y="1051748"/>
                      <a:pt x="779684" y="976405"/>
                      <a:pt x="720057" y="890395"/>
                    </a:cubicBezTo>
                    <a:close/>
                    <a:moveTo>
                      <a:pt x="392302" y="1575718"/>
                    </a:moveTo>
                    <a:cubicBezTo>
                      <a:pt x="396588" y="1552192"/>
                      <a:pt x="407161" y="1535999"/>
                      <a:pt x="423449" y="1519807"/>
                    </a:cubicBezTo>
                    <a:cubicBezTo>
                      <a:pt x="424973" y="1518378"/>
                      <a:pt x="426497" y="1517044"/>
                      <a:pt x="428116" y="1515711"/>
                    </a:cubicBezTo>
                    <a:cubicBezTo>
                      <a:pt x="426020" y="1517235"/>
                      <a:pt x="426020" y="1517235"/>
                      <a:pt x="428116" y="1515616"/>
                    </a:cubicBezTo>
                    <a:cubicBezTo>
                      <a:pt x="430783" y="1513520"/>
                      <a:pt x="433640" y="1511615"/>
                      <a:pt x="436498" y="1509710"/>
                    </a:cubicBezTo>
                    <a:cubicBezTo>
                      <a:pt x="440403" y="1507138"/>
                      <a:pt x="444499" y="1504757"/>
                      <a:pt x="448785" y="1502757"/>
                    </a:cubicBezTo>
                    <a:cubicBezTo>
                      <a:pt x="449166" y="1502757"/>
                      <a:pt x="453452" y="1501042"/>
                      <a:pt x="454500" y="1500757"/>
                    </a:cubicBezTo>
                    <a:cubicBezTo>
                      <a:pt x="457834" y="1499899"/>
                      <a:pt x="461072" y="1498947"/>
                      <a:pt x="464406" y="1498185"/>
                    </a:cubicBezTo>
                    <a:cubicBezTo>
                      <a:pt x="464882" y="1498090"/>
                      <a:pt x="466597" y="1497899"/>
                      <a:pt x="467645" y="1497709"/>
                    </a:cubicBezTo>
                    <a:cubicBezTo>
                      <a:pt x="470026" y="1497518"/>
                      <a:pt x="472407" y="1497423"/>
                      <a:pt x="474693" y="1497518"/>
                    </a:cubicBezTo>
                    <a:cubicBezTo>
                      <a:pt x="486123" y="1497518"/>
                      <a:pt x="496601" y="1499995"/>
                      <a:pt x="507078" y="1506186"/>
                    </a:cubicBezTo>
                    <a:cubicBezTo>
                      <a:pt x="513841" y="1510186"/>
                      <a:pt x="513841" y="1510282"/>
                      <a:pt x="518413" y="1515235"/>
                    </a:cubicBezTo>
                    <a:cubicBezTo>
                      <a:pt x="519270" y="1516092"/>
                      <a:pt x="519651" y="1516568"/>
                      <a:pt x="519937" y="1516663"/>
                    </a:cubicBezTo>
                    <a:cubicBezTo>
                      <a:pt x="520413" y="1517425"/>
                      <a:pt x="520985" y="1518283"/>
                      <a:pt x="521842" y="1519521"/>
                    </a:cubicBezTo>
                    <a:cubicBezTo>
                      <a:pt x="522128" y="1519902"/>
                      <a:pt x="524699" y="1524569"/>
                      <a:pt x="524223" y="1523140"/>
                    </a:cubicBezTo>
                    <a:cubicBezTo>
                      <a:pt x="530605" y="1538761"/>
                      <a:pt x="530605" y="1559050"/>
                      <a:pt x="515270" y="1569146"/>
                    </a:cubicBezTo>
                    <a:cubicBezTo>
                      <a:pt x="498410" y="1580195"/>
                      <a:pt x="475550" y="1564955"/>
                      <a:pt x="472121" y="1546953"/>
                    </a:cubicBezTo>
                    <a:cubicBezTo>
                      <a:pt x="469740" y="1534189"/>
                      <a:pt x="448214" y="1533904"/>
                      <a:pt x="446118" y="1546953"/>
                    </a:cubicBezTo>
                    <a:cubicBezTo>
                      <a:pt x="440308" y="1582291"/>
                      <a:pt x="464692" y="1612675"/>
                      <a:pt x="497553" y="1623534"/>
                    </a:cubicBezTo>
                    <a:cubicBezTo>
                      <a:pt x="541273" y="1637917"/>
                      <a:pt x="582802" y="1611056"/>
                      <a:pt x="598423" y="1570289"/>
                    </a:cubicBezTo>
                    <a:cubicBezTo>
                      <a:pt x="614711" y="1527808"/>
                      <a:pt x="601280" y="1480183"/>
                      <a:pt x="566609" y="1451227"/>
                    </a:cubicBezTo>
                    <a:cubicBezTo>
                      <a:pt x="532034" y="1422271"/>
                      <a:pt x="484980" y="1411507"/>
                      <a:pt x="441165" y="1421794"/>
                    </a:cubicBezTo>
                    <a:cubicBezTo>
                      <a:pt x="525747" y="1358548"/>
                      <a:pt x="593184" y="1272538"/>
                      <a:pt x="632808" y="1174430"/>
                    </a:cubicBezTo>
                    <a:cubicBezTo>
                      <a:pt x="657478" y="1113280"/>
                      <a:pt x="670337" y="1048224"/>
                      <a:pt x="671956" y="982787"/>
                    </a:cubicBezTo>
                    <a:cubicBezTo>
                      <a:pt x="701579" y="1105564"/>
                      <a:pt x="728344" y="1231199"/>
                      <a:pt x="719676" y="1357691"/>
                    </a:cubicBezTo>
                    <a:cubicBezTo>
                      <a:pt x="715009" y="1425985"/>
                      <a:pt x="699864" y="1494089"/>
                      <a:pt x="666241" y="1554287"/>
                    </a:cubicBezTo>
                    <a:cubicBezTo>
                      <a:pt x="638714" y="1603722"/>
                      <a:pt x="596899" y="1650490"/>
                      <a:pt x="541082" y="1667444"/>
                    </a:cubicBezTo>
                    <a:cubicBezTo>
                      <a:pt x="495362" y="1681351"/>
                      <a:pt x="437260" y="1670397"/>
                      <a:pt x="406685" y="1631249"/>
                    </a:cubicBezTo>
                    <a:cubicBezTo>
                      <a:pt x="399731" y="1622391"/>
                      <a:pt x="395255" y="1612580"/>
                      <a:pt x="392778" y="1601531"/>
                    </a:cubicBezTo>
                    <a:cubicBezTo>
                      <a:pt x="391349" y="1595149"/>
                      <a:pt x="391349" y="1581052"/>
                      <a:pt x="392302" y="157571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solidFill>
                  <a:schemeClr val="dk1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62" name="Google Shape;562;p9"/>
            <p:cNvGrpSpPr/>
            <p:nvPr/>
          </p:nvGrpSpPr>
          <p:grpSpPr>
            <a:xfrm>
              <a:off x="119249" y="123675"/>
              <a:ext cx="8905536" cy="4896161"/>
              <a:chOff x="119249" y="123675"/>
              <a:chExt cx="8905536" cy="4896161"/>
            </a:xfrm>
          </p:grpSpPr>
          <p:grpSp>
            <p:nvGrpSpPr>
              <p:cNvPr id="563" name="Google Shape;563;p9"/>
              <p:cNvGrpSpPr/>
              <p:nvPr/>
            </p:nvGrpSpPr>
            <p:grpSpPr>
              <a:xfrm>
                <a:off x="119249" y="123675"/>
                <a:ext cx="1723561" cy="1800836"/>
                <a:chOff x="1123" y="-7"/>
                <a:chExt cx="2187260" cy="2285324"/>
              </a:xfrm>
            </p:grpSpPr>
            <p:sp>
              <p:nvSpPr>
                <p:cNvPr id="564" name="Google Shape;564;p9"/>
                <p:cNvSpPr/>
                <p:nvPr/>
              </p:nvSpPr>
              <p:spPr>
                <a:xfrm flipH="1">
                  <a:off x="1123" y="-7"/>
                  <a:ext cx="2139725" cy="226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2342" h="2267769" extrusionOk="0">
                      <a:moveTo>
                        <a:pt x="251" y="273113"/>
                      </a:moveTo>
                      <a:cubicBezTo>
                        <a:pt x="3680" y="387508"/>
                        <a:pt x="80261" y="506380"/>
                        <a:pt x="196656" y="526288"/>
                      </a:cubicBezTo>
                      <a:cubicBezTo>
                        <a:pt x="328006" y="548767"/>
                        <a:pt x="441354" y="448659"/>
                        <a:pt x="529174" y="362743"/>
                      </a:cubicBezTo>
                      <a:cubicBezTo>
                        <a:pt x="522888" y="375412"/>
                        <a:pt x="517173" y="388270"/>
                        <a:pt x="511934" y="401510"/>
                      </a:cubicBezTo>
                      <a:cubicBezTo>
                        <a:pt x="459070" y="536098"/>
                        <a:pt x="477072" y="688689"/>
                        <a:pt x="548796" y="812609"/>
                      </a:cubicBezTo>
                      <a:cubicBezTo>
                        <a:pt x="569084" y="847756"/>
                        <a:pt x="594611" y="878617"/>
                        <a:pt x="624233" y="905954"/>
                      </a:cubicBezTo>
                      <a:cubicBezTo>
                        <a:pt x="655571" y="934815"/>
                        <a:pt x="690718" y="952150"/>
                        <a:pt x="732152" y="959485"/>
                      </a:cubicBezTo>
                      <a:cubicBezTo>
                        <a:pt x="740343" y="960913"/>
                        <a:pt x="745487" y="952150"/>
                        <a:pt x="740057" y="945578"/>
                      </a:cubicBezTo>
                      <a:cubicBezTo>
                        <a:pt x="719579" y="920718"/>
                        <a:pt x="700243" y="895286"/>
                        <a:pt x="678240" y="871759"/>
                      </a:cubicBezTo>
                      <a:cubicBezTo>
                        <a:pt x="656619" y="848709"/>
                        <a:pt x="637664" y="824706"/>
                        <a:pt x="619281" y="798988"/>
                      </a:cubicBezTo>
                      <a:cubicBezTo>
                        <a:pt x="581847" y="746696"/>
                        <a:pt x="555654" y="687451"/>
                        <a:pt x="542795" y="624109"/>
                      </a:cubicBezTo>
                      <a:cubicBezTo>
                        <a:pt x="516982" y="497046"/>
                        <a:pt x="554130" y="367506"/>
                        <a:pt x="632235" y="266636"/>
                      </a:cubicBezTo>
                      <a:cubicBezTo>
                        <a:pt x="640331" y="256254"/>
                        <a:pt x="648713" y="246253"/>
                        <a:pt x="657571" y="236537"/>
                      </a:cubicBezTo>
                      <a:cubicBezTo>
                        <a:pt x="701672" y="196913"/>
                        <a:pt x="749011" y="161575"/>
                        <a:pt x="803494" y="137763"/>
                      </a:cubicBezTo>
                      <a:cubicBezTo>
                        <a:pt x="915698" y="88709"/>
                        <a:pt x="1050573" y="102330"/>
                        <a:pt x="1152776" y="169576"/>
                      </a:cubicBezTo>
                      <a:cubicBezTo>
                        <a:pt x="1254122" y="236347"/>
                        <a:pt x="1316701" y="356647"/>
                        <a:pt x="1320416" y="478567"/>
                      </a:cubicBezTo>
                      <a:cubicBezTo>
                        <a:pt x="1322797" y="555910"/>
                        <a:pt x="1300128" y="628872"/>
                        <a:pt x="1260885" y="692404"/>
                      </a:cubicBezTo>
                      <a:cubicBezTo>
                        <a:pt x="1283745" y="612298"/>
                        <a:pt x="1270124" y="522382"/>
                        <a:pt x="1219546" y="455231"/>
                      </a:cubicBezTo>
                      <a:cubicBezTo>
                        <a:pt x="1163634" y="381127"/>
                        <a:pt x="1068765" y="339502"/>
                        <a:pt x="977230" y="349789"/>
                      </a:cubicBezTo>
                      <a:cubicBezTo>
                        <a:pt x="883504" y="360362"/>
                        <a:pt x="801113" y="418465"/>
                        <a:pt x="756726" y="503047"/>
                      </a:cubicBezTo>
                      <a:cubicBezTo>
                        <a:pt x="711102" y="590105"/>
                        <a:pt x="712245" y="692308"/>
                        <a:pt x="753964" y="780605"/>
                      </a:cubicBezTo>
                      <a:cubicBezTo>
                        <a:pt x="794445" y="866330"/>
                        <a:pt x="871979" y="926147"/>
                        <a:pt x="961799" y="949960"/>
                      </a:cubicBezTo>
                      <a:cubicBezTo>
                        <a:pt x="1094007" y="985012"/>
                        <a:pt x="1222689" y="948721"/>
                        <a:pt x="1338228" y="884618"/>
                      </a:cubicBezTo>
                      <a:cubicBezTo>
                        <a:pt x="1301747" y="941863"/>
                        <a:pt x="1281173" y="1009300"/>
                        <a:pt x="1283173" y="1080357"/>
                      </a:cubicBezTo>
                      <a:cubicBezTo>
                        <a:pt x="1285554" y="1161796"/>
                        <a:pt x="1317749" y="1243996"/>
                        <a:pt x="1378137" y="1298956"/>
                      </a:cubicBezTo>
                      <a:cubicBezTo>
                        <a:pt x="1440050" y="1355248"/>
                        <a:pt x="1520631" y="1381918"/>
                        <a:pt x="1603118" y="1369917"/>
                      </a:cubicBezTo>
                      <a:cubicBezTo>
                        <a:pt x="1760852" y="1347057"/>
                        <a:pt x="1873914" y="1159129"/>
                        <a:pt x="1789427" y="1011967"/>
                      </a:cubicBezTo>
                      <a:cubicBezTo>
                        <a:pt x="1749422" y="942340"/>
                        <a:pt x="1668364" y="903097"/>
                        <a:pt x="1591592" y="931767"/>
                      </a:cubicBezTo>
                      <a:cubicBezTo>
                        <a:pt x="1558065" y="944245"/>
                        <a:pt x="1526537" y="966819"/>
                        <a:pt x="1508439" y="998823"/>
                      </a:cubicBezTo>
                      <a:cubicBezTo>
                        <a:pt x="1492056" y="1027874"/>
                        <a:pt x="1485484" y="1068260"/>
                        <a:pt x="1488627" y="1101502"/>
                      </a:cubicBezTo>
                      <a:cubicBezTo>
                        <a:pt x="1491866" y="1134459"/>
                        <a:pt x="1504439" y="1164653"/>
                        <a:pt x="1526156" y="1189418"/>
                      </a:cubicBezTo>
                      <a:cubicBezTo>
                        <a:pt x="1535871" y="1200467"/>
                        <a:pt x="1550445" y="1184560"/>
                        <a:pt x="1541872" y="1173511"/>
                      </a:cubicBezTo>
                      <a:cubicBezTo>
                        <a:pt x="1519298" y="1144460"/>
                        <a:pt x="1510916" y="1104836"/>
                        <a:pt x="1518631" y="1068736"/>
                      </a:cubicBezTo>
                      <a:cubicBezTo>
                        <a:pt x="1525203" y="1037590"/>
                        <a:pt x="1551778" y="1010062"/>
                        <a:pt x="1579972" y="997489"/>
                      </a:cubicBezTo>
                      <a:cubicBezTo>
                        <a:pt x="1638932" y="971200"/>
                        <a:pt x="1705702" y="998347"/>
                        <a:pt x="1730467" y="1058354"/>
                      </a:cubicBezTo>
                      <a:cubicBezTo>
                        <a:pt x="1754565" y="1116838"/>
                        <a:pt x="1736087" y="1183322"/>
                        <a:pt x="1696939" y="1227328"/>
                      </a:cubicBezTo>
                      <a:cubicBezTo>
                        <a:pt x="1674270" y="1252759"/>
                        <a:pt x="1647885" y="1270666"/>
                        <a:pt x="1617882" y="1279715"/>
                      </a:cubicBezTo>
                      <a:cubicBezTo>
                        <a:pt x="1588354" y="1288573"/>
                        <a:pt x="1556064" y="1289050"/>
                        <a:pt x="1528156" y="1282668"/>
                      </a:cubicBezTo>
                      <a:cubicBezTo>
                        <a:pt x="1461100" y="1267523"/>
                        <a:pt x="1406427" y="1230471"/>
                        <a:pt x="1374137" y="1164463"/>
                      </a:cubicBezTo>
                      <a:cubicBezTo>
                        <a:pt x="1343085" y="1101026"/>
                        <a:pt x="1342514" y="1024255"/>
                        <a:pt x="1369089" y="959199"/>
                      </a:cubicBezTo>
                      <a:cubicBezTo>
                        <a:pt x="1422238" y="829183"/>
                        <a:pt x="1561970" y="756412"/>
                        <a:pt x="1696653" y="772318"/>
                      </a:cubicBezTo>
                      <a:cubicBezTo>
                        <a:pt x="1757804" y="779557"/>
                        <a:pt x="1820288" y="804608"/>
                        <a:pt x="1866294" y="846709"/>
                      </a:cubicBezTo>
                      <a:cubicBezTo>
                        <a:pt x="1919253" y="895191"/>
                        <a:pt x="1949733" y="962723"/>
                        <a:pt x="1958210" y="1034256"/>
                      </a:cubicBezTo>
                      <a:cubicBezTo>
                        <a:pt x="1966878" y="1107789"/>
                        <a:pt x="1955543" y="1177988"/>
                        <a:pt x="1932969" y="1245235"/>
                      </a:cubicBezTo>
                      <a:cubicBezTo>
                        <a:pt x="1907537" y="1296098"/>
                        <a:pt x="1874199" y="1343247"/>
                        <a:pt x="1835337" y="1382204"/>
                      </a:cubicBezTo>
                      <a:cubicBezTo>
                        <a:pt x="1765519" y="1452308"/>
                        <a:pt x="1679032" y="1493647"/>
                        <a:pt x="1583211" y="1511935"/>
                      </a:cubicBezTo>
                      <a:cubicBezTo>
                        <a:pt x="1477102" y="1532128"/>
                        <a:pt x="1350515" y="1538605"/>
                        <a:pt x="1275839" y="1630045"/>
                      </a:cubicBezTo>
                      <a:cubicBezTo>
                        <a:pt x="1244597" y="1668240"/>
                        <a:pt x="1224594" y="1718818"/>
                        <a:pt x="1229833" y="1769110"/>
                      </a:cubicBezTo>
                      <a:cubicBezTo>
                        <a:pt x="1235358" y="1822640"/>
                        <a:pt x="1265457" y="1870360"/>
                        <a:pt x="1315749" y="1890553"/>
                      </a:cubicBezTo>
                      <a:cubicBezTo>
                        <a:pt x="1370041" y="1912366"/>
                        <a:pt x="1444241" y="1879695"/>
                        <a:pt x="1450051" y="1815973"/>
                      </a:cubicBezTo>
                      <a:cubicBezTo>
                        <a:pt x="1454147" y="1770157"/>
                        <a:pt x="1413951" y="1719675"/>
                        <a:pt x="1365850" y="1733867"/>
                      </a:cubicBezTo>
                      <a:cubicBezTo>
                        <a:pt x="1362707" y="1734820"/>
                        <a:pt x="1362326" y="1740058"/>
                        <a:pt x="1365850" y="1740725"/>
                      </a:cubicBezTo>
                      <a:cubicBezTo>
                        <a:pt x="1385281" y="1744154"/>
                        <a:pt x="1401378" y="1760251"/>
                        <a:pt x="1404426" y="1780444"/>
                      </a:cubicBezTo>
                      <a:cubicBezTo>
                        <a:pt x="1406808" y="1795780"/>
                        <a:pt x="1397664" y="1809972"/>
                        <a:pt x="1385853" y="1819116"/>
                      </a:cubicBezTo>
                      <a:cubicBezTo>
                        <a:pt x="1358611" y="1840261"/>
                        <a:pt x="1320321" y="1826831"/>
                        <a:pt x="1302033" y="1799971"/>
                      </a:cubicBezTo>
                      <a:cubicBezTo>
                        <a:pt x="1280601" y="1768538"/>
                        <a:pt x="1285745" y="1725866"/>
                        <a:pt x="1302223" y="1693481"/>
                      </a:cubicBezTo>
                      <a:cubicBezTo>
                        <a:pt x="1322321" y="1653952"/>
                        <a:pt x="1358040" y="1627759"/>
                        <a:pt x="1397187" y="1609852"/>
                      </a:cubicBezTo>
                      <a:cubicBezTo>
                        <a:pt x="1487675" y="1568418"/>
                        <a:pt x="1591402" y="1573657"/>
                        <a:pt x="1683033" y="1535366"/>
                      </a:cubicBezTo>
                      <a:cubicBezTo>
                        <a:pt x="1747041" y="1508601"/>
                        <a:pt x="1804953" y="1468310"/>
                        <a:pt x="1852673" y="1417637"/>
                      </a:cubicBezTo>
                      <a:cubicBezTo>
                        <a:pt x="1835909" y="1447069"/>
                        <a:pt x="1818383" y="1476025"/>
                        <a:pt x="1801047" y="1504315"/>
                      </a:cubicBezTo>
                      <a:cubicBezTo>
                        <a:pt x="1714370" y="1645951"/>
                        <a:pt x="1615977" y="1801876"/>
                        <a:pt x="1618548" y="1975231"/>
                      </a:cubicBezTo>
                      <a:cubicBezTo>
                        <a:pt x="1619691" y="2048859"/>
                        <a:pt x="1639884" y="2122297"/>
                        <a:pt x="1687890" y="2178685"/>
                      </a:cubicBezTo>
                      <a:cubicBezTo>
                        <a:pt x="1696367" y="2188686"/>
                        <a:pt x="1705702" y="2197639"/>
                        <a:pt x="1715608" y="2205640"/>
                      </a:cubicBezTo>
                      <a:cubicBezTo>
                        <a:pt x="1731324" y="2224690"/>
                        <a:pt x="1753041" y="2239930"/>
                        <a:pt x="1773330" y="2250027"/>
                      </a:cubicBezTo>
                      <a:cubicBezTo>
                        <a:pt x="1824003" y="2275078"/>
                        <a:pt x="1878866" y="2271363"/>
                        <a:pt x="1931159" y="2252789"/>
                      </a:cubicBezTo>
                      <a:cubicBezTo>
                        <a:pt x="1959829" y="2242597"/>
                        <a:pt x="1987833" y="2230025"/>
                        <a:pt x="2014883" y="2216118"/>
                      </a:cubicBezTo>
                      <a:cubicBezTo>
                        <a:pt x="2040506" y="2202878"/>
                        <a:pt x="2066604" y="2191829"/>
                        <a:pt x="2094989" y="2186400"/>
                      </a:cubicBezTo>
                      <a:cubicBezTo>
                        <a:pt x="2140328" y="2177732"/>
                        <a:pt x="2197859" y="2195163"/>
                        <a:pt x="2216338" y="2242312"/>
                      </a:cubicBezTo>
                      <a:cubicBezTo>
                        <a:pt x="2217480" y="2245264"/>
                        <a:pt x="2222052" y="2245074"/>
                        <a:pt x="2222052" y="2241550"/>
                      </a:cubicBezTo>
                      <a:cubicBezTo>
                        <a:pt x="2222052" y="2194782"/>
                        <a:pt x="2188429" y="2162683"/>
                        <a:pt x="2147376" y="2147919"/>
                      </a:cubicBezTo>
                      <a:cubicBezTo>
                        <a:pt x="2117944" y="2137346"/>
                        <a:pt x="2087845" y="2138108"/>
                        <a:pt x="2058317" y="2144490"/>
                      </a:cubicBezTo>
                      <a:cubicBezTo>
                        <a:pt x="2066223" y="2133727"/>
                        <a:pt x="2073272" y="2122487"/>
                        <a:pt x="2079558" y="2110771"/>
                      </a:cubicBezTo>
                      <a:cubicBezTo>
                        <a:pt x="2118611" y="2038096"/>
                        <a:pt x="2129088" y="1943417"/>
                        <a:pt x="2082416" y="1871503"/>
                      </a:cubicBezTo>
                      <a:cubicBezTo>
                        <a:pt x="2042125" y="1809496"/>
                        <a:pt x="1966878" y="1771967"/>
                        <a:pt x="1896297" y="1802733"/>
                      </a:cubicBezTo>
                      <a:cubicBezTo>
                        <a:pt x="1837814" y="1828260"/>
                        <a:pt x="1798285" y="1898269"/>
                        <a:pt x="1830670" y="1959800"/>
                      </a:cubicBezTo>
                      <a:cubicBezTo>
                        <a:pt x="1843243" y="1983708"/>
                        <a:pt x="1863627" y="2001424"/>
                        <a:pt x="1888773" y="2010092"/>
                      </a:cubicBezTo>
                      <a:cubicBezTo>
                        <a:pt x="1888963" y="2010092"/>
                        <a:pt x="1889058" y="2009902"/>
                        <a:pt x="1888868" y="2009806"/>
                      </a:cubicBezTo>
                      <a:cubicBezTo>
                        <a:pt x="1856292" y="1993804"/>
                        <a:pt x="1843815" y="1957419"/>
                        <a:pt x="1846196" y="1922653"/>
                      </a:cubicBezTo>
                      <a:cubicBezTo>
                        <a:pt x="1848482" y="1889220"/>
                        <a:pt x="1871437" y="1862264"/>
                        <a:pt x="1902203" y="1851596"/>
                      </a:cubicBezTo>
                      <a:cubicBezTo>
                        <a:pt x="1970021" y="1828069"/>
                        <a:pt x="2034696" y="1875218"/>
                        <a:pt x="2050888" y="1942750"/>
                      </a:cubicBezTo>
                      <a:cubicBezTo>
                        <a:pt x="2087464" y="2095150"/>
                        <a:pt x="1904298" y="2264029"/>
                        <a:pt x="1766472" y="2162397"/>
                      </a:cubicBezTo>
                      <a:cubicBezTo>
                        <a:pt x="1715513" y="2124773"/>
                        <a:pt x="1692653" y="2055336"/>
                        <a:pt x="1688081" y="1994185"/>
                      </a:cubicBezTo>
                      <a:cubicBezTo>
                        <a:pt x="1685985" y="1965610"/>
                        <a:pt x="1687414" y="1936940"/>
                        <a:pt x="1691415" y="1908556"/>
                      </a:cubicBezTo>
                      <a:cubicBezTo>
                        <a:pt x="1716751" y="1830546"/>
                        <a:pt x="1765900" y="1760251"/>
                        <a:pt x="1822002" y="1701101"/>
                      </a:cubicBezTo>
                      <a:cubicBezTo>
                        <a:pt x="1905156" y="1613185"/>
                        <a:pt x="2001549" y="1539557"/>
                        <a:pt x="2083178" y="1450117"/>
                      </a:cubicBezTo>
                      <a:cubicBezTo>
                        <a:pt x="2155949" y="1370393"/>
                        <a:pt x="2229672" y="1265428"/>
                        <a:pt x="2232339" y="1152271"/>
                      </a:cubicBezTo>
                      <a:cubicBezTo>
                        <a:pt x="2233482" y="1103122"/>
                        <a:pt x="2216242" y="1051496"/>
                        <a:pt x="2172904" y="1025017"/>
                      </a:cubicBezTo>
                      <a:cubicBezTo>
                        <a:pt x="2131755" y="999871"/>
                        <a:pt x="2078796" y="1007300"/>
                        <a:pt x="2039267" y="1031970"/>
                      </a:cubicBezTo>
                      <a:cubicBezTo>
                        <a:pt x="2029552" y="1038066"/>
                        <a:pt x="2020599" y="1045114"/>
                        <a:pt x="2012502" y="1053115"/>
                      </a:cubicBezTo>
                      <a:cubicBezTo>
                        <a:pt x="2009931" y="1015682"/>
                        <a:pt x="2002882" y="978916"/>
                        <a:pt x="1990595" y="944149"/>
                      </a:cubicBezTo>
                      <a:cubicBezTo>
                        <a:pt x="1966878" y="815181"/>
                        <a:pt x="1920015" y="690689"/>
                        <a:pt x="1910966" y="559149"/>
                      </a:cubicBezTo>
                      <a:cubicBezTo>
                        <a:pt x="1906394" y="493522"/>
                        <a:pt x="1908870" y="423703"/>
                        <a:pt x="1937636" y="363315"/>
                      </a:cubicBezTo>
                      <a:cubicBezTo>
                        <a:pt x="1959924" y="316547"/>
                        <a:pt x="1999739" y="274828"/>
                        <a:pt x="2054412" y="276542"/>
                      </a:cubicBezTo>
                      <a:cubicBezTo>
                        <a:pt x="2107562" y="278257"/>
                        <a:pt x="2156806" y="315785"/>
                        <a:pt x="2178333" y="364934"/>
                      </a:cubicBezTo>
                      <a:cubicBezTo>
                        <a:pt x="2200812" y="416179"/>
                        <a:pt x="2190620" y="486378"/>
                        <a:pt x="2146805" y="522954"/>
                      </a:cubicBezTo>
                      <a:cubicBezTo>
                        <a:pt x="2102990" y="559435"/>
                        <a:pt x="2026885" y="550100"/>
                        <a:pt x="2010978" y="491331"/>
                      </a:cubicBezTo>
                      <a:cubicBezTo>
                        <a:pt x="2004406" y="466947"/>
                        <a:pt x="2003549" y="438181"/>
                        <a:pt x="2024599" y="418750"/>
                      </a:cubicBezTo>
                      <a:cubicBezTo>
                        <a:pt x="2047554" y="397510"/>
                        <a:pt x="2095274" y="395700"/>
                        <a:pt x="2100609" y="434181"/>
                      </a:cubicBezTo>
                      <a:cubicBezTo>
                        <a:pt x="2101847" y="443325"/>
                        <a:pt x="2114896" y="440182"/>
                        <a:pt x="2115468" y="432085"/>
                      </a:cubicBezTo>
                      <a:cubicBezTo>
                        <a:pt x="2118325" y="395700"/>
                        <a:pt x="2096608" y="364648"/>
                        <a:pt x="2061366" y="356743"/>
                      </a:cubicBezTo>
                      <a:cubicBezTo>
                        <a:pt x="2021170" y="347694"/>
                        <a:pt x="1982499" y="370649"/>
                        <a:pt x="1960591" y="404177"/>
                      </a:cubicBezTo>
                      <a:cubicBezTo>
                        <a:pt x="1918872" y="468185"/>
                        <a:pt x="1947828" y="560387"/>
                        <a:pt x="2014312" y="593439"/>
                      </a:cubicBezTo>
                      <a:cubicBezTo>
                        <a:pt x="2087559" y="629729"/>
                        <a:pt x="2176713" y="599059"/>
                        <a:pt x="2220909" y="531812"/>
                      </a:cubicBezTo>
                      <a:cubicBezTo>
                        <a:pt x="2263010" y="467709"/>
                        <a:pt x="2262153" y="377602"/>
                        <a:pt x="2222338" y="312737"/>
                      </a:cubicBezTo>
                      <a:cubicBezTo>
                        <a:pt x="2184905" y="251777"/>
                        <a:pt x="2114230" y="205009"/>
                        <a:pt x="2041554" y="213963"/>
                      </a:cubicBezTo>
                      <a:cubicBezTo>
                        <a:pt x="1967544" y="223107"/>
                        <a:pt x="1916395" y="280352"/>
                        <a:pt x="1890963" y="348265"/>
                      </a:cubicBezTo>
                      <a:cubicBezTo>
                        <a:pt x="1863817" y="420751"/>
                        <a:pt x="1867056" y="500475"/>
                        <a:pt x="1878676" y="575818"/>
                      </a:cubicBezTo>
                      <a:cubicBezTo>
                        <a:pt x="1893059" y="668401"/>
                        <a:pt x="1921443" y="758221"/>
                        <a:pt x="1946208" y="848328"/>
                      </a:cubicBezTo>
                      <a:cubicBezTo>
                        <a:pt x="1947828" y="854138"/>
                        <a:pt x="1949352" y="859948"/>
                        <a:pt x="1950971" y="865854"/>
                      </a:cubicBezTo>
                      <a:cubicBezTo>
                        <a:pt x="1941255" y="851662"/>
                        <a:pt x="1930397" y="838041"/>
                        <a:pt x="1918110" y="825277"/>
                      </a:cubicBezTo>
                      <a:cubicBezTo>
                        <a:pt x="1826670" y="729932"/>
                        <a:pt x="1682842" y="692213"/>
                        <a:pt x="1556445" y="724979"/>
                      </a:cubicBezTo>
                      <a:cubicBezTo>
                        <a:pt x="1555969" y="723741"/>
                        <a:pt x="1554445" y="722693"/>
                        <a:pt x="1553112" y="723646"/>
                      </a:cubicBezTo>
                      <a:cubicBezTo>
                        <a:pt x="1551302" y="724884"/>
                        <a:pt x="1549397" y="726122"/>
                        <a:pt x="1547587" y="727360"/>
                      </a:cubicBezTo>
                      <a:cubicBezTo>
                        <a:pt x="1543682" y="728503"/>
                        <a:pt x="1539777" y="729646"/>
                        <a:pt x="1535871" y="730980"/>
                      </a:cubicBezTo>
                      <a:cubicBezTo>
                        <a:pt x="1473483" y="751363"/>
                        <a:pt x="1417857" y="788511"/>
                        <a:pt x="1374708" y="836612"/>
                      </a:cubicBezTo>
                      <a:cubicBezTo>
                        <a:pt x="1283935" y="886428"/>
                        <a:pt x="1187352" y="922623"/>
                        <a:pt x="1082291" y="919289"/>
                      </a:cubicBezTo>
                      <a:cubicBezTo>
                        <a:pt x="1008948" y="917003"/>
                        <a:pt x="934653" y="894715"/>
                        <a:pt x="878361" y="845280"/>
                      </a:cubicBezTo>
                      <a:cubicBezTo>
                        <a:pt x="822258" y="795940"/>
                        <a:pt x="788825" y="722503"/>
                        <a:pt x="790635" y="646779"/>
                      </a:cubicBezTo>
                      <a:cubicBezTo>
                        <a:pt x="792350" y="577913"/>
                        <a:pt x="828735" y="510381"/>
                        <a:pt x="881599" y="472376"/>
                      </a:cubicBezTo>
                      <a:cubicBezTo>
                        <a:pt x="893124" y="464089"/>
                        <a:pt x="911031" y="453421"/>
                        <a:pt x="920461" y="449230"/>
                      </a:cubicBezTo>
                      <a:cubicBezTo>
                        <a:pt x="928938" y="445516"/>
                        <a:pt x="937892" y="442563"/>
                        <a:pt x="946845" y="440086"/>
                      </a:cubicBezTo>
                      <a:cubicBezTo>
                        <a:pt x="950560" y="439039"/>
                        <a:pt x="954370" y="438086"/>
                        <a:pt x="958180" y="437324"/>
                      </a:cubicBezTo>
                      <a:cubicBezTo>
                        <a:pt x="959609" y="437038"/>
                        <a:pt x="970563" y="434943"/>
                        <a:pt x="968562" y="435229"/>
                      </a:cubicBezTo>
                      <a:cubicBezTo>
                        <a:pt x="1006377" y="429990"/>
                        <a:pt x="1035714" y="434371"/>
                        <a:pt x="1071051" y="447040"/>
                      </a:cubicBezTo>
                      <a:cubicBezTo>
                        <a:pt x="1082767" y="451231"/>
                        <a:pt x="1096864" y="458279"/>
                        <a:pt x="1110866" y="467328"/>
                      </a:cubicBezTo>
                      <a:cubicBezTo>
                        <a:pt x="1124106" y="475996"/>
                        <a:pt x="1135440" y="485806"/>
                        <a:pt x="1148013" y="500189"/>
                      </a:cubicBezTo>
                      <a:cubicBezTo>
                        <a:pt x="1168397" y="523621"/>
                        <a:pt x="1181256" y="554196"/>
                        <a:pt x="1187256" y="588295"/>
                      </a:cubicBezTo>
                      <a:cubicBezTo>
                        <a:pt x="1192686" y="618966"/>
                        <a:pt x="1189447" y="655542"/>
                        <a:pt x="1176207" y="688498"/>
                      </a:cubicBezTo>
                      <a:cubicBezTo>
                        <a:pt x="1165444" y="715359"/>
                        <a:pt x="1141917" y="744410"/>
                        <a:pt x="1114676" y="761269"/>
                      </a:cubicBezTo>
                      <a:cubicBezTo>
                        <a:pt x="1052478" y="799655"/>
                        <a:pt x="964181" y="779653"/>
                        <a:pt x="945988" y="703548"/>
                      </a:cubicBezTo>
                      <a:cubicBezTo>
                        <a:pt x="938749" y="673163"/>
                        <a:pt x="944845" y="635825"/>
                        <a:pt x="972372" y="614394"/>
                      </a:cubicBezTo>
                      <a:cubicBezTo>
                        <a:pt x="1004090" y="589724"/>
                        <a:pt x="1046286" y="582295"/>
                        <a:pt x="1079529" y="608584"/>
                      </a:cubicBezTo>
                      <a:cubicBezTo>
                        <a:pt x="1087815" y="615156"/>
                        <a:pt x="1097721" y="605250"/>
                        <a:pt x="1091054" y="596868"/>
                      </a:cubicBezTo>
                      <a:cubicBezTo>
                        <a:pt x="1067051" y="566674"/>
                        <a:pt x="1025712" y="551053"/>
                        <a:pt x="987993" y="553339"/>
                      </a:cubicBezTo>
                      <a:cubicBezTo>
                        <a:pt x="942654" y="556101"/>
                        <a:pt x="904459" y="586581"/>
                        <a:pt x="885885" y="628205"/>
                      </a:cubicBezTo>
                      <a:cubicBezTo>
                        <a:pt x="865407" y="674020"/>
                        <a:pt x="865692" y="725932"/>
                        <a:pt x="889410" y="770413"/>
                      </a:cubicBezTo>
                      <a:cubicBezTo>
                        <a:pt x="912174" y="813085"/>
                        <a:pt x="954465" y="843565"/>
                        <a:pt x="1000185" y="855948"/>
                      </a:cubicBezTo>
                      <a:cubicBezTo>
                        <a:pt x="1074766" y="876046"/>
                        <a:pt x="1153442" y="846709"/>
                        <a:pt x="1205544" y="791464"/>
                      </a:cubicBezTo>
                      <a:cubicBezTo>
                        <a:pt x="1215831" y="782986"/>
                        <a:pt x="1225547" y="773938"/>
                        <a:pt x="1234500" y="764222"/>
                      </a:cubicBezTo>
                      <a:cubicBezTo>
                        <a:pt x="1270505" y="725455"/>
                        <a:pt x="1298985" y="680116"/>
                        <a:pt x="1318701" y="630682"/>
                      </a:cubicBezTo>
                      <a:cubicBezTo>
                        <a:pt x="1359373" y="528574"/>
                        <a:pt x="1354515" y="414083"/>
                        <a:pt x="1311367" y="313785"/>
                      </a:cubicBezTo>
                      <a:cubicBezTo>
                        <a:pt x="1266981" y="210629"/>
                        <a:pt x="1182399" y="130810"/>
                        <a:pt x="1077814" y="93472"/>
                      </a:cubicBezTo>
                      <a:cubicBezTo>
                        <a:pt x="970658" y="55181"/>
                        <a:pt x="852929" y="64420"/>
                        <a:pt x="752440" y="117570"/>
                      </a:cubicBezTo>
                      <a:cubicBezTo>
                        <a:pt x="655475" y="169005"/>
                        <a:pt x="580133" y="252634"/>
                        <a:pt x="501837" y="328168"/>
                      </a:cubicBezTo>
                      <a:cubicBezTo>
                        <a:pt x="461737" y="366839"/>
                        <a:pt x="420303" y="404939"/>
                        <a:pt x="373345" y="434848"/>
                      </a:cubicBezTo>
                      <a:cubicBezTo>
                        <a:pt x="322672" y="467137"/>
                        <a:pt x="260379" y="492855"/>
                        <a:pt x="199704" y="478758"/>
                      </a:cubicBezTo>
                      <a:cubicBezTo>
                        <a:pt x="102930" y="456184"/>
                        <a:pt x="45685" y="340931"/>
                        <a:pt x="59973" y="246062"/>
                      </a:cubicBezTo>
                      <a:cubicBezTo>
                        <a:pt x="67973" y="193103"/>
                        <a:pt x="93024" y="144145"/>
                        <a:pt x="134839" y="110902"/>
                      </a:cubicBezTo>
                      <a:cubicBezTo>
                        <a:pt x="171891" y="81470"/>
                        <a:pt x="221612" y="69659"/>
                        <a:pt x="265236" y="81184"/>
                      </a:cubicBezTo>
                      <a:cubicBezTo>
                        <a:pt x="309908" y="92995"/>
                        <a:pt x="337722" y="125571"/>
                        <a:pt x="348008" y="168529"/>
                      </a:cubicBezTo>
                      <a:cubicBezTo>
                        <a:pt x="356867" y="205581"/>
                        <a:pt x="345818" y="247586"/>
                        <a:pt x="315242" y="267112"/>
                      </a:cubicBezTo>
                      <a:cubicBezTo>
                        <a:pt x="284763" y="286543"/>
                        <a:pt x="244472" y="288734"/>
                        <a:pt x="214944" y="268065"/>
                      </a:cubicBezTo>
                      <a:cubicBezTo>
                        <a:pt x="211134" y="265398"/>
                        <a:pt x="203800" y="258159"/>
                        <a:pt x="199895" y="251968"/>
                      </a:cubicBezTo>
                      <a:cubicBezTo>
                        <a:pt x="193418" y="241585"/>
                        <a:pt x="188084" y="228917"/>
                        <a:pt x="186846" y="216535"/>
                      </a:cubicBezTo>
                      <a:cubicBezTo>
                        <a:pt x="184940" y="197675"/>
                        <a:pt x="192941" y="179292"/>
                        <a:pt x="210277" y="171005"/>
                      </a:cubicBezTo>
                      <a:cubicBezTo>
                        <a:pt x="225898" y="163576"/>
                        <a:pt x="251711" y="164147"/>
                        <a:pt x="266760" y="172624"/>
                      </a:cubicBezTo>
                      <a:cubicBezTo>
                        <a:pt x="272190" y="175672"/>
                        <a:pt x="278571" y="170624"/>
                        <a:pt x="277047" y="164623"/>
                      </a:cubicBezTo>
                      <a:cubicBezTo>
                        <a:pt x="262950" y="107188"/>
                        <a:pt x="186179" y="111379"/>
                        <a:pt x="151603" y="146716"/>
                      </a:cubicBezTo>
                      <a:cubicBezTo>
                        <a:pt x="105883" y="193484"/>
                        <a:pt x="115027" y="274066"/>
                        <a:pt x="161033" y="316833"/>
                      </a:cubicBezTo>
                      <a:cubicBezTo>
                        <a:pt x="247615" y="397319"/>
                        <a:pt x="400587" y="347218"/>
                        <a:pt x="423161" y="229965"/>
                      </a:cubicBezTo>
                      <a:cubicBezTo>
                        <a:pt x="434686" y="170338"/>
                        <a:pt x="417827" y="109378"/>
                        <a:pt x="378870" y="63468"/>
                      </a:cubicBezTo>
                      <a:cubicBezTo>
                        <a:pt x="339055" y="16510"/>
                        <a:pt x="273714" y="-5017"/>
                        <a:pt x="213897" y="984"/>
                      </a:cubicBezTo>
                      <a:cubicBezTo>
                        <a:pt x="147793" y="7651"/>
                        <a:pt x="89881" y="39465"/>
                        <a:pt x="50638" y="94138"/>
                      </a:cubicBezTo>
                      <a:cubicBezTo>
                        <a:pt x="13776" y="145383"/>
                        <a:pt x="-1749" y="210058"/>
                        <a:pt x="156" y="272923"/>
                      </a:cubicBezTo>
                      <a:close/>
                      <a:moveTo>
                        <a:pt x="2026599" y="1144651"/>
                      </a:moveTo>
                      <a:cubicBezTo>
                        <a:pt x="2032886" y="1107884"/>
                        <a:pt x="2061556" y="1078261"/>
                        <a:pt x="2096608" y="1068355"/>
                      </a:cubicBezTo>
                      <a:cubicBezTo>
                        <a:pt x="2129660" y="1059021"/>
                        <a:pt x="2161092" y="1073023"/>
                        <a:pt x="2174618" y="1105789"/>
                      </a:cubicBezTo>
                      <a:cubicBezTo>
                        <a:pt x="2190525" y="1144651"/>
                        <a:pt x="2181762" y="1190275"/>
                        <a:pt x="2169570" y="1228756"/>
                      </a:cubicBezTo>
                      <a:cubicBezTo>
                        <a:pt x="2104705" y="1434687"/>
                        <a:pt x="1902489" y="1547368"/>
                        <a:pt x="1778378" y="1711198"/>
                      </a:cubicBezTo>
                      <a:cubicBezTo>
                        <a:pt x="1753994" y="1743392"/>
                        <a:pt x="1731991" y="1778158"/>
                        <a:pt x="1714084" y="1814925"/>
                      </a:cubicBezTo>
                      <a:cubicBezTo>
                        <a:pt x="1720371" y="1795589"/>
                        <a:pt x="1727514" y="1776634"/>
                        <a:pt x="1735230" y="1758156"/>
                      </a:cubicBezTo>
                      <a:cubicBezTo>
                        <a:pt x="1804286" y="1592611"/>
                        <a:pt x="1920586" y="1451832"/>
                        <a:pt x="1979832" y="1281334"/>
                      </a:cubicBezTo>
                      <a:cubicBezTo>
                        <a:pt x="1985166" y="1265999"/>
                        <a:pt x="1989928" y="1250283"/>
                        <a:pt x="1994119" y="1234376"/>
                      </a:cubicBezTo>
                      <a:cubicBezTo>
                        <a:pt x="2003358" y="1243901"/>
                        <a:pt x="2014503" y="1251616"/>
                        <a:pt x="2027171" y="1256760"/>
                      </a:cubicBezTo>
                      <a:cubicBezTo>
                        <a:pt x="2054793" y="1267999"/>
                        <a:pt x="2088988" y="1266571"/>
                        <a:pt x="2108419" y="1241234"/>
                      </a:cubicBezTo>
                      <a:cubicBezTo>
                        <a:pt x="2116325" y="1230852"/>
                        <a:pt x="2119849" y="1218184"/>
                        <a:pt x="2112896" y="1206087"/>
                      </a:cubicBezTo>
                      <a:cubicBezTo>
                        <a:pt x="2106990" y="1195800"/>
                        <a:pt x="2092227" y="1188085"/>
                        <a:pt x="2080606" y="1192752"/>
                      </a:cubicBezTo>
                      <a:cubicBezTo>
                        <a:pt x="2067652" y="1197895"/>
                        <a:pt x="2053936" y="1202086"/>
                        <a:pt x="2040506" y="1192657"/>
                      </a:cubicBezTo>
                      <a:cubicBezTo>
                        <a:pt x="2025837" y="1182274"/>
                        <a:pt x="2023647" y="1161605"/>
                        <a:pt x="2026504" y="1144746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 w="9525" cap="flat" cmpd="sng">
                  <a:solidFill>
                    <a:schemeClr val="dk1"/>
                  </a:solidFill>
                  <a:prstDash val="solid"/>
                  <a:miter lim="8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65" name="Google Shape;565;p9"/>
                <p:cNvSpPr/>
                <p:nvPr/>
              </p:nvSpPr>
              <p:spPr>
                <a:xfrm flipH="1">
                  <a:off x="22769" y="5063"/>
                  <a:ext cx="2165614" cy="2280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9594" h="2285969" extrusionOk="0">
                      <a:moveTo>
                        <a:pt x="2161" y="708465"/>
                      </a:moveTo>
                      <a:cubicBezTo>
                        <a:pt x="6161" y="742088"/>
                        <a:pt x="15020" y="774663"/>
                        <a:pt x="28926" y="805429"/>
                      </a:cubicBezTo>
                      <a:cubicBezTo>
                        <a:pt x="32832" y="814002"/>
                        <a:pt x="37118" y="822288"/>
                        <a:pt x="41880" y="830385"/>
                      </a:cubicBezTo>
                      <a:cubicBezTo>
                        <a:pt x="78075" y="908394"/>
                        <a:pt x="144179" y="969926"/>
                        <a:pt x="222474" y="1003549"/>
                      </a:cubicBezTo>
                      <a:cubicBezTo>
                        <a:pt x="266861" y="1022599"/>
                        <a:pt x="315248" y="1033458"/>
                        <a:pt x="363635" y="1030600"/>
                      </a:cubicBezTo>
                      <a:cubicBezTo>
                        <a:pt x="417546" y="1027457"/>
                        <a:pt x="469553" y="1010217"/>
                        <a:pt x="516987" y="984404"/>
                      </a:cubicBezTo>
                      <a:cubicBezTo>
                        <a:pt x="618333" y="929254"/>
                        <a:pt x="695676" y="838767"/>
                        <a:pt x="767399" y="749803"/>
                      </a:cubicBezTo>
                      <a:cubicBezTo>
                        <a:pt x="845886" y="652553"/>
                        <a:pt x="918656" y="550731"/>
                        <a:pt x="997238" y="453480"/>
                      </a:cubicBezTo>
                      <a:cubicBezTo>
                        <a:pt x="1138017" y="279173"/>
                        <a:pt x="1313277" y="114390"/>
                        <a:pt x="1534734" y="59907"/>
                      </a:cubicBezTo>
                      <a:cubicBezTo>
                        <a:pt x="1747141" y="7615"/>
                        <a:pt x="1983171" y="62003"/>
                        <a:pt x="2128998" y="233548"/>
                      </a:cubicBezTo>
                      <a:cubicBezTo>
                        <a:pt x="2194721" y="310891"/>
                        <a:pt x="2239964" y="408903"/>
                        <a:pt x="2249871" y="511011"/>
                      </a:cubicBezTo>
                      <a:cubicBezTo>
                        <a:pt x="2259491" y="610738"/>
                        <a:pt x="2235202" y="710179"/>
                        <a:pt x="2187672" y="797333"/>
                      </a:cubicBezTo>
                      <a:cubicBezTo>
                        <a:pt x="2139095" y="886392"/>
                        <a:pt x="2069086" y="962401"/>
                        <a:pt x="1989457" y="1023742"/>
                      </a:cubicBezTo>
                      <a:cubicBezTo>
                        <a:pt x="1988409" y="1022885"/>
                        <a:pt x="1987362" y="1022123"/>
                        <a:pt x="1986409" y="1021266"/>
                      </a:cubicBezTo>
                      <a:cubicBezTo>
                        <a:pt x="1893064" y="947447"/>
                        <a:pt x="1801624" y="872390"/>
                        <a:pt x="1716185" y="789237"/>
                      </a:cubicBezTo>
                      <a:cubicBezTo>
                        <a:pt x="1703421" y="776759"/>
                        <a:pt x="1690467" y="764186"/>
                        <a:pt x="1677609" y="751422"/>
                      </a:cubicBezTo>
                      <a:cubicBezTo>
                        <a:pt x="1730377" y="676651"/>
                        <a:pt x="1784384" y="602261"/>
                        <a:pt x="1825627" y="520155"/>
                      </a:cubicBezTo>
                      <a:cubicBezTo>
                        <a:pt x="1851249" y="469197"/>
                        <a:pt x="1871252" y="413475"/>
                        <a:pt x="1873157" y="355659"/>
                      </a:cubicBezTo>
                      <a:cubicBezTo>
                        <a:pt x="1874966" y="301366"/>
                        <a:pt x="1857250" y="250312"/>
                        <a:pt x="1824008" y="208212"/>
                      </a:cubicBezTo>
                      <a:cubicBezTo>
                        <a:pt x="1761238" y="128773"/>
                        <a:pt x="1652272" y="99436"/>
                        <a:pt x="1556260" y="116010"/>
                      </a:cubicBezTo>
                      <a:cubicBezTo>
                        <a:pt x="1500348" y="125725"/>
                        <a:pt x="1451580" y="155443"/>
                        <a:pt x="1417957" y="201735"/>
                      </a:cubicBezTo>
                      <a:cubicBezTo>
                        <a:pt x="1387287" y="244026"/>
                        <a:pt x="1372809" y="297937"/>
                        <a:pt x="1371856" y="350039"/>
                      </a:cubicBezTo>
                      <a:cubicBezTo>
                        <a:pt x="1369856" y="459386"/>
                        <a:pt x="1422243" y="567209"/>
                        <a:pt x="1484537" y="653505"/>
                      </a:cubicBezTo>
                      <a:cubicBezTo>
                        <a:pt x="1513302" y="693415"/>
                        <a:pt x="1545211" y="730563"/>
                        <a:pt x="1579311" y="765519"/>
                      </a:cubicBezTo>
                      <a:cubicBezTo>
                        <a:pt x="1555307" y="815526"/>
                        <a:pt x="1529495" y="865341"/>
                        <a:pt x="1510349" y="917538"/>
                      </a:cubicBezTo>
                      <a:cubicBezTo>
                        <a:pt x="1491966" y="967545"/>
                        <a:pt x="1477393" y="1022409"/>
                        <a:pt x="1495395" y="1074892"/>
                      </a:cubicBezTo>
                      <a:cubicBezTo>
                        <a:pt x="1510349" y="1118516"/>
                        <a:pt x="1543592" y="1152520"/>
                        <a:pt x="1584549" y="1171761"/>
                      </a:cubicBezTo>
                      <a:cubicBezTo>
                        <a:pt x="1682657" y="1217957"/>
                        <a:pt x="1788765" y="1178714"/>
                        <a:pt x="1878014" y="1130041"/>
                      </a:cubicBezTo>
                      <a:cubicBezTo>
                        <a:pt x="1904875" y="1115373"/>
                        <a:pt x="1931354" y="1099275"/>
                        <a:pt x="1957263" y="1081750"/>
                      </a:cubicBezTo>
                      <a:cubicBezTo>
                        <a:pt x="2017270" y="1132804"/>
                        <a:pt x="2074229" y="1187096"/>
                        <a:pt x="2123760" y="1248818"/>
                      </a:cubicBezTo>
                      <a:cubicBezTo>
                        <a:pt x="2176433" y="1325780"/>
                        <a:pt x="2207198" y="1420173"/>
                        <a:pt x="2180910" y="1512946"/>
                      </a:cubicBezTo>
                      <a:cubicBezTo>
                        <a:pt x="2155573" y="1602386"/>
                        <a:pt x="2086803" y="1674490"/>
                        <a:pt x="2006221" y="1715829"/>
                      </a:cubicBezTo>
                      <a:cubicBezTo>
                        <a:pt x="1918877" y="1760596"/>
                        <a:pt x="1816197" y="1761072"/>
                        <a:pt x="1722471" y="1738022"/>
                      </a:cubicBezTo>
                      <a:cubicBezTo>
                        <a:pt x="1732187" y="1727830"/>
                        <a:pt x="1741045" y="1716781"/>
                        <a:pt x="1748951" y="1704589"/>
                      </a:cubicBezTo>
                      <a:cubicBezTo>
                        <a:pt x="1805339" y="1618007"/>
                        <a:pt x="1799529" y="1505612"/>
                        <a:pt x="1746474" y="1418744"/>
                      </a:cubicBezTo>
                      <a:cubicBezTo>
                        <a:pt x="1694849" y="1334353"/>
                        <a:pt x="1605980" y="1271678"/>
                        <a:pt x="1508159" y="1259772"/>
                      </a:cubicBezTo>
                      <a:cubicBezTo>
                        <a:pt x="1462058" y="1254152"/>
                        <a:pt x="1412432" y="1262725"/>
                        <a:pt x="1373952" y="1290252"/>
                      </a:cubicBezTo>
                      <a:cubicBezTo>
                        <a:pt x="1328613" y="1322827"/>
                        <a:pt x="1305848" y="1369881"/>
                        <a:pt x="1299466" y="1424078"/>
                      </a:cubicBezTo>
                      <a:cubicBezTo>
                        <a:pt x="1286417" y="1535139"/>
                        <a:pt x="1359093" y="1625627"/>
                        <a:pt x="1442246" y="1687254"/>
                      </a:cubicBezTo>
                      <a:cubicBezTo>
                        <a:pt x="1496729" y="1727640"/>
                        <a:pt x="1558260" y="1760977"/>
                        <a:pt x="1622840" y="1784504"/>
                      </a:cubicBezTo>
                      <a:cubicBezTo>
                        <a:pt x="1584168" y="1804792"/>
                        <a:pt x="1542449" y="1820413"/>
                        <a:pt x="1504063" y="1837177"/>
                      </a:cubicBezTo>
                      <a:cubicBezTo>
                        <a:pt x="1417766" y="1874896"/>
                        <a:pt x="1332137" y="1927570"/>
                        <a:pt x="1292894" y="2018914"/>
                      </a:cubicBezTo>
                      <a:cubicBezTo>
                        <a:pt x="1251270" y="2115593"/>
                        <a:pt x="1290798" y="2235703"/>
                        <a:pt x="1389763" y="2276375"/>
                      </a:cubicBezTo>
                      <a:cubicBezTo>
                        <a:pt x="1478346" y="2312856"/>
                        <a:pt x="1596932" y="2240561"/>
                        <a:pt x="1592074" y="2139787"/>
                      </a:cubicBezTo>
                      <a:cubicBezTo>
                        <a:pt x="1589788" y="2092638"/>
                        <a:pt x="1564737" y="2045965"/>
                        <a:pt x="1524065" y="2021962"/>
                      </a:cubicBezTo>
                      <a:cubicBezTo>
                        <a:pt x="1480536" y="1996245"/>
                        <a:pt x="1419386" y="2001960"/>
                        <a:pt x="1385858" y="2042155"/>
                      </a:cubicBezTo>
                      <a:cubicBezTo>
                        <a:pt x="1352901" y="2081684"/>
                        <a:pt x="1357854" y="2149502"/>
                        <a:pt x="1410718" y="2168743"/>
                      </a:cubicBezTo>
                      <a:cubicBezTo>
                        <a:pt x="1431197" y="2176172"/>
                        <a:pt x="1454057" y="2171505"/>
                        <a:pt x="1470726" y="2157598"/>
                      </a:cubicBezTo>
                      <a:cubicBezTo>
                        <a:pt x="1485965" y="2145025"/>
                        <a:pt x="1489966" y="2130166"/>
                        <a:pt x="1490538" y="2111307"/>
                      </a:cubicBezTo>
                      <a:cubicBezTo>
                        <a:pt x="1490919" y="2098353"/>
                        <a:pt x="1471106" y="2098353"/>
                        <a:pt x="1470726" y="2111307"/>
                      </a:cubicBezTo>
                      <a:cubicBezTo>
                        <a:pt x="1470535" y="2117784"/>
                        <a:pt x="1471488" y="2114164"/>
                        <a:pt x="1467487" y="2118831"/>
                      </a:cubicBezTo>
                      <a:cubicBezTo>
                        <a:pt x="1464534" y="2122356"/>
                        <a:pt x="1461486" y="2125309"/>
                        <a:pt x="1457295" y="2127309"/>
                      </a:cubicBezTo>
                      <a:cubicBezTo>
                        <a:pt x="1450628" y="2130547"/>
                        <a:pt x="1440817" y="2132071"/>
                        <a:pt x="1434340" y="2127309"/>
                      </a:cubicBezTo>
                      <a:cubicBezTo>
                        <a:pt x="1423863" y="2119498"/>
                        <a:pt x="1422338" y="2097877"/>
                        <a:pt x="1428244" y="2087208"/>
                      </a:cubicBezTo>
                      <a:cubicBezTo>
                        <a:pt x="1447485" y="2052537"/>
                        <a:pt x="1495110" y="2069397"/>
                        <a:pt x="1513779" y="2094162"/>
                      </a:cubicBezTo>
                      <a:cubicBezTo>
                        <a:pt x="1534067" y="2121213"/>
                        <a:pt x="1537591" y="2159027"/>
                        <a:pt x="1516446" y="2186268"/>
                      </a:cubicBezTo>
                      <a:cubicBezTo>
                        <a:pt x="1494633" y="2214463"/>
                        <a:pt x="1456247" y="2226559"/>
                        <a:pt x="1422148" y="2221035"/>
                      </a:cubicBezTo>
                      <a:cubicBezTo>
                        <a:pt x="1379381" y="2214177"/>
                        <a:pt x="1345757" y="2182363"/>
                        <a:pt x="1328994" y="2141882"/>
                      </a:cubicBezTo>
                      <a:cubicBezTo>
                        <a:pt x="1310610" y="2097496"/>
                        <a:pt x="1315944" y="2044917"/>
                        <a:pt x="1334804" y="2001579"/>
                      </a:cubicBezTo>
                      <a:cubicBezTo>
                        <a:pt x="1372999" y="1913854"/>
                        <a:pt x="1467487" y="1876230"/>
                        <a:pt x="1548926" y="1841463"/>
                      </a:cubicBezTo>
                      <a:cubicBezTo>
                        <a:pt x="1582644" y="1827081"/>
                        <a:pt x="1617411" y="1812126"/>
                        <a:pt x="1649700" y="1793458"/>
                      </a:cubicBezTo>
                      <a:cubicBezTo>
                        <a:pt x="1679132" y="1802792"/>
                        <a:pt x="1708946" y="1810031"/>
                        <a:pt x="1738949" y="1814889"/>
                      </a:cubicBezTo>
                      <a:cubicBezTo>
                        <a:pt x="1843248" y="1831653"/>
                        <a:pt x="1951643" y="1821175"/>
                        <a:pt x="2046036" y="1770788"/>
                      </a:cubicBezTo>
                      <a:cubicBezTo>
                        <a:pt x="2130427" y="1725830"/>
                        <a:pt x="2199579" y="1651345"/>
                        <a:pt x="2235202" y="1561429"/>
                      </a:cubicBezTo>
                      <a:cubicBezTo>
                        <a:pt x="2273778" y="1464083"/>
                        <a:pt x="2259967" y="1356165"/>
                        <a:pt x="2212056" y="1264820"/>
                      </a:cubicBezTo>
                      <a:cubicBezTo>
                        <a:pt x="2164622" y="1174333"/>
                        <a:pt x="2090041" y="1104705"/>
                        <a:pt x="2012127" y="1041459"/>
                      </a:cubicBezTo>
                      <a:cubicBezTo>
                        <a:pt x="2119854" y="956496"/>
                        <a:pt x="2209770" y="846101"/>
                        <a:pt x="2253776" y="715513"/>
                      </a:cubicBezTo>
                      <a:cubicBezTo>
                        <a:pt x="2316164" y="530538"/>
                        <a:pt x="2261777" y="329655"/>
                        <a:pt x="2130618" y="189828"/>
                      </a:cubicBezTo>
                      <a:cubicBezTo>
                        <a:pt x="1986599" y="36190"/>
                        <a:pt x="1768572" y="-15912"/>
                        <a:pt x="1566833" y="21236"/>
                      </a:cubicBezTo>
                      <a:cubicBezTo>
                        <a:pt x="1358140" y="59717"/>
                        <a:pt x="1181642" y="195924"/>
                        <a:pt x="1037719" y="347848"/>
                      </a:cubicBezTo>
                      <a:cubicBezTo>
                        <a:pt x="955995" y="434145"/>
                        <a:pt x="879413" y="524727"/>
                        <a:pt x="802166" y="615120"/>
                      </a:cubicBezTo>
                      <a:cubicBezTo>
                        <a:pt x="729014" y="700654"/>
                        <a:pt x="654528" y="788189"/>
                        <a:pt x="568327" y="860579"/>
                      </a:cubicBezTo>
                      <a:cubicBezTo>
                        <a:pt x="531370" y="891630"/>
                        <a:pt x="489651" y="919634"/>
                        <a:pt x="444407" y="936303"/>
                      </a:cubicBezTo>
                      <a:cubicBezTo>
                        <a:pt x="400496" y="952400"/>
                        <a:pt x="362206" y="956972"/>
                        <a:pt x="315629" y="951924"/>
                      </a:cubicBezTo>
                      <a:cubicBezTo>
                        <a:pt x="301341" y="950400"/>
                        <a:pt x="276767" y="944018"/>
                        <a:pt x="259145" y="937731"/>
                      </a:cubicBezTo>
                      <a:cubicBezTo>
                        <a:pt x="240191" y="930969"/>
                        <a:pt x="222474" y="922015"/>
                        <a:pt x="204186" y="910490"/>
                      </a:cubicBezTo>
                      <a:cubicBezTo>
                        <a:pt x="170944" y="889535"/>
                        <a:pt x="141036" y="861246"/>
                        <a:pt x="119414" y="827813"/>
                      </a:cubicBezTo>
                      <a:cubicBezTo>
                        <a:pt x="73503" y="756661"/>
                        <a:pt x="67503" y="668555"/>
                        <a:pt x="104364" y="591593"/>
                      </a:cubicBezTo>
                      <a:cubicBezTo>
                        <a:pt x="140464" y="516155"/>
                        <a:pt x="210473" y="452909"/>
                        <a:pt x="294388" y="441479"/>
                      </a:cubicBezTo>
                      <a:cubicBezTo>
                        <a:pt x="384876" y="429192"/>
                        <a:pt x="484697" y="477483"/>
                        <a:pt x="522321" y="563970"/>
                      </a:cubicBezTo>
                      <a:cubicBezTo>
                        <a:pt x="559278" y="648933"/>
                        <a:pt x="531561" y="759423"/>
                        <a:pt x="446216" y="800952"/>
                      </a:cubicBezTo>
                      <a:cubicBezTo>
                        <a:pt x="361444" y="842291"/>
                        <a:pt x="248763" y="803619"/>
                        <a:pt x="232476" y="701988"/>
                      </a:cubicBezTo>
                      <a:cubicBezTo>
                        <a:pt x="224570" y="653124"/>
                        <a:pt x="249811" y="604833"/>
                        <a:pt x="295626" y="586354"/>
                      </a:cubicBezTo>
                      <a:cubicBezTo>
                        <a:pt x="336774" y="569781"/>
                        <a:pt x="380875" y="586068"/>
                        <a:pt x="399163" y="627597"/>
                      </a:cubicBezTo>
                      <a:cubicBezTo>
                        <a:pt x="414689" y="662935"/>
                        <a:pt x="407259" y="709703"/>
                        <a:pt x="366778" y="722371"/>
                      </a:cubicBezTo>
                      <a:cubicBezTo>
                        <a:pt x="331250" y="733611"/>
                        <a:pt x="287720" y="724752"/>
                        <a:pt x="273528" y="685414"/>
                      </a:cubicBezTo>
                      <a:cubicBezTo>
                        <a:pt x="273052" y="683985"/>
                        <a:pt x="270956" y="684557"/>
                        <a:pt x="271242" y="686081"/>
                      </a:cubicBezTo>
                      <a:cubicBezTo>
                        <a:pt x="278100" y="719323"/>
                        <a:pt x="308199" y="739230"/>
                        <a:pt x="339918" y="743136"/>
                      </a:cubicBezTo>
                      <a:cubicBezTo>
                        <a:pt x="375922" y="747708"/>
                        <a:pt x="410117" y="729801"/>
                        <a:pt x="424023" y="694844"/>
                      </a:cubicBezTo>
                      <a:cubicBezTo>
                        <a:pt x="438978" y="657125"/>
                        <a:pt x="426690" y="612834"/>
                        <a:pt x="399353" y="584354"/>
                      </a:cubicBezTo>
                      <a:cubicBezTo>
                        <a:pt x="369350" y="553017"/>
                        <a:pt x="323915" y="547587"/>
                        <a:pt x="285053" y="563970"/>
                      </a:cubicBezTo>
                      <a:cubicBezTo>
                        <a:pt x="243905" y="581306"/>
                        <a:pt x="213616" y="619501"/>
                        <a:pt x="207711" y="664554"/>
                      </a:cubicBezTo>
                      <a:cubicBezTo>
                        <a:pt x="201519" y="712084"/>
                        <a:pt x="220284" y="761043"/>
                        <a:pt x="253335" y="794666"/>
                      </a:cubicBezTo>
                      <a:cubicBezTo>
                        <a:pt x="317724" y="860198"/>
                        <a:pt x="428690" y="858293"/>
                        <a:pt x="498795" y="803715"/>
                      </a:cubicBezTo>
                      <a:cubicBezTo>
                        <a:pt x="576328" y="743326"/>
                        <a:pt x="594045" y="629121"/>
                        <a:pt x="556135" y="541015"/>
                      </a:cubicBezTo>
                      <a:cubicBezTo>
                        <a:pt x="515559" y="446718"/>
                        <a:pt x="412498" y="389568"/>
                        <a:pt x="313247" y="390615"/>
                      </a:cubicBezTo>
                      <a:cubicBezTo>
                        <a:pt x="236190" y="391377"/>
                        <a:pt x="165515" y="426620"/>
                        <a:pt x="112365" y="480436"/>
                      </a:cubicBezTo>
                      <a:cubicBezTo>
                        <a:pt x="153989" y="428525"/>
                        <a:pt x="215140" y="393378"/>
                        <a:pt x="279720" y="376614"/>
                      </a:cubicBezTo>
                      <a:cubicBezTo>
                        <a:pt x="393353" y="347181"/>
                        <a:pt x="512129" y="377852"/>
                        <a:pt x="620048" y="415952"/>
                      </a:cubicBezTo>
                      <a:cubicBezTo>
                        <a:pt x="675578" y="435573"/>
                        <a:pt x="730538" y="460148"/>
                        <a:pt x="787593" y="474721"/>
                      </a:cubicBezTo>
                      <a:cubicBezTo>
                        <a:pt x="841409" y="488437"/>
                        <a:pt x="900845" y="485484"/>
                        <a:pt x="944469" y="447289"/>
                      </a:cubicBezTo>
                      <a:cubicBezTo>
                        <a:pt x="988284" y="408903"/>
                        <a:pt x="990285" y="346610"/>
                        <a:pt x="990570" y="292317"/>
                      </a:cubicBezTo>
                      <a:cubicBezTo>
                        <a:pt x="990856" y="229357"/>
                        <a:pt x="998571" y="166968"/>
                        <a:pt x="1016097" y="106389"/>
                      </a:cubicBezTo>
                      <a:cubicBezTo>
                        <a:pt x="1022955" y="82767"/>
                        <a:pt x="1033052" y="55240"/>
                        <a:pt x="1053435" y="40191"/>
                      </a:cubicBezTo>
                      <a:cubicBezTo>
                        <a:pt x="1074771" y="24474"/>
                        <a:pt x="1099917" y="31237"/>
                        <a:pt x="1116205" y="50573"/>
                      </a:cubicBezTo>
                      <a:cubicBezTo>
                        <a:pt x="1132874" y="70194"/>
                        <a:pt x="1140970" y="97912"/>
                        <a:pt x="1140494" y="123534"/>
                      </a:cubicBezTo>
                      <a:cubicBezTo>
                        <a:pt x="1140303" y="137346"/>
                        <a:pt x="1137446" y="158396"/>
                        <a:pt x="1123539" y="165349"/>
                      </a:cubicBezTo>
                      <a:cubicBezTo>
                        <a:pt x="1111538" y="171350"/>
                        <a:pt x="1090106" y="160015"/>
                        <a:pt x="1093821" y="145156"/>
                      </a:cubicBezTo>
                      <a:cubicBezTo>
                        <a:pt x="1094774" y="141441"/>
                        <a:pt x="1089630" y="137631"/>
                        <a:pt x="1086963" y="141156"/>
                      </a:cubicBezTo>
                      <a:cubicBezTo>
                        <a:pt x="1075438" y="156110"/>
                        <a:pt x="1083153" y="175065"/>
                        <a:pt x="1098870" y="183447"/>
                      </a:cubicBezTo>
                      <a:cubicBezTo>
                        <a:pt x="1119634" y="194496"/>
                        <a:pt x="1141922" y="184209"/>
                        <a:pt x="1153257" y="164778"/>
                      </a:cubicBezTo>
                      <a:cubicBezTo>
                        <a:pt x="1177737" y="122868"/>
                        <a:pt x="1161830" y="55907"/>
                        <a:pt x="1129159" y="22950"/>
                      </a:cubicBezTo>
                      <a:cubicBezTo>
                        <a:pt x="1111919" y="5520"/>
                        <a:pt x="1088106" y="-3148"/>
                        <a:pt x="1064008" y="1043"/>
                      </a:cubicBezTo>
                      <a:cubicBezTo>
                        <a:pt x="1037910" y="5615"/>
                        <a:pt x="1017431" y="24474"/>
                        <a:pt x="1002095" y="45429"/>
                      </a:cubicBezTo>
                      <a:cubicBezTo>
                        <a:pt x="983617" y="70671"/>
                        <a:pt x="972473" y="100674"/>
                        <a:pt x="962186" y="130107"/>
                      </a:cubicBezTo>
                      <a:cubicBezTo>
                        <a:pt x="949994" y="165159"/>
                        <a:pt x="940564" y="201163"/>
                        <a:pt x="934087" y="237739"/>
                      </a:cubicBezTo>
                      <a:cubicBezTo>
                        <a:pt x="928562" y="269267"/>
                        <a:pt x="926943" y="301461"/>
                        <a:pt x="920466" y="332799"/>
                      </a:cubicBezTo>
                      <a:cubicBezTo>
                        <a:pt x="915609" y="356421"/>
                        <a:pt x="906369" y="381376"/>
                        <a:pt x="887986" y="392139"/>
                      </a:cubicBezTo>
                      <a:cubicBezTo>
                        <a:pt x="879699" y="396997"/>
                        <a:pt x="868555" y="399569"/>
                        <a:pt x="861602" y="399950"/>
                      </a:cubicBezTo>
                      <a:cubicBezTo>
                        <a:pt x="847410" y="400712"/>
                        <a:pt x="836646" y="399474"/>
                        <a:pt x="825788" y="397759"/>
                      </a:cubicBezTo>
                      <a:cubicBezTo>
                        <a:pt x="795022" y="392901"/>
                        <a:pt x="765590" y="383281"/>
                        <a:pt x="735872" y="374042"/>
                      </a:cubicBezTo>
                      <a:cubicBezTo>
                        <a:pt x="632145" y="341657"/>
                        <a:pt x="520226" y="311367"/>
                        <a:pt x="410117" y="316225"/>
                      </a:cubicBezTo>
                      <a:cubicBezTo>
                        <a:pt x="316962" y="310129"/>
                        <a:pt x="223617" y="332608"/>
                        <a:pt x="145988" y="390806"/>
                      </a:cubicBezTo>
                      <a:cubicBezTo>
                        <a:pt x="47976" y="464148"/>
                        <a:pt x="-12698" y="583306"/>
                        <a:pt x="2256" y="708369"/>
                      </a:cubicBezTo>
                      <a:close/>
                      <a:moveTo>
                        <a:pt x="1698754" y="1731831"/>
                      </a:moveTo>
                      <a:cubicBezTo>
                        <a:pt x="1646271" y="1716496"/>
                        <a:pt x="1596455" y="1693921"/>
                        <a:pt x="1549497" y="1665918"/>
                      </a:cubicBezTo>
                      <a:cubicBezTo>
                        <a:pt x="1504349" y="1638962"/>
                        <a:pt x="1461105" y="1607910"/>
                        <a:pt x="1426625" y="1567429"/>
                      </a:cubicBezTo>
                      <a:cubicBezTo>
                        <a:pt x="1374237" y="1505803"/>
                        <a:pt x="1346615" y="1389883"/>
                        <a:pt x="1427863" y="1340163"/>
                      </a:cubicBezTo>
                      <a:cubicBezTo>
                        <a:pt x="1508921" y="1290537"/>
                        <a:pt x="1617506" y="1345116"/>
                        <a:pt x="1678180" y="1403885"/>
                      </a:cubicBezTo>
                      <a:cubicBezTo>
                        <a:pt x="1754571" y="1477799"/>
                        <a:pt x="1792575" y="1605243"/>
                        <a:pt x="1726757" y="1699350"/>
                      </a:cubicBezTo>
                      <a:cubicBezTo>
                        <a:pt x="1718376" y="1711352"/>
                        <a:pt x="1708946" y="1722115"/>
                        <a:pt x="1698659" y="1731926"/>
                      </a:cubicBezTo>
                      <a:close/>
                      <a:moveTo>
                        <a:pt x="1525971" y="271267"/>
                      </a:moveTo>
                      <a:cubicBezTo>
                        <a:pt x="1577596" y="217546"/>
                        <a:pt x="1678085" y="210021"/>
                        <a:pt x="1729044" y="269553"/>
                      </a:cubicBezTo>
                      <a:cubicBezTo>
                        <a:pt x="1763810" y="310224"/>
                        <a:pt x="1756952" y="368136"/>
                        <a:pt x="1741426" y="415476"/>
                      </a:cubicBezTo>
                      <a:cubicBezTo>
                        <a:pt x="1722281" y="473864"/>
                        <a:pt x="1691705" y="528918"/>
                        <a:pt x="1665416" y="584163"/>
                      </a:cubicBezTo>
                      <a:cubicBezTo>
                        <a:pt x="1648938" y="618739"/>
                        <a:pt x="1632555" y="653315"/>
                        <a:pt x="1616077" y="687795"/>
                      </a:cubicBezTo>
                      <a:cubicBezTo>
                        <a:pt x="1573214" y="640551"/>
                        <a:pt x="1534353" y="589878"/>
                        <a:pt x="1506159" y="532919"/>
                      </a:cubicBezTo>
                      <a:cubicBezTo>
                        <a:pt x="1465963" y="451480"/>
                        <a:pt x="1459010" y="340895"/>
                        <a:pt x="1525971" y="271267"/>
                      </a:cubicBezTo>
                      <a:close/>
                      <a:moveTo>
                        <a:pt x="1859060" y="1107753"/>
                      </a:moveTo>
                      <a:cubicBezTo>
                        <a:pt x="1824865" y="1125946"/>
                        <a:pt x="1788670" y="1142900"/>
                        <a:pt x="1751046" y="1153282"/>
                      </a:cubicBezTo>
                      <a:cubicBezTo>
                        <a:pt x="1721043" y="1158807"/>
                        <a:pt x="1690658" y="1160807"/>
                        <a:pt x="1660463" y="1154806"/>
                      </a:cubicBezTo>
                      <a:cubicBezTo>
                        <a:pt x="1615887" y="1145948"/>
                        <a:pt x="1571119" y="1121183"/>
                        <a:pt x="1555974" y="1075082"/>
                      </a:cubicBezTo>
                      <a:cubicBezTo>
                        <a:pt x="1540734" y="1028600"/>
                        <a:pt x="1553021" y="977641"/>
                        <a:pt x="1570071" y="933540"/>
                      </a:cubicBezTo>
                      <a:cubicBezTo>
                        <a:pt x="1586073" y="892202"/>
                        <a:pt x="1607886" y="854007"/>
                        <a:pt x="1632079" y="817240"/>
                      </a:cubicBezTo>
                      <a:cubicBezTo>
                        <a:pt x="1652748" y="836195"/>
                        <a:pt x="1673894" y="854673"/>
                        <a:pt x="1695420" y="872676"/>
                      </a:cubicBezTo>
                      <a:cubicBezTo>
                        <a:pt x="1773049" y="937541"/>
                        <a:pt x="1855821" y="997929"/>
                        <a:pt x="1934307" y="1062985"/>
                      </a:cubicBezTo>
                      <a:cubicBezTo>
                        <a:pt x="1909923" y="1079082"/>
                        <a:pt x="1884777" y="1094037"/>
                        <a:pt x="1859060" y="1107753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 w="9525" cap="flat" cmpd="sng">
                  <a:solidFill>
                    <a:schemeClr val="dk1"/>
                  </a:solidFill>
                  <a:prstDash val="solid"/>
                  <a:miter lim="8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566" name="Google Shape;566;p9"/>
                <p:cNvGrpSpPr/>
                <p:nvPr/>
              </p:nvGrpSpPr>
              <p:grpSpPr>
                <a:xfrm flipH="1">
                  <a:off x="9774" y="430827"/>
                  <a:ext cx="252956" cy="306479"/>
                  <a:chOff x="8122062" y="1569816"/>
                  <a:chExt cx="266129" cy="307370"/>
                </a:xfrm>
              </p:grpSpPr>
              <p:sp>
                <p:nvSpPr>
                  <p:cNvPr id="567" name="Google Shape;567;p9"/>
                  <p:cNvSpPr/>
                  <p:nvPr/>
                </p:nvSpPr>
                <p:spPr>
                  <a:xfrm>
                    <a:off x="8161881" y="1569816"/>
                    <a:ext cx="186210" cy="30737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210" h="307370" extrusionOk="0">
                        <a:moveTo>
                          <a:pt x="68100" y="3713"/>
                        </a:moveTo>
                        <a:cubicBezTo>
                          <a:pt x="79149" y="-97"/>
                          <a:pt x="90960" y="-954"/>
                          <a:pt x="102485" y="1046"/>
                        </a:cubicBezTo>
                        <a:cubicBezTo>
                          <a:pt x="130107" y="5713"/>
                          <a:pt x="181352" y="24859"/>
                          <a:pt x="185924" y="102868"/>
                        </a:cubicBezTo>
                        <a:cubicBezTo>
                          <a:pt x="192305" y="210120"/>
                          <a:pt x="90007" y="307370"/>
                          <a:pt x="90007" y="307370"/>
                        </a:cubicBezTo>
                        <a:cubicBezTo>
                          <a:pt x="90007" y="307370"/>
                          <a:pt x="2853" y="204119"/>
                          <a:pt x="91" y="115537"/>
                        </a:cubicBezTo>
                        <a:cubicBezTo>
                          <a:pt x="-2290" y="38765"/>
                          <a:pt x="42668" y="12476"/>
                          <a:pt x="68100" y="3808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68" name="Google Shape;568;p9"/>
                  <p:cNvSpPr/>
                  <p:nvPr/>
                </p:nvSpPr>
                <p:spPr>
                  <a:xfrm>
                    <a:off x="8177946" y="1596294"/>
                    <a:ext cx="73941" cy="2807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3941" h="280796" extrusionOk="0">
                        <a:moveTo>
                          <a:pt x="73942" y="280797"/>
                        </a:moveTo>
                        <a:cubicBezTo>
                          <a:pt x="50224" y="235649"/>
                          <a:pt x="31556" y="187071"/>
                          <a:pt x="15744" y="138493"/>
                        </a:cubicBezTo>
                        <a:cubicBezTo>
                          <a:pt x="8315" y="115824"/>
                          <a:pt x="1837" y="92678"/>
                          <a:pt x="313" y="68866"/>
                        </a:cubicBezTo>
                        <a:cubicBezTo>
                          <a:pt x="-1210" y="45053"/>
                          <a:pt x="2695" y="20383"/>
                          <a:pt x="14887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69" name="Google Shape;569;p9"/>
                  <p:cNvSpPr/>
                  <p:nvPr/>
                </p:nvSpPr>
                <p:spPr>
                  <a:xfrm>
                    <a:off x="8252078" y="1598866"/>
                    <a:ext cx="77543" cy="2781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543" h="278129" extrusionOk="0">
                        <a:moveTo>
                          <a:pt x="0" y="278130"/>
                        </a:moveTo>
                        <a:cubicBezTo>
                          <a:pt x="21431" y="252222"/>
                          <a:pt x="37052" y="221742"/>
                          <a:pt x="48292" y="189833"/>
                        </a:cubicBezTo>
                        <a:cubicBezTo>
                          <a:pt x="59627" y="158020"/>
                          <a:pt x="66675" y="124777"/>
                          <a:pt x="72581" y="91440"/>
                        </a:cubicBezTo>
                        <a:cubicBezTo>
                          <a:pt x="75248" y="76105"/>
                          <a:pt x="77724" y="60674"/>
                          <a:pt x="77534" y="45053"/>
                        </a:cubicBezTo>
                        <a:cubicBezTo>
                          <a:pt x="77343" y="29432"/>
                          <a:pt x="74581" y="13716"/>
                          <a:pt x="67247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70" name="Google Shape;570;p9"/>
                  <p:cNvSpPr/>
                  <p:nvPr/>
                </p:nvSpPr>
                <p:spPr>
                  <a:xfrm>
                    <a:off x="8122062" y="1626298"/>
                    <a:ext cx="86169" cy="2319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6169" h="231940" extrusionOk="0">
                        <a:moveTo>
                          <a:pt x="49721" y="0"/>
                        </a:moveTo>
                        <a:cubicBezTo>
                          <a:pt x="49721" y="0"/>
                          <a:pt x="4572" y="52768"/>
                          <a:pt x="21050" y="135445"/>
                        </a:cubicBezTo>
                        <a:cubicBezTo>
                          <a:pt x="37529" y="218122"/>
                          <a:pt x="0" y="230314"/>
                          <a:pt x="0" y="230314"/>
                        </a:cubicBezTo>
                        <a:cubicBezTo>
                          <a:pt x="0" y="230314"/>
                          <a:pt x="82963" y="248888"/>
                          <a:pt x="86011" y="160496"/>
                        </a:cubicBezTo>
                        <a:cubicBezTo>
                          <a:pt x="88963" y="72104"/>
                          <a:pt x="49721" y="95"/>
                          <a:pt x="49721" y="95"/>
                        </a:cubicBez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71" name="Google Shape;571;p9"/>
                  <p:cNvSpPr/>
                  <p:nvPr/>
                </p:nvSpPr>
                <p:spPr>
                  <a:xfrm>
                    <a:off x="8300431" y="1626679"/>
                    <a:ext cx="87759" cy="23118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7759" h="231182" extrusionOk="0">
                        <a:moveTo>
                          <a:pt x="33372" y="0"/>
                        </a:moveTo>
                        <a:cubicBezTo>
                          <a:pt x="33372" y="0"/>
                          <a:pt x="79569" y="51816"/>
                          <a:pt x="64805" y="134779"/>
                        </a:cubicBezTo>
                        <a:cubicBezTo>
                          <a:pt x="50041" y="217742"/>
                          <a:pt x="87760" y="229171"/>
                          <a:pt x="87760" y="229171"/>
                        </a:cubicBezTo>
                        <a:cubicBezTo>
                          <a:pt x="87760" y="229171"/>
                          <a:pt x="5178" y="249460"/>
                          <a:pt x="416" y="161163"/>
                        </a:cubicBezTo>
                        <a:cubicBezTo>
                          <a:pt x="-4347" y="72771"/>
                          <a:pt x="33372" y="0"/>
                          <a:pt x="33372" y="0"/>
                        </a:cubicBez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72" name="Google Shape;572;p9"/>
                  <p:cNvSpPr/>
                  <p:nvPr/>
                </p:nvSpPr>
                <p:spPr>
                  <a:xfrm>
                    <a:off x="8122062" y="1671066"/>
                    <a:ext cx="39242" cy="1855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242" h="185546" extrusionOk="0">
                        <a:moveTo>
                          <a:pt x="0" y="185547"/>
                        </a:moveTo>
                        <a:cubicBezTo>
                          <a:pt x="13145" y="181737"/>
                          <a:pt x="23336" y="171164"/>
                          <a:pt x="28480" y="158305"/>
                        </a:cubicBezTo>
                        <a:cubicBezTo>
                          <a:pt x="33623" y="145447"/>
                          <a:pt x="34290" y="131159"/>
                          <a:pt x="33433" y="117348"/>
                        </a:cubicBezTo>
                        <a:cubicBezTo>
                          <a:pt x="32576" y="103537"/>
                          <a:pt x="30385" y="89725"/>
                          <a:pt x="29813" y="75914"/>
                        </a:cubicBezTo>
                        <a:cubicBezTo>
                          <a:pt x="28956" y="54673"/>
                          <a:pt x="32195" y="20002"/>
                          <a:pt x="39243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73" name="Google Shape;573;p9"/>
                  <p:cNvSpPr/>
                  <p:nvPr/>
                </p:nvSpPr>
                <p:spPr>
                  <a:xfrm>
                    <a:off x="8348472" y="1677447"/>
                    <a:ext cx="39719" cy="1784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719" h="178403" extrusionOk="0">
                        <a:moveTo>
                          <a:pt x="39719" y="178403"/>
                        </a:moveTo>
                        <a:cubicBezTo>
                          <a:pt x="23431" y="174117"/>
                          <a:pt x="9715" y="162020"/>
                          <a:pt x="4667" y="145733"/>
                        </a:cubicBezTo>
                        <a:cubicBezTo>
                          <a:pt x="-381" y="129445"/>
                          <a:pt x="476" y="111919"/>
                          <a:pt x="2762" y="94964"/>
                        </a:cubicBezTo>
                        <a:cubicBezTo>
                          <a:pt x="4953" y="78010"/>
                          <a:pt x="8477" y="61246"/>
                          <a:pt x="8382" y="44101"/>
                        </a:cubicBezTo>
                        <a:cubicBezTo>
                          <a:pt x="8382" y="29051"/>
                          <a:pt x="5429" y="14002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74" name="Google Shape;574;p9"/>
                  <p:cNvSpPr/>
                  <p:nvPr/>
                </p:nvSpPr>
                <p:spPr>
                  <a:xfrm>
                    <a:off x="8273319" y="1760696"/>
                    <a:ext cx="74866" cy="1142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4866" h="114232" extrusionOk="0">
                        <a:moveTo>
                          <a:pt x="0" y="54197"/>
                        </a:moveTo>
                        <a:cubicBezTo>
                          <a:pt x="0" y="54197"/>
                          <a:pt x="-381" y="86963"/>
                          <a:pt x="24194" y="101918"/>
                        </a:cubicBezTo>
                        <a:cubicBezTo>
                          <a:pt x="48768" y="116872"/>
                          <a:pt x="74867" y="114014"/>
                          <a:pt x="74867" y="114014"/>
                        </a:cubicBezTo>
                        <a:cubicBezTo>
                          <a:pt x="74867" y="114014"/>
                          <a:pt x="46673" y="90869"/>
                          <a:pt x="50483" y="55245"/>
                        </a:cubicBezTo>
                        <a:cubicBezTo>
                          <a:pt x="54293" y="19622"/>
                          <a:pt x="37434" y="0"/>
                          <a:pt x="37434" y="0"/>
                        </a:cubicBezTo>
                        <a:lnTo>
                          <a:pt x="0" y="54102"/>
                        </a:ln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75" name="Google Shape;575;p9"/>
                  <p:cNvSpPr/>
                  <p:nvPr/>
                </p:nvSpPr>
                <p:spPr>
                  <a:xfrm>
                    <a:off x="8159781" y="1760696"/>
                    <a:ext cx="74866" cy="1142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4866" h="114232" extrusionOk="0">
                        <a:moveTo>
                          <a:pt x="74866" y="54197"/>
                        </a:moveTo>
                        <a:cubicBezTo>
                          <a:pt x="74866" y="54197"/>
                          <a:pt x="75247" y="86963"/>
                          <a:pt x="50673" y="101918"/>
                        </a:cubicBezTo>
                        <a:cubicBezTo>
                          <a:pt x="26098" y="116872"/>
                          <a:pt x="0" y="114014"/>
                          <a:pt x="0" y="114014"/>
                        </a:cubicBezTo>
                        <a:cubicBezTo>
                          <a:pt x="0" y="114014"/>
                          <a:pt x="28194" y="90869"/>
                          <a:pt x="24384" y="55245"/>
                        </a:cubicBezTo>
                        <a:cubicBezTo>
                          <a:pt x="20574" y="19622"/>
                          <a:pt x="37433" y="0"/>
                          <a:pt x="37433" y="0"/>
                        </a:cubicBezTo>
                        <a:lnTo>
                          <a:pt x="74866" y="54102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76" name="Google Shape;576;p9"/>
                  <p:cNvSpPr/>
                  <p:nvPr/>
                </p:nvSpPr>
                <p:spPr>
                  <a:xfrm>
                    <a:off x="8161400" y="1811369"/>
                    <a:ext cx="44291" cy="626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291" h="62674" extrusionOk="0">
                        <a:moveTo>
                          <a:pt x="0" y="62675"/>
                        </a:moveTo>
                        <a:cubicBezTo>
                          <a:pt x="24955" y="51530"/>
                          <a:pt x="41338" y="27432"/>
                          <a:pt x="44291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77" name="Google Shape;577;p9"/>
                  <p:cNvSpPr/>
                  <p:nvPr/>
                </p:nvSpPr>
                <p:spPr>
                  <a:xfrm>
                    <a:off x="8303704" y="1815179"/>
                    <a:ext cx="44386" cy="595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386" h="59531" extrusionOk="0">
                        <a:moveTo>
                          <a:pt x="44387" y="59531"/>
                        </a:moveTo>
                        <a:cubicBezTo>
                          <a:pt x="21241" y="48577"/>
                          <a:pt x="2762" y="25813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578" name="Google Shape;578;p9"/>
                <p:cNvGrpSpPr/>
                <p:nvPr/>
              </p:nvGrpSpPr>
              <p:grpSpPr>
                <a:xfrm flipH="1">
                  <a:off x="970572" y="440762"/>
                  <a:ext cx="356541" cy="394811"/>
                  <a:chOff x="7002248" y="1579780"/>
                  <a:chExt cx="375109" cy="395959"/>
                </a:xfrm>
              </p:grpSpPr>
              <p:sp>
                <p:nvSpPr>
                  <p:cNvPr id="579" name="Google Shape;579;p9"/>
                  <p:cNvSpPr/>
                  <p:nvPr/>
                </p:nvSpPr>
                <p:spPr>
                  <a:xfrm>
                    <a:off x="7134688" y="1579780"/>
                    <a:ext cx="127369" cy="2072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369" h="207299" extrusionOk="0">
                        <a:moveTo>
                          <a:pt x="125076" y="47851"/>
                        </a:moveTo>
                        <a:cubicBezTo>
                          <a:pt x="120123" y="35469"/>
                          <a:pt x="113551" y="31659"/>
                          <a:pt x="107169" y="31754"/>
                        </a:cubicBezTo>
                        <a:cubicBezTo>
                          <a:pt x="97549" y="31849"/>
                          <a:pt x="89167" y="24706"/>
                          <a:pt x="86881" y="15181"/>
                        </a:cubicBezTo>
                        <a:cubicBezTo>
                          <a:pt x="84595" y="5941"/>
                          <a:pt x="78880" y="-1679"/>
                          <a:pt x="65640" y="322"/>
                        </a:cubicBezTo>
                        <a:cubicBezTo>
                          <a:pt x="51829" y="2417"/>
                          <a:pt x="45352" y="11180"/>
                          <a:pt x="42399" y="20038"/>
                        </a:cubicBezTo>
                        <a:cubicBezTo>
                          <a:pt x="39351" y="29182"/>
                          <a:pt x="30874" y="35088"/>
                          <a:pt x="21444" y="35088"/>
                        </a:cubicBezTo>
                        <a:cubicBezTo>
                          <a:pt x="11253" y="35088"/>
                          <a:pt x="585" y="42994"/>
                          <a:pt x="13" y="75569"/>
                        </a:cubicBezTo>
                        <a:cubicBezTo>
                          <a:pt x="-1035" y="139101"/>
                          <a:pt x="61354" y="207300"/>
                          <a:pt x="61354" y="207300"/>
                        </a:cubicBezTo>
                        <a:cubicBezTo>
                          <a:pt x="61354" y="207300"/>
                          <a:pt x="142126" y="90714"/>
                          <a:pt x="124981" y="4775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80" name="Google Shape;580;p9"/>
                  <p:cNvSpPr/>
                  <p:nvPr/>
                </p:nvSpPr>
                <p:spPr>
                  <a:xfrm>
                    <a:off x="7190288" y="1580483"/>
                    <a:ext cx="16041" cy="18507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041" h="185070" extrusionOk="0">
                        <a:moveTo>
                          <a:pt x="229" y="185071"/>
                        </a:moveTo>
                        <a:cubicBezTo>
                          <a:pt x="-1199" y="123063"/>
                          <a:pt x="4039" y="60865"/>
                          <a:pt x="16041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81" name="Google Shape;581;p9"/>
                  <p:cNvSpPr/>
                  <p:nvPr/>
                </p:nvSpPr>
                <p:spPr>
                  <a:xfrm>
                    <a:off x="7189850" y="1649538"/>
                    <a:ext cx="187507" cy="1376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7507" h="137606" extrusionOk="0">
                        <a:moveTo>
                          <a:pt x="120491" y="1"/>
                        </a:moveTo>
                        <a:cubicBezTo>
                          <a:pt x="133636" y="-94"/>
                          <a:pt x="139637" y="4669"/>
                          <a:pt x="142018" y="10574"/>
                        </a:cubicBezTo>
                        <a:cubicBezTo>
                          <a:pt x="145637" y="19623"/>
                          <a:pt x="155353" y="24766"/>
                          <a:pt x="164878" y="23242"/>
                        </a:cubicBezTo>
                        <a:cubicBezTo>
                          <a:pt x="174212" y="21814"/>
                          <a:pt x="183261" y="24290"/>
                          <a:pt x="186500" y="37435"/>
                        </a:cubicBezTo>
                        <a:cubicBezTo>
                          <a:pt x="189833" y="51151"/>
                          <a:pt x="184404" y="60580"/>
                          <a:pt x="177451" y="66867"/>
                        </a:cubicBezTo>
                        <a:cubicBezTo>
                          <a:pt x="170307" y="73153"/>
                          <a:pt x="168116" y="83440"/>
                          <a:pt x="171831" y="92299"/>
                        </a:cubicBezTo>
                        <a:cubicBezTo>
                          <a:pt x="175736" y="101824"/>
                          <a:pt x="172688" y="114873"/>
                          <a:pt x="143256" y="127922"/>
                        </a:cubicBezTo>
                        <a:cubicBezTo>
                          <a:pt x="85915" y="153259"/>
                          <a:pt x="0" y="120874"/>
                          <a:pt x="0" y="120874"/>
                        </a:cubicBezTo>
                        <a:cubicBezTo>
                          <a:pt x="0" y="120874"/>
                          <a:pt x="74962" y="382"/>
                          <a:pt x="120587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82" name="Google Shape;582;p9"/>
                  <p:cNvSpPr/>
                  <p:nvPr/>
                </p:nvSpPr>
                <p:spPr>
                  <a:xfrm>
                    <a:off x="7002248" y="1649538"/>
                    <a:ext cx="187507" cy="1376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7507" h="137606" extrusionOk="0">
                        <a:moveTo>
                          <a:pt x="67016" y="1"/>
                        </a:moveTo>
                        <a:cubicBezTo>
                          <a:pt x="53872" y="-94"/>
                          <a:pt x="47871" y="4669"/>
                          <a:pt x="45490" y="10574"/>
                        </a:cubicBezTo>
                        <a:cubicBezTo>
                          <a:pt x="41870" y="19623"/>
                          <a:pt x="32155" y="24766"/>
                          <a:pt x="22630" y="23242"/>
                        </a:cubicBezTo>
                        <a:cubicBezTo>
                          <a:pt x="13295" y="21814"/>
                          <a:pt x="4247" y="24290"/>
                          <a:pt x="1008" y="37435"/>
                        </a:cubicBezTo>
                        <a:cubicBezTo>
                          <a:pt x="-2326" y="51151"/>
                          <a:pt x="3104" y="60580"/>
                          <a:pt x="10057" y="66867"/>
                        </a:cubicBezTo>
                        <a:cubicBezTo>
                          <a:pt x="17201" y="73153"/>
                          <a:pt x="19391" y="83440"/>
                          <a:pt x="15677" y="92299"/>
                        </a:cubicBezTo>
                        <a:cubicBezTo>
                          <a:pt x="11771" y="101824"/>
                          <a:pt x="14819" y="114873"/>
                          <a:pt x="44252" y="127922"/>
                        </a:cubicBezTo>
                        <a:cubicBezTo>
                          <a:pt x="101592" y="153259"/>
                          <a:pt x="187507" y="120874"/>
                          <a:pt x="187507" y="120874"/>
                        </a:cubicBezTo>
                        <a:cubicBezTo>
                          <a:pt x="187507" y="120874"/>
                          <a:pt x="112546" y="382"/>
                          <a:pt x="66921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83" name="Google Shape;583;p9"/>
                  <p:cNvSpPr/>
                  <p:nvPr/>
                </p:nvSpPr>
                <p:spPr>
                  <a:xfrm>
                    <a:off x="7007161" y="1681162"/>
                    <a:ext cx="165258" cy="892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258" h="89249" extrusionOk="0">
                        <a:moveTo>
                          <a:pt x="165259" y="89249"/>
                        </a:moveTo>
                        <a:cubicBezTo>
                          <a:pt x="108871" y="62008"/>
                          <a:pt x="53721" y="32290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84" name="Google Shape;584;p9"/>
                  <p:cNvSpPr/>
                  <p:nvPr/>
                </p:nvSpPr>
                <p:spPr>
                  <a:xfrm>
                    <a:off x="7204138" y="1688020"/>
                    <a:ext cx="172116" cy="823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2116" h="82391" extrusionOk="0">
                        <a:moveTo>
                          <a:pt x="172117" y="0"/>
                        </a:moveTo>
                        <a:cubicBezTo>
                          <a:pt x="115919" y="29908"/>
                          <a:pt x="58484" y="57436"/>
                          <a:pt x="0" y="82391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85" name="Google Shape;585;p9"/>
                  <p:cNvSpPr/>
                  <p:nvPr/>
                </p:nvSpPr>
                <p:spPr>
                  <a:xfrm>
                    <a:off x="7162502" y="1751066"/>
                    <a:ext cx="57783" cy="591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7783" h="59177" extrusionOk="0">
                        <a:moveTo>
                          <a:pt x="54114" y="43730"/>
                        </a:moveTo>
                        <a:cubicBezTo>
                          <a:pt x="57352" y="37824"/>
                          <a:pt x="58495" y="30871"/>
                          <a:pt x="57352" y="24299"/>
                        </a:cubicBezTo>
                        <a:cubicBezTo>
                          <a:pt x="55162" y="11630"/>
                          <a:pt x="43922" y="1248"/>
                          <a:pt x="31349" y="105"/>
                        </a:cubicBezTo>
                        <a:cubicBezTo>
                          <a:pt x="18776" y="-1038"/>
                          <a:pt x="5917" y="7249"/>
                          <a:pt x="1631" y="19346"/>
                        </a:cubicBezTo>
                        <a:cubicBezTo>
                          <a:pt x="-1798" y="29061"/>
                          <a:pt x="393" y="40491"/>
                          <a:pt x="6203" y="48778"/>
                        </a:cubicBezTo>
                        <a:cubicBezTo>
                          <a:pt x="18014" y="65637"/>
                          <a:pt x="44875" y="60589"/>
                          <a:pt x="54114" y="4373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86" name="Google Shape;586;p9"/>
                  <p:cNvSpPr/>
                  <p:nvPr/>
                </p:nvSpPr>
                <p:spPr>
                  <a:xfrm>
                    <a:off x="7189755" y="1768391"/>
                    <a:ext cx="176443" cy="1380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6443" h="138014" extrusionOk="0">
                        <a:moveTo>
                          <a:pt x="165640" y="36501"/>
                        </a:moveTo>
                        <a:cubicBezTo>
                          <a:pt x="172879" y="47550"/>
                          <a:pt x="172308" y="55265"/>
                          <a:pt x="168593" y="60599"/>
                        </a:cubicBezTo>
                        <a:cubicBezTo>
                          <a:pt x="163068" y="68600"/>
                          <a:pt x="164211" y="79744"/>
                          <a:pt x="170593" y="86983"/>
                        </a:cubicBezTo>
                        <a:cubicBezTo>
                          <a:pt x="176879" y="94127"/>
                          <a:pt x="179737" y="103176"/>
                          <a:pt x="170688" y="113082"/>
                        </a:cubicBezTo>
                        <a:cubicBezTo>
                          <a:pt x="161163" y="123464"/>
                          <a:pt x="150495" y="124036"/>
                          <a:pt x="141542" y="121464"/>
                        </a:cubicBezTo>
                        <a:cubicBezTo>
                          <a:pt x="132493" y="118892"/>
                          <a:pt x="122777" y="122607"/>
                          <a:pt x="117539" y="130513"/>
                        </a:cubicBezTo>
                        <a:cubicBezTo>
                          <a:pt x="111824" y="139085"/>
                          <a:pt x="99441" y="143562"/>
                          <a:pt x="72581" y="125655"/>
                        </a:cubicBezTo>
                        <a:cubicBezTo>
                          <a:pt x="20384" y="90793"/>
                          <a:pt x="0" y="20"/>
                          <a:pt x="0" y="20"/>
                        </a:cubicBezTo>
                        <a:cubicBezTo>
                          <a:pt x="0" y="20"/>
                          <a:pt x="140303" y="-2075"/>
                          <a:pt x="165545" y="3640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87" name="Google Shape;587;p9"/>
                  <p:cNvSpPr/>
                  <p:nvPr/>
                </p:nvSpPr>
                <p:spPr>
                  <a:xfrm>
                    <a:off x="7013407" y="1768391"/>
                    <a:ext cx="176443" cy="1380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6443" h="138014" extrusionOk="0">
                        <a:moveTo>
                          <a:pt x="10804" y="36501"/>
                        </a:moveTo>
                        <a:cubicBezTo>
                          <a:pt x="3565" y="47550"/>
                          <a:pt x="4136" y="55265"/>
                          <a:pt x="7851" y="60599"/>
                        </a:cubicBezTo>
                        <a:cubicBezTo>
                          <a:pt x="13376" y="68600"/>
                          <a:pt x="12233" y="79744"/>
                          <a:pt x="5851" y="86983"/>
                        </a:cubicBezTo>
                        <a:cubicBezTo>
                          <a:pt x="-436" y="94127"/>
                          <a:pt x="-3293" y="103176"/>
                          <a:pt x="5756" y="113082"/>
                        </a:cubicBezTo>
                        <a:cubicBezTo>
                          <a:pt x="15281" y="123464"/>
                          <a:pt x="25949" y="124036"/>
                          <a:pt x="34902" y="121464"/>
                        </a:cubicBezTo>
                        <a:cubicBezTo>
                          <a:pt x="43951" y="118892"/>
                          <a:pt x="53666" y="122607"/>
                          <a:pt x="58905" y="130513"/>
                        </a:cubicBezTo>
                        <a:cubicBezTo>
                          <a:pt x="64620" y="139085"/>
                          <a:pt x="77002" y="143562"/>
                          <a:pt x="103863" y="125655"/>
                        </a:cubicBezTo>
                        <a:cubicBezTo>
                          <a:pt x="156060" y="90793"/>
                          <a:pt x="176443" y="20"/>
                          <a:pt x="176443" y="20"/>
                        </a:cubicBezTo>
                        <a:cubicBezTo>
                          <a:pt x="176443" y="20"/>
                          <a:pt x="36140" y="-2075"/>
                          <a:pt x="10899" y="3640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88" name="Google Shape;588;p9"/>
                  <p:cNvSpPr/>
                  <p:nvPr/>
                </p:nvSpPr>
                <p:spPr>
                  <a:xfrm>
                    <a:off x="7121549" y="1768411"/>
                    <a:ext cx="127369" cy="2073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369" h="207328" extrusionOk="0">
                        <a:moveTo>
                          <a:pt x="2293" y="159544"/>
                        </a:moveTo>
                        <a:cubicBezTo>
                          <a:pt x="7246" y="171926"/>
                          <a:pt x="13819" y="175736"/>
                          <a:pt x="20200" y="175641"/>
                        </a:cubicBezTo>
                        <a:cubicBezTo>
                          <a:pt x="29820" y="175546"/>
                          <a:pt x="38202" y="182689"/>
                          <a:pt x="40489" y="192214"/>
                        </a:cubicBezTo>
                        <a:cubicBezTo>
                          <a:pt x="42775" y="201454"/>
                          <a:pt x="48490" y="209074"/>
                          <a:pt x="61729" y="206978"/>
                        </a:cubicBezTo>
                        <a:cubicBezTo>
                          <a:pt x="75541" y="204883"/>
                          <a:pt x="82018" y="196120"/>
                          <a:pt x="84970" y="187261"/>
                        </a:cubicBezTo>
                        <a:cubicBezTo>
                          <a:pt x="88018" y="178117"/>
                          <a:pt x="96495" y="172212"/>
                          <a:pt x="105925" y="172212"/>
                        </a:cubicBezTo>
                        <a:cubicBezTo>
                          <a:pt x="116117" y="172212"/>
                          <a:pt x="126785" y="164306"/>
                          <a:pt x="127357" y="131731"/>
                        </a:cubicBezTo>
                        <a:cubicBezTo>
                          <a:pt x="128404" y="68199"/>
                          <a:pt x="66016" y="0"/>
                          <a:pt x="66016" y="0"/>
                        </a:cubicBezTo>
                        <a:cubicBezTo>
                          <a:pt x="66016" y="0"/>
                          <a:pt x="-14756" y="116586"/>
                          <a:pt x="2389" y="159544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89" name="Google Shape;589;p9"/>
                  <p:cNvSpPr/>
                  <p:nvPr/>
                </p:nvSpPr>
                <p:spPr>
                  <a:xfrm>
                    <a:off x="7182555" y="1786223"/>
                    <a:ext cx="15296" cy="18764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296" h="187642" extrusionOk="0">
                        <a:moveTo>
                          <a:pt x="1771" y="187643"/>
                        </a:moveTo>
                        <a:cubicBezTo>
                          <a:pt x="-2896" y="124873"/>
                          <a:pt x="1676" y="61341"/>
                          <a:pt x="15297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90" name="Google Shape;590;p9"/>
                  <p:cNvSpPr/>
                  <p:nvPr/>
                </p:nvSpPr>
                <p:spPr>
                  <a:xfrm>
                    <a:off x="7201947" y="1787652"/>
                    <a:ext cx="157829" cy="943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7829" h="94392" extrusionOk="0">
                        <a:moveTo>
                          <a:pt x="157829" y="94393"/>
                        </a:moveTo>
                        <a:cubicBezTo>
                          <a:pt x="102203" y="68580"/>
                          <a:pt x="49244" y="36862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91" name="Google Shape;591;p9"/>
                  <p:cNvSpPr/>
                  <p:nvPr/>
                </p:nvSpPr>
                <p:spPr>
                  <a:xfrm>
                    <a:off x="7014972" y="1789556"/>
                    <a:ext cx="161353" cy="833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353" h="83343" extrusionOk="0">
                        <a:moveTo>
                          <a:pt x="161354" y="0"/>
                        </a:moveTo>
                        <a:cubicBezTo>
                          <a:pt x="111823" y="35433"/>
                          <a:pt x="57340" y="63627"/>
                          <a:pt x="0" y="83344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592" name="Google Shape;592;p9"/>
                <p:cNvGrpSpPr/>
                <p:nvPr/>
              </p:nvGrpSpPr>
              <p:grpSpPr>
                <a:xfrm flipH="1">
                  <a:off x="1805178" y="456225"/>
                  <a:ext cx="299913" cy="325529"/>
                  <a:chOff x="6183755" y="1595288"/>
                  <a:chExt cx="315532" cy="326476"/>
                </a:xfrm>
              </p:grpSpPr>
              <p:sp>
                <p:nvSpPr>
                  <p:cNvPr id="593" name="Google Shape;593;p9"/>
                  <p:cNvSpPr/>
                  <p:nvPr/>
                </p:nvSpPr>
                <p:spPr>
                  <a:xfrm>
                    <a:off x="6183755" y="1595288"/>
                    <a:ext cx="227221" cy="2558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7221" h="255894" extrusionOk="0">
                        <a:moveTo>
                          <a:pt x="14067" y="40630"/>
                        </a:moveTo>
                        <a:cubicBezTo>
                          <a:pt x="19972" y="30438"/>
                          <a:pt x="28449" y="21961"/>
                          <a:pt x="38355" y="15770"/>
                        </a:cubicBezTo>
                        <a:cubicBezTo>
                          <a:pt x="62263" y="911"/>
                          <a:pt x="113317" y="-18616"/>
                          <a:pt x="167038" y="37391"/>
                        </a:cubicBezTo>
                        <a:cubicBezTo>
                          <a:pt x="240857" y="114353"/>
                          <a:pt x="225998" y="255895"/>
                          <a:pt x="225998" y="255895"/>
                        </a:cubicBezTo>
                        <a:cubicBezTo>
                          <a:pt x="225998" y="255895"/>
                          <a:pt x="93600" y="235702"/>
                          <a:pt x="34545" y="170456"/>
                        </a:cubicBezTo>
                        <a:cubicBezTo>
                          <a:pt x="-16604" y="113972"/>
                          <a:pt x="446" y="64252"/>
                          <a:pt x="14067" y="4072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94" name="Google Shape;594;p9"/>
                  <p:cNvSpPr/>
                  <p:nvPr/>
                </p:nvSpPr>
                <p:spPr>
                  <a:xfrm>
                    <a:off x="6281832" y="1595818"/>
                    <a:ext cx="128016" cy="2550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016" h="255079" extrusionOk="0">
                        <a:moveTo>
                          <a:pt x="128016" y="255079"/>
                        </a:moveTo>
                        <a:cubicBezTo>
                          <a:pt x="127635" y="221266"/>
                          <a:pt x="119729" y="187738"/>
                          <a:pt x="107823" y="156210"/>
                        </a:cubicBezTo>
                        <a:cubicBezTo>
                          <a:pt x="95917" y="124682"/>
                          <a:pt x="79915" y="94774"/>
                          <a:pt x="62865" y="65627"/>
                        </a:cubicBezTo>
                        <a:cubicBezTo>
                          <a:pt x="55054" y="52197"/>
                          <a:pt x="46863" y="38957"/>
                          <a:pt x="36766" y="27242"/>
                        </a:cubicBezTo>
                        <a:cubicBezTo>
                          <a:pt x="26670" y="15526"/>
                          <a:pt x="14288" y="5524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95" name="Google Shape;595;p9"/>
                  <p:cNvSpPr/>
                  <p:nvPr/>
                </p:nvSpPr>
                <p:spPr>
                  <a:xfrm>
                    <a:off x="6310693" y="1607153"/>
                    <a:ext cx="188594" cy="170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8594" h="170539" extrusionOk="0">
                        <a:moveTo>
                          <a:pt x="0" y="0"/>
                        </a:moveTo>
                        <a:cubicBezTo>
                          <a:pt x="0" y="0"/>
                          <a:pt x="68294" y="8477"/>
                          <a:pt x="110490" y="81058"/>
                        </a:cubicBezTo>
                        <a:cubicBezTo>
                          <a:pt x="152781" y="153638"/>
                          <a:pt x="188595" y="137255"/>
                          <a:pt x="188595" y="137255"/>
                        </a:cubicBezTo>
                        <a:cubicBezTo>
                          <a:pt x="188595" y="137255"/>
                          <a:pt x="139160" y="207550"/>
                          <a:pt x="78676" y="143828"/>
                        </a:cubicBezTo>
                        <a:cubicBezTo>
                          <a:pt x="18193" y="80105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96" name="Google Shape;596;p9"/>
                  <p:cNvSpPr/>
                  <p:nvPr/>
                </p:nvSpPr>
                <p:spPr>
                  <a:xfrm>
                    <a:off x="6354508" y="1635918"/>
                    <a:ext cx="144779" cy="1140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4779" h="114061" extrusionOk="0">
                        <a:moveTo>
                          <a:pt x="144780" y="108585"/>
                        </a:moveTo>
                        <a:cubicBezTo>
                          <a:pt x="129730" y="116110"/>
                          <a:pt x="111538" y="116110"/>
                          <a:pt x="97250" y="107156"/>
                        </a:cubicBezTo>
                        <a:cubicBezTo>
                          <a:pt x="82963" y="98203"/>
                          <a:pt x="72390" y="84296"/>
                          <a:pt x="63151" y="70009"/>
                        </a:cubicBezTo>
                        <a:cubicBezTo>
                          <a:pt x="53911" y="55721"/>
                          <a:pt x="45720" y="40672"/>
                          <a:pt x="34671" y="27813"/>
                        </a:cubicBezTo>
                        <a:cubicBezTo>
                          <a:pt x="24955" y="16478"/>
                          <a:pt x="13144" y="6953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97" name="Google Shape;597;p9"/>
                  <p:cNvSpPr/>
                  <p:nvPr/>
                </p:nvSpPr>
                <p:spPr>
                  <a:xfrm>
                    <a:off x="6184296" y="1677828"/>
                    <a:ext cx="225456" cy="1732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5456" h="173259" extrusionOk="0">
                        <a:moveTo>
                          <a:pt x="225457" y="173260"/>
                        </a:moveTo>
                        <a:cubicBezTo>
                          <a:pt x="178403" y="154877"/>
                          <a:pt x="133064" y="130492"/>
                          <a:pt x="89821" y="104203"/>
                        </a:cubicBezTo>
                        <a:cubicBezTo>
                          <a:pt x="69628" y="92011"/>
                          <a:pt x="49816" y="78772"/>
                          <a:pt x="33338" y="61817"/>
                        </a:cubicBezTo>
                        <a:cubicBezTo>
                          <a:pt x="16859" y="44863"/>
                          <a:pt x="3905" y="23527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98" name="Google Shape;598;p9"/>
                  <p:cNvSpPr/>
                  <p:nvPr/>
                </p:nvSpPr>
                <p:spPr>
                  <a:xfrm>
                    <a:off x="6187821" y="1714500"/>
                    <a:ext cx="150679" cy="20726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679" h="207264" extrusionOk="0">
                        <a:moveTo>
                          <a:pt x="0" y="0"/>
                        </a:moveTo>
                        <a:cubicBezTo>
                          <a:pt x="0" y="0"/>
                          <a:pt x="-191" y="69913"/>
                          <a:pt x="65437" y="121539"/>
                        </a:cubicBezTo>
                        <a:cubicBezTo>
                          <a:pt x="131064" y="173165"/>
                          <a:pt x="110585" y="207264"/>
                          <a:pt x="110585" y="207264"/>
                        </a:cubicBezTo>
                        <a:cubicBezTo>
                          <a:pt x="110585" y="207264"/>
                          <a:pt x="185356" y="166211"/>
                          <a:pt x="130683" y="97346"/>
                        </a:cubicBezTo>
                        <a:cubicBezTo>
                          <a:pt x="76009" y="2848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99" name="Google Shape;599;p9"/>
                  <p:cNvSpPr/>
                  <p:nvPr/>
                </p:nvSpPr>
                <p:spPr>
                  <a:xfrm>
                    <a:off x="6379464" y="1724120"/>
                    <a:ext cx="101631" cy="864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1631" h="86468" extrusionOk="0">
                        <a:moveTo>
                          <a:pt x="6477" y="65723"/>
                        </a:moveTo>
                        <a:cubicBezTo>
                          <a:pt x="6477" y="65723"/>
                          <a:pt x="27337" y="90773"/>
                          <a:pt x="55531" y="85820"/>
                        </a:cubicBezTo>
                        <a:cubicBezTo>
                          <a:pt x="83725" y="80867"/>
                          <a:pt x="101632" y="61341"/>
                          <a:pt x="101632" y="61341"/>
                        </a:cubicBezTo>
                        <a:cubicBezTo>
                          <a:pt x="101632" y="61341"/>
                          <a:pt x="65437" y="62579"/>
                          <a:pt x="45434" y="33052"/>
                        </a:cubicBezTo>
                        <a:cubicBezTo>
                          <a:pt x="25432" y="3524"/>
                          <a:pt x="0" y="0"/>
                          <a:pt x="0" y="0"/>
                        </a:cubicBezTo>
                        <a:lnTo>
                          <a:pt x="6477" y="65818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00" name="Google Shape;600;p9"/>
                  <p:cNvSpPr/>
                  <p:nvPr/>
                </p:nvSpPr>
                <p:spPr>
                  <a:xfrm>
                    <a:off x="6208680" y="1755266"/>
                    <a:ext cx="96255" cy="16649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6255" h="166497" extrusionOk="0">
                        <a:moveTo>
                          <a:pt x="89630" y="166497"/>
                        </a:moveTo>
                        <a:cubicBezTo>
                          <a:pt x="97060" y="154877"/>
                          <a:pt x="98012" y="140113"/>
                          <a:pt x="93631" y="126968"/>
                        </a:cubicBezTo>
                        <a:cubicBezTo>
                          <a:pt x="89249" y="113824"/>
                          <a:pt x="80582" y="102584"/>
                          <a:pt x="71057" y="92678"/>
                        </a:cubicBezTo>
                        <a:cubicBezTo>
                          <a:pt x="61532" y="82772"/>
                          <a:pt x="50959" y="73819"/>
                          <a:pt x="41624" y="63722"/>
                        </a:cubicBezTo>
                        <a:cubicBezTo>
                          <a:pt x="27337" y="48196"/>
                          <a:pt x="7525" y="19812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01" name="Google Shape;601;p9"/>
                  <p:cNvSpPr/>
                  <p:nvPr/>
                </p:nvSpPr>
                <p:spPr>
                  <a:xfrm>
                    <a:off x="6409277" y="1769840"/>
                    <a:ext cx="71818" cy="1861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1818" h="18613" extrusionOk="0">
                        <a:moveTo>
                          <a:pt x="71818" y="15526"/>
                        </a:moveTo>
                        <a:cubicBezTo>
                          <a:pt x="47339" y="22574"/>
                          <a:pt x="18574" y="17621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02" name="Google Shape;602;p9"/>
                  <p:cNvSpPr/>
                  <p:nvPr/>
                </p:nvSpPr>
                <p:spPr>
                  <a:xfrm>
                    <a:off x="6293548" y="1799272"/>
                    <a:ext cx="77727" cy="1111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727" h="111156" extrusionOk="0">
                        <a:moveTo>
                          <a:pt x="63151" y="16192"/>
                        </a:moveTo>
                        <a:cubicBezTo>
                          <a:pt x="63151" y="16192"/>
                          <a:pt x="84487" y="40767"/>
                          <a:pt x="75534" y="68390"/>
                        </a:cubicBezTo>
                        <a:cubicBezTo>
                          <a:pt x="66580" y="96012"/>
                          <a:pt x="45053" y="111157"/>
                          <a:pt x="45053" y="111157"/>
                        </a:cubicBezTo>
                        <a:cubicBezTo>
                          <a:pt x="45053" y="111157"/>
                          <a:pt x="51530" y="74867"/>
                          <a:pt x="25622" y="50482"/>
                        </a:cubicBezTo>
                        <a:cubicBezTo>
                          <a:pt x="-190" y="26098"/>
                          <a:pt x="0" y="0"/>
                          <a:pt x="0" y="0"/>
                        </a:cubicBezTo>
                        <a:lnTo>
                          <a:pt x="63151" y="16097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03" name="Google Shape;603;p9"/>
                  <p:cNvSpPr/>
                  <p:nvPr/>
                </p:nvSpPr>
                <p:spPr>
                  <a:xfrm>
                    <a:off x="6332410" y="1832038"/>
                    <a:ext cx="13952" cy="768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952" h="76866" extrusionOk="0">
                        <a:moveTo>
                          <a:pt x="6858" y="76867"/>
                        </a:moveTo>
                        <a:cubicBezTo>
                          <a:pt x="18574" y="51911"/>
                          <a:pt x="15430" y="22765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04" name="Google Shape;604;p9"/>
                <p:cNvGrpSpPr/>
                <p:nvPr/>
              </p:nvGrpSpPr>
              <p:grpSpPr>
                <a:xfrm flipH="1">
                  <a:off x="142526" y="1819965"/>
                  <a:ext cx="350137" cy="387862"/>
                  <a:chOff x="7880155" y="2962994"/>
                  <a:chExt cx="368371" cy="388990"/>
                </a:xfrm>
              </p:grpSpPr>
              <p:sp>
                <p:nvSpPr>
                  <p:cNvPr id="605" name="Google Shape;605;p9"/>
                  <p:cNvSpPr/>
                  <p:nvPr/>
                </p:nvSpPr>
                <p:spPr>
                  <a:xfrm>
                    <a:off x="8010416" y="2962994"/>
                    <a:ext cx="125023" cy="203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023" h="203591" extrusionOk="0">
                        <a:moveTo>
                          <a:pt x="122695" y="47001"/>
                        </a:moveTo>
                        <a:cubicBezTo>
                          <a:pt x="117837" y="34904"/>
                          <a:pt x="111361" y="31189"/>
                          <a:pt x="105169" y="31189"/>
                        </a:cubicBezTo>
                        <a:cubicBezTo>
                          <a:pt x="95740" y="31284"/>
                          <a:pt x="87453" y="24236"/>
                          <a:pt x="85262" y="14901"/>
                        </a:cubicBezTo>
                        <a:cubicBezTo>
                          <a:pt x="83071" y="5757"/>
                          <a:pt x="77356" y="-1672"/>
                          <a:pt x="64402" y="328"/>
                        </a:cubicBezTo>
                        <a:cubicBezTo>
                          <a:pt x="50877" y="2424"/>
                          <a:pt x="44495" y="10996"/>
                          <a:pt x="41542" y="19759"/>
                        </a:cubicBezTo>
                        <a:cubicBezTo>
                          <a:pt x="38590" y="28713"/>
                          <a:pt x="30303" y="34523"/>
                          <a:pt x="20968" y="34523"/>
                        </a:cubicBezTo>
                        <a:cubicBezTo>
                          <a:pt x="10967" y="34523"/>
                          <a:pt x="490" y="42238"/>
                          <a:pt x="13" y="74242"/>
                        </a:cubicBezTo>
                        <a:cubicBezTo>
                          <a:pt x="-1034" y="136631"/>
                          <a:pt x="60211" y="203592"/>
                          <a:pt x="60211" y="203592"/>
                        </a:cubicBezTo>
                        <a:cubicBezTo>
                          <a:pt x="60211" y="203592"/>
                          <a:pt x="139459" y="89101"/>
                          <a:pt x="122695" y="4690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06" name="Google Shape;606;p9"/>
                  <p:cNvSpPr/>
                  <p:nvPr/>
                </p:nvSpPr>
                <p:spPr>
                  <a:xfrm>
                    <a:off x="8064778" y="2963703"/>
                    <a:ext cx="15755" cy="18173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755" h="181737" extrusionOk="0">
                        <a:moveTo>
                          <a:pt x="230" y="181737"/>
                        </a:moveTo>
                        <a:cubicBezTo>
                          <a:pt x="-1199" y="120872"/>
                          <a:pt x="4040" y="59722"/>
                          <a:pt x="15756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07" name="Google Shape;607;p9"/>
                  <p:cNvSpPr/>
                  <p:nvPr/>
                </p:nvSpPr>
                <p:spPr>
                  <a:xfrm>
                    <a:off x="8064341" y="3031426"/>
                    <a:ext cx="184185" cy="135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4185" h="135190" extrusionOk="0">
                        <a:moveTo>
                          <a:pt x="118396" y="95"/>
                        </a:moveTo>
                        <a:cubicBezTo>
                          <a:pt x="131254" y="0"/>
                          <a:pt x="137160" y="4667"/>
                          <a:pt x="139446" y="10478"/>
                        </a:cubicBezTo>
                        <a:cubicBezTo>
                          <a:pt x="142970" y="19431"/>
                          <a:pt x="152591" y="24384"/>
                          <a:pt x="161925" y="22955"/>
                        </a:cubicBezTo>
                        <a:cubicBezTo>
                          <a:pt x="171069" y="21527"/>
                          <a:pt x="179927" y="24003"/>
                          <a:pt x="183166" y="36862"/>
                        </a:cubicBezTo>
                        <a:cubicBezTo>
                          <a:pt x="186500" y="50387"/>
                          <a:pt x="181166" y="59627"/>
                          <a:pt x="174308" y="65723"/>
                        </a:cubicBezTo>
                        <a:cubicBezTo>
                          <a:pt x="167354" y="71914"/>
                          <a:pt x="165163" y="82010"/>
                          <a:pt x="168783" y="90678"/>
                        </a:cubicBezTo>
                        <a:cubicBezTo>
                          <a:pt x="172688" y="100108"/>
                          <a:pt x="169640" y="112871"/>
                          <a:pt x="140684" y="125635"/>
                        </a:cubicBezTo>
                        <a:cubicBezTo>
                          <a:pt x="84392" y="150590"/>
                          <a:pt x="0" y="118777"/>
                          <a:pt x="0" y="118777"/>
                        </a:cubicBezTo>
                        <a:cubicBezTo>
                          <a:pt x="0" y="118777"/>
                          <a:pt x="73628" y="476"/>
                          <a:pt x="118396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08" name="Google Shape;608;p9"/>
                  <p:cNvSpPr/>
                  <p:nvPr/>
                </p:nvSpPr>
                <p:spPr>
                  <a:xfrm>
                    <a:off x="7880155" y="3031426"/>
                    <a:ext cx="184185" cy="135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4185" h="135190" extrusionOk="0">
                        <a:moveTo>
                          <a:pt x="65790" y="95"/>
                        </a:moveTo>
                        <a:cubicBezTo>
                          <a:pt x="52931" y="0"/>
                          <a:pt x="47025" y="4667"/>
                          <a:pt x="44739" y="10478"/>
                        </a:cubicBezTo>
                        <a:cubicBezTo>
                          <a:pt x="41215" y="19431"/>
                          <a:pt x="31595" y="24384"/>
                          <a:pt x="22260" y="22955"/>
                        </a:cubicBezTo>
                        <a:cubicBezTo>
                          <a:pt x="13116" y="21527"/>
                          <a:pt x="4258" y="24003"/>
                          <a:pt x="1020" y="36862"/>
                        </a:cubicBezTo>
                        <a:cubicBezTo>
                          <a:pt x="-2314" y="50387"/>
                          <a:pt x="3020" y="59627"/>
                          <a:pt x="9878" y="65723"/>
                        </a:cubicBezTo>
                        <a:cubicBezTo>
                          <a:pt x="16831" y="71914"/>
                          <a:pt x="19022" y="82010"/>
                          <a:pt x="15402" y="90678"/>
                        </a:cubicBezTo>
                        <a:cubicBezTo>
                          <a:pt x="11497" y="100108"/>
                          <a:pt x="14545" y="112871"/>
                          <a:pt x="43501" y="125635"/>
                        </a:cubicBezTo>
                        <a:cubicBezTo>
                          <a:pt x="99794" y="150590"/>
                          <a:pt x="184185" y="118777"/>
                          <a:pt x="184185" y="118777"/>
                        </a:cubicBezTo>
                        <a:cubicBezTo>
                          <a:pt x="184185" y="118777"/>
                          <a:pt x="110557" y="476"/>
                          <a:pt x="65790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09" name="Google Shape;609;p9"/>
                  <p:cNvSpPr/>
                  <p:nvPr/>
                </p:nvSpPr>
                <p:spPr>
                  <a:xfrm>
                    <a:off x="7884985" y="3062573"/>
                    <a:ext cx="162305" cy="876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2305" h="87629" extrusionOk="0">
                        <a:moveTo>
                          <a:pt x="162306" y="87630"/>
                        </a:moveTo>
                        <a:cubicBezTo>
                          <a:pt x="106966" y="60865"/>
                          <a:pt x="52768" y="31623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10" name="Google Shape;610;p9"/>
                  <p:cNvSpPr/>
                  <p:nvPr/>
                </p:nvSpPr>
                <p:spPr>
                  <a:xfrm>
                    <a:off x="8078342" y="3069336"/>
                    <a:ext cx="169068" cy="8096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9068" h="80962" extrusionOk="0">
                        <a:moveTo>
                          <a:pt x="169069" y="0"/>
                        </a:moveTo>
                        <a:cubicBezTo>
                          <a:pt x="113824" y="29337"/>
                          <a:pt x="57436" y="56388"/>
                          <a:pt x="0" y="80963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11" name="Google Shape;611;p9"/>
                  <p:cNvSpPr/>
                  <p:nvPr/>
                </p:nvSpPr>
                <p:spPr>
                  <a:xfrm>
                    <a:off x="8037465" y="3131237"/>
                    <a:ext cx="56740" cy="581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740" h="58148" extrusionOk="0">
                        <a:moveTo>
                          <a:pt x="53165" y="42969"/>
                        </a:moveTo>
                        <a:cubicBezTo>
                          <a:pt x="56308" y="37254"/>
                          <a:pt x="57451" y="30301"/>
                          <a:pt x="56308" y="23824"/>
                        </a:cubicBezTo>
                        <a:cubicBezTo>
                          <a:pt x="54117" y="11441"/>
                          <a:pt x="43163" y="1154"/>
                          <a:pt x="30781" y="106"/>
                        </a:cubicBezTo>
                        <a:cubicBezTo>
                          <a:pt x="18398" y="-1037"/>
                          <a:pt x="5825" y="7155"/>
                          <a:pt x="1634" y="18966"/>
                        </a:cubicBezTo>
                        <a:cubicBezTo>
                          <a:pt x="-1794" y="28491"/>
                          <a:pt x="396" y="39730"/>
                          <a:pt x="6111" y="47922"/>
                        </a:cubicBezTo>
                        <a:cubicBezTo>
                          <a:pt x="17732" y="64495"/>
                          <a:pt x="44116" y="59542"/>
                          <a:pt x="53165" y="42969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12" name="Google Shape;612;p9"/>
                  <p:cNvSpPr/>
                  <p:nvPr/>
                </p:nvSpPr>
                <p:spPr>
                  <a:xfrm>
                    <a:off x="8064246" y="3148182"/>
                    <a:ext cx="173419" cy="135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3419" h="135633" extrusionOk="0">
                        <a:moveTo>
                          <a:pt x="162687" y="35930"/>
                        </a:moveTo>
                        <a:cubicBezTo>
                          <a:pt x="169831" y="46788"/>
                          <a:pt x="169164" y="54408"/>
                          <a:pt x="165640" y="59552"/>
                        </a:cubicBezTo>
                        <a:cubicBezTo>
                          <a:pt x="160210" y="67458"/>
                          <a:pt x="161353" y="78316"/>
                          <a:pt x="167640" y="85460"/>
                        </a:cubicBezTo>
                        <a:cubicBezTo>
                          <a:pt x="173831" y="92413"/>
                          <a:pt x="176689" y="101367"/>
                          <a:pt x="167735" y="111082"/>
                        </a:cubicBezTo>
                        <a:cubicBezTo>
                          <a:pt x="158401" y="121274"/>
                          <a:pt x="147828" y="121845"/>
                          <a:pt x="139065" y="119274"/>
                        </a:cubicBezTo>
                        <a:cubicBezTo>
                          <a:pt x="130111" y="116702"/>
                          <a:pt x="120682" y="120417"/>
                          <a:pt x="115443" y="128227"/>
                        </a:cubicBezTo>
                        <a:cubicBezTo>
                          <a:pt x="109823" y="136704"/>
                          <a:pt x="97631" y="141086"/>
                          <a:pt x="71247" y="123465"/>
                        </a:cubicBezTo>
                        <a:cubicBezTo>
                          <a:pt x="19907" y="89270"/>
                          <a:pt x="0" y="21"/>
                          <a:pt x="0" y="21"/>
                        </a:cubicBezTo>
                        <a:cubicBezTo>
                          <a:pt x="0" y="21"/>
                          <a:pt x="137826" y="-2075"/>
                          <a:pt x="162592" y="3583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13" name="Google Shape;613;p9"/>
                  <p:cNvSpPr/>
                  <p:nvPr/>
                </p:nvSpPr>
                <p:spPr>
                  <a:xfrm>
                    <a:off x="7891016" y="3148182"/>
                    <a:ext cx="173420" cy="135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3420" h="135633" extrusionOk="0">
                        <a:moveTo>
                          <a:pt x="10733" y="35930"/>
                        </a:moveTo>
                        <a:cubicBezTo>
                          <a:pt x="3589" y="46788"/>
                          <a:pt x="4256" y="54408"/>
                          <a:pt x="7780" y="59552"/>
                        </a:cubicBezTo>
                        <a:cubicBezTo>
                          <a:pt x="13209" y="67458"/>
                          <a:pt x="12067" y="78316"/>
                          <a:pt x="5780" y="85460"/>
                        </a:cubicBezTo>
                        <a:cubicBezTo>
                          <a:pt x="-411" y="92413"/>
                          <a:pt x="-3269" y="101367"/>
                          <a:pt x="5685" y="111082"/>
                        </a:cubicBezTo>
                        <a:cubicBezTo>
                          <a:pt x="15019" y="121274"/>
                          <a:pt x="25592" y="121845"/>
                          <a:pt x="34355" y="119274"/>
                        </a:cubicBezTo>
                        <a:cubicBezTo>
                          <a:pt x="43309" y="116702"/>
                          <a:pt x="52738" y="120417"/>
                          <a:pt x="57977" y="128227"/>
                        </a:cubicBezTo>
                        <a:cubicBezTo>
                          <a:pt x="63597" y="136704"/>
                          <a:pt x="75789" y="141086"/>
                          <a:pt x="102173" y="123465"/>
                        </a:cubicBezTo>
                        <a:cubicBezTo>
                          <a:pt x="153513" y="89270"/>
                          <a:pt x="173420" y="21"/>
                          <a:pt x="173420" y="21"/>
                        </a:cubicBezTo>
                        <a:cubicBezTo>
                          <a:pt x="173420" y="21"/>
                          <a:pt x="35593" y="-2075"/>
                          <a:pt x="10828" y="3583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14" name="Google Shape;614;p9"/>
                  <p:cNvSpPr/>
                  <p:nvPr/>
                </p:nvSpPr>
                <p:spPr>
                  <a:xfrm>
                    <a:off x="7997242" y="3148393"/>
                    <a:ext cx="125023" cy="203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023" h="203591" extrusionOk="0">
                        <a:moveTo>
                          <a:pt x="2329" y="156591"/>
                        </a:moveTo>
                        <a:cubicBezTo>
                          <a:pt x="7186" y="168688"/>
                          <a:pt x="13663" y="172403"/>
                          <a:pt x="19855" y="172403"/>
                        </a:cubicBezTo>
                        <a:cubicBezTo>
                          <a:pt x="29284" y="172307"/>
                          <a:pt x="37571" y="179356"/>
                          <a:pt x="39762" y="188690"/>
                        </a:cubicBezTo>
                        <a:cubicBezTo>
                          <a:pt x="41953" y="197834"/>
                          <a:pt x="47667" y="205264"/>
                          <a:pt x="60622" y="203264"/>
                        </a:cubicBezTo>
                        <a:cubicBezTo>
                          <a:pt x="74147" y="201168"/>
                          <a:pt x="80529" y="192596"/>
                          <a:pt x="83482" y="183833"/>
                        </a:cubicBezTo>
                        <a:cubicBezTo>
                          <a:pt x="86434" y="174879"/>
                          <a:pt x="94721" y="169069"/>
                          <a:pt x="104056" y="169069"/>
                        </a:cubicBezTo>
                        <a:cubicBezTo>
                          <a:pt x="114057" y="169069"/>
                          <a:pt x="124534" y="161354"/>
                          <a:pt x="125011" y="129350"/>
                        </a:cubicBezTo>
                        <a:cubicBezTo>
                          <a:pt x="126058" y="66961"/>
                          <a:pt x="64813" y="0"/>
                          <a:pt x="64813" y="0"/>
                        </a:cubicBezTo>
                        <a:cubicBezTo>
                          <a:pt x="64813" y="0"/>
                          <a:pt x="-14435" y="114491"/>
                          <a:pt x="2329" y="15668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15" name="Google Shape;615;p9"/>
                  <p:cNvSpPr/>
                  <p:nvPr/>
                </p:nvSpPr>
                <p:spPr>
                  <a:xfrm>
                    <a:off x="8057273" y="3165729"/>
                    <a:ext cx="15069" cy="18430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69" h="184308" extrusionOk="0">
                        <a:moveTo>
                          <a:pt x="1734" y="184309"/>
                        </a:moveTo>
                        <a:cubicBezTo>
                          <a:pt x="-2838" y="122682"/>
                          <a:pt x="1639" y="60293"/>
                          <a:pt x="15069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16" name="Google Shape;616;p9"/>
                  <p:cNvSpPr/>
                  <p:nvPr/>
                </p:nvSpPr>
                <p:spPr>
                  <a:xfrm>
                    <a:off x="8076342" y="3167062"/>
                    <a:ext cx="154971" cy="927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4971" h="92773" extrusionOk="0">
                        <a:moveTo>
                          <a:pt x="154972" y="92774"/>
                        </a:moveTo>
                        <a:cubicBezTo>
                          <a:pt x="100298" y="67437"/>
                          <a:pt x="48292" y="36290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17" name="Google Shape;617;p9"/>
                  <p:cNvSpPr/>
                  <p:nvPr/>
                </p:nvSpPr>
                <p:spPr>
                  <a:xfrm>
                    <a:off x="7892605" y="3169062"/>
                    <a:ext cx="158496" cy="818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8496" h="81819" extrusionOk="0">
                        <a:moveTo>
                          <a:pt x="158496" y="0"/>
                        </a:moveTo>
                        <a:cubicBezTo>
                          <a:pt x="109919" y="34766"/>
                          <a:pt x="56388" y="62484"/>
                          <a:pt x="0" y="8182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618" name="Google Shape;618;p9"/>
              <p:cNvGrpSpPr/>
              <p:nvPr/>
            </p:nvGrpSpPr>
            <p:grpSpPr>
              <a:xfrm rot="10800000">
                <a:off x="7301224" y="3219000"/>
                <a:ext cx="1723561" cy="1800836"/>
                <a:chOff x="1123" y="-7"/>
                <a:chExt cx="2187260" cy="2285324"/>
              </a:xfrm>
            </p:grpSpPr>
            <p:grpSp>
              <p:nvGrpSpPr>
                <p:cNvPr id="619" name="Google Shape;619;p9"/>
                <p:cNvGrpSpPr/>
                <p:nvPr/>
              </p:nvGrpSpPr>
              <p:grpSpPr>
                <a:xfrm flipH="1">
                  <a:off x="142526" y="1819965"/>
                  <a:ext cx="350137" cy="387862"/>
                  <a:chOff x="7880155" y="2962994"/>
                  <a:chExt cx="368371" cy="388990"/>
                </a:xfrm>
              </p:grpSpPr>
              <p:sp>
                <p:nvSpPr>
                  <p:cNvPr id="620" name="Google Shape;620;p9"/>
                  <p:cNvSpPr/>
                  <p:nvPr/>
                </p:nvSpPr>
                <p:spPr>
                  <a:xfrm>
                    <a:off x="7892605" y="3169062"/>
                    <a:ext cx="158496" cy="818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8496" h="81819" extrusionOk="0">
                        <a:moveTo>
                          <a:pt x="158496" y="0"/>
                        </a:moveTo>
                        <a:cubicBezTo>
                          <a:pt x="109919" y="34766"/>
                          <a:pt x="56388" y="62484"/>
                          <a:pt x="0" y="8182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21" name="Google Shape;621;p9"/>
                  <p:cNvSpPr/>
                  <p:nvPr/>
                </p:nvSpPr>
                <p:spPr>
                  <a:xfrm>
                    <a:off x="8076342" y="3167062"/>
                    <a:ext cx="154971" cy="927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4971" h="92773" extrusionOk="0">
                        <a:moveTo>
                          <a:pt x="154972" y="92774"/>
                        </a:moveTo>
                        <a:cubicBezTo>
                          <a:pt x="100298" y="67437"/>
                          <a:pt x="48292" y="36290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22" name="Google Shape;622;p9"/>
                  <p:cNvSpPr/>
                  <p:nvPr/>
                </p:nvSpPr>
                <p:spPr>
                  <a:xfrm>
                    <a:off x="8057273" y="3165729"/>
                    <a:ext cx="15069" cy="18430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69" h="184308" extrusionOk="0">
                        <a:moveTo>
                          <a:pt x="1734" y="184309"/>
                        </a:moveTo>
                        <a:cubicBezTo>
                          <a:pt x="-2838" y="122682"/>
                          <a:pt x="1639" y="60293"/>
                          <a:pt x="15069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23" name="Google Shape;623;p9"/>
                  <p:cNvSpPr/>
                  <p:nvPr/>
                </p:nvSpPr>
                <p:spPr>
                  <a:xfrm>
                    <a:off x="7997242" y="3148393"/>
                    <a:ext cx="125023" cy="203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023" h="203591" extrusionOk="0">
                        <a:moveTo>
                          <a:pt x="2329" y="156591"/>
                        </a:moveTo>
                        <a:cubicBezTo>
                          <a:pt x="7186" y="168688"/>
                          <a:pt x="13663" y="172403"/>
                          <a:pt x="19855" y="172403"/>
                        </a:cubicBezTo>
                        <a:cubicBezTo>
                          <a:pt x="29284" y="172307"/>
                          <a:pt x="37571" y="179356"/>
                          <a:pt x="39762" y="188690"/>
                        </a:cubicBezTo>
                        <a:cubicBezTo>
                          <a:pt x="41953" y="197834"/>
                          <a:pt x="47667" y="205264"/>
                          <a:pt x="60622" y="203264"/>
                        </a:cubicBezTo>
                        <a:cubicBezTo>
                          <a:pt x="74147" y="201168"/>
                          <a:pt x="80529" y="192596"/>
                          <a:pt x="83482" y="183833"/>
                        </a:cubicBezTo>
                        <a:cubicBezTo>
                          <a:pt x="86434" y="174879"/>
                          <a:pt x="94721" y="169069"/>
                          <a:pt x="104056" y="169069"/>
                        </a:cubicBezTo>
                        <a:cubicBezTo>
                          <a:pt x="114057" y="169069"/>
                          <a:pt x="124534" y="161354"/>
                          <a:pt x="125011" y="129350"/>
                        </a:cubicBezTo>
                        <a:cubicBezTo>
                          <a:pt x="126058" y="66961"/>
                          <a:pt x="64813" y="0"/>
                          <a:pt x="64813" y="0"/>
                        </a:cubicBezTo>
                        <a:cubicBezTo>
                          <a:pt x="64813" y="0"/>
                          <a:pt x="-14435" y="114491"/>
                          <a:pt x="2329" y="15668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24" name="Google Shape;624;p9"/>
                  <p:cNvSpPr/>
                  <p:nvPr/>
                </p:nvSpPr>
                <p:spPr>
                  <a:xfrm>
                    <a:off x="7891016" y="3148182"/>
                    <a:ext cx="173420" cy="135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3420" h="135633" extrusionOk="0">
                        <a:moveTo>
                          <a:pt x="10733" y="35930"/>
                        </a:moveTo>
                        <a:cubicBezTo>
                          <a:pt x="3589" y="46788"/>
                          <a:pt x="4256" y="54408"/>
                          <a:pt x="7780" y="59552"/>
                        </a:cubicBezTo>
                        <a:cubicBezTo>
                          <a:pt x="13209" y="67458"/>
                          <a:pt x="12067" y="78316"/>
                          <a:pt x="5780" y="85460"/>
                        </a:cubicBezTo>
                        <a:cubicBezTo>
                          <a:pt x="-411" y="92413"/>
                          <a:pt x="-3269" y="101367"/>
                          <a:pt x="5685" y="111082"/>
                        </a:cubicBezTo>
                        <a:cubicBezTo>
                          <a:pt x="15019" y="121274"/>
                          <a:pt x="25592" y="121845"/>
                          <a:pt x="34355" y="119274"/>
                        </a:cubicBezTo>
                        <a:cubicBezTo>
                          <a:pt x="43309" y="116702"/>
                          <a:pt x="52738" y="120417"/>
                          <a:pt x="57977" y="128227"/>
                        </a:cubicBezTo>
                        <a:cubicBezTo>
                          <a:pt x="63597" y="136704"/>
                          <a:pt x="75789" y="141086"/>
                          <a:pt x="102173" y="123465"/>
                        </a:cubicBezTo>
                        <a:cubicBezTo>
                          <a:pt x="153513" y="89270"/>
                          <a:pt x="173420" y="21"/>
                          <a:pt x="173420" y="21"/>
                        </a:cubicBezTo>
                        <a:cubicBezTo>
                          <a:pt x="173420" y="21"/>
                          <a:pt x="35593" y="-2075"/>
                          <a:pt x="10828" y="3583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25" name="Google Shape;625;p9"/>
                  <p:cNvSpPr/>
                  <p:nvPr/>
                </p:nvSpPr>
                <p:spPr>
                  <a:xfrm>
                    <a:off x="8064246" y="3148182"/>
                    <a:ext cx="173419" cy="135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3419" h="135633" extrusionOk="0">
                        <a:moveTo>
                          <a:pt x="162687" y="35930"/>
                        </a:moveTo>
                        <a:cubicBezTo>
                          <a:pt x="169831" y="46788"/>
                          <a:pt x="169164" y="54408"/>
                          <a:pt x="165640" y="59552"/>
                        </a:cubicBezTo>
                        <a:cubicBezTo>
                          <a:pt x="160210" y="67458"/>
                          <a:pt x="161353" y="78316"/>
                          <a:pt x="167640" y="85460"/>
                        </a:cubicBezTo>
                        <a:cubicBezTo>
                          <a:pt x="173831" y="92413"/>
                          <a:pt x="176689" y="101367"/>
                          <a:pt x="167735" y="111082"/>
                        </a:cubicBezTo>
                        <a:cubicBezTo>
                          <a:pt x="158401" y="121274"/>
                          <a:pt x="147828" y="121845"/>
                          <a:pt x="139065" y="119274"/>
                        </a:cubicBezTo>
                        <a:cubicBezTo>
                          <a:pt x="130111" y="116702"/>
                          <a:pt x="120682" y="120417"/>
                          <a:pt x="115443" y="128227"/>
                        </a:cubicBezTo>
                        <a:cubicBezTo>
                          <a:pt x="109823" y="136704"/>
                          <a:pt x="97631" y="141086"/>
                          <a:pt x="71247" y="123465"/>
                        </a:cubicBezTo>
                        <a:cubicBezTo>
                          <a:pt x="19907" y="89270"/>
                          <a:pt x="0" y="21"/>
                          <a:pt x="0" y="21"/>
                        </a:cubicBezTo>
                        <a:cubicBezTo>
                          <a:pt x="0" y="21"/>
                          <a:pt x="137826" y="-2075"/>
                          <a:pt x="162592" y="3583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26" name="Google Shape;626;p9"/>
                  <p:cNvSpPr/>
                  <p:nvPr/>
                </p:nvSpPr>
                <p:spPr>
                  <a:xfrm>
                    <a:off x="8037465" y="3131237"/>
                    <a:ext cx="56740" cy="581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740" h="58148" extrusionOk="0">
                        <a:moveTo>
                          <a:pt x="53165" y="42969"/>
                        </a:moveTo>
                        <a:cubicBezTo>
                          <a:pt x="56308" y="37254"/>
                          <a:pt x="57451" y="30301"/>
                          <a:pt x="56308" y="23824"/>
                        </a:cubicBezTo>
                        <a:cubicBezTo>
                          <a:pt x="54117" y="11441"/>
                          <a:pt x="43163" y="1154"/>
                          <a:pt x="30781" y="106"/>
                        </a:cubicBezTo>
                        <a:cubicBezTo>
                          <a:pt x="18398" y="-1037"/>
                          <a:pt x="5825" y="7155"/>
                          <a:pt x="1634" y="18966"/>
                        </a:cubicBezTo>
                        <a:cubicBezTo>
                          <a:pt x="-1794" y="28491"/>
                          <a:pt x="396" y="39730"/>
                          <a:pt x="6111" y="47922"/>
                        </a:cubicBezTo>
                        <a:cubicBezTo>
                          <a:pt x="17732" y="64495"/>
                          <a:pt x="44116" y="59542"/>
                          <a:pt x="53165" y="42969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27" name="Google Shape;627;p9"/>
                  <p:cNvSpPr/>
                  <p:nvPr/>
                </p:nvSpPr>
                <p:spPr>
                  <a:xfrm>
                    <a:off x="8078342" y="3069336"/>
                    <a:ext cx="169068" cy="8096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9068" h="80962" extrusionOk="0">
                        <a:moveTo>
                          <a:pt x="169069" y="0"/>
                        </a:moveTo>
                        <a:cubicBezTo>
                          <a:pt x="113824" y="29337"/>
                          <a:pt x="57436" y="56388"/>
                          <a:pt x="0" y="80963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28" name="Google Shape;628;p9"/>
                  <p:cNvSpPr/>
                  <p:nvPr/>
                </p:nvSpPr>
                <p:spPr>
                  <a:xfrm>
                    <a:off x="7884985" y="3062573"/>
                    <a:ext cx="162305" cy="876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2305" h="87629" extrusionOk="0">
                        <a:moveTo>
                          <a:pt x="162306" y="87630"/>
                        </a:moveTo>
                        <a:cubicBezTo>
                          <a:pt x="106966" y="60865"/>
                          <a:pt x="52768" y="31623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29" name="Google Shape;629;p9"/>
                  <p:cNvSpPr/>
                  <p:nvPr/>
                </p:nvSpPr>
                <p:spPr>
                  <a:xfrm>
                    <a:off x="7880155" y="3031426"/>
                    <a:ext cx="184185" cy="135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4185" h="135190" extrusionOk="0">
                        <a:moveTo>
                          <a:pt x="65790" y="95"/>
                        </a:moveTo>
                        <a:cubicBezTo>
                          <a:pt x="52931" y="0"/>
                          <a:pt x="47025" y="4667"/>
                          <a:pt x="44739" y="10478"/>
                        </a:cubicBezTo>
                        <a:cubicBezTo>
                          <a:pt x="41215" y="19431"/>
                          <a:pt x="31595" y="24384"/>
                          <a:pt x="22260" y="22955"/>
                        </a:cubicBezTo>
                        <a:cubicBezTo>
                          <a:pt x="13116" y="21527"/>
                          <a:pt x="4258" y="24003"/>
                          <a:pt x="1020" y="36862"/>
                        </a:cubicBezTo>
                        <a:cubicBezTo>
                          <a:pt x="-2314" y="50387"/>
                          <a:pt x="3020" y="59627"/>
                          <a:pt x="9878" y="65723"/>
                        </a:cubicBezTo>
                        <a:cubicBezTo>
                          <a:pt x="16831" y="71914"/>
                          <a:pt x="19022" y="82010"/>
                          <a:pt x="15402" y="90678"/>
                        </a:cubicBezTo>
                        <a:cubicBezTo>
                          <a:pt x="11497" y="100108"/>
                          <a:pt x="14545" y="112871"/>
                          <a:pt x="43501" y="125635"/>
                        </a:cubicBezTo>
                        <a:cubicBezTo>
                          <a:pt x="99794" y="150590"/>
                          <a:pt x="184185" y="118777"/>
                          <a:pt x="184185" y="118777"/>
                        </a:cubicBezTo>
                        <a:cubicBezTo>
                          <a:pt x="184185" y="118777"/>
                          <a:pt x="110557" y="476"/>
                          <a:pt x="65790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30" name="Google Shape;630;p9"/>
                  <p:cNvSpPr/>
                  <p:nvPr/>
                </p:nvSpPr>
                <p:spPr>
                  <a:xfrm>
                    <a:off x="8064341" y="3031426"/>
                    <a:ext cx="184185" cy="135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4185" h="135190" extrusionOk="0">
                        <a:moveTo>
                          <a:pt x="118396" y="95"/>
                        </a:moveTo>
                        <a:cubicBezTo>
                          <a:pt x="131254" y="0"/>
                          <a:pt x="137160" y="4667"/>
                          <a:pt x="139446" y="10478"/>
                        </a:cubicBezTo>
                        <a:cubicBezTo>
                          <a:pt x="142970" y="19431"/>
                          <a:pt x="152591" y="24384"/>
                          <a:pt x="161925" y="22955"/>
                        </a:cubicBezTo>
                        <a:cubicBezTo>
                          <a:pt x="171069" y="21527"/>
                          <a:pt x="179927" y="24003"/>
                          <a:pt x="183166" y="36862"/>
                        </a:cubicBezTo>
                        <a:cubicBezTo>
                          <a:pt x="186500" y="50387"/>
                          <a:pt x="181166" y="59627"/>
                          <a:pt x="174308" y="65723"/>
                        </a:cubicBezTo>
                        <a:cubicBezTo>
                          <a:pt x="167354" y="71914"/>
                          <a:pt x="165163" y="82010"/>
                          <a:pt x="168783" y="90678"/>
                        </a:cubicBezTo>
                        <a:cubicBezTo>
                          <a:pt x="172688" y="100108"/>
                          <a:pt x="169640" y="112871"/>
                          <a:pt x="140684" y="125635"/>
                        </a:cubicBezTo>
                        <a:cubicBezTo>
                          <a:pt x="84392" y="150590"/>
                          <a:pt x="0" y="118777"/>
                          <a:pt x="0" y="118777"/>
                        </a:cubicBezTo>
                        <a:cubicBezTo>
                          <a:pt x="0" y="118777"/>
                          <a:pt x="73628" y="476"/>
                          <a:pt x="118396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31" name="Google Shape;631;p9"/>
                  <p:cNvSpPr/>
                  <p:nvPr/>
                </p:nvSpPr>
                <p:spPr>
                  <a:xfrm>
                    <a:off x="8064778" y="2963703"/>
                    <a:ext cx="15755" cy="18173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755" h="181737" extrusionOk="0">
                        <a:moveTo>
                          <a:pt x="230" y="181737"/>
                        </a:moveTo>
                        <a:cubicBezTo>
                          <a:pt x="-1199" y="120872"/>
                          <a:pt x="4040" y="59722"/>
                          <a:pt x="15756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32" name="Google Shape;632;p9"/>
                  <p:cNvSpPr/>
                  <p:nvPr/>
                </p:nvSpPr>
                <p:spPr>
                  <a:xfrm>
                    <a:off x="8010416" y="2962994"/>
                    <a:ext cx="125023" cy="203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023" h="203591" extrusionOk="0">
                        <a:moveTo>
                          <a:pt x="122695" y="47001"/>
                        </a:moveTo>
                        <a:cubicBezTo>
                          <a:pt x="117837" y="34904"/>
                          <a:pt x="111361" y="31189"/>
                          <a:pt x="105169" y="31189"/>
                        </a:cubicBezTo>
                        <a:cubicBezTo>
                          <a:pt x="95740" y="31284"/>
                          <a:pt x="87453" y="24236"/>
                          <a:pt x="85262" y="14901"/>
                        </a:cubicBezTo>
                        <a:cubicBezTo>
                          <a:pt x="83071" y="5757"/>
                          <a:pt x="77356" y="-1672"/>
                          <a:pt x="64402" y="328"/>
                        </a:cubicBezTo>
                        <a:cubicBezTo>
                          <a:pt x="50877" y="2424"/>
                          <a:pt x="44495" y="10996"/>
                          <a:pt x="41542" y="19759"/>
                        </a:cubicBezTo>
                        <a:cubicBezTo>
                          <a:pt x="38590" y="28713"/>
                          <a:pt x="30303" y="34523"/>
                          <a:pt x="20968" y="34523"/>
                        </a:cubicBezTo>
                        <a:cubicBezTo>
                          <a:pt x="10967" y="34523"/>
                          <a:pt x="490" y="42238"/>
                          <a:pt x="13" y="74242"/>
                        </a:cubicBezTo>
                        <a:cubicBezTo>
                          <a:pt x="-1034" y="136631"/>
                          <a:pt x="60211" y="203592"/>
                          <a:pt x="60211" y="203592"/>
                        </a:cubicBezTo>
                        <a:cubicBezTo>
                          <a:pt x="60211" y="203592"/>
                          <a:pt x="139459" y="89101"/>
                          <a:pt x="122695" y="4690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33" name="Google Shape;633;p9"/>
                <p:cNvGrpSpPr/>
                <p:nvPr/>
              </p:nvGrpSpPr>
              <p:grpSpPr>
                <a:xfrm flipH="1">
                  <a:off x="1805178" y="456225"/>
                  <a:ext cx="299913" cy="325529"/>
                  <a:chOff x="6183755" y="1595288"/>
                  <a:chExt cx="315532" cy="326476"/>
                </a:xfrm>
              </p:grpSpPr>
              <p:sp>
                <p:nvSpPr>
                  <p:cNvPr id="634" name="Google Shape;634;p9"/>
                  <p:cNvSpPr/>
                  <p:nvPr/>
                </p:nvSpPr>
                <p:spPr>
                  <a:xfrm>
                    <a:off x="6332410" y="1832038"/>
                    <a:ext cx="13952" cy="768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952" h="76866" extrusionOk="0">
                        <a:moveTo>
                          <a:pt x="6858" y="76867"/>
                        </a:moveTo>
                        <a:cubicBezTo>
                          <a:pt x="18574" y="51911"/>
                          <a:pt x="15430" y="22765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35" name="Google Shape;635;p9"/>
                  <p:cNvSpPr/>
                  <p:nvPr/>
                </p:nvSpPr>
                <p:spPr>
                  <a:xfrm>
                    <a:off x="6293548" y="1799272"/>
                    <a:ext cx="77727" cy="1111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727" h="111156" extrusionOk="0">
                        <a:moveTo>
                          <a:pt x="63151" y="16192"/>
                        </a:moveTo>
                        <a:cubicBezTo>
                          <a:pt x="63151" y="16192"/>
                          <a:pt x="84487" y="40767"/>
                          <a:pt x="75534" y="68390"/>
                        </a:cubicBezTo>
                        <a:cubicBezTo>
                          <a:pt x="66580" y="96012"/>
                          <a:pt x="45053" y="111157"/>
                          <a:pt x="45053" y="111157"/>
                        </a:cubicBezTo>
                        <a:cubicBezTo>
                          <a:pt x="45053" y="111157"/>
                          <a:pt x="51530" y="74867"/>
                          <a:pt x="25622" y="50482"/>
                        </a:cubicBezTo>
                        <a:cubicBezTo>
                          <a:pt x="-190" y="26098"/>
                          <a:pt x="0" y="0"/>
                          <a:pt x="0" y="0"/>
                        </a:cubicBezTo>
                        <a:lnTo>
                          <a:pt x="63151" y="16097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36" name="Google Shape;636;p9"/>
                  <p:cNvSpPr/>
                  <p:nvPr/>
                </p:nvSpPr>
                <p:spPr>
                  <a:xfrm>
                    <a:off x="6409277" y="1769840"/>
                    <a:ext cx="71818" cy="1861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1818" h="18613" extrusionOk="0">
                        <a:moveTo>
                          <a:pt x="71818" y="15526"/>
                        </a:moveTo>
                        <a:cubicBezTo>
                          <a:pt x="47339" y="22574"/>
                          <a:pt x="18574" y="17621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37" name="Google Shape;637;p9"/>
                  <p:cNvSpPr/>
                  <p:nvPr/>
                </p:nvSpPr>
                <p:spPr>
                  <a:xfrm>
                    <a:off x="6208680" y="1755266"/>
                    <a:ext cx="96255" cy="16649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6255" h="166497" extrusionOk="0">
                        <a:moveTo>
                          <a:pt x="89630" y="166497"/>
                        </a:moveTo>
                        <a:cubicBezTo>
                          <a:pt x="97060" y="154877"/>
                          <a:pt x="98012" y="140113"/>
                          <a:pt x="93631" y="126968"/>
                        </a:cubicBezTo>
                        <a:cubicBezTo>
                          <a:pt x="89249" y="113824"/>
                          <a:pt x="80582" y="102584"/>
                          <a:pt x="71057" y="92678"/>
                        </a:cubicBezTo>
                        <a:cubicBezTo>
                          <a:pt x="61532" y="82772"/>
                          <a:pt x="50959" y="73819"/>
                          <a:pt x="41624" y="63722"/>
                        </a:cubicBezTo>
                        <a:cubicBezTo>
                          <a:pt x="27337" y="48196"/>
                          <a:pt x="7525" y="19812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38" name="Google Shape;638;p9"/>
                  <p:cNvSpPr/>
                  <p:nvPr/>
                </p:nvSpPr>
                <p:spPr>
                  <a:xfrm>
                    <a:off x="6379464" y="1724120"/>
                    <a:ext cx="101631" cy="864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1631" h="86468" extrusionOk="0">
                        <a:moveTo>
                          <a:pt x="6477" y="65723"/>
                        </a:moveTo>
                        <a:cubicBezTo>
                          <a:pt x="6477" y="65723"/>
                          <a:pt x="27337" y="90773"/>
                          <a:pt x="55531" y="85820"/>
                        </a:cubicBezTo>
                        <a:cubicBezTo>
                          <a:pt x="83725" y="80867"/>
                          <a:pt x="101632" y="61341"/>
                          <a:pt x="101632" y="61341"/>
                        </a:cubicBezTo>
                        <a:cubicBezTo>
                          <a:pt x="101632" y="61341"/>
                          <a:pt x="65437" y="62579"/>
                          <a:pt x="45434" y="33052"/>
                        </a:cubicBezTo>
                        <a:cubicBezTo>
                          <a:pt x="25432" y="3524"/>
                          <a:pt x="0" y="0"/>
                          <a:pt x="0" y="0"/>
                        </a:cubicBezTo>
                        <a:lnTo>
                          <a:pt x="6477" y="65818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39" name="Google Shape;639;p9"/>
                  <p:cNvSpPr/>
                  <p:nvPr/>
                </p:nvSpPr>
                <p:spPr>
                  <a:xfrm>
                    <a:off x="6187821" y="1714500"/>
                    <a:ext cx="150679" cy="20726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679" h="207264" extrusionOk="0">
                        <a:moveTo>
                          <a:pt x="0" y="0"/>
                        </a:moveTo>
                        <a:cubicBezTo>
                          <a:pt x="0" y="0"/>
                          <a:pt x="-191" y="69913"/>
                          <a:pt x="65437" y="121539"/>
                        </a:cubicBezTo>
                        <a:cubicBezTo>
                          <a:pt x="131064" y="173165"/>
                          <a:pt x="110585" y="207264"/>
                          <a:pt x="110585" y="207264"/>
                        </a:cubicBezTo>
                        <a:cubicBezTo>
                          <a:pt x="110585" y="207264"/>
                          <a:pt x="185356" y="166211"/>
                          <a:pt x="130683" y="97346"/>
                        </a:cubicBezTo>
                        <a:cubicBezTo>
                          <a:pt x="76009" y="2848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40" name="Google Shape;640;p9"/>
                  <p:cNvSpPr/>
                  <p:nvPr/>
                </p:nvSpPr>
                <p:spPr>
                  <a:xfrm>
                    <a:off x="6184296" y="1677828"/>
                    <a:ext cx="225456" cy="1732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5456" h="173259" extrusionOk="0">
                        <a:moveTo>
                          <a:pt x="225457" y="173260"/>
                        </a:moveTo>
                        <a:cubicBezTo>
                          <a:pt x="178403" y="154877"/>
                          <a:pt x="133064" y="130492"/>
                          <a:pt x="89821" y="104203"/>
                        </a:cubicBezTo>
                        <a:cubicBezTo>
                          <a:pt x="69628" y="92011"/>
                          <a:pt x="49816" y="78772"/>
                          <a:pt x="33338" y="61817"/>
                        </a:cubicBezTo>
                        <a:cubicBezTo>
                          <a:pt x="16859" y="44863"/>
                          <a:pt x="3905" y="23527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41" name="Google Shape;641;p9"/>
                  <p:cNvSpPr/>
                  <p:nvPr/>
                </p:nvSpPr>
                <p:spPr>
                  <a:xfrm>
                    <a:off x="6354508" y="1635918"/>
                    <a:ext cx="144779" cy="1140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4779" h="114061" extrusionOk="0">
                        <a:moveTo>
                          <a:pt x="144780" y="108585"/>
                        </a:moveTo>
                        <a:cubicBezTo>
                          <a:pt x="129730" y="116110"/>
                          <a:pt x="111538" y="116110"/>
                          <a:pt x="97250" y="107156"/>
                        </a:cubicBezTo>
                        <a:cubicBezTo>
                          <a:pt x="82963" y="98203"/>
                          <a:pt x="72390" y="84296"/>
                          <a:pt x="63151" y="70009"/>
                        </a:cubicBezTo>
                        <a:cubicBezTo>
                          <a:pt x="53911" y="55721"/>
                          <a:pt x="45720" y="40672"/>
                          <a:pt x="34671" y="27813"/>
                        </a:cubicBezTo>
                        <a:cubicBezTo>
                          <a:pt x="24955" y="16478"/>
                          <a:pt x="13144" y="6953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42" name="Google Shape;642;p9"/>
                  <p:cNvSpPr/>
                  <p:nvPr/>
                </p:nvSpPr>
                <p:spPr>
                  <a:xfrm>
                    <a:off x="6310693" y="1607153"/>
                    <a:ext cx="188594" cy="170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8594" h="170539" extrusionOk="0">
                        <a:moveTo>
                          <a:pt x="0" y="0"/>
                        </a:moveTo>
                        <a:cubicBezTo>
                          <a:pt x="0" y="0"/>
                          <a:pt x="68294" y="8477"/>
                          <a:pt x="110490" y="81058"/>
                        </a:cubicBezTo>
                        <a:cubicBezTo>
                          <a:pt x="152781" y="153638"/>
                          <a:pt x="188595" y="137255"/>
                          <a:pt x="188595" y="137255"/>
                        </a:cubicBezTo>
                        <a:cubicBezTo>
                          <a:pt x="188595" y="137255"/>
                          <a:pt x="139160" y="207550"/>
                          <a:pt x="78676" y="143828"/>
                        </a:cubicBezTo>
                        <a:cubicBezTo>
                          <a:pt x="18193" y="80105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43" name="Google Shape;643;p9"/>
                  <p:cNvSpPr/>
                  <p:nvPr/>
                </p:nvSpPr>
                <p:spPr>
                  <a:xfrm>
                    <a:off x="6281832" y="1595818"/>
                    <a:ext cx="128016" cy="2550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016" h="255079" extrusionOk="0">
                        <a:moveTo>
                          <a:pt x="128016" y="255079"/>
                        </a:moveTo>
                        <a:cubicBezTo>
                          <a:pt x="127635" y="221266"/>
                          <a:pt x="119729" y="187738"/>
                          <a:pt x="107823" y="156210"/>
                        </a:cubicBezTo>
                        <a:cubicBezTo>
                          <a:pt x="95917" y="124682"/>
                          <a:pt x="79915" y="94774"/>
                          <a:pt x="62865" y="65627"/>
                        </a:cubicBezTo>
                        <a:cubicBezTo>
                          <a:pt x="55054" y="52197"/>
                          <a:pt x="46863" y="38957"/>
                          <a:pt x="36766" y="27242"/>
                        </a:cubicBezTo>
                        <a:cubicBezTo>
                          <a:pt x="26670" y="15526"/>
                          <a:pt x="14288" y="5524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44" name="Google Shape;644;p9"/>
                  <p:cNvSpPr/>
                  <p:nvPr/>
                </p:nvSpPr>
                <p:spPr>
                  <a:xfrm>
                    <a:off x="6183755" y="1595288"/>
                    <a:ext cx="227221" cy="2558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7221" h="255894" extrusionOk="0">
                        <a:moveTo>
                          <a:pt x="14067" y="40630"/>
                        </a:moveTo>
                        <a:cubicBezTo>
                          <a:pt x="19972" y="30438"/>
                          <a:pt x="28449" y="21961"/>
                          <a:pt x="38355" y="15770"/>
                        </a:cubicBezTo>
                        <a:cubicBezTo>
                          <a:pt x="62263" y="911"/>
                          <a:pt x="113317" y="-18616"/>
                          <a:pt x="167038" y="37391"/>
                        </a:cubicBezTo>
                        <a:cubicBezTo>
                          <a:pt x="240857" y="114353"/>
                          <a:pt x="225998" y="255895"/>
                          <a:pt x="225998" y="255895"/>
                        </a:cubicBezTo>
                        <a:cubicBezTo>
                          <a:pt x="225998" y="255895"/>
                          <a:pt x="93600" y="235702"/>
                          <a:pt x="34545" y="170456"/>
                        </a:cubicBezTo>
                        <a:cubicBezTo>
                          <a:pt x="-16604" y="113972"/>
                          <a:pt x="446" y="64252"/>
                          <a:pt x="14067" y="4072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45" name="Google Shape;645;p9"/>
                <p:cNvGrpSpPr/>
                <p:nvPr/>
              </p:nvGrpSpPr>
              <p:grpSpPr>
                <a:xfrm flipH="1">
                  <a:off x="9774" y="430827"/>
                  <a:ext cx="252956" cy="306479"/>
                  <a:chOff x="8122062" y="1569816"/>
                  <a:chExt cx="266129" cy="307370"/>
                </a:xfrm>
              </p:grpSpPr>
              <p:sp>
                <p:nvSpPr>
                  <p:cNvPr id="646" name="Google Shape;646;p9"/>
                  <p:cNvSpPr/>
                  <p:nvPr/>
                </p:nvSpPr>
                <p:spPr>
                  <a:xfrm>
                    <a:off x="8303704" y="1815179"/>
                    <a:ext cx="44386" cy="595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386" h="59531" extrusionOk="0">
                        <a:moveTo>
                          <a:pt x="44387" y="59531"/>
                        </a:moveTo>
                        <a:cubicBezTo>
                          <a:pt x="21241" y="48577"/>
                          <a:pt x="2762" y="25813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47" name="Google Shape;647;p9"/>
                  <p:cNvSpPr/>
                  <p:nvPr/>
                </p:nvSpPr>
                <p:spPr>
                  <a:xfrm>
                    <a:off x="8161400" y="1811369"/>
                    <a:ext cx="44291" cy="626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291" h="62674" extrusionOk="0">
                        <a:moveTo>
                          <a:pt x="0" y="62675"/>
                        </a:moveTo>
                        <a:cubicBezTo>
                          <a:pt x="24955" y="51530"/>
                          <a:pt x="41338" y="27432"/>
                          <a:pt x="44291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48" name="Google Shape;648;p9"/>
                  <p:cNvSpPr/>
                  <p:nvPr/>
                </p:nvSpPr>
                <p:spPr>
                  <a:xfrm>
                    <a:off x="8159781" y="1760696"/>
                    <a:ext cx="74866" cy="1142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4866" h="114232" extrusionOk="0">
                        <a:moveTo>
                          <a:pt x="74866" y="54197"/>
                        </a:moveTo>
                        <a:cubicBezTo>
                          <a:pt x="74866" y="54197"/>
                          <a:pt x="75247" y="86963"/>
                          <a:pt x="50673" y="101918"/>
                        </a:cubicBezTo>
                        <a:cubicBezTo>
                          <a:pt x="26098" y="116872"/>
                          <a:pt x="0" y="114014"/>
                          <a:pt x="0" y="114014"/>
                        </a:cubicBezTo>
                        <a:cubicBezTo>
                          <a:pt x="0" y="114014"/>
                          <a:pt x="28194" y="90869"/>
                          <a:pt x="24384" y="55245"/>
                        </a:cubicBezTo>
                        <a:cubicBezTo>
                          <a:pt x="20574" y="19622"/>
                          <a:pt x="37433" y="0"/>
                          <a:pt x="37433" y="0"/>
                        </a:cubicBezTo>
                        <a:lnTo>
                          <a:pt x="74866" y="54102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49" name="Google Shape;649;p9"/>
                  <p:cNvSpPr/>
                  <p:nvPr/>
                </p:nvSpPr>
                <p:spPr>
                  <a:xfrm>
                    <a:off x="8273319" y="1760696"/>
                    <a:ext cx="74866" cy="1142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4866" h="114232" extrusionOk="0">
                        <a:moveTo>
                          <a:pt x="0" y="54197"/>
                        </a:moveTo>
                        <a:cubicBezTo>
                          <a:pt x="0" y="54197"/>
                          <a:pt x="-381" y="86963"/>
                          <a:pt x="24194" y="101918"/>
                        </a:cubicBezTo>
                        <a:cubicBezTo>
                          <a:pt x="48768" y="116872"/>
                          <a:pt x="74867" y="114014"/>
                          <a:pt x="74867" y="114014"/>
                        </a:cubicBezTo>
                        <a:cubicBezTo>
                          <a:pt x="74867" y="114014"/>
                          <a:pt x="46673" y="90869"/>
                          <a:pt x="50483" y="55245"/>
                        </a:cubicBezTo>
                        <a:cubicBezTo>
                          <a:pt x="54293" y="19622"/>
                          <a:pt x="37434" y="0"/>
                          <a:pt x="37434" y="0"/>
                        </a:cubicBezTo>
                        <a:lnTo>
                          <a:pt x="0" y="54102"/>
                        </a:ln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50" name="Google Shape;650;p9"/>
                  <p:cNvSpPr/>
                  <p:nvPr/>
                </p:nvSpPr>
                <p:spPr>
                  <a:xfrm>
                    <a:off x="8348472" y="1677447"/>
                    <a:ext cx="39719" cy="1784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719" h="178403" extrusionOk="0">
                        <a:moveTo>
                          <a:pt x="39719" y="178403"/>
                        </a:moveTo>
                        <a:cubicBezTo>
                          <a:pt x="23431" y="174117"/>
                          <a:pt x="9715" y="162020"/>
                          <a:pt x="4667" y="145733"/>
                        </a:cubicBezTo>
                        <a:cubicBezTo>
                          <a:pt x="-381" y="129445"/>
                          <a:pt x="476" y="111919"/>
                          <a:pt x="2762" y="94964"/>
                        </a:cubicBezTo>
                        <a:cubicBezTo>
                          <a:pt x="4953" y="78010"/>
                          <a:pt x="8477" y="61246"/>
                          <a:pt x="8382" y="44101"/>
                        </a:cubicBezTo>
                        <a:cubicBezTo>
                          <a:pt x="8382" y="29051"/>
                          <a:pt x="5429" y="14002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51" name="Google Shape;651;p9"/>
                  <p:cNvSpPr/>
                  <p:nvPr/>
                </p:nvSpPr>
                <p:spPr>
                  <a:xfrm>
                    <a:off x="8122062" y="1671066"/>
                    <a:ext cx="39242" cy="1855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242" h="185546" extrusionOk="0">
                        <a:moveTo>
                          <a:pt x="0" y="185547"/>
                        </a:moveTo>
                        <a:cubicBezTo>
                          <a:pt x="13145" y="181737"/>
                          <a:pt x="23336" y="171164"/>
                          <a:pt x="28480" y="158305"/>
                        </a:cubicBezTo>
                        <a:cubicBezTo>
                          <a:pt x="33623" y="145447"/>
                          <a:pt x="34290" y="131159"/>
                          <a:pt x="33433" y="117348"/>
                        </a:cubicBezTo>
                        <a:cubicBezTo>
                          <a:pt x="32576" y="103537"/>
                          <a:pt x="30385" y="89725"/>
                          <a:pt x="29813" y="75914"/>
                        </a:cubicBezTo>
                        <a:cubicBezTo>
                          <a:pt x="28956" y="54673"/>
                          <a:pt x="32195" y="20002"/>
                          <a:pt x="39243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52" name="Google Shape;652;p9"/>
                  <p:cNvSpPr/>
                  <p:nvPr/>
                </p:nvSpPr>
                <p:spPr>
                  <a:xfrm>
                    <a:off x="8300431" y="1626679"/>
                    <a:ext cx="87759" cy="23118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7759" h="231182" extrusionOk="0">
                        <a:moveTo>
                          <a:pt x="33372" y="0"/>
                        </a:moveTo>
                        <a:cubicBezTo>
                          <a:pt x="33372" y="0"/>
                          <a:pt x="79569" y="51816"/>
                          <a:pt x="64805" y="134779"/>
                        </a:cubicBezTo>
                        <a:cubicBezTo>
                          <a:pt x="50041" y="217742"/>
                          <a:pt x="87760" y="229171"/>
                          <a:pt x="87760" y="229171"/>
                        </a:cubicBezTo>
                        <a:cubicBezTo>
                          <a:pt x="87760" y="229171"/>
                          <a:pt x="5178" y="249460"/>
                          <a:pt x="416" y="161163"/>
                        </a:cubicBezTo>
                        <a:cubicBezTo>
                          <a:pt x="-4347" y="72771"/>
                          <a:pt x="33372" y="0"/>
                          <a:pt x="33372" y="0"/>
                        </a:cubicBez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53" name="Google Shape;653;p9"/>
                  <p:cNvSpPr/>
                  <p:nvPr/>
                </p:nvSpPr>
                <p:spPr>
                  <a:xfrm>
                    <a:off x="8122062" y="1626298"/>
                    <a:ext cx="86169" cy="2319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6169" h="231940" extrusionOk="0">
                        <a:moveTo>
                          <a:pt x="49721" y="0"/>
                        </a:moveTo>
                        <a:cubicBezTo>
                          <a:pt x="49721" y="0"/>
                          <a:pt x="4572" y="52768"/>
                          <a:pt x="21050" y="135445"/>
                        </a:cubicBezTo>
                        <a:cubicBezTo>
                          <a:pt x="37529" y="218122"/>
                          <a:pt x="0" y="230314"/>
                          <a:pt x="0" y="230314"/>
                        </a:cubicBezTo>
                        <a:cubicBezTo>
                          <a:pt x="0" y="230314"/>
                          <a:pt x="82963" y="248888"/>
                          <a:pt x="86011" y="160496"/>
                        </a:cubicBezTo>
                        <a:cubicBezTo>
                          <a:pt x="88963" y="72104"/>
                          <a:pt x="49721" y="95"/>
                          <a:pt x="49721" y="95"/>
                        </a:cubicBezTo>
                        <a:close/>
                      </a:path>
                    </a:pathLst>
                  </a:custGeom>
                  <a:solidFill>
                    <a:srgbClr val="FE5B36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54" name="Google Shape;654;p9"/>
                  <p:cNvSpPr/>
                  <p:nvPr/>
                </p:nvSpPr>
                <p:spPr>
                  <a:xfrm>
                    <a:off x="8252078" y="1598866"/>
                    <a:ext cx="77543" cy="2781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543" h="278129" extrusionOk="0">
                        <a:moveTo>
                          <a:pt x="0" y="278130"/>
                        </a:moveTo>
                        <a:cubicBezTo>
                          <a:pt x="21431" y="252222"/>
                          <a:pt x="37052" y="221742"/>
                          <a:pt x="48292" y="189833"/>
                        </a:cubicBezTo>
                        <a:cubicBezTo>
                          <a:pt x="59627" y="158020"/>
                          <a:pt x="66675" y="124777"/>
                          <a:pt x="72581" y="91440"/>
                        </a:cubicBezTo>
                        <a:cubicBezTo>
                          <a:pt x="75248" y="76105"/>
                          <a:pt x="77724" y="60674"/>
                          <a:pt x="77534" y="45053"/>
                        </a:cubicBezTo>
                        <a:cubicBezTo>
                          <a:pt x="77343" y="29432"/>
                          <a:pt x="74581" y="13716"/>
                          <a:pt x="67247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55" name="Google Shape;655;p9"/>
                  <p:cNvSpPr/>
                  <p:nvPr/>
                </p:nvSpPr>
                <p:spPr>
                  <a:xfrm>
                    <a:off x="8177946" y="1596294"/>
                    <a:ext cx="73941" cy="2807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3941" h="280796" extrusionOk="0">
                        <a:moveTo>
                          <a:pt x="73942" y="280797"/>
                        </a:moveTo>
                        <a:cubicBezTo>
                          <a:pt x="50224" y="235649"/>
                          <a:pt x="31556" y="187071"/>
                          <a:pt x="15744" y="138493"/>
                        </a:cubicBezTo>
                        <a:cubicBezTo>
                          <a:pt x="8315" y="115824"/>
                          <a:pt x="1837" y="92678"/>
                          <a:pt x="313" y="68866"/>
                        </a:cubicBezTo>
                        <a:cubicBezTo>
                          <a:pt x="-1210" y="45053"/>
                          <a:pt x="2695" y="20383"/>
                          <a:pt x="14887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56" name="Google Shape;656;p9"/>
                  <p:cNvSpPr/>
                  <p:nvPr/>
                </p:nvSpPr>
                <p:spPr>
                  <a:xfrm>
                    <a:off x="8161881" y="1569816"/>
                    <a:ext cx="186210" cy="30737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210" h="307370" extrusionOk="0">
                        <a:moveTo>
                          <a:pt x="68100" y="3713"/>
                        </a:moveTo>
                        <a:cubicBezTo>
                          <a:pt x="79149" y="-97"/>
                          <a:pt x="90960" y="-954"/>
                          <a:pt x="102485" y="1046"/>
                        </a:cubicBezTo>
                        <a:cubicBezTo>
                          <a:pt x="130107" y="5713"/>
                          <a:pt x="181352" y="24859"/>
                          <a:pt x="185924" y="102868"/>
                        </a:cubicBezTo>
                        <a:cubicBezTo>
                          <a:pt x="192305" y="210120"/>
                          <a:pt x="90007" y="307370"/>
                          <a:pt x="90007" y="307370"/>
                        </a:cubicBezTo>
                        <a:cubicBezTo>
                          <a:pt x="90007" y="307370"/>
                          <a:pt x="2853" y="204119"/>
                          <a:pt x="91" y="115537"/>
                        </a:cubicBezTo>
                        <a:cubicBezTo>
                          <a:pt x="-2290" y="38765"/>
                          <a:pt x="42668" y="12476"/>
                          <a:pt x="68100" y="3808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57" name="Google Shape;657;p9"/>
                <p:cNvGrpSpPr/>
                <p:nvPr/>
              </p:nvGrpSpPr>
              <p:grpSpPr>
                <a:xfrm flipH="1">
                  <a:off x="970572" y="440762"/>
                  <a:ext cx="356541" cy="394811"/>
                  <a:chOff x="7002248" y="1579780"/>
                  <a:chExt cx="375109" cy="395959"/>
                </a:xfrm>
              </p:grpSpPr>
              <p:sp>
                <p:nvSpPr>
                  <p:cNvPr id="658" name="Google Shape;658;p9"/>
                  <p:cNvSpPr/>
                  <p:nvPr/>
                </p:nvSpPr>
                <p:spPr>
                  <a:xfrm>
                    <a:off x="7014972" y="1789556"/>
                    <a:ext cx="161353" cy="833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353" h="83343" extrusionOk="0">
                        <a:moveTo>
                          <a:pt x="161354" y="0"/>
                        </a:moveTo>
                        <a:cubicBezTo>
                          <a:pt x="111823" y="35433"/>
                          <a:pt x="57340" y="63627"/>
                          <a:pt x="0" y="83344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59" name="Google Shape;659;p9"/>
                  <p:cNvSpPr/>
                  <p:nvPr/>
                </p:nvSpPr>
                <p:spPr>
                  <a:xfrm>
                    <a:off x="7201947" y="1787652"/>
                    <a:ext cx="157829" cy="943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7829" h="94392" extrusionOk="0">
                        <a:moveTo>
                          <a:pt x="157829" y="94393"/>
                        </a:moveTo>
                        <a:cubicBezTo>
                          <a:pt x="102203" y="68580"/>
                          <a:pt x="49244" y="36862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60" name="Google Shape;660;p9"/>
                  <p:cNvSpPr/>
                  <p:nvPr/>
                </p:nvSpPr>
                <p:spPr>
                  <a:xfrm>
                    <a:off x="7182555" y="1786223"/>
                    <a:ext cx="15296" cy="18764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296" h="187642" extrusionOk="0">
                        <a:moveTo>
                          <a:pt x="1771" y="187643"/>
                        </a:moveTo>
                        <a:cubicBezTo>
                          <a:pt x="-2896" y="124873"/>
                          <a:pt x="1676" y="61341"/>
                          <a:pt x="15297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61" name="Google Shape;661;p9"/>
                  <p:cNvSpPr/>
                  <p:nvPr/>
                </p:nvSpPr>
                <p:spPr>
                  <a:xfrm>
                    <a:off x="7121549" y="1768411"/>
                    <a:ext cx="127369" cy="2073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369" h="207328" extrusionOk="0">
                        <a:moveTo>
                          <a:pt x="2293" y="159544"/>
                        </a:moveTo>
                        <a:cubicBezTo>
                          <a:pt x="7246" y="171926"/>
                          <a:pt x="13819" y="175736"/>
                          <a:pt x="20200" y="175641"/>
                        </a:cubicBezTo>
                        <a:cubicBezTo>
                          <a:pt x="29820" y="175546"/>
                          <a:pt x="38202" y="182689"/>
                          <a:pt x="40489" y="192214"/>
                        </a:cubicBezTo>
                        <a:cubicBezTo>
                          <a:pt x="42775" y="201454"/>
                          <a:pt x="48490" y="209074"/>
                          <a:pt x="61729" y="206978"/>
                        </a:cubicBezTo>
                        <a:cubicBezTo>
                          <a:pt x="75541" y="204883"/>
                          <a:pt x="82018" y="196120"/>
                          <a:pt x="84970" y="187261"/>
                        </a:cubicBezTo>
                        <a:cubicBezTo>
                          <a:pt x="88018" y="178117"/>
                          <a:pt x="96495" y="172212"/>
                          <a:pt x="105925" y="172212"/>
                        </a:cubicBezTo>
                        <a:cubicBezTo>
                          <a:pt x="116117" y="172212"/>
                          <a:pt x="126785" y="164306"/>
                          <a:pt x="127357" y="131731"/>
                        </a:cubicBezTo>
                        <a:cubicBezTo>
                          <a:pt x="128404" y="68199"/>
                          <a:pt x="66016" y="0"/>
                          <a:pt x="66016" y="0"/>
                        </a:cubicBezTo>
                        <a:cubicBezTo>
                          <a:pt x="66016" y="0"/>
                          <a:pt x="-14756" y="116586"/>
                          <a:pt x="2389" y="159544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62" name="Google Shape;662;p9"/>
                  <p:cNvSpPr/>
                  <p:nvPr/>
                </p:nvSpPr>
                <p:spPr>
                  <a:xfrm>
                    <a:off x="7013407" y="1768391"/>
                    <a:ext cx="176443" cy="1380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6443" h="138014" extrusionOk="0">
                        <a:moveTo>
                          <a:pt x="10804" y="36501"/>
                        </a:moveTo>
                        <a:cubicBezTo>
                          <a:pt x="3565" y="47550"/>
                          <a:pt x="4136" y="55265"/>
                          <a:pt x="7851" y="60599"/>
                        </a:cubicBezTo>
                        <a:cubicBezTo>
                          <a:pt x="13376" y="68600"/>
                          <a:pt x="12233" y="79744"/>
                          <a:pt x="5851" y="86983"/>
                        </a:cubicBezTo>
                        <a:cubicBezTo>
                          <a:pt x="-436" y="94127"/>
                          <a:pt x="-3293" y="103176"/>
                          <a:pt x="5756" y="113082"/>
                        </a:cubicBezTo>
                        <a:cubicBezTo>
                          <a:pt x="15281" y="123464"/>
                          <a:pt x="25949" y="124036"/>
                          <a:pt x="34902" y="121464"/>
                        </a:cubicBezTo>
                        <a:cubicBezTo>
                          <a:pt x="43951" y="118892"/>
                          <a:pt x="53666" y="122607"/>
                          <a:pt x="58905" y="130513"/>
                        </a:cubicBezTo>
                        <a:cubicBezTo>
                          <a:pt x="64620" y="139085"/>
                          <a:pt x="77002" y="143562"/>
                          <a:pt x="103863" y="125655"/>
                        </a:cubicBezTo>
                        <a:cubicBezTo>
                          <a:pt x="156060" y="90793"/>
                          <a:pt x="176443" y="20"/>
                          <a:pt x="176443" y="20"/>
                        </a:cubicBezTo>
                        <a:cubicBezTo>
                          <a:pt x="176443" y="20"/>
                          <a:pt x="36140" y="-2075"/>
                          <a:pt x="10899" y="3640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63" name="Google Shape;663;p9"/>
                  <p:cNvSpPr/>
                  <p:nvPr/>
                </p:nvSpPr>
                <p:spPr>
                  <a:xfrm>
                    <a:off x="7189755" y="1768391"/>
                    <a:ext cx="176443" cy="1380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6443" h="138014" extrusionOk="0">
                        <a:moveTo>
                          <a:pt x="165640" y="36501"/>
                        </a:moveTo>
                        <a:cubicBezTo>
                          <a:pt x="172879" y="47550"/>
                          <a:pt x="172308" y="55265"/>
                          <a:pt x="168593" y="60599"/>
                        </a:cubicBezTo>
                        <a:cubicBezTo>
                          <a:pt x="163068" y="68600"/>
                          <a:pt x="164211" y="79744"/>
                          <a:pt x="170593" y="86983"/>
                        </a:cubicBezTo>
                        <a:cubicBezTo>
                          <a:pt x="176879" y="94127"/>
                          <a:pt x="179737" y="103176"/>
                          <a:pt x="170688" y="113082"/>
                        </a:cubicBezTo>
                        <a:cubicBezTo>
                          <a:pt x="161163" y="123464"/>
                          <a:pt x="150495" y="124036"/>
                          <a:pt x="141542" y="121464"/>
                        </a:cubicBezTo>
                        <a:cubicBezTo>
                          <a:pt x="132493" y="118892"/>
                          <a:pt x="122777" y="122607"/>
                          <a:pt x="117539" y="130513"/>
                        </a:cubicBezTo>
                        <a:cubicBezTo>
                          <a:pt x="111824" y="139085"/>
                          <a:pt x="99441" y="143562"/>
                          <a:pt x="72581" y="125655"/>
                        </a:cubicBezTo>
                        <a:cubicBezTo>
                          <a:pt x="20384" y="90793"/>
                          <a:pt x="0" y="20"/>
                          <a:pt x="0" y="20"/>
                        </a:cubicBezTo>
                        <a:cubicBezTo>
                          <a:pt x="0" y="20"/>
                          <a:pt x="140303" y="-2075"/>
                          <a:pt x="165545" y="3640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64" name="Google Shape;664;p9"/>
                  <p:cNvSpPr/>
                  <p:nvPr/>
                </p:nvSpPr>
                <p:spPr>
                  <a:xfrm>
                    <a:off x="7162502" y="1751066"/>
                    <a:ext cx="57783" cy="591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7783" h="59177" extrusionOk="0">
                        <a:moveTo>
                          <a:pt x="54114" y="43730"/>
                        </a:moveTo>
                        <a:cubicBezTo>
                          <a:pt x="57352" y="37824"/>
                          <a:pt x="58495" y="30871"/>
                          <a:pt x="57352" y="24299"/>
                        </a:cubicBezTo>
                        <a:cubicBezTo>
                          <a:pt x="55162" y="11630"/>
                          <a:pt x="43922" y="1248"/>
                          <a:pt x="31349" y="105"/>
                        </a:cubicBezTo>
                        <a:cubicBezTo>
                          <a:pt x="18776" y="-1038"/>
                          <a:pt x="5917" y="7249"/>
                          <a:pt x="1631" y="19346"/>
                        </a:cubicBezTo>
                        <a:cubicBezTo>
                          <a:pt x="-1798" y="29061"/>
                          <a:pt x="393" y="40491"/>
                          <a:pt x="6203" y="48778"/>
                        </a:cubicBezTo>
                        <a:cubicBezTo>
                          <a:pt x="18014" y="65637"/>
                          <a:pt x="44875" y="60589"/>
                          <a:pt x="54114" y="4373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65" name="Google Shape;665;p9"/>
                  <p:cNvSpPr/>
                  <p:nvPr/>
                </p:nvSpPr>
                <p:spPr>
                  <a:xfrm>
                    <a:off x="7204138" y="1688020"/>
                    <a:ext cx="172116" cy="823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2116" h="82391" extrusionOk="0">
                        <a:moveTo>
                          <a:pt x="172117" y="0"/>
                        </a:moveTo>
                        <a:cubicBezTo>
                          <a:pt x="115919" y="29908"/>
                          <a:pt x="58484" y="57436"/>
                          <a:pt x="0" y="82391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66" name="Google Shape;666;p9"/>
                  <p:cNvSpPr/>
                  <p:nvPr/>
                </p:nvSpPr>
                <p:spPr>
                  <a:xfrm>
                    <a:off x="7007161" y="1681162"/>
                    <a:ext cx="165258" cy="892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258" h="89249" extrusionOk="0">
                        <a:moveTo>
                          <a:pt x="165259" y="89249"/>
                        </a:moveTo>
                        <a:cubicBezTo>
                          <a:pt x="108871" y="62008"/>
                          <a:pt x="53721" y="32290"/>
                          <a:pt x="0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67" name="Google Shape;667;p9"/>
                  <p:cNvSpPr/>
                  <p:nvPr/>
                </p:nvSpPr>
                <p:spPr>
                  <a:xfrm>
                    <a:off x="7002248" y="1649538"/>
                    <a:ext cx="187507" cy="1376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7507" h="137606" extrusionOk="0">
                        <a:moveTo>
                          <a:pt x="67016" y="1"/>
                        </a:moveTo>
                        <a:cubicBezTo>
                          <a:pt x="53872" y="-94"/>
                          <a:pt x="47871" y="4669"/>
                          <a:pt x="45490" y="10574"/>
                        </a:cubicBezTo>
                        <a:cubicBezTo>
                          <a:pt x="41870" y="19623"/>
                          <a:pt x="32155" y="24766"/>
                          <a:pt x="22630" y="23242"/>
                        </a:cubicBezTo>
                        <a:cubicBezTo>
                          <a:pt x="13295" y="21814"/>
                          <a:pt x="4247" y="24290"/>
                          <a:pt x="1008" y="37435"/>
                        </a:cubicBezTo>
                        <a:cubicBezTo>
                          <a:pt x="-2326" y="51151"/>
                          <a:pt x="3104" y="60580"/>
                          <a:pt x="10057" y="66867"/>
                        </a:cubicBezTo>
                        <a:cubicBezTo>
                          <a:pt x="17201" y="73153"/>
                          <a:pt x="19391" y="83440"/>
                          <a:pt x="15677" y="92299"/>
                        </a:cubicBezTo>
                        <a:cubicBezTo>
                          <a:pt x="11771" y="101824"/>
                          <a:pt x="14819" y="114873"/>
                          <a:pt x="44252" y="127922"/>
                        </a:cubicBezTo>
                        <a:cubicBezTo>
                          <a:pt x="101592" y="153259"/>
                          <a:pt x="187507" y="120874"/>
                          <a:pt x="187507" y="120874"/>
                        </a:cubicBezTo>
                        <a:cubicBezTo>
                          <a:pt x="187507" y="120874"/>
                          <a:pt x="112546" y="382"/>
                          <a:pt x="66921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68" name="Google Shape;668;p9"/>
                  <p:cNvSpPr/>
                  <p:nvPr/>
                </p:nvSpPr>
                <p:spPr>
                  <a:xfrm>
                    <a:off x="7189850" y="1649538"/>
                    <a:ext cx="187507" cy="1376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7507" h="137606" extrusionOk="0">
                        <a:moveTo>
                          <a:pt x="120491" y="1"/>
                        </a:moveTo>
                        <a:cubicBezTo>
                          <a:pt x="133636" y="-94"/>
                          <a:pt x="139637" y="4669"/>
                          <a:pt x="142018" y="10574"/>
                        </a:cubicBezTo>
                        <a:cubicBezTo>
                          <a:pt x="145637" y="19623"/>
                          <a:pt x="155353" y="24766"/>
                          <a:pt x="164878" y="23242"/>
                        </a:cubicBezTo>
                        <a:cubicBezTo>
                          <a:pt x="174212" y="21814"/>
                          <a:pt x="183261" y="24290"/>
                          <a:pt x="186500" y="37435"/>
                        </a:cubicBezTo>
                        <a:cubicBezTo>
                          <a:pt x="189833" y="51151"/>
                          <a:pt x="184404" y="60580"/>
                          <a:pt x="177451" y="66867"/>
                        </a:cubicBezTo>
                        <a:cubicBezTo>
                          <a:pt x="170307" y="73153"/>
                          <a:pt x="168116" y="83440"/>
                          <a:pt x="171831" y="92299"/>
                        </a:cubicBezTo>
                        <a:cubicBezTo>
                          <a:pt x="175736" y="101824"/>
                          <a:pt x="172688" y="114873"/>
                          <a:pt x="143256" y="127922"/>
                        </a:cubicBezTo>
                        <a:cubicBezTo>
                          <a:pt x="85915" y="153259"/>
                          <a:pt x="0" y="120874"/>
                          <a:pt x="0" y="120874"/>
                        </a:cubicBezTo>
                        <a:cubicBezTo>
                          <a:pt x="0" y="120874"/>
                          <a:pt x="74962" y="382"/>
                          <a:pt x="120587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69" name="Google Shape;669;p9"/>
                  <p:cNvSpPr/>
                  <p:nvPr/>
                </p:nvSpPr>
                <p:spPr>
                  <a:xfrm>
                    <a:off x="7190288" y="1580483"/>
                    <a:ext cx="16041" cy="18507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041" h="185070" extrusionOk="0">
                        <a:moveTo>
                          <a:pt x="229" y="185071"/>
                        </a:moveTo>
                        <a:cubicBezTo>
                          <a:pt x="-1199" y="123063"/>
                          <a:pt x="4039" y="60865"/>
                          <a:pt x="16041" y="0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rnd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70" name="Google Shape;670;p9"/>
                  <p:cNvSpPr/>
                  <p:nvPr/>
                </p:nvSpPr>
                <p:spPr>
                  <a:xfrm>
                    <a:off x="7134688" y="1579780"/>
                    <a:ext cx="127369" cy="2072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369" h="207299" extrusionOk="0">
                        <a:moveTo>
                          <a:pt x="125076" y="47851"/>
                        </a:moveTo>
                        <a:cubicBezTo>
                          <a:pt x="120123" y="35469"/>
                          <a:pt x="113551" y="31659"/>
                          <a:pt x="107169" y="31754"/>
                        </a:cubicBezTo>
                        <a:cubicBezTo>
                          <a:pt x="97549" y="31849"/>
                          <a:pt x="89167" y="24706"/>
                          <a:pt x="86881" y="15181"/>
                        </a:cubicBezTo>
                        <a:cubicBezTo>
                          <a:pt x="84595" y="5941"/>
                          <a:pt x="78880" y="-1679"/>
                          <a:pt x="65640" y="322"/>
                        </a:cubicBezTo>
                        <a:cubicBezTo>
                          <a:pt x="51829" y="2417"/>
                          <a:pt x="45352" y="11180"/>
                          <a:pt x="42399" y="20038"/>
                        </a:cubicBezTo>
                        <a:cubicBezTo>
                          <a:pt x="39351" y="29182"/>
                          <a:pt x="30874" y="35088"/>
                          <a:pt x="21444" y="35088"/>
                        </a:cubicBezTo>
                        <a:cubicBezTo>
                          <a:pt x="11253" y="35088"/>
                          <a:pt x="585" y="42994"/>
                          <a:pt x="13" y="75569"/>
                        </a:cubicBezTo>
                        <a:cubicBezTo>
                          <a:pt x="-1035" y="139101"/>
                          <a:pt x="61354" y="207300"/>
                          <a:pt x="61354" y="207300"/>
                        </a:cubicBezTo>
                        <a:cubicBezTo>
                          <a:pt x="61354" y="207300"/>
                          <a:pt x="142126" y="90714"/>
                          <a:pt x="124981" y="4775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sp>
              <p:nvSpPr>
                <p:cNvPr id="671" name="Google Shape;671;p9"/>
                <p:cNvSpPr/>
                <p:nvPr/>
              </p:nvSpPr>
              <p:spPr>
                <a:xfrm flipH="1">
                  <a:off x="22769" y="5063"/>
                  <a:ext cx="2165614" cy="2280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9594" h="2285969" extrusionOk="0">
                      <a:moveTo>
                        <a:pt x="2161" y="708465"/>
                      </a:moveTo>
                      <a:cubicBezTo>
                        <a:pt x="6161" y="742088"/>
                        <a:pt x="15020" y="774663"/>
                        <a:pt x="28926" y="805429"/>
                      </a:cubicBezTo>
                      <a:cubicBezTo>
                        <a:pt x="32832" y="814002"/>
                        <a:pt x="37118" y="822288"/>
                        <a:pt x="41880" y="830385"/>
                      </a:cubicBezTo>
                      <a:cubicBezTo>
                        <a:pt x="78075" y="908394"/>
                        <a:pt x="144179" y="969926"/>
                        <a:pt x="222474" y="1003549"/>
                      </a:cubicBezTo>
                      <a:cubicBezTo>
                        <a:pt x="266861" y="1022599"/>
                        <a:pt x="315248" y="1033458"/>
                        <a:pt x="363635" y="1030600"/>
                      </a:cubicBezTo>
                      <a:cubicBezTo>
                        <a:pt x="417546" y="1027457"/>
                        <a:pt x="469553" y="1010217"/>
                        <a:pt x="516987" y="984404"/>
                      </a:cubicBezTo>
                      <a:cubicBezTo>
                        <a:pt x="618333" y="929254"/>
                        <a:pt x="695676" y="838767"/>
                        <a:pt x="767399" y="749803"/>
                      </a:cubicBezTo>
                      <a:cubicBezTo>
                        <a:pt x="845886" y="652553"/>
                        <a:pt x="918656" y="550731"/>
                        <a:pt x="997238" y="453480"/>
                      </a:cubicBezTo>
                      <a:cubicBezTo>
                        <a:pt x="1138017" y="279173"/>
                        <a:pt x="1313277" y="114390"/>
                        <a:pt x="1534734" y="59907"/>
                      </a:cubicBezTo>
                      <a:cubicBezTo>
                        <a:pt x="1747141" y="7615"/>
                        <a:pt x="1983171" y="62003"/>
                        <a:pt x="2128998" y="233548"/>
                      </a:cubicBezTo>
                      <a:cubicBezTo>
                        <a:pt x="2194721" y="310891"/>
                        <a:pt x="2239964" y="408903"/>
                        <a:pt x="2249871" y="511011"/>
                      </a:cubicBezTo>
                      <a:cubicBezTo>
                        <a:pt x="2259491" y="610738"/>
                        <a:pt x="2235202" y="710179"/>
                        <a:pt x="2187672" y="797333"/>
                      </a:cubicBezTo>
                      <a:cubicBezTo>
                        <a:pt x="2139095" y="886392"/>
                        <a:pt x="2069086" y="962401"/>
                        <a:pt x="1989457" y="1023742"/>
                      </a:cubicBezTo>
                      <a:cubicBezTo>
                        <a:pt x="1988409" y="1022885"/>
                        <a:pt x="1987362" y="1022123"/>
                        <a:pt x="1986409" y="1021266"/>
                      </a:cubicBezTo>
                      <a:cubicBezTo>
                        <a:pt x="1893064" y="947447"/>
                        <a:pt x="1801624" y="872390"/>
                        <a:pt x="1716185" y="789237"/>
                      </a:cubicBezTo>
                      <a:cubicBezTo>
                        <a:pt x="1703421" y="776759"/>
                        <a:pt x="1690467" y="764186"/>
                        <a:pt x="1677609" y="751422"/>
                      </a:cubicBezTo>
                      <a:cubicBezTo>
                        <a:pt x="1730377" y="676651"/>
                        <a:pt x="1784384" y="602261"/>
                        <a:pt x="1825627" y="520155"/>
                      </a:cubicBezTo>
                      <a:cubicBezTo>
                        <a:pt x="1851249" y="469197"/>
                        <a:pt x="1871252" y="413475"/>
                        <a:pt x="1873157" y="355659"/>
                      </a:cubicBezTo>
                      <a:cubicBezTo>
                        <a:pt x="1874966" y="301366"/>
                        <a:pt x="1857250" y="250312"/>
                        <a:pt x="1824008" y="208212"/>
                      </a:cubicBezTo>
                      <a:cubicBezTo>
                        <a:pt x="1761238" y="128773"/>
                        <a:pt x="1652272" y="99436"/>
                        <a:pt x="1556260" y="116010"/>
                      </a:cubicBezTo>
                      <a:cubicBezTo>
                        <a:pt x="1500348" y="125725"/>
                        <a:pt x="1451580" y="155443"/>
                        <a:pt x="1417957" y="201735"/>
                      </a:cubicBezTo>
                      <a:cubicBezTo>
                        <a:pt x="1387287" y="244026"/>
                        <a:pt x="1372809" y="297937"/>
                        <a:pt x="1371856" y="350039"/>
                      </a:cubicBezTo>
                      <a:cubicBezTo>
                        <a:pt x="1369856" y="459386"/>
                        <a:pt x="1422243" y="567209"/>
                        <a:pt x="1484537" y="653505"/>
                      </a:cubicBezTo>
                      <a:cubicBezTo>
                        <a:pt x="1513302" y="693415"/>
                        <a:pt x="1545211" y="730563"/>
                        <a:pt x="1579311" y="765519"/>
                      </a:cubicBezTo>
                      <a:cubicBezTo>
                        <a:pt x="1555307" y="815526"/>
                        <a:pt x="1529495" y="865341"/>
                        <a:pt x="1510349" y="917538"/>
                      </a:cubicBezTo>
                      <a:cubicBezTo>
                        <a:pt x="1491966" y="967545"/>
                        <a:pt x="1477393" y="1022409"/>
                        <a:pt x="1495395" y="1074892"/>
                      </a:cubicBezTo>
                      <a:cubicBezTo>
                        <a:pt x="1510349" y="1118516"/>
                        <a:pt x="1543592" y="1152520"/>
                        <a:pt x="1584549" y="1171761"/>
                      </a:cubicBezTo>
                      <a:cubicBezTo>
                        <a:pt x="1682657" y="1217957"/>
                        <a:pt x="1788765" y="1178714"/>
                        <a:pt x="1878014" y="1130041"/>
                      </a:cubicBezTo>
                      <a:cubicBezTo>
                        <a:pt x="1904875" y="1115373"/>
                        <a:pt x="1931354" y="1099275"/>
                        <a:pt x="1957263" y="1081750"/>
                      </a:cubicBezTo>
                      <a:cubicBezTo>
                        <a:pt x="2017270" y="1132804"/>
                        <a:pt x="2074229" y="1187096"/>
                        <a:pt x="2123760" y="1248818"/>
                      </a:cubicBezTo>
                      <a:cubicBezTo>
                        <a:pt x="2176433" y="1325780"/>
                        <a:pt x="2207198" y="1420173"/>
                        <a:pt x="2180910" y="1512946"/>
                      </a:cubicBezTo>
                      <a:cubicBezTo>
                        <a:pt x="2155573" y="1602386"/>
                        <a:pt x="2086803" y="1674490"/>
                        <a:pt x="2006221" y="1715829"/>
                      </a:cubicBezTo>
                      <a:cubicBezTo>
                        <a:pt x="1918877" y="1760596"/>
                        <a:pt x="1816197" y="1761072"/>
                        <a:pt x="1722471" y="1738022"/>
                      </a:cubicBezTo>
                      <a:cubicBezTo>
                        <a:pt x="1732187" y="1727830"/>
                        <a:pt x="1741045" y="1716781"/>
                        <a:pt x="1748951" y="1704589"/>
                      </a:cubicBezTo>
                      <a:cubicBezTo>
                        <a:pt x="1805339" y="1618007"/>
                        <a:pt x="1799529" y="1505612"/>
                        <a:pt x="1746474" y="1418744"/>
                      </a:cubicBezTo>
                      <a:cubicBezTo>
                        <a:pt x="1694849" y="1334353"/>
                        <a:pt x="1605980" y="1271678"/>
                        <a:pt x="1508159" y="1259772"/>
                      </a:cubicBezTo>
                      <a:cubicBezTo>
                        <a:pt x="1462058" y="1254152"/>
                        <a:pt x="1412432" y="1262725"/>
                        <a:pt x="1373952" y="1290252"/>
                      </a:cubicBezTo>
                      <a:cubicBezTo>
                        <a:pt x="1328613" y="1322827"/>
                        <a:pt x="1305848" y="1369881"/>
                        <a:pt x="1299466" y="1424078"/>
                      </a:cubicBezTo>
                      <a:cubicBezTo>
                        <a:pt x="1286417" y="1535139"/>
                        <a:pt x="1359093" y="1625627"/>
                        <a:pt x="1442246" y="1687254"/>
                      </a:cubicBezTo>
                      <a:cubicBezTo>
                        <a:pt x="1496729" y="1727640"/>
                        <a:pt x="1558260" y="1760977"/>
                        <a:pt x="1622840" y="1784504"/>
                      </a:cubicBezTo>
                      <a:cubicBezTo>
                        <a:pt x="1584168" y="1804792"/>
                        <a:pt x="1542449" y="1820413"/>
                        <a:pt x="1504063" y="1837177"/>
                      </a:cubicBezTo>
                      <a:cubicBezTo>
                        <a:pt x="1417766" y="1874896"/>
                        <a:pt x="1332137" y="1927570"/>
                        <a:pt x="1292894" y="2018914"/>
                      </a:cubicBezTo>
                      <a:cubicBezTo>
                        <a:pt x="1251270" y="2115593"/>
                        <a:pt x="1290798" y="2235703"/>
                        <a:pt x="1389763" y="2276375"/>
                      </a:cubicBezTo>
                      <a:cubicBezTo>
                        <a:pt x="1478346" y="2312856"/>
                        <a:pt x="1596932" y="2240561"/>
                        <a:pt x="1592074" y="2139787"/>
                      </a:cubicBezTo>
                      <a:cubicBezTo>
                        <a:pt x="1589788" y="2092638"/>
                        <a:pt x="1564737" y="2045965"/>
                        <a:pt x="1524065" y="2021962"/>
                      </a:cubicBezTo>
                      <a:cubicBezTo>
                        <a:pt x="1480536" y="1996245"/>
                        <a:pt x="1419386" y="2001960"/>
                        <a:pt x="1385858" y="2042155"/>
                      </a:cubicBezTo>
                      <a:cubicBezTo>
                        <a:pt x="1352901" y="2081684"/>
                        <a:pt x="1357854" y="2149502"/>
                        <a:pt x="1410718" y="2168743"/>
                      </a:cubicBezTo>
                      <a:cubicBezTo>
                        <a:pt x="1431197" y="2176172"/>
                        <a:pt x="1454057" y="2171505"/>
                        <a:pt x="1470726" y="2157598"/>
                      </a:cubicBezTo>
                      <a:cubicBezTo>
                        <a:pt x="1485965" y="2145025"/>
                        <a:pt x="1489966" y="2130166"/>
                        <a:pt x="1490538" y="2111307"/>
                      </a:cubicBezTo>
                      <a:cubicBezTo>
                        <a:pt x="1490919" y="2098353"/>
                        <a:pt x="1471106" y="2098353"/>
                        <a:pt x="1470726" y="2111307"/>
                      </a:cubicBezTo>
                      <a:cubicBezTo>
                        <a:pt x="1470535" y="2117784"/>
                        <a:pt x="1471488" y="2114164"/>
                        <a:pt x="1467487" y="2118831"/>
                      </a:cubicBezTo>
                      <a:cubicBezTo>
                        <a:pt x="1464534" y="2122356"/>
                        <a:pt x="1461486" y="2125309"/>
                        <a:pt x="1457295" y="2127309"/>
                      </a:cubicBezTo>
                      <a:cubicBezTo>
                        <a:pt x="1450628" y="2130547"/>
                        <a:pt x="1440817" y="2132071"/>
                        <a:pt x="1434340" y="2127309"/>
                      </a:cubicBezTo>
                      <a:cubicBezTo>
                        <a:pt x="1423863" y="2119498"/>
                        <a:pt x="1422338" y="2097877"/>
                        <a:pt x="1428244" y="2087208"/>
                      </a:cubicBezTo>
                      <a:cubicBezTo>
                        <a:pt x="1447485" y="2052537"/>
                        <a:pt x="1495110" y="2069397"/>
                        <a:pt x="1513779" y="2094162"/>
                      </a:cubicBezTo>
                      <a:cubicBezTo>
                        <a:pt x="1534067" y="2121213"/>
                        <a:pt x="1537591" y="2159027"/>
                        <a:pt x="1516446" y="2186268"/>
                      </a:cubicBezTo>
                      <a:cubicBezTo>
                        <a:pt x="1494633" y="2214463"/>
                        <a:pt x="1456247" y="2226559"/>
                        <a:pt x="1422148" y="2221035"/>
                      </a:cubicBezTo>
                      <a:cubicBezTo>
                        <a:pt x="1379381" y="2214177"/>
                        <a:pt x="1345757" y="2182363"/>
                        <a:pt x="1328994" y="2141882"/>
                      </a:cubicBezTo>
                      <a:cubicBezTo>
                        <a:pt x="1310610" y="2097496"/>
                        <a:pt x="1315944" y="2044917"/>
                        <a:pt x="1334804" y="2001579"/>
                      </a:cubicBezTo>
                      <a:cubicBezTo>
                        <a:pt x="1372999" y="1913854"/>
                        <a:pt x="1467487" y="1876230"/>
                        <a:pt x="1548926" y="1841463"/>
                      </a:cubicBezTo>
                      <a:cubicBezTo>
                        <a:pt x="1582644" y="1827081"/>
                        <a:pt x="1617411" y="1812126"/>
                        <a:pt x="1649700" y="1793458"/>
                      </a:cubicBezTo>
                      <a:cubicBezTo>
                        <a:pt x="1679132" y="1802792"/>
                        <a:pt x="1708946" y="1810031"/>
                        <a:pt x="1738949" y="1814889"/>
                      </a:cubicBezTo>
                      <a:cubicBezTo>
                        <a:pt x="1843248" y="1831653"/>
                        <a:pt x="1951643" y="1821175"/>
                        <a:pt x="2046036" y="1770788"/>
                      </a:cubicBezTo>
                      <a:cubicBezTo>
                        <a:pt x="2130427" y="1725830"/>
                        <a:pt x="2199579" y="1651345"/>
                        <a:pt x="2235202" y="1561429"/>
                      </a:cubicBezTo>
                      <a:cubicBezTo>
                        <a:pt x="2273778" y="1464083"/>
                        <a:pt x="2259967" y="1356165"/>
                        <a:pt x="2212056" y="1264820"/>
                      </a:cubicBezTo>
                      <a:cubicBezTo>
                        <a:pt x="2164622" y="1174333"/>
                        <a:pt x="2090041" y="1104705"/>
                        <a:pt x="2012127" y="1041459"/>
                      </a:cubicBezTo>
                      <a:cubicBezTo>
                        <a:pt x="2119854" y="956496"/>
                        <a:pt x="2209770" y="846101"/>
                        <a:pt x="2253776" y="715513"/>
                      </a:cubicBezTo>
                      <a:cubicBezTo>
                        <a:pt x="2316164" y="530538"/>
                        <a:pt x="2261777" y="329655"/>
                        <a:pt x="2130618" y="189828"/>
                      </a:cubicBezTo>
                      <a:cubicBezTo>
                        <a:pt x="1986599" y="36190"/>
                        <a:pt x="1768572" y="-15912"/>
                        <a:pt x="1566833" y="21236"/>
                      </a:cubicBezTo>
                      <a:cubicBezTo>
                        <a:pt x="1358140" y="59717"/>
                        <a:pt x="1181642" y="195924"/>
                        <a:pt x="1037719" y="347848"/>
                      </a:cubicBezTo>
                      <a:cubicBezTo>
                        <a:pt x="955995" y="434145"/>
                        <a:pt x="879413" y="524727"/>
                        <a:pt x="802166" y="615120"/>
                      </a:cubicBezTo>
                      <a:cubicBezTo>
                        <a:pt x="729014" y="700654"/>
                        <a:pt x="654528" y="788189"/>
                        <a:pt x="568327" y="860579"/>
                      </a:cubicBezTo>
                      <a:cubicBezTo>
                        <a:pt x="531370" y="891630"/>
                        <a:pt x="489651" y="919634"/>
                        <a:pt x="444407" y="936303"/>
                      </a:cubicBezTo>
                      <a:cubicBezTo>
                        <a:pt x="400496" y="952400"/>
                        <a:pt x="362206" y="956972"/>
                        <a:pt x="315629" y="951924"/>
                      </a:cubicBezTo>
                      <a:cubicBezTo>
                        <a:pt x="301341" y="950400"/>
                        <a:pt x="276767" y="944018"/>
                        <a:pt x="259145" y="937731"/>
                      </a:cubicBezTo>
                      <a:cubicBezTo>
                        <a:pt x="240191" y="930969"/>
                        <a:pt x="222474" y="922015"/>
                        <a:pt x="204186" y="910490"/>
                      </a:cubicBezTo>
                      <a:cubicBezTo>
                        <a:pt x="170944" y="889535"/>
                        <a:pt x="141036" y="861246"/>
                        <a:pt x="119414" y="827813"/>
                      </a:cubicBezTo>
                      <a:cubicBezTo>
                        <a:pt x="73503" y="756661"/>
                        <a:pt x="67503" y="668555"/>
                        <a:pt x="104364" y="591593"/>
                      </a:cubicBezTo>
                      <a:cubicBezTo>
                        <a:pt x="140464" y="516155"/>
                        <a:pt x="210473" y="452909"/>
                        <a:pt x="294388" y="441479"/>
                      </a:cubicBezTo>
                      <a:cubicBezTo>
                        <a:pt x="384876" y="429192"/>
                        <a:pt x="484697" y="477483"/>
                        <a:pt x="522321" y="563970"/>
                      </a:cubicBezTo>
                      <a:cubicBezTo>
                        <a:pt x="559278" y="648933"/>
                        <a:pt x="531561" y="759423"/>
                        <a:pt x="446216" y="800952"/>
                      </a:cubicBezTo>
                      <a:cubicBezTo>
                        <a:pt x="361444" y="842291"/>
                        <a:pt x="248763" y="803619"/>
                        <a:pt x="232476" y="701988"/>
                      </a:cubicBezTo>
                      <a:cubicBezTo>
                        <a:pt x="224570" y="653124"/>
                        <a:pt x="249811" y="604833"/>
                        <a:pt x="295626" y="586354"/>
                      </a:cubicBezTo>
                      <a:cubicBezTo>
                        <a:pt x="336774" y="569781"/>
                        <a:pt x="380875" y="586068"/>
                        <a:pt x="399163" y="627597"/>
                      </a:cubicBezTo>
                      <a:cubicBezTo>
                        <a:pt x="414689" y="662935"/>
                        <a:pt x="407259" y="709703"/>
                        <a:pt x="366778" y="722371"/>
                      </a:cubicBezTo>
                      <a:cubicBezTo>
                        <a:pt x="331250" y="733611"/>
                        <a:pt x="287720" y="724752"/>
                        <a:pt x="273528" y="685414"/>
                      </a:cubicBezTo>
                      <a:cubicBezTo>
                        <a:pt x="273052" y="683985"/>
                        <a:pt x="270956" y="684557"/>
                        <a:pt x="271242" y="686081"/>
                      </a:cubicBezTo>
                      <a:cubicBezTo>
                        <a:pt x="278100" y="719323"/>
                        <a:pt x="308199" y="739230"/>
                        <a:pt x="339918" y="743136"/>
                      </a:cubicBezTo>
                      <a:cubicBezTo>
                        <a:pt x="375922" y="747708"/>
                        <a:pt x="410117" y="729801"/>
                        <a:pt x="424023" y="694844"/>
                      </a:cubicBezTo>
                      <a:cubicBezTo>
                        <a:pt x="438978" y="657125"/>
                        <a:pt x="426690" y="612834"/>
                        <a:pt x="399353" y="584354"/>
                      </a:cubicBezTo>
                      <a:cubicBezTo>
                        <a:pt x="369350" y="553017"/>
                        <a:pt x="323915" y="547587"/>
                        <a:pt x="285053" y="563970"/>
                      </a:cubicBezTo>
                      <a:cubicBezTo>
                        <a:pt x="243905" y="581306"/>
                        <a:pt x="213616" y="619501"/>
                        <a:pt x="207711" y="664554"/>
                      </a:cubicBezTo>
                      <a:cubicBezTo>
                        <a:pt x="201519" y="712084"/>
                        <a:pt x="220284" y="761043"/>
                        <a:pt x="253335" y="794666"/>
                      </a:cubicBezTo>
                      <a:cubicBezTo>
                        <a:pt x="317724" y="860198"/>
                        <a:pt x="428690" y="858293"/>
                        <a:pt x="498795" y="803715"/>
                      </a:cubicBezTo>
                      <a:cubicBezTo>
                        <a:pt x="576328" y="743326"/>
                        <a:pt x="594045" y="629121"/>
                        <a:pt x="556135" y="541015"/>
                      </a:cubicBezTo>
                      <a:cubicBezTo>
                        <a:pt x="515559" y="446718"/>
                        <a:pt x="412498" y="389568"/>
                        <a:pt x="313247" y="390615"/>
                      </a:cubicBezTo>
                      <a:cubicBezTo>
                        <a:pt x="236190" y="391377"/>
                        <a:pt x="165515" y="426620"/>
                        <a:pt x="112365" y="480436"/>
                      </a:cubicBezTo>
                      <a:cubicBezTo>
                        <a:pt x="153989" y="428525"/>
                        <a:pt x="215140" y="393378"/>
                        <a:pt x="279720" y="376614"/>
                      </a:cubicBezTo>
                      <a:cubicBezTo>
                        <a:pt x="393353" y="347181"/>
                        <a:pt x="512129" y="377852"/>
                        <a:pt x="620048" y="415952"/>
                      </a:cubicBezTo>
                      <a:cubicBezTo>
                        <a:pt x="675578" y="435573"/>
                        <a:pt x="730538" y="460148"/>
                        <a:pt x="787593" y="474721"/>
                      </a:cubicBezTo>
                      <a:cubicBezTo>
                        <a:pt x="841409" y="488437"/>
                        <a:pt x="900845" y="485484"/>
                        <a:pt x="944469" y="447289"/>
                      </a:cubicBezTo>
                      <a:cubicBezTo>
                        <a:pt x="988284" y="408903"/>
                        <a:pt x="990285" y="346610"/>
                        <a:pt x="990570" y="292317"/>
                      </a:cubicBezTo>
                      <a:cubicBezTo>
                        <a:pt x="990856" y="229357"/>
                        <a:pt x="998571" y="166968"/>
                        <a:pt x="1016097" y="106389"/>
                      </a:cubicBezTo>
                      <a:cubicBezTo>
                        <a:pt x="1022955" y="82767"/>
                        <a:pt x="1033052" y="55240"/>
                        <a:pt x="1053435" y="40191"/>
                      </a:cubicBezTo>
                      <a:cubicBezTo>
                        <a:pt x="1074771" y="24474"/>
                        <a:pt x="1099917" y="31237"/>
                        <a:pt x="1116205" y="50573"/>
                      </a:cubicBezTo>
                      <a:cubicBezTo>
                        <a:pt x="1132874" y="70194"/>
                        <a:pt x="1140970" y="97912"/>
                        <a:pt x="1140494" y="123534"/>
                      </a:cubicBezTo>
                      <a:cubicBezTo>
                        <a:pt x="1140303" y="137346"/>
                        <a:pt x="1137446" y="158396"/>
                        <a:pt x="1123539" y="165349"/>
                      </a:cubicBezTo>
                      <a:cubicBezTo>
                        <a:pt x="1111538" y="171350"/>
                        <a:pt x="1090106" y="160015"/>
                        <a:pt x="1093821" y="145156"/>
                      </a:cubicBezTo>
                      <a:cubicBezTo>
                        <a:pt x="1094774" y="141441"/>
                        <a:pt x="1089630" y="137631"/>
                        <a:pt x="1086963" y="141156"/>
                      </a:cubicBezTo>
                      <a:cubicBezTo>
                        <a:pt x="1075438" y="156110"/>
                        <a:pt x="1083153" y="175065"/>
                        <a:pt x="1098870" y="183447"/>
                      </a:cubicBezTo>
                      <a:cubicBezTo>
                        <a:pt x="1119634" y="194496"/>
                        <a:pt x="1141922" y="184209"/>
                        <a:pt x="1153257" y="164778"/>
                      </a:cubicBezTo>
                      <a:cubicBezTo>
                        <a:pt x="1177737" y="122868"/>
                        <a:pt x="1161830" y="55907"/>
                        <a:pt x="1129159" y="22950"/>
                      </a:cubicBezTo>
                      <a:cubicBezTo>
                        <a:pt x="1111919" y="5520"/>
                        <a:pt x="1088106" y="-3148"/>
                        <a:pt x="1064008" y="1043"/>
                      </a:cubicBezTo>
                      <a:cubicBezTo>
                        <a:pt x="1037910" y="5615"/>
                        <a:pt x="1017431" y="24474"/>
                        <a:pt x="1002095" y="45429"/>
                      </a:cubicBezTo>
                      <a:cubicBezTo>
                        <a:pt x="983617" y="70671"/>
                        <a:pt x="972473" y="100674"/>
                        <a:pt x="962186" y="130107"/>
                      </a:cubicBezTo>
                      <a:cubicBezTo>
                        <a:pt x="949994" y="165159"/>
                        <a:pt x="940564" y="201163"/>
                        <a:pt x="934087" y="237739"/>
                      </a:cubicBezTo>
                      <a:cubicBezTo>
                        <a:pt x="928562" y="269267"/>
                        <a:pt x="926943" y="301461"/>
                        <a:pt x="920466" y="332799"/>
                      </a:cubicBezTo>
                      <a:cubicBezTo>
                        <a:pt x="915609" y="356421"/>
                        <a:pt x="906369" y="381376"/>
                        <a:pt x="887986" y="392139"/>
                      </a:cubicBezTo>
                      <a:cubicBezTo>
                        <a:pt x="879699" y="396997"/>
                        <a:pt x="868555" y="399569"/>
                        <a:pt x="861602" y="399950"/>
                      </a:cubicBezTo>
                      <a:cubicBezTo>
                        <a:pt x="847410" y="400712"/>
                        <a:pt x="836646" y="399474"/>
                        <a:pt x="825788" y="397759"/>
                      </a:cubicBezTo>
                      <a:cubicBezTo>
                        <a:pt x="795022" y="392901"/>
                        <a:pt x="765590" y="383281"/>
                        <a:pt x="735872" y="374042"/>
                      </a:cubicBezTo>
                      <a:cubicBezTo>
                        <a:pt x="632145" y="341657"/>
                        <a:pt x="520226" y="311367"/>
                        <a:pt x="410117" y="316225"/>
                      </a:cubicBezTo>
                      <a:cubicBezTo>
                        <a:pt x="316962" y="310129"/>
                        <a:pt x="223617" y="332608"/>
                        <a:pt x="145988" y="390806"/>
                      </a:cubicBezTo>
                      <a:cubicBezTo>
                        <a:pt x="47976" y="464148"/>
                        <a:pt x="-12698" y="583306"/>
                        <a:pt x="2256" y="708369"/>
                      </a:cubicBezTo>
                      <a:close/>
                      <a:moveTo>
                        <a:pt x="1698754" y="1731831"/>
                      </a:moveTo>
                      <a:cubicBezTo>
                        <a:pt x="1646271" y="1716496"/>
                        <a:pt x="1596455" y="1693921"/>
                        <a:pt x="1549497" y="1665918"/>
                      </a:cubicBezTo>
                      <a:cubicBezTo>
                        <a:pt x="1504349" y="1638962"/>
                        <a:pt x="1461105" y="1607910"/>
                        <a:pt x="1426625" y="1567429"/>
                      </a:cubicBezTo>
                      <a:cubicBezTo>
                        <a:pt x="1374237" y="1505803"/>
                        <a:pt x="1346615" y="1389883"/>
                        <a:pt x="1427863" y="1340163"/>
                      </a:cubicBezTo>
                      <a:cubicBezTo>
                        <a:pt x="1508921" y="1290537"/>
                        <a:pt x="1617506" y="1345116"/>
                        <a:pt x="1678180" y="1403885"/>
                      </a:cubicBezTo>
                      <a:cubicBezTo>
                        <a:pt x="1754571" y="1477799"/>
                        <a:pt x="1792575" y="1605243"/>
                        <a:pt x="1726757" y="1699350"/>
                      </a:cubicBezTo>
                      <a:cubicBezTo>
                        <a:pt x="1718376" y="1711352"/>
                        <a:pt x="1708946" y="1722115"/>
                        <a:pt x="1698659" y="1731926"/>
                      </a:cubicBezTo>
                      <a:close/>
                      <a:moveTo>
                        <a:pt x="1525971" y="271267"/>
                      </a:moveTo>
                      <a:cubicBezTo>
                        <a:pt x="1577596" y="217546"/>
                        <a:pt x="1678085" y="210021"/>
                        <a:pt x="1729044" y="269553"/>
                      </a:cubicBezTo>
                      <a:cubicBezTo>
                        <a:pt x="1763810" y="310224"/>
                        <a:pt x="1756952" y="368136"/>
                        <a:pt x="1741426" y="415476"/>
                      </a:cubicBezTo>
                      <a:cubicBezTo>
                        <a:pt x="1722281" y="473864"/>
                        <a:pt x="1691705" y="528918"/>
                        <a:pt x="1665416" y="584163"/>
                      </a:cubicBezTo>
                      <a:cubicBezTo>
                        <a:pt x="1648938" y="618739"/>
                        <a:pt x="1632555" y="653315"/>
                        <a:pt x="1616077" y="687795"/>
                      </a:cubicBezTo>
                      <a:cubicBezTo>
                        <a:pt x="1573214" y="640551"/>
                        <a:pt x="1534353" y="589878"/>
                        <a:pt x="1506159" y="532919"/>
                      </a:cubicBezTo>
                      <a:cubicBezTo>
                        <a:pt x="1465963" y="451480"/>
                        <a:pt x="1459010" y="340895"/>
                        <a:pt x="1525971" y="271267"/>
                      </a:cubicBezTo>
                      <a:close/>
                      <a:moveTo>
                        <a:pt x="1859060" y="1107753"/>
                      </a:moveTo>
                      <a:cubicBezTo>
                        <a:pt x="1824865" y="1125946"/>
                        <a:pt x="1788670" y="1142900"/>
                        <a:pt x="1751046" y="1153282"/>
                      </a:cubicBezTo>
                      <a:cubicBezTo>
                        <a:pt x="1721043" y="1158807"/>
                        <a:pt x="1690658" y="1160807"/>
                        <a:pt x="1660463" y="1154806"/>
                      </a:cubicBezTo>
                      <a:cubicBezTo>
                        <a:pt x="1615887" y="1145948"/>
                        <a:pt x="1571119" y="1121183"/>
                        <a:pt x="1555974" y="1075082"/>
                      </a:cubicBezTo>
                      <a:cubicBezTo>
                        <a:pt x="1540734" y="1028600"/>
                        <a:pt x="1553021" y="977641"/>
                        <a:pt x="1570071" y="933540"/>
                      </a:cubicBezTo>
                      <a:cubicBezTo>
                        <a:pt x="1586073" y="892202"/>
                        <a:pt x="1607886" y="854007"/>
                        <a:pt x="1632079" y="817240"/>
                      </a:cubicBezTo>
                      <a:cubicBezTo>
                        <a:pt x="1652748" y="836195"/>
                        <a:pt x="1673894" y="854673"/>
                        <a:pt x="1695420" y="872676"/>
                      </a:cubicBezTo>
                      <a:cubicBezTo>
                        <a:pt x="1773049" y="937541"/>
                        <a:pt x="1855821" y="997929"/>
                        <a:pt x="1934307" y="1062985"/>
                      </a:cubicBezTo>
                      <a:cubicBezTo>
                        <a:pt x="1909923" y="1079082"/>
                        <a:pt x="1884777" y="1094037"/>
                        <a:pt x="1859060" y="1107753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 w="9525" cap="flat" cmpd="sng">
                  <a:solidFill>
                    <a:schemeClr val="dk1"/>
                  </a:solidFill>
                  <a:prstDash val="solid"/>
                  <a:miter lim="8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72" name="Google Shape;672;p9"/>
                <p:cNvSpPr/>
                <p:nvPr/>
              </p:nvSpPr>
              <p:spPr>
                <a:xfrm flipH="1">
                  <a:off x="1123" y="-7"/>
                  <a:ext cx="2139725" cy="226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2342" h="2267769" extrusionOk="0">
                      <a:moveTo>
                        <a:pt x="251" y="273113"/>
                      </a:moveTo>
                      <a:cubicBezTo>
                        <a:pt x="3680" y="387508"/>
                        <a:pt x="80261" y="506380"/>
                        <a:pt x="196656" y="526288"/>
                      </a:cubicBezTo>
                      <a:cubicBezTo>
                        <a:pt x="328006" y="548767"/>
                        <a:pt x="441354" y="448659"/>
                        <a:pt x="529174" y="362743"/>
                      </a:cubicBezTo>
                      <a:cubicBezTo>
                        <a:pt x="522888" y="375412"/>
                        <a:pt x="517173" y="388270"/>
                        <a:pt x="511934" y="401510"/>
                      </a:cubicBezTo>
                      <a:cubicBezTo>
                        <a:pt x="459070" y="536098"/>
                        <a:pt x="477072" y="688689"/>
                        <a:pt x="548796" y="812609"/>
                      </a:cubicBezTo>
                      <a:cubicBezTo>
                        <a:pt x="569084" y="847756"/>
                        <a:pt x="594611" y="878617"/>
                        <a:pt x="624233" y="905954"/>
                      </a:cubicBezTo>
                      <a:cubicBezTo>
                        <a:pt x="655571" y="934815"/>
                        <a:pt x="690718" y="952150"/>
                        <a:pt x="732152" y="959485"/>
                      </a:cubicBezTo>
                      <a:cubicBezTo>
                        <a:pt x="740343" y="960913"/>
                        <a:pt x="745487" y="952150"/>
                        <a:pt x="740057" y="945578"/>
                      </a:cubicBezTo>
                      <a:cubicBezTo>
                        <a:pt x="719579" y="920718"/>
                        <a:pt x="700243" y="895286"/>
                        <a:pt x="678240" y="871759"/>
                      </a:cubicBezTo>
                      <a:cubicBezTo>
                        <a:pt x="656619" y="848709"/>
                        <a:pt x="637664" y="824706"/>
                        <a:pt x="619281" y="798988"/>
                      </a:cubicBezTo>
                      <a:cubicBezTo>
                        <a:pt x="581847" y="746696"/>
                        <a:pt x="555654" y="687451"/>
                        <a:pt x="542795" y="624109"/>
                      </a:cubicBezTo>
                      <a:cubicBezTo>
                        <a:pt x="516982" y="497046"/>
                        <a:pt x="554130" y="367506"/>
                        <a:pt x="632235" y="266636"/>
                      </a:cubicBezTo>
                      <a:cubicBezTo>
                        <a:pt x="640331" y="256254"/>
                        <a:pt x="648713" y="246253"/>
                        <a:pt x="657571" y="236537"/>
                      </a:cubicBezTo>
                      <a:cubicBezTo>
                        <a:pt x="701672" y="196913"/>
                        <a:pt x="749011" y="161575"/>
                        <a:pt x="803494" y="137763"/>
                      </a:cubicBezTo>
                      <a:cubicBezTo>
                        <a:pt x="915698" y="88709"/>
                        <a:pt x="1050573" y="102330"/>
                        <a:pt x="1152776" y="169576"/>
                      </a:cubicBezTo>
                      <a:cubicBezTo>
                        <a:pt x="1254122" y="236347"/>
                        <a:pt x="1316701" y="356647"/>
                        <a:pt x="1320416" y="478567"/>
                      </a:cubicBezTo>
                      <a:cubicBezTo>
                        <a:pt x="1322797" y="555910"/>
                        <a:pt x="1300128" y="628872"/>
                        <a:pt x="1260885" y="692404"/>
                      </a:cubicBezTo>
                      <a:cubicBezTo>
                        <a:pt x="1283745" y="612298"/>
                        <a:pt x="1270124" y="522382"/>
                        <a:pt x="1219546" y="455231"/>
                      </a:cubicBezTo>
                      <a:cubicBezTo>
                        <a:pt x="1163634" y="381127"/>
                        <a:pt x="1068765" y="339502"/>
                        <a:pt x="977230" y="349789"/>
                      </a:cubicBezTo>
                      <a:cubicBezTo>
                        <a:pt x="883504" y="360362"/>
                        <a:pt x="801113" y="418465"/>
                        <a:pt x="756726" y="503047"/>
                      </a:cubicBezTo>
                      <a:cubicBezTo>
                        <a:pt x="711102" y="590105"/>
                        <a:pt x="712245" y="692308"/>
                        <a:pt x="753964" y="780605"/>
                      </a:cubicBezTo>
                      <a:cubicBezTo>
                        <a:pt x="794445" y="866330"/>
                        <a:pt x="871979" y="926147"/>
                        <a:pt x="961799" y="949960"/>
                      </a:cubicBezTo>
                      <a:cubicBezTo>
                        <a:pt x="1094007" y="985012"/>
                        <a:pt x="1222689" y="948721"/>
                        <a:pt x="1338228" y="884618"/>
                      </a:cubicBezTo>
                      <a:cubicBezTo>
                        <a:pt x="1301747" y="941863"/>
                        <a:pt x="1281173" y="1009300"/>
                        <a:pt x="1283173" y="1080357"/>
                      </a:cubicBezTo>
                      <a:cubicBezTo>
                        <a:pt x="1285554" y="1161796"/>
                        <a:pt x="1317749" y="1243996"/>
                        <a:pt x="1378137" y="1298956"/>
                      </a:cubicBezTo>
                      <a:cubicBezTo>
                        <a:pt x="1440050" y="1355248"/>
                        <a:pt x="1520631" y="1381918"/>
                        <a:pt x="1603118" y="1369917"/>
                      </a:cubicBezTo>
                      <a:cubicBezTo>
                        <a:pt x="1760852" y="1347057"/>
                        <a:pt x="1873914" y="1159129"/>
                        <a:pt x="1789427" y="1011967"/>
                      </a:cubicBezTo>
                      <a:cubicBezTo>
                        <a:pt x="1749422" y="942340"/>
                        <a:pt x="1668364" y="903097"/>
                        <a:pt x="1591592" y="931767"/>
                      </a:cubicBezTo>
                      <a:cubicBezTo>
                        <a:pt x="1558065" y="944245"/>
                        <a:pt x="1526537" y="966819"/>
                        <a:pt x="1508439" y="998823"/>
                      </a:cubicBezTo>
                      <a:cubicBezTo>
                        <a:pt x="1492056" y="1027874"/>
                        <a:pt x="1485484" y="1068260"/>
                        <a:pt x="1488627" y="1101502"/>
                      </a:cubicBezTo>
                      <a:cubicBezTo>
                        <a:pt x="1491866" y="1134459"/>
                        <a:pt x="1504439" y="1164653"/>
                        <a:pt x="1526156" y="1189418"/>
                      </a:cubicBezTo>
                      <a:cubicBezTo>
                        <a:pt x="1535871" y="1200467"/>
                        <a:pt x="1550445" y="1184560"/>
                        <a:pt x="1541872" y="1173511"/>
                      </a:cubicBezTo>
                      <a:cubicBezTo>
                        <a:pt x="1519298" y="1144460"/>
                        <a:pt x="1510916" y="1104836"/>
                        <a:pt x="1518631" y="1068736"/>
                      </a:cubicBezTo>
                      <a:cubicBezTo>
                        <a:pt x="1525203" y="1037590"/>
                        <a:pt x="1551778" y="1010062"/>
                        <a:pt x="1579972" y="997489"/>
                      </a:cubicBezTo>
                      <a:cubicBezTo>
                        <a:pt x="1638932" y="971200"/>
                        <a:pt x="1705702" y="998347"/>
                        <a:pt x="1730467" y="1058354"/>
                      </a:cubicBezTo>
                      <a:cubicBezTo>
                        <a:pt x="1754565" y="1116838"/>
                        <a:pt x="1736087" y="1183322"/>
                        <a:pt x="1696939" y="1227328"/>
                      </a:cubicBezTo>
                      <a:cubicBezTo>
                        <a:pt x="1674270" y="1252759"/>
                        <a:pt x="1647885" y="1270666"/>
                        <a:pt x="1617882" y="1279715"/>
                      </a:cubicBezTo>
                      <a:cubicBezTo>
                        <a:pt x="1588354" y="1288573"/>
                        <a:pt x="1556064" y="1289050"/>
                        <a:pt x="1528156" y="1282668"/>
                      </a:cubicBezTo>
                      <a:cubicBezTo>
                        <a:pt x="1461100" y="1267523"/>
                        <a:pt x="1406427" y="1230471"/>
                        <a:pt x="1374137" y="1164463"/>
                      </a:cubicBezTo>
                      <a:cubicBezTo>
                        <a:pt x="1343085" y="1101026"/>
                        <a:pt x="1342514" y="1024255"/>
                        <a:pt x="1369089" y="959199"/>
                      </a:cubicBezTo>
                      <a:cubicBezTo>
                        <a:pt x="1422238" y="829183"/>
                        <a:pt x="1561970" y="756412"/>
                        <a:pt x="1696653" y="772318"/>
                      </a:cubicBezTo>
                      <a:cubicBezTo>
                        <a:pt x="1757804" y="779557"/>
                        <a:pt x="1820288" y="804608"/>
                        <a:pt x="1866294" y="846709"/>
                      </a:cubicBezTo>
                      <a:cubicBezTo>
                        <a:pt x="1919253" y="895191"/>
                        <a:pt x="1949733" y="962723"/>
                        <a:pt x="1958210" y="1034256"/>
                      </a:cubicBezTo>
                      <a:cubicBezTo>
                        <a:pt x="1966878" y="1107789"/>
                        <a:pt x="1955543" y="1177988"/>
                        <a:pt x="1932969" y="1245235"/>
                      </a:cubicBezTo>
                      <a:cubicBezTo>
                        <a:pt x="1907537" y="1296098"/>
                        <a:pt x="1874199" y="1343247"/>
                        <a:pt x="1835337" y="1382204"/>
                      </a:cubicBezTo>
                      <a:cubicBezTo>
                        <a:pt x="1765519" y="1452308"/>
                        <a:pt x="1679032" y="1493647"/>
                        <a:pt x="1583211" y="1511935"/>
                      </a:cubicBezTo>
                      <a:cubicBezTo>
                        <a:pt x="1477102" y="1532128"/>
                        <a:pt x="1350515" y="1538605"/>
                        <a:pt x="1275839" y="1630045"/>
                      </a:cubicBezTo>
                      <a:cubicBezTo>
                        <a:pt x="1244597" y="1668240"/>
                        <a:pt x="1224594" y="1718818"/>
                        <a:pt x="1229833" y="1769110"/>
                      </a:cubicBezTo>
                      <a:cubicBezTo>
                        <a:pt x="1235358" y="1822640"/>
                        <a:pt x="1265457" y="1870360"/>
                        <a:pt x="1315749" y="1890553"/>
                      </a:cubicBezTo>
                      <a:cubicBezTo>
                        <a:pt x="1370041" y="1912366"/>
                        <a:pt x="1444241" y="1879695"/>
                        <a:pt x="1450051" y="1815973"/>
                      </a:cubicBezTo>
                      <a:cubicBezTo>
                        <a:pt x="1454147" y="1770157"/>
                        <a:pt x="1413951" y="1719675"/>
                        <a:pt x="1365850" y="1733867"/>
                      </a:cubicBezTo>
                      <a:cubicBezTo>
                        <a:pt x="1362707" y="1734820"/>
                        <a:pt x="1362326" y="1740058"/>
                        <a:pt x="1365850" y="1740725"/>
                      </a:cubicBezTo>
                      <a:cubicBezTo>
                        <a:pt x="1385281" y="1744154"/>
                        <a:pt x="1401378" y="1760251"/>
                        <a:pt x="1404426" y="1780444"/>
                      </a:cubicBezTo>
                      <a:cubicBezTo>
                        <a:pt x="1406808" y="1795780"/>
                        <a:pt x="1397664" y="1809972"/>
                        <a:pt x="1385853" y="1819116"/>
                      </a:cubicBezTo>
                      <a:cubicBezTo>
                        <a:pt x="1358611" y="1840261"/>
                        <a:pt x="1320321" y="1826831"/>
                        <a:pt x="1302033" y="1799971"/>
                      </a:cubicBezTo>
                      <a:cubicBezTo>
                        <a:pt x="1280601" y="1768538"/>
                        <a:pt x="1285745" y="1725866"/>
                        <a:pt x="1302223" y="1693481"/>
                      </a:cubicBezTo>
                      <a:cubicBezTo>
                        <a:pt x="1322321" y="1653952"/>
                        <a:pt x="1358040" y="1627759"/>
                        <a:pt x="1397187" y="1609852"/>
                      </a:cubicBezTo>
                      <a:cubicBezTo>
                        <a:pt x="1487675" y="1568418"/>
                        <a:pt x="1591402" y="1573657"/>
                        <a:pt x="1683033" y="1535366"/>
                      </a:cubicBezTo>
                      <a:cubicBezTo>
                        <a:pt x="1747041" y="1508601"/>
                        <a:pt x="1804953" y="1468310"/>
                        <a:pt x="1852673" y="1417637"/>
                      </a:cubicBezTo>
                      <a:cubicBezTo>
                        <a:pt x="1835909" y="1447069"/>
                        <a:pt x="1818383" y="1476025"/>
                        <a:pt x="1801047" y="1504315"/>
                      </a:cubicBezTo>
                      <a:cubicBezTo>
                        <a:pt x="1714370" y="1645951"/>
                        <a:pt x="1615977" y="1801876"/>
                        <a:pt x="1618548" y="1975231"/>
                      </a:cubicBezTo>
                      <a:cubicBezTo>
                        <a:pt x="1619691" y="2048859"/>
                        <a:pt x="1639884" y="2122297"/>
                        <a:pt x="1687890" y="2178685"/>
                      </a:cubicBezTo>
                      <a:cubicBezTo>
                        <a:pt x="1696367" y="2188686"/>
                        <a:pt x="1705702" y="2197639"/>
                        <a:pt x="1715608" y="2205640"/>
                      </a:cubicBezTo>
                      <a:cubicBezTo>
                        <a:pt x="1731324" y="2224690"/>
                        <a:pt x="1753041" y="2239930"/>
                        <a:pt x="1773330" y="2250027"/>
                      </a:cubicBezTo>
                      <a:cubicBezTo>
                        <a:pt x="1824003" y="2275078"/>
                        <a:pt x="1878866" y="2271363"/>
                        <a:pt x="1931159" y="2252789"/>
                      </a:cubicBezTo>
                      <a:cubicBezTo>
                        <a:pt x="1959829" y="2242597"/>
                        <a:pt x="1987833" y="2230025"/>
                        <a:pt x="2014883" y="2216118"/>
                      </a:cubicBezTo>
                      <a:cubicBezTo>
                        <a:pt x="2040506" y="2202878"/>
                        <a:pt x="2066604" y="2191829"/>
                        <a:pt x="2094989" y="2186400"/>
                      </a:cubicBezTo>
                      <a:cubicBezTo>
                        <a:pt x="2140328" y="2177732"/>
                        <a:pt x="2197859" y="2195163"/>
                        <a:pt x="2216338" y="2242312"/>
                      </a:cubicBezTo>
                      <a:cubicBezTo>
                        <a:pt x="2217480" y="2245264"/>
                        <a:pt x="2222052" y="2245074"/>
                        <a:pt x="2222052" y="2241550"/>
                      </a:cubicBezTo>
                      <a:cubicBezTo>
                        <a:pt x="2222052" y="2194782"/>
                        <a:pt x="2188429" y="2162683"/>
                        <a:pt x="2147376" y="2147919"/>
                      </a:cubicBezTo>
                      <a:cubicBezTo>
                        <a:pt x="2117944" y="2137346"/>
                        <a:pt x="2087845" y="2138108"/>
                        <a:pt x="2058317" y="2144490"/>
                      </a:cubicBezTo>
                      <a:cubicBezTo>
                        <a:pt x="2066223" y="2133727"/>
                        <a:pt x="2073272" y="2122487"/>
                        <a:pt x="2079558" y="2110771"/>
                      </a:cubicBezTo>
                      <a:cubicBezTo>
                        <a:pt x="2118611" y="2038096"/>
                        <a:pt x="2129088" y="1943417"/>
                        <a:pt x="2082416" y="1871503"/>
                      </a:cubicBezTo>
                      <a:cubicBezTo>
                        <a:pt x="2042125" y="1809496"/>
                        <a:pt x="1966878" y="1771967"/>
                        <a:pt x="1896297" y="1802733"/>
                      </a:cubicBezTo>
                      <a:cubicBezTo>
                        <a:pt x="1837814" y="1828260"/>
                        <a:pt x="1798285" y="1898269"/>
                        <a:pt x="1830670" y="1959800"/>
                      </a:cubicBezTo>
                      <a:cubicBezTo>
                        <a:pt x="1843243" y="1983708"/>
                        <a:pt x="1863627" y="2001424"/>
                        <a:pt x="1888773" y="2010092"/>
                      </a:cubicBezTo>
                      <a:cubicBezTo>
                        <a:pt x="1888963" y="2010092"/>
                        <a:pt x="1889058" y="2009902"/>
                        <a:pt x="1888868" y="2009806"/>
                      </a:cubicBezTo>
                      <a:cubicBezTo>
                        <a:pt x="1856292" y="1993804"/>
                        <a:pt x="1843815" y="1957419"/>
                        <a:pt x="1846196" y="1922653"/>
                      </a:cubicBezTo>
                      <a:cubicBezTo>
                        <a:pt x="1848482" y="1889220"/>
                        <a:pt x="1871437" y="1862264"/>
                        <a:pt x="1902203" y="1851596"/>
                      </a:cubicBezTo>
                      <a:cubicBezTo>
                        <a:pt x="1970021" y="1828069"/>
                        <a:pt x="2034696" y="1875218"/>
                        <a:pt x="2050888" y="1942750"/>
                      </a:cubicBezTo>
                      <a:cubicBezTo>
                        <a:pt x="2087464" y="2095150"/>
                        <a:pt x="1904298" y="2264029"/>
                        <a:pt x="1766472" y="2162397"/>
                      </a:cubicBezTo>
                      <a:cubicBezTo>
                        <a:pt x="1715513" y="2124773"/>
                        <a:pt x="1692653" y="2055336"/>
                        <a:pt x="1688081" y="1994185"/>
                      </a:cubicBezTo>
                      <a:cubicBezTo>
                        <a:pt x="1685985" y="1965610"/>
                        <a:pt x="1687414" y="1936940"/>
                        <a:pt x="1691415" y="1908556"/>
                      </a:cubicBezTo>
                      <a:cubicBezTo>
                        <a:pt x="1716751" y="1830546"/>
                        <a:pt x="1765900" y="1760251"/>
                        <a:pt x="1822002" y="1701101"/>
                      </a:cubicBezTo>
                      <a:cubicBezTo>
                        <a:pt x="1905156" y="1613185"/>
                        <a:pt x="2001549" y="1539557"/>
                        <a:pt x="2083178" y="1450117"/>
                      </a:cubicBezTo>
                      <a:cubicBezTo>
                        <a:pt x="2155949" y="1370393"/>
                        <a:pt x="2229672" y="1265428"/>
                        <a:pt x="2232339" y="1152271"/>
                      </a:cubicBezTo>
                      <a:cubicBezTo>
                        <a:pt x="2233482" y="1103122"/>
                        <a:pt x="2216242" y="1051496"/>
                        <a:pt x="2172904" y="1025017"/>
                      </a:cubicBezTo>
                      <a:cubicBezTo>
                        <a:pt x="2131755" y="999871"/>
                        <a:pt x="2078796" y="1007300"/>
                        <a:pt x="2039267" y="1031970"/>
                      </a:cubicBezTo>
                      <a:cubicBezTo>
                        <a:pt x="2029552" y="1038066"/>
                        <a:pt x="2020599" y="1045114"/>
                        <a:pt x="2012502" y="1053115"/>
                      </a:cubicBezTo>
                      <a:cubicBezTo>
                        <a:pt x="2009931" y="1015682"/>
                        <a:pt x="2002882" y="978916"/>
                        <a:pt x="1990595" y="944149"/>
                      </a:cubicBezTo>
                      <a:cubicBezTo>
                        <a:pt x="1966878" y="815181"/>
                        <a:pt x="1920015" y="690689"/>
                        <a:pt x="1910966" y="559149"/>
                      </a:cubicBezTo>
                      <a:cubicBezTo>
                        <a:pt x="1906394" y="493522"/>
                        <a:pt x="1908870" y="423703"/>
                        <a:pt x="1937636" y="363315"/>
                      </a:cubicBezTo>
                      <a:cubicBezTo>
                        <a:pt x="1959924" y="316547"/>
                        <a:pt x="1999739" y="274828"/>
                        <a:pt x="2054412" y="276542"/>
                      </a:cubicBezTo>
                      <a:cubicBezTo>
                        <a:pt x="2107562" y="278257"/>
                        <a:pt x="2156806" y="315785"/>
                        <a:pt x="2178333" y="364934"/>
                      </a:cubicBezTo>
                      <a:cubicBezTo>
                        <a:pt x="2200812" y="416179"/>
                        <a:pt x="2190620" y="486378"/>
                        <a:pt x="2146805" y="522954"/>
                      </a:cubicBezTo>
                      <a:cubicBezTo>
                        <a:pt x="2102990" y="559435"/>
                        <a:pt x="2026885" y="550100"/>
                        <a:pt x="2010978" y="491331"/>
                      </a:cubicBezTo>
                      <a:cubicBezTo>
                        <a:pt x="2004406" y="466947"/>
                        <a:pt x="2003549" y="438181"/>
                        <a:pt x="2024599" y="418750"/>
                      </a:cubicBezTo>
                      <a:cubicBezTo>
                        <a:pt x="2047554" y="397510"/>
                        <a:pt x="2095274" y="395700"/>
                        <a:pt x="2100609" y="434181"/>
                      </a:cubicBezTo>
                      <a:cubicBezTo>
                        <a:pt x="2101847" y="443325"/>
                        <a:pt x="2114896" y="440182"/>
                        <a:pt x="2115468" y="432085"/>
                      </a:cubicBezTo>
                      <a:cubicBezTo>
                        <a:pt x="2118325" y="395700"/>
                        <a:pt x="2096608" y="364648"/>
                        <a:pt x="2061366" y="356743"/>
                      </a:cubicBezTo>
                      <a:cubicBezTo>
                        <a:pt x="2021170" y="347694"/>
                        <a:pt x="1982499" y="370649"/>
                        <a:pt x="1960591" y="404177"/>
                      </a:cubicBezTo>
                      <a:cubicBezTo>
                        <a:pt x="1918872" y="468185"/>
                        <a:pt x="1947828" y="560387"/>
                        <a:pt x="2014312" y="593439"/>
                      </a:cubicBezTo>
                      <a:cubicBezTo>
                        <a:pt x="2087559" y="629729"/>
                        <a:pt x="2176713" y="599059"/>
                        <a:pt x="2220909" y="531812"/>
                      </a:cubicBezTo>
                      <a:cubicBezTo>
                        <a:pt x="2263010" y="467709"/>
                        <a:pt x="2262153" y="377602"/>
                        <a:pt x="2222338" y="312737"/>
                      </a:cubicBezTo>
                      <a:cubicBezTo>
                        <a:pt x="2184905" y="251777"/>
                        <a:pt x="2114230" y="205009"/>
                        <a:pt x="2041554" y="213963"/>
                      </a:cubicBezTo>
                      <a:cubicBezTo>
                        <a:pt x="1967544" y="223107"/>
                        <a:pt x="1916395" y="280352"/>
                        <a:pt x="1890963" y="348265"/>
                      </a:cubicBezTo>
                      <a:cubicBezTo>
                        <a:pt x="1863817" y="420751"/>
                        <a:pt x="1867056" y="500475"/>
                        <a:pt x="1878676" y="575818"/>
                      </a:cubicBezTo>
                      <a:cubicBezTo>
                        <a:pt x="1893059" y="668401"/>
                        <a:pt x="1921443" y="758221"/>
                        <a:pt x="1946208" y="848328"/>
                      </a:cubicBezTo>
                      <a:cubicBezTo>
                        <a:pt x="1947828" y="854138"/>
                        <a:pt x="1949352" y="859948"/>
                        <a:pt x="1950971" y="865854"/>
                      </a:cubicBezTo>
                      <a:cubicBezTo>
                        <a:pt x="1941255" y="851662"/>
                        <a:pt x="1930397" y="838041"/>
                        <a:pt x="1918110" y="825277"/>
                      </a:cubicBezTo>
                      <a:cubicBezTo>
                        <a:pt x="1826670" y="729932"/>
                        <a:pt x="1682842" y="692213"/>
                        <a:pt x="1556445" y="724979"/>
                      </a:cubicBezTo>
                      <a:cubicBezTo>
                        <a:pt x="1555969" y="723741"/>
                        <a:pt x="1554445" y="722693"/>
                        <a:pt x="1553112" y="723646"/>
                      </a:cubicBezTo>
                      <a:cubicBezTo>
                        <a:pt x="1551302" y="724884"/>
                        <a:pt x="1549397" y="726122"/>
                        <a:pt x="1547587" y="727360"/>
                      </a:cubicBezTo>
                      <a:cubicBezTo>
                        <a:pt x="1543682" y="728503"/>
                        <a:pt x="1539777" y="729646"/>
                        <a:pt x="1535871" y="730980"/>
                      </a:cubicBezTo>
                      <a:cubicBezTo>
                        <a:pt x="1473483" y="751363"/>
                        <a:pt x="1417857" y="788511"/>
                        <a:pt x="1374708" y="836612"/>
                      </a:cubicBezTo>
                      <a:cubicBezTo>
                        <a:pt x="1283935" y="886428"/>
                        <a:pt x="1187352" y="922623"/>
                        <a:pt x="1082291" y="919289"/>
                      </a:cubicBezTo>
                      <a:cubicBezTo>
                        <a:pt x="1008948" y="917003"/>
                        <a:pt x="934653" y="894715"/>
                        <a:pt x="878361" y="845280"/>
                      </a:cubicBezTo>
                      <a:cubicBezTo>
                        <a:pt x="822258" y="795940"/>
                        <a:pt x="788825" y="722503"/>
                        <a:pt x="790635" y="646779"/>
                      </a:cubicBezTo>
                      <a:cubicBezTo>
                        <a:pt x="792350" y="577913"/>
                        <a:pt x="828735" y="510381"/>
                        <a:pt x="881599" y="472376"/>
                      </a:cubicBezTo>
                      <a:cubicBezTo>
                        <a:pt x="893124" y="464089"/>
                        <a:pt x="911031" y="453421"/>
                        <a:pt x="920461" y="449230"/>
                      </a:cubicBezTo>
                      <a:cubicBezTo>
                        <a:pt x="928938" y="445516"/>
                        <a:pt x="937892" y="442563"/>
                        <a:pt x="946845" y="440086"/>
                      </a:cubicBezTo>
                      <a:cubicBezTo>
                        <a:pt x="950560" y="439039"/>
                        <a:pt x="954370" y="438086"/>
                        <a:pt x="958180" y="437324"/>
                      </a:cubicBezTo>
                      <a:cubicBezTo>
                        <a:pt x="959609" y="437038"/>
                        <a:pt x="970563" y="434943"/>
                        <a:pt x="968562" y="435229"/>
                      </a:cubicBezTo>
                      <a:cubicBezTo>
                        <a:pt x="1006377" y="429990"/>
                        <a:pt x="1035714" y="434371"/>
                        <a:pt x="1071051" y="447040"/>
                      </a:cubicBezTo>
                      <a:cubicBezTo>
                        <a:pt x="1082767" y="451231"/>
                        <a:pt x="1096864" y="458279"/>
                        <a:pt x="1110866" y="467328"/>
                      </a:cubicBezTo>
                      <a:cubicBezTo>
                        <a:pt x="1124106" y="475996"/>
                        <a:pt x="1135440" y="485806"/>
                        <a:pt x="1148013" y="500189"/>
                      </a:cubicBezTo>
                      <a:cubicBezTo>
                        <a:pt x="1168397" y="523621"/>
                        <a:pt x="1181256" y="554196"/>
                        <a:pt x="1187256" y="588295"/>
                      </a:cubicBezTo>
                      <a:cubicBezTo>
                        <a:pt x="1192686" y="618966"/>
                        <a:pt x="1189447" y="655542"/>
                        <a:pt x="1176207" y="688498"/>
                      </a:cubicBezTo>
                      <a:cubicBezTo>
                        <a:pt x="1165444" y="715359"/>
                        <a:pt x="1141917" y="744410"/>
                        <a:pt x="1114676" y="761269"/>
                      </a:cubicBezTo>
                      <a:cubicBezTo>
                        <a:pt x="1052478" y="799655"/>
                        <a:pt x="964181" y="779653"/>
                        <a:pt x="945988" y="703548"/>
                      </a:cubicBezTo>
                      <a:cubicBezTo>
                        <a:pt x="938749" y="673163"/>
                        <a:pt x="944845" y="635825"/>
                        <a:pt x="972372" y="614394"/>
                      </a:cubicBezTo>
                      <a:cubicBezTo>
                        <a:pt x="1004090" y="589724"/>
                        <a:pt x="1046286" y="582295"/>
                        <a:pt x="1079529" y="608584"/>
                      </a:cubicBezTo>
                      <a:cubicBezTo>
                        <a:pt x="1087815" y="615156"/>
                        <a:pt x="1097721" y="605250"/>
                        <a:pt x="1091054" y="596868"/>
                      </a:cubicBezTo>
                      <a:cubicBezTo>
                        <a:pt x="1067051" y="566674"/>
                        <a:pt x="1025712" y="551053"/>
                        <a:pt x="987993" y="553339"/>
                      </a:cubicBezTo>
                      <a:cubicBezTo>
                        <a:pt x="942654" y="556101"/>
                        <a:pt x="904459" y="586581"/>
                        <a:pt x="885885" y="628205"/>
                      </a:cubicBezTo>
                      <a:cubicBezTo>
                        <a:pt x="865407" y="674020"/>
                        <a:pt x="865692" y="725932"/>
                        <a:pt x="889410" y="770413"/>
                      </a:cubicBezTo>
                      <a:cubicBezTo>
                        <a:pt x="912174" y="813085"/>
                        <a:pt x="954465" y="843565"/>
                        <a:pt x="1000185" y="855948"/>
                      </a:cubicBezTo>
                      <a:cubicBezTo>
                        <a:pt x="1074766" y="876046"/>
                        <a:pt x="1153442" y="846709"/>
                        <a:pt x="1205544" y="791464"/>
                      </a:cubicBezTo>
                      <a:cubicBezTo>
                        <a:pt x="1215831" y="782986"/>
                        <a:pt x="1225547" y="773938"/>
                        <a:pt x="1234500" y="764222"/>
                      </a:cubicBezTo>
                      <a:cubicBezTo>
                        <a:pt x="1270505" y="725455"/>
                        <a:pt x="1298985" y="680116"/>
                        <a:pt x="1318701" y="630682"/>
                      </a:cubicBezTo>
                      <a:cubicBezTo>
                        <a:pt x="1359373" y="528574"/>
                        <a:pt x="1354515" y="414083"/>
                        <a:pt x="1311367" y="313785"/>
                      </a:cubicBezTo>
                      <a:cubicBezTo>
                        <a:pt x="1266981" y="210629"/>
                        <a:pt x="1182399" y="130810"/>
                        <a:pt x="1077814" y="93472"/>
                      </a:cubicBezTo>
                      <a:cubicBezTo>
                        <a:pt x="970658" y="55181"/>
                        <a:pt x="852929" y="64420"/>
                        <a:pt x="752440" y="117570"/>
                      </a:cubicBezTo>
                      <a:cubicBezTo>
                        <a:pt x="655475" y="169005"/>
                        <a:pt x="580133" y="252634"/>
                        <a:pt x="501837" y="328168"/>
                      </a:cubicBezTo>
                      <a:cubicBezTo>
                        <a:pt x="461737" y="366839"/>
                        <a:pt x="420303" y="404939"/>
                        <a:pt x="373345" y="434848"/>
                      </a:cubicBezTo>
                      <a:cubicBezTo>
                        <a:pt x="322672" y="467137"/>
                        <a:pt x="260379" y="492855"/>
                        <a:pt x="199704" y="478758"/>
                      </a:cubicBezTo>
                      <a:cubicBezTo>
                        <a:pt x="102930" y="456184"/>
                        <a:pt x="45685" y="340931"/>
                        <a:pt x="59973" y="246062"/>
                      </a:cubicBezTo>
                      <a:cubicBezTo>
                        <a:pt x="67973" y="193103"/>
                        <a:pt x="93024" y="144145"/>
                        <a:pt x="134839" y="110902"/>
                      </a:cubicBezTo>
                      <a:cubicBezTo>
                        <a:pt x="171891" y="81470"/>
                        <a:pt x="221612" y="69659"/>
                        <a:pt x="265236" y="81184"/>
                      </a:cubicBezTo>
                      <a:cubicBezTo>
                        <a:pt x="309908" y="92995"/>
                        <a:pt x="337722" y="125571"/>
                        <a:pt x="348008" y="168529"/>
                      </a:cubicBezTo>
                      <a:cubicBezTo>
                        <a:pt x="356867" y="205581"/>
                        <a:pt x="345818" y="247586"/>
                        <a:pt x="315242" y="267112"/>
                      </a:cubicBezTo>
                      <a:cubicBezTo>
                        <a:pt x="284763" y="286543"/>
                        <a:pt x="244472" y="288734"/>
                        <a:pt x="214944" y="268065"/>
                      </a:cubicBezTo>
                      <a:cubicBezTo>
                        <a:pt x="211134" y="265398"/>
                        <a:pt x="203800" y="258159"/>
                        <a:pt x="199895" y="251968"/>
                      </a:cubicBezTo>
                      <a:cubicBezTo>
                        <a:pt x="193418" y="241585"/>
                        <a:pt x="188084" y="228917"/>
                        <a:pt x="186846" y="216535"/>
                      </a:cubicBezTo>
                      <a:cubicBezTo>
                        <a:pt x="184940" y="197675"/>
                        <a:pt x="192941" y="179292"/>
                        <a:pt x="210277" y="171005"/>
                      </a:cubicBezTo>
                      <a:cubicBezTo>
                        <a:pt x="225898" y="163576"/>
                        <a:pt x="251711" y="164147"/>
                        <a:pt x="266760" y="172624"/>
                      </a:cubicBezTo>
                      <a:cubicBezTo>
                        <a:pt x="272190" y="175672"/>
                        <a:pt x="278571" y="170624"/>
                        <a:pt x="277047" y="164623"/>
                      </a:cubicBezTo>
                      <a:cubicBezTo>
                        <a:pt x="262950" y="107188"/>
                        <a:pt x="186179" y="111379"/>
                        <a:pt x="151603" y="146716"/>
                      </a:cubicBezTo>
                      <a:cubicBezTo>
                        <a:pt x="105883" y="193484"/>
                        <a:pt x="115027" y="274066"/>
                        <a:pt x="161033" y="316833"/>
                      </a:cubicBezTo>
                      <a:cubicBezTo>
                        <a:pt x="247615" y="397319"/>
                        <a:pt x="400587" y="347218"/>
                        <a:pt x="423161" y="229965"/>
                      </a:cubicBezTo>
                      <a:cubicBezTo>
                        <a:pt x="434686" y="170338"/>
                        <a:pt x="417827" y="109378"/>
                        <a:pt x="378870" y="63468"/>
                      </a:cubicBezTo>
                      <a:cubicBezTo>
                        <a:pt x="339055" y="16510"/>
                        <a:pt x="273714" y="-5017"/>
                        <a:pt x="213897" y="984"/>
                      </a:cubicBezTo>
                      <a:cubicBezTo>
                        <a:pt x="147793" y="7651"/>
                        <a:pt x="89881" y="39465"/>
                        <a:pt x="50638" y="94138"/>
                      </a:cubicBezTo>
                      <a:cubicBezTo>
                        <a:pt x="13776" y="145383"/>
                        <a:pt x="-1749" y="210058"/>
                        <a:pt x="156" y="272923"/>
                      </a:cubicBezTo>
                      <a:close/>
                      <a:moveTo>
                        <a:pt x="2026599" y="1144651"/>
                      </a:moveTo>
                      <a:cubicBezTo>
                        <a:pt x="2032886" y="1107884"/>
                        <a:pt x="2061556" y="1078261"/>
                        <a:pt x="2096608" y="1068355"/>
                      </a:cubicBezTo>
                      <a:cubicBezTo>
                        <a:pt x="2129660" y="1059021"/>
                        <a:pt x="2161092" y="1073023"/>
                        <a:pt x="2174618" y="1105789"/>
                      </a:cubicBezTo>
                      <a:cubicBezTo>
                        <a:pt x="2190525" y="1144651"/>
                        <a:pt x="2181762" y="1190275"/>
                        <a:pt x="2169570" y="1228756"/>
                      </a:cubicBezTo>
                      <a:cubicBezTo>
                        <a:pt x="2104705" y="1434687"/>
                        <a:pt x="1902489" y="1547368"/>
                        <a:pt x="1778378" y="1711198"/>
                      </a:cubicBezTo>
                      <a:cubicBezTo>
                        <a:pt x="1753994" y="1743392"/>
                        <a:pt x="1731991" y="1778158"/>
                        <a:pt x="1714084" y="1814925"/>
                      </a:cubicBezTo>
                      <a:cubicBezTo>
                        <a:pt x="1720371" y="1795589"/>
                        <a:pt x="1727514" y="1776634"/>
                        <a:pt x="1735230" y="1758156"/>
                      </a:cubicBezTo>
                      <a:cubicBezTo>
                        <a:pt x="1804286" y="1592611"/>
                        <a:pt x="1920586" y="1451832"/>
                        <a:pt x="1979832" y="1281334"/>
                      </a:cubicBezTo>
                      <a:cubicBezTo>
                        <a:pt x="1985166" y="1265999"/>
                        <a:pt x="1989928" y="1250283"/>
                        <a:pt x="1994119" y="1234376"/>
                      </a:cubicBezTo>
                      <a:cubicBezTo>
                        <a:pt x="2003358" y="1243901"/>
                        <a:pt x="2014503" y="1251616"/>
                        <a:pt x="2027171" y="1256760"/>
                      </a:cubicBezTo>
                      <a:cubicBezTo>
                        <a:pt x="2054793" y="1267999"/>
                        <a:pt x="2088988" y="1266571"/>
                        <a:pt x="2108419" y="1241234"/>
                      </a:cubicBezTo>
                      <a:cubicBezTo>
                        <a:pt x="2116325" y="1230852"/>
                        <a:pt x="2119849" y="1218184"/>
                        <a:pt x="2112896" y="1206087"/>
                      </a:cubicBezTo>
                      <a:cubicBezTo>
                        <a:pt x="2106990" y="1195800"/>
                        <a:pt x="2092227" y="1188085"/>
                        <a:pt x="2080606" y="1192752"/>
                      </a:cubicBezTo>
                      <a:cubicBezTo>
                        <a:pt x="2067652" y="1197895"/>
                        <a:pt x="2053936" y="1202086"/>
                        <a:pt x="2040506" y="1192657"/>
                      </a:cubicBezTo>
                      <a:cubicBezTo>
                        <a:pt x="2025837" y="1182274"/>
                        <a:pt x="2023647" y="1161605"/>
                        <a:pt x="2026504" y="1144746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 w="9525" cap="flat" cmpd="sng">
                  <a:solidFill>
                    <a:schemeClr val="dk1"/>
                  </a:solidFill>
                  <a:prstDash val="solid"/>
                  <a:miter lim="8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7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 userDrawn="1">
  <p:cSld name="BLANK_1_1">
    <p:spTree>
      <p:nvGrpSpPr>
        <p:cNvPr id="1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7" name="Google Shape;787;p15"/>
          <p:cNvPicPr preferRelativeResize="0"/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 rot="10800000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88" name="Google Shape;788;p15"/>
          <p:cNvGrpSpPr/>
          <p:nvPr/>
        </p:nvGrpSpPr>
        <p:grpSpPr>
          <a:xfrm>
            <a:off x="118471" y="123675"/>
            <a:ext cx="8907056" cy="4896159"/>
            <a:chOff x="118471" y="123675"/>
            <a:chExt cx="8907056" cy="4896159"/>
          </a:xfrm>
        </p:grpSpPr>
        <p:sp>
          <p:nvSpPr>
            <p:cNvPr id="789" name="Google Shape;789;p15"/>
            <p:cNvSpPr/>
            <p:nvPr/>
          </p:nvSpPr>
          <p:spPr>
            <a:xfrm>
              <a:off x="118475" y="123675"/>
              <a:ext cx="1849912" cy="1535584"/>
            </a:xfrm>
            <a:custGeom>
              <a:avLst/>
              <a:gdLst/>
              <a:ahLst/>
              <a:cxnLst/>
              <a:rect l="l" t="t" r="r" b="b"/>
              <a:pathLst>
                <a:path w="2169985" h="1801272" extrusionOk="0">
                  <a:moveTo>
                    <a:pt x="2169986" y="42958"/>
                  </a:moveTo>
                  <a:lnTo>
                    <a:pt x="2169986" y="0"/>
                  </a:lnTo>
                  <a:lnTo>
                    <a:pt x="511493" y="0"/>
                  </a:lnTo>
                  <a:lnTo>
                    <a:pt x="511493" y="21526"/>
                  </a:lnTo>
                  <a:cubicBezTo>
                    <a:pt x="511493" y="327089"/>
                    <a:pt x="290608" y="575691"/>
                    <a:pt x="19050" y="575691"/>
                  </a:cubicBezTo>
                  <a:lnTo>
                    <a:pt x="0" y="575691"/>
                  </a:lnTo>
                  <a:lnTo>
                    <a:pt x="0" y="1801273"/>
                  </a:lnTo>
                  <a:lnTo>
                    <a:pt x="38195" y="1801273"/>
                  </a:lnTo>
                  <a:lnTo>
                    <a:pt x="38195" y="618363"/>
                  </a:lnTo>
                  <a:cubicBezTo>
                    <a:pt x="315659" y="607219"/>
                    <a:pt x="539496" y="355283"/>
                    <a:pt x="549402" y="43053"/>
                  </a:cubicBezTo>
                  <a:lnTo>
                    <a:pt x="2169986" y="43053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dk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0" name="Google Shape;790;p15"/>
            <p:cNvSpPr/>
            <p:nvPr/>
          </p:nvSpPr>
          <p:spPr>
            <a:xfrm flipH="1">
              <a:off x="7175615" y="123675"/>
              <a:ext cx="1849912" cy="1535584"/>
            </a:xfrm>
            <a:custGeom>
              <a:avLst/>
              <a:gdLst/>
              <a:ahLst/>
              <a:cxnLst/>
              <a:rect l="l" t="t" r="r" b="b"/>
              <a:pathLst>
                <a:path w="2169985" h="1801272" extrusionOk="0">
                  <a:moveTo>
                    <a:pt x="2169986" y="42958"/>
                  </a:moveTo>
                  <a:lnTo>
                    <a:pt x="2169986" y="0"/>
                  </a:lnTo>
                  <a:lnTo>
                    <a:pt x="511493" y="0"/>
                  </a:lnTo>
                  <a:lnTo>
                    <a:pt x="511493" y="21526"/>
                  </a:lnTo>
                  <a:cubicBezTo>
                    <a:pt x="511493" y="327089"/>
                    <a:pt x="290608" y="575691"/>
                    <a:pt x="19050" y="575691"/>
                  </a:cubicBezTo>
                  <a:lnTo>
                    <a:pt x="0" y="575691"/>
                  </a:lnTo>
                  <a:lnTo>
                    <a:pt x="0" y="1801273"/>
                  </a:lnTo>
                  <a:lnTo>
                    <a:pt x="38195" y="1801273"/>
                  </a:lnTo>
                  <a:lnTo>
                    <a:pt x="38195" y="618363"/>
                  </a:lnTo>
                  <a:cubicBezTo>
                    <a:pt x="315659" y="607219"/>
                    <a:pt x="539496" y="355283"/>
                    <a:pt x="549402" y="43053"/>
                  </a:cubicBezTo>
                  <a:lnTo>
                    <a:pt x="2169986" y="43053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dk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791" name="Google Shape;791;p15"/>
            <p:cNvGrpSpPr/>
            <p:nvPr/>
          </p:nvGrpSpPr>
          <p:grpSpPr>
            <a:xfrm>
              <a:off x="118471" y="4264260"/>
              <a:ext cx="2138654" cy="755574"/>
              <a:chOff x="118471" y="4264260"/>
              <a:chExt cx="2138654" cy="755574"/>
            </a:xfrm>
          </p:grpSpPr>
          <p:sp>
            <p:nvSpPr>
              <p:cNvPr id="792" name="Google Shape;792;p15"/>
              <p:cNvSpPr/>
              <p:nvPr/>
            </p:nvSpPr>
            <p:spPr>
              <a:xfrm flipH="1">
                <a:off x="118471" y="4303252"/>
                <a:ext cx="1969400" cy="716582"/>
              </a:xfrm>
              <a:custGeom>
                <a:avLst/>
                <a:gdLst/>
                <a:ahLst/>
                <a:cxnLst/>
                <a:rect l="l" t="t" r="r" b="b"/>
                <a:pathLst>
                  <a:path w="1969400" h="716582" extrusionOk="0">
                    <a:moveTo>
                      <a:pt x="1894814" y="58068"/>
                    </a:moveTo>
                    <a:cubicBezTo>
                      <a:pt x="1798517" y="-28324"/>
                      <a:pt x="1643640" y="-10512"/>
                      <a:pt x="1544009" y="60354"/>
                    </a:cubicBezTo>
                    <a:cubicBezTo>
                      <a:pt x="1488859" y="99502"/>
                      <a:pt x="1447806" y="155604"/>
                      <a:pt x="1440853" y="224184"/>
                    </a:cubicBezTo>
                    <a:cubicBezTo>
                      <a:pt x="1434471" y="287239"/>
                      <a:pt x="1461427" y="356867"/>
                      <a:pt x="1521339" y="384775"/>
                    </a:cubicBezTo>
                    <a:cubicBezTo>
                      <a:pt x="1575155" y="409826"/>
                      <a:pt x="1644307" y="402397"/>
                      <a:pt x="1681836" y="352962"/>
                    </a:cubicBezTo>
                    <a:cubicBezTo>
                      <a:pt x="1711553" y="313814"/>
                      <a:pt x="1706219" y="251425"/>
                      <a:pt x="1669453" y="218374"/>
                    </a:cubicBezTo>
                    <a:cubicBezTo>
                      <a:pt x="1653451" y="203991"/>
                      <a:pt x="1633353" y="195037"/>
                      <a:pt x="1611636" y="195704"/>
                    </a:cubicBezTo>
                    <a:cubicBezTo>
                      <a:pt x="1608874" y="195704"/>
                      <a:pt x="1608017" y="200276"/>
                      <a:pt x="1610969" y="200752"/>
                    </a:cubicBezTo>
                    <a:cubicBezTo>
                      <a:pt x="1658404" y="208849"/>
                      <a:pt x="1682407" y="270380"/>
                      <a:pt x="1663071" y="312100"/>
                    </a:cubicBezTo>
                    <a:cubicBezTo>
                      <a:pt x="1642021" y="357629"/>
                      <a:pt x="1575346" y="357819"/>
                      <a:pt x="1538389" y="334198"/>
                    </a:cubicBezTo>
                    <a:cubicBezTo>
                      <a:pt x="1490764" y="303908"/>
                      <a:pt x="1482858" y="236566"/>
                      <a:pt x="1499813" y="187227"/>
                    </a:cubicBezTo>
                    <a:cubicBezTo>
                      <a:pt x="1520196" y="127695"/>
                      <a:pt x="1576298" y="86167"/>
                      <a:pt x="1631544" y="61306"/>
                    </a:cubicBezTo>
                    <a:cubicBezTo>
                      <a:pt x="1685074" y="37303"/>
                      <a:pt x="1748606" y="28636"/>
                      <a:pt x="1805756" y="43876"/>
                    </a:cubicBezTo>
                    <a:cubicBezTo>
                      <a:pt x="1867002" y="60163"/>
                      <a:pt x="1910245" y="106455"/>
                      <a:pt x="1929009" y="166272"/>
                    </a:cubicBezTo>
                    <a:cubicBezTo>
                      <a:pt x="1967014" y="287430"/>
                      <a:pt x="1919770" y="426685"/>
                      <a:pt x="1842427" y="522221"/>
                    </a:cubicBezTo>
                    <a:cubicBezTo>
                      <a:pt x="1758512" y="625853"/>
                      <a:pt x="1633734" y="686623"/>
                      <a:pt x="1500289" y="688432"/>
                    </a:cubicBezTo>
                    <a:cubicBezTo>
                      <a:pt x="1432376" y="689385"/>
                      <a:pt x="1363891" y="675764"/>
                      <a:pt x="1302264" y="647094"/>
                    </a:cubicBezTo>
                    <a:cubicBezTo>
                      <a:pt x="1237780" y="616995"/>
                      <a:pt x="1183773" y="570703"/>
                      <a:pt x="1132148" y="522507"/>
                    </a:cubicBezTo>
                    <a:cubicBezTo>
                      <a:pt x="1074236" y="468500"/>
                      <a:pt x="1014133" y="407540"/>
                      <a:pt x="945172" y="365249"/>
                    </a:cubicBezTo>
                    <a:cubicBezTo>
                      <a:pt x="911358" y="338103"/>
                      <a:pt x="872782" y="320577"/>
                      <a:pt x="829729" y="312004"/>
                    </a:cubicBezTo>
                    <a:cubicBezTo>
                      <a:pt x="781818" y="302384"/>
                      <a:pt x="732574" y="302860"/>
                      <a:pt x="684473" y="310957"/>
                    </a:cubicBezTo>
                    <a:cubicBezTo>
                      <a:pt x="578364" y="328768"/>
                      <a:pt x="484638" y="391062"/>
                      <a:pt x="403676" y="459070"/>
                    </a:cubicBezTo>
                    <a:cubicBezTo>
                      <a:pt x="360718" y="495170"/>
                      <a:pt x="321951" y="535461"/>
                      <a:pt x="280327" y="572894"/>
                    </a:cubicBezTo>
                    <a:cubicBezTo>
                      <a:pt x="242417" y="606994"/>
                      <a:pt x="196221" y="638998"/>
                      <a:pt x="142976" y="637474"/>
                    </a:cubicBezTo>
                    <a:cubicBezTo>
                      <a:pt x="104686" y="636331"/>
                      <a:pt x="73920" y="613280"/>
                      <a:pt x="59823" y="578323"/>
                    </a:cubicBezTo>
                    <a:cubicBezTo>
                      <a:pt x="47345" y="547462"/>
                      <a:pt x="47631" y="509077"/>
                      <a:pt x="70491" y="482407"/>
                    </a:cubicBezTo>
                    <a:cubicBezTo>
                      <a:pt x="86398" y="463833"/>
                      <a:pt x="109639" y="452403"/>
                      <a:pt x="134118" y="453355"/>
                    </a:cubicBezTo>
                    <a:cubicBezTo>
                      <a:pt x="158121" y="454308"/>
                      <a:pt x="173552" y="468881"/>
                      <a:pt x="185553" y="488502"/>
                    </a:cubicBezTo>
                    <a:cubicBezTo>
                      <a:pt x="198412" y="509458"/>
                      <a:pt x="193554" y="532032"/>
                      <a:pt x="172599" y="545272"/>
                    </a:cubicBezTo>
                    <a:cubicBezTo>
                      <a:pt x="152692" y="557844"/>
                      <a:pt x="128117" y="556035"/>
                      <a:pt x="108972" y="542890"/>
                    </a:cubicBezTo>
                    <a:cubicBezTo>
                      <a:pt x="105734" y="540604"/>
                      <a:pt x="101924" y="544986"/>
                      <a:pt x="103733" y="548129"/>
                    </a:cubicBezTo>
                    <a:cubicBezTo>
                      <a:pt x="125165" y="585181"/>
                      <a:pt x="182505" y="572418"/>
                      <a:pt x="204984" y="542986"/>
                    </a:cubicBezTo>
                    <a:cubicBezTo>
                      <a:pt x="237083" y="501076"/>
                      <a:pt x="217652" y="441640"/>
                      <a:pt x="173456" y="417732"/>
                    </a:cubicBezTo>
                    <a:cubicBezTo>
                      <a:pt x="121259" y="389538"/>
                      <a:pt x="57061" y="416017"/>
                      <a:pt x="24200" y="461166"/>
                    </a:cubicBezTo>
                    <a:cubicBezTo>
                      <a:pt x="-3804" y="499647"/>
                      <a:pt x="-6280" y="553558"/>
                      <a:pt x="10484" y="597088"/>
                    </a:cubicBezTo>
                    <a:cubicBezTo>
                      <a:pt x="29819" y="647380"/>
                      <a:pt x="70491" y="683575"/>
                      <a:pt x="124688" y="690242"/>
                    </a:cubicBezTo>
                    <a:cubicBezTo>
                      <a:pt x="189744" y="698243"/>
                      <a:pt x="250037" y="665572"/>
                      <a:pt x="297853" y="624424"/>
                    </a:cubicBezTo>
                    <a:cubicBezTo>
                      <a:pt x="345097" y="583752"/>
                      <a:pt x="386054" y="536032"/>
                      <a:pt x="432060" y="493932"/>
                    </a:cubicBezTo>
                    <a:cubicBezTo>
                      <a:pt x="477876" y="452117"/>
                      <a:pt x="527215" y="413827"/>
                      <a:pt x="582079" y="384394"/>
                    </a:cubicBezTo>
                    <a:cubicBezTo>
                      <a:pt x="595604" y="377155"/>
                      <a:pt x="609416" y="370583"/>
                      <a:pt x="623608" y="364677"/>
                    </a:cubicBezTo>
                    <a:cubicBezTo>
                      <a:pt x="616083" y="370774"/>
                      <a:pt x="608939" y="377346"/>
                      <a:pt x="602272" y="384394"/>
                    </a:cubicBezTo>
                    <a:cubicBezTo>
                      <a:pt x="557219" y="432019"/>
                      <a:pt x="538073" y="496694"/>
                      <a:pt x="549218" y="561178"/>
                    </a:cubicBezTo>
                    <a:cubicBezTo>
                      <a:pt x="560171" y="624996"/>
                      <a:pt x="603320" y="678050"/>
                      <a:pt x="663613" y="701291"/>
                    </a:cubicBezTo>
                    <a:cubicBezTo>
                      <a:pt x="722192" y="723865"/>
                      <a:pt x="791153" y="713959"/>
                      <a:pt x="838492" y="672144"/>
                    </a:cubicBezTo>
                    <a:cubicBezTo>
                      <a:pt x="883736" y="632140"/>
                      <a:pt x="905262" y="564702"/>
                      <a:pt x="889641" y="506219"/>
                    </a:cubicBezTo>
                    <a:cubicBezTo>
                      <a:pt x="873735" y="446593"/>
                      <a:pt x="818966" y="403159"/>
                      <a:pt x="756768" y="406873"/>
                    </a:cubicBezTo>
                    <a:cubicBezTo>
                      <a:pt x="743528" y="407635"/>
                      <a:pt x="730288" y="409921"/>
                      <a:pt x="718001" y="414969"/>
                    </a:cubicBezTo>
                    <a:cubicBezTo>
                      <a:pt x="712762" y="417065"/>
                      <a:pt x="707714" y="419732"/>
                      <a:pt x="702951" y="422780"/>
                    </a:cubicBezTo>
                    <a:cubicBezTo>
                      <a:pt x="698093" y="425828"/>
                      <a:pt x="693712" y="431067"/>
                      <a:pt x="688664" y="433543"/>
                    </a:cubicBezTo>
                    <a:cubicBezTo>
                      <a:pt x="683711" y="435925"/>
                      <a:pt x="688092" y="443354"/>
                      <a:pt x="692950" y="440877"/>
                    </a:cubicBezTo>
                    <a:cubicBezTo>
                      <a:pt x="702856" y="436020"/>
                      <a:pt x="721335" y="439258"/>
                      <a:pt x="731812" y="440877"/>
                    </a:cubicBezTo>
                    <a:cubicBezTo>
                      <a:pt x="744766" y="442783"/>
                      <a:pt x="757434" y="447069"/>
                      <a:pt x="768960" y="453260"/>
                    </a:cubicBezTo>
                    <a:cubicBezTo>
                      <a:pt x="790486" y="464881"/>
                      <a:pt x="812965" y="481264"/>
                      <a:pt x="825443" y="501552"/>
                    </a:cubicBezTo>
                    <a:cubicBezTo>
                      <a:pt x="852779" y="545938"/>
                      <a:pt x="835063" y="607851"/>
                      <a:pt x="794868" y="639188"/>
                    </a:cubicBezTo>
                    <a:cubicBezTo>
                      <a:pt x="750767" y="673573"/>
                      <a:pt x="683711" y="666144"/>
                      <a:pt x="641229" y="632806"/>
                    </a:cubicBezTo>
                    <a:cubicBezTo>
                      <a:pt x="593509" y="595373"/>
                      <a:pt x="578555" y="526888"/>
                      <a:pt x="595700" y="470405"/>
                    </a:cubicBezTo>
                    <a:cubicBezTo>
                      <a:pt x="614178" y="409731"/>
                      <a:pt x="669137" y="364963"/>
                      <a:pt x="729716" y="350485"/>
                    </a:cubicBezTo>
                    <a:cubicBezTo>
                      <a:pt x="801059" y="333531"/>
                      <a:pt x="874687" y="357724"/>
                      <a:pt x="936123" y="393538"/>
                    </a:cubicBezTo>
                    <a:cubicBezTo>
                      <a:pt x="1062520" y="467071"/>
                      <a:pt x="1145769" y="596802"/>
                      <a:pt x="1276547" y="663953"/>
                    </a:cubicBezTo>
                    <a:cubicBezTo>
                      <a:pt x="1398943" y="726818"/>
                      <a:pt x="1549247" y="734248"/>
                      <a:pt x="1676597" y="681479"/>
                    </a:cubicBezTo>
                    <a:cubicBezTo>
                      <a:pt x="1794897" y="632425"/>
                      <a:pt x="1888242" y="533746"/>
                      <a:pt x="1935867" y="415446"/>
                    </a:cubicBezTo>
                    <a:cubicBezTo>
                      <a:pt x="1980635" y="304099"/>
                      <a:pt x="1992731" y="145698"/>
                      <a:pt x="1894719" y="57782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1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793" name="Google Shape;793;p15"/>
              <p:cNvGrpSpPr/>
              <p:nvPr/>
            </p:nvGrpSpPr>
            <p:grpSpPr>
              <a:xfrm>
                <a:off x="502252" y="4264260"/>
                <a:ext cx="405370" cy="394906"/>
                <a:chOff x="502252" y="4264260"/>
                <a:chExt cx="405370" cy="394906"/>
              </a:xfrm>
            </p:grpSpPr>
            <p:sp>
              <p:nvSpPr>
                <p:cNvPr id="794" name="Google Shape;794;p15"/>
                <p:cNvSpPr/>
                <p:nvPr/>
              </p:nvSpPr>
              <p:spPr>
                <a:xfrm flipH="1">
                  <a:off x="654170" y="4264260"/>
                  <a:ext cx="86673" cy="2127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673" h="212788" extrusionOk="0">
                      <a:moveTo>
                        <a:pt x="71346" y="39338"/>
                      </a:moveTo>
                      <a:cubicBezTo>
                        <a:pt x="56106" y="16859"/>
                        <a:pt x="30198" y="1905"/>
                        <a:pt x="3147" y="0"/>
                      </a:cubicBezTo>
                      <a:cubicBezTo>
                        <a:pt x="15243" y="12954"/>
                        <a:pt x="16577" y="32766"/>
                        <a:pt x="13338" y="50197"/>
                      </a:cubicBezTo>
                      <a:cubicBezTo>
                        <a:pt x="10100" y="67628"/>
                        <a:pt x="2956" y="84201"/>
                        <a:pt x="575" y="101727"/>
                      </a:cubicBezTo>
                      <a:cubicBezTo>
                        <a:pt x="-4759" y="140208"/>
                        <a:pt x="27912" y="193262"/>
                        <a:pt x="61535" y="212789"/>
                      </a:cubicBezTo>
                      <a:cubicBezTo>
                        <a:pt x="52772" y="198215"/>
                        <a:pt x="55344" y="179451"/>
                        <a:pt x="61535" y="163639"/>
                      </a:cubicBezTo>
                      <a:cubicBezTo>
                        <a:pt x="67821" y="147828"/>
                        <a:pt x="77442" y="133445"/>
                        <a:pt x="82585" y="117253"/>
                      </a:cubicBezTo>
                      <a:cubicBezTo>
                        <a:pt x="90777" y="91345"/>
                        <a:pt x="86490" y="61817"/>
                        <a:pt x="71250" y="3933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95" name="Google Shape;795;p15"/>
                <p:cNvSpPr/>
                <p:nvPr/>
              </p:nvSpPr>
              <p:spPr>
                <a:xfrm flipH="1">
                  <a:off x="653192" y="4444187"/>
                  <a:ext cx="87576" cy="2149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576" h="214979" extrusionOk="0">
                      <a:moveTo>
                        <a:pt x="13358" y="172974"/>
                      </a:moveTo>
                      <a:cubicBezTo>
                        <a:pt x="27646" y="196024"/>
                        <a:pt x="52982" y="211931"/>
                        <a:pt x="79938" y="214979"/>
                      </a:cubicBezTo>
                      <a:cubicBezTo>
                        <a:pt x="68318" y="201549"/>
                        <a:pt x="67841" y="181737"/>
                        <a:pt x="71747" y="164402"/>
                      </a:cubicBezTo>
                      <a:cubicBezTo>
                        <a:pt x="75652" y="147161"/>
                        <a:pt x="83463" y="130873"/>
                        <a:pt x="86606" y="113347"/>
                      </a:cubicBezTo>
                      <a:cubicBezTo>
                        <a:pt x="93464" y="75152"/>
                        <a:pt x="62888" y="20764"/>
                        <a:pt x="30122" y="0"/>
                      </a:cubicBezTo>
                      <a:cubicBezTo>
                        <a:pt x="38314" y="14859"/>
                        <a:pt x="34980" y="33623"/>
                        <a:pt x="28122" y="49149"/>
                      </a:cubicBezTo>
                      <a:cubicBezTo>
                        <a:pt x="21264" y="64675"/>
                        <a:pt x="11072" y="78677"/>
                        <a:pt x="5262" y="94679"/>
                      </a:cubicBezTo>
                      <a:cubicBezTo>
                        <a:pt x="-3977" y="120205"/>
                        <a:pt x="-929" y="149923"/>
                        <a:pt x="13454" y="17297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96" name="Google Shape;796;p15"/>
                <p:cNvSpPr/>
                <p:nvPr/>
              </p:nvSpPr>
              <p:spPr>
                <a:xfrm flipH="1">
                  <a:off x="695406" y="4351596"/>
                  <a:ext cx="212216" cy="1121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216" h="112113" extrusionOk="0">
                      <a:moveTo>
                        <a:pt x="68961" y="199"/>
                      </a:moveTo>
                      <a:cubicBezTo>
                        <a:pt x="41815" y="1532"/>
                        <a:pt x="15621" y="15915"/>
                        <a:pt x="0" y="38108"/>
                      </a:cubicBezTo>
                      <a:cubicBezTo>
                        <a:pt x="17336" y="34489"/>
                        <a:pt x="34957" y="43633"/>
                        <a:pt x="48196" y="55444"/>
                      </a:cubicBezTo>
                      <a:cubicBezTo>
                        <a:pt x="61436" y="67255"/>
                        <a:pt x="71914" y="81923"/>
                        <a:pt x="85630" y="93163"/>
                      </a:cubicBezTo>
                      <a:cubicBezTo>
                        <a:pt x="115729" y="117642"/>
                        <a:pt x="178117" y="117261"/>
                        <a:pt x="212217" y="98592"/>
                      </a:cubicBezTo>
                      <a:cubicBezTo>
                        <a:pt x="195263" y="98592"/>
                        <a:pt x="180499" y="86591"/>
                        <a:pt x="170212" y="72970"/>
                      </a:cubicBezTo>
                      <a:cubicBezTo>
                        <a:pt x="159925" y="59444"/>
                        <a:pt x="152590" y="43728"/>
                        <a:pt x="141446" y="30869"/>
                      </a:cubicBezTo>
                      <a:cubicBezTo>
                        <a:pt x="123635" y="10391"/>
                        <a:pt x="96107" y="-1230"/>
                        <a:pt x="68961" y="10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97" name="Google Shape;797;p15"/>
                <p:cNvSpPr/>
                <p:nvPr/>
              </p:nvSpPr>
              <p:spPr>
                <a:xfrm flipH="1">
                  <a:off x="705027" y="4446759"/>
                  <a:ext cx="167852" cy="1518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852" h="151828" extrusionOk="0">
                      <a:moveTo>
                        <a:pt x="10214" y="73152"/>
                      </a:moveTo>
                      <a:cubicBezTo>
                        <a:pt x="-2454" y="97155"/>
                        <a:pt x="-3406" y="127063"/>
                        <a:pt x="7738" y="151829"/>
                      </a:cubicBezTo>
                      <a:cubicBezTo>
                        <a:pt x="13453" y="135065"/>
                        <a:pt x="30312" y="124492"/>
                        <a:pt x="47171" y="119158"/>
                      </a:cubicBezTo>
                      <a:cubicBezTo>
                        <a:pt x="64030" y="113824"/>
                        <a:pt x="82033" y="112300"/>
                        <a:pt x="98702" y="106109"/>
                      </a:cubicBezTo>
                      <a:cubicBezTo>
                        <a:pt x="135182" y="92678"/>
                        <a:pt x="166520" y="38767"/>
                        <a:pt x="167853" y="0"/>
                      </a:cubicBezTo>
                      <a:cubicBezTo>
                        <a:pt x="159185" y="14573"/>
                        <a:pt x="141373" y="21241"/>
                        <a:pt x="124419" y="23146"/>
                      </a:cubicBezTo>
                      <a:cubicBezTo>
                        <a:pt x="107560" y="25051"/>
                        <a:pt x="90320" y="23432"/>
                        <a:pt x="73555" y="26479"/>
                      </a:cubicBezTo>
                      <a:cubicBezTo>
                        <a:pt x="46886" y="31433"/>
                        <a:pt x="22787" y="49149"/>
                        <a:pt x="10214" y="7315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98" name="Google Shape;798;p15"/>
                <p:cNvSpPr/>
                <p:nvPr/>
              </p:nvSpPr>
              <p:spPr>
                <a:xfrm flipH="1">
                  <a:off x="502252" y="4348461"/>
                  <a:ext cx="188391" cy="1185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391" h="118586" extrusionOk="0">
                      <a:moveTo>
                        <a:pt x="168688" y="76771"/>
                      </a:moveTo>
                      <a:cubicBezTo>
                        <a:pt x="185642" y="55626"/>
                        <a:pt x="192310" y="26479"/>
                        <a:pt x="186119" y="0"/>
                      </a:cubicBezTo>
                      <a:cubicBezTo>
                        <a:pt x="177355" y="15431"/>
                        <a:pt x="158782" y="22479"/>
                        <a:pt x="141161" y="24575"/>
                      </a:cubicBezTo>
                      <a:cubicBezTo>
                        <a:pt x="123539" y="26575"/>
                        <a:pt x="105632" y="24670"/>
                        <a:pt x="88106" y="27527"/>
                      </a:cubicBezTo>
                      <a:cubicBezTo>
                        <a:pt x="49816" y="33814"/>
                        <a:pt x="8668" y="80677"/>
                        <a:pt x="0" y="118586"/>
                      </a:cubicBezTo>
                      <a:cubicBezTo>
                        <a:pt x="11335" y="105918"/>
                        <a:pt x="30099" y="102775"/>
                        <a:pt x="47054" y="104204"/>
                      </a:cubicBezTo>
                      <a:cubicBezTo>
                        <a:pt x="64008" y="105537"/>
                        <a:pt x="80581" y="110490"/>
                        <a:pt x="97631" y="110585"/>
                      </a:cubicBezTo>
                      <a:cubicBezTo>
                        <a:pt x="124778" y="110776"/>
                        <a:pt x="151733" y="98012"/>
                        <a:pt x="168783" y="7677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99" name="Google Shape;799;p15"/>
                <p:cNvSpPr/>
                <p:nvPr/>
              </p:nvSpPr>
              <p:spPr>
                <a:xfrm flipH="1">
                  <a:off x="503763" y="4458838"/>
                  <a:ext cx="185356" cy="1403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5356" h="140346" extrusionOk="0">
                      <a:moveTo>
                        <a:pt x="108299" y="137749"/>
                      </a:moveTo>
                      <a:cubicBezTo>
                        <a:pt x="134683" y="144322"/>
                        <a:pt x="163830" y="138225"/>
                        <a:pt x="185356" y="121652"/>
                      </a:cubicBezTo>
                      <a:cubicBezTo>
                        <a:pt x="167735" y="120033"/>
                        <a:pt x="153448" y="106222"/>
                        <a:pt x="144304" y="90982"/>
                      </a:cubicBezTo>
                      <a:cubicBezTo>
                        <a:pt x="135160" y="75837"/>
                        <a:pt x="129349" y="58692"/>
                        <a:pt x="119444" y="44023"/>
                      </a:cubicBezTo>
                      <a:cubicBezTo>
                        <a:pt x="97726" y="11829"/>
                        <a:pt x="38005" y="-5983"/>
                        <a:pt x="0" y="1828"/>
                      </a:cubicBezTo>
                      <a:cubicBezTo>
                        <a:pt x="16288" y="6876"/>
                        <a:pt x="26861" y="22592"/>
                        <a:pt x="32671" y="38499"/>
                      </a:cubicBezTo>
                      <a:cubicBezTo>
                        <a:pt x="38481" y="54501"/>
                        <a:pt x="40957" y="71646"/>
                        <a:pt x="47911" y="87076"/>
                      </a:cubicBezTo>
                      <a:cubicBezTo>
                        <a:pt x="59055" y="111841"/>
                        <a:pt x="81915" y="131082"/>
                        <a:pt x="108299" y="13765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00" name="Google Shape;800;p15"/>
                <p:cNvSpPr/>
                <p:nvPr/>
              </p:nvSpPr>
              <p:spPr>
                <a:xfrm flipH="1">
                  <a:off x="676426" y="4427720"/>
                  <a:ext cx="49386" cy="492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386" h="49298" extrusionOk="0">
                      <a:moveTo>
                        <a:pt x="1832" y="13610"/>
                      </a:moveTo>
                      <a:cubicBezTo>
                        <a:pt x="-1502" y="21515"/>
                        <a:pt x="-73" y="31231"/>
                        <a:pt x="4403" y="38470"/>
                      </a:cubicBezTo>
                      <a:cubicBezTo>
                        <a:pt x="7070" y="42756"/>
                        <a:pt x="10785" y="46280"/>
                        <a:pt x="15262" y="47995"/>
                      </a:cubicBezTo>
                      <a:cubicBezTo>
                        <a:pt x="19262" y="49519"/>
                        <a:pt x="23644" y="49614"/>
                        <a:pt x="27835" y="48757"/>
                      </a:cubicBezTo>
                      <a:cubicBezTo>
                        <a:pt x="34884" y="47423"/>
                        <a:pt x="41646" y="43613"/>
                        <a:pt x="45742" y="37327"/>
                      </a:cubicBezTo>
                      <a:cubicBezTo>
                        <a:pt x="50504" y="29897"/>
                        <a:pt x="50600" y="19420"/>
                        <a:pt x="46028" y="11800"/>
                      </a:cubicBezTo>
                      <a:cubicBezTo>
                        <a:pt x="36788" y="-3726"/>
                        <a:pt x="9928" y="-4583"/>
                        <a:pt x="2022" y="13133"/>
                      </a:cubicBezTo>
                      <a:cubicBezTo>
                        <a:pt x="2022" y="13229"/>
                        <a:pt x="1927" y="13419"/>
                        <a:pt x="1832" y="13514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01" name="Google Shape;801;p15"/>
                <p:cNvSpPr/>
                <p:nvPr/>
              </p:nvSpPr>
              <p:spPr>
                <a:xfrm flipH="1">
                  <a:off x="690406" y="4265974"/>
                  <a:ext cx="45576" cy="1600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576" h="160020" extrusionOk="0">
                      <a:moveTo>
                        <a:pt x="0" y="0"/>
                      </a:moveTo>
                      <a:cubicBezTo>
                        <a:pt x="14383" y="7715"/>
                        <a:pt x="29432" y="16097"/>
                        <a:pt x="37910" y="30099"/>
                      </a:cubicBezTo>
                      <a:cubicBezTo>
                        <a:pt x="45529" y="42767"/>
                        <a:pt x="46672" y="58388"/>
                        <a:pt x="44768" y="73057"/>
                      </a:cubicBezTo>
                      <a:cubicBezTo>
                        <a:pt x="42863" y="87725"/>
                        <a:pt x="38100" y="101822"/>
                        <a:pt x="34671" y="116205"/>
                      </a:cubicBezTo>
                      <a:cubicBezTo>
                        <a:pt x="31337" y="130588"/>
                        <a:pt x="29337" y="145733"/>
                        <a:pt x="32861" y="160020"/>
                      </a:cubicBezTo>
                    </a:path>
                  </a:pathLst>
                </a:cu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02" name="Google Shape;802;p15"/>
                <p:cNvSpPr/>
                <p:nvPr/>
              </p:nvSpPr>
              <p:spPr>
                <a:xfrm flipH="1">
                  <a:off x="504621" y="4349794"/>
                  <a:ext cx="173259" cy="94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259" h="94011" extrusionOk="0">
                      <a:moveTo>
                        <a:pt x="173260" y="0"/>
                      </a:moveTo>
                      <a:cubicBezTo>
                        <a:pt x="167164" y="19336"/>
                        <a:pt x="157163" y="38767"/>
                        <a:pt x="139827" y="49244"/>
                      </a:cubicBezTo>
                      <a:cubicBezTo>
                        <a:pt x="121539" y="60293"/>
                        <a:pt x="98774" y="59436"/>
                        <a:pt x="77629" y="62389"/>
                      </a:cubicBezTo>
                      <a:cubicBezTo>
                        <a:pt x="49625" y="66199"/>
                        <a:pt x="22670" y="77153"/>
                        <a:pt x="0" y="94012"/>
                      </a:cubicBezTo>
                    </a:path>
                  </a:pathLst>
                </a:cu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03" name="Google Shape;803;p15"/>
                <p:cNvSpPr/>
                <p:nvPr/>
              </p:nvSpPr>
              <p:spPr>
                <a:xfrm flipH="1">
                  <a:off x="726839" y="4373480"/>
                  <a:ext cx="178879" cy="758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879" h="75849" extrusionOk="0">
                      <a:moveTo>
                        <a:pt x="0" y="14796"/>
                      </a:moveTo>
                      <a:cubicBezTo>
                        <a:pt x="12859" y="8890"/>
                        <a:pt x="23813" y="3937"/>
                        <a:pt x="37624" y="1365"/>
                      </a:cubicBezTo>
                      <a:cubicBezTo>
                        <a:pt x="51530" y="-1302"/>
                        <a:pt x="66580" y="-349"/>
                        <a:pt x="78772" y="6795"/>
                      </a:cubicBezTo>
                      <a:cubicBezTo>
                        <a:pt x="95726" y="16796"/>
                        <a:pt x="104013" y="36417"/>
                        <a:pt x="117348" y="50800"/>
                      </a:cubicBezTo>
                      <a:cubicBezTo>
                        <a:pt x="132874" y="67564"/>
                        <a:pt x="156115" y="76899"/>
                        <a:pt x="178880" y="75756"/>
                      </a:cubicBezTo>
                    </a:path>
                  </a:pathLst>
                </a:cu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04" name="Google Shape;804;p15"/>
                <p:cNvSpPr/>
                <p:nvPr/>
              </p:nvSpPr>
              <p:spPr>
                <a:xfrm flipH="1">
                  <a:off x="717885" y="4472952"/>
                  <a:ext cx="148570" cy="1243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8570" h="124396" extrusionOk="0">
                      <a:moveTo>
                        <a:pt x="1314" y="124396"/>
                      </a:moveTo>
                      <a:cubicBezTo>
                        <a:pt x="171" y="113348"/>
                        <a:pt x="-1163" y="103251"/>
                        <a:pt x="1790" y="92488"/>
                      </a:cubicBezTo>
                      <a:cubicBezTo>
                        <a:pt x="4743" y="81725"/>
                        <a:pt x="11125" y="71628"/>
                        <a:pt x="20745" y="66008"/>
                      </a:cubicBezTo>
                      <a:cubicBezTo>
                        <a:pt x="30556" y="60198"/>
                        <a:pt x="42462" y="59722"/>
                        <a:pt x="53702" y="57912"/>
                      </a:cubicBezTo>
                      <a:cubicBezTo>
                        <a:pt x="91325" y="52102"/>
                        <a:pt x="126187" y="30766"/>
                        <a:pt x="148570" y="0"/>
                      </a:cubicBezTo>
                    </a:path>
                  </a:pathLst>
                </a:cu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05" name="Google Shape;805;p15"/>
                <p:cNvSpPr/>
                <p:nvPr/>
              </p:nvSpPr>
              <p:spPr>
                <a:xfrm flipH="1">
                  <a:off x="662068" y="4477334"/>
                  <a:ext cx="40568" cy="1808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568" h="180879" extrusionOk="0">
                      <a:moveTo>
                        <a:pt x="40568" y="180880"/>
                      </a:moveTo>
                      <a:cubicBezTo>
                        <a:pt x="31805" y="174498"/>
                        <a:pt x="24852" y="169545"/>
                        <a:pt x="17327" y="161734"/>
                      </a:cubicBezTo>
                      <a:cubicBezTo>
                        <a:pt x="9802" y="153924"/>
                        <a:pt x="3611" y="144494"/>
                        <a:pt x="1230" y="133921"/>
                      </a:cubicBezTo>
                      <a:cubicBezTo>
                        <a:pt x="-3247" y="114300"/>
                        <a:pt x="5611" y="94393"/>
                        <a:pt x="9993" y="74676"/>
                      </a:cubicBezTo>
                      <a:cubicBezTo>
                        <a:pt x="15422" y="49911"/>
                        <a:pt x="13422" y="23622"/>
                        <a:pt x="4468" y="0"/>
                      </a:cubicBezTo>
                    </a:path>
                  </a:pathLst>
                </a:cu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06" name="Google Shape;806;p15"/>
                <p:cNvSpPr/>
                <p:nvPr/>
              </p:nvSpPr>
              <p:spPr>
                <a:xfrm flipH="1">
                  <a:off x="504525" y="4462094"/>
                  <a:ext cx="173355" cy="122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355" h="122013" extrusionOk="0">
                      <a:moveTo>
                        <a:pt x="173355" y="118586"/>
                      </a:moveTo>
                      <a:cubicBezTo>
                        <a:pt x="158782" y="123444"/>
                        <a:pt x="140970" y="123063"/>
                        <a:pt x="126492" y="117920"/>
                      </a:cubicBezTo>
                      <a:cubicBezTo>
                        <a:pt x="112014" y="112776"/>
                        <a:pt x="99346" y="102679"/>
                        <a:pt x="91154" y="89725"/>
                      </a:cubicBezTo>
                      <a:cubicBezTo>
                        <a:pt x="84296" y="78962"/>
                        <a:pt x="80486" y="66389"/>
                        <a:pt x="74009" y="55436"/>
                      </a:cubicBezTo>
                      <a:cubicBezTo>
                        <a:pt x="66008" y="42005"/>
                        <a:pt x="54197" y="31052"/>
                        <a:pt x="41243" y="22288"/>
                      </a:cubicBezTo>
                      <a:cubicBezTo>
                        <a:pt x="28289" y="13525"/>
                        <a:pt x="14097" y="6763"/>
                        <a:pt x="0" y="0"/>
                      </a:cubicBezTo>
                    </a:path>
                  </a:pathLst>
                </a:cu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807" name="Google Shape;807;p15"/>
              <p:cNvSpPr/>
              <p:nvPr/>
            </p:nvSpPr>
            <p:spPr>
              <a:xfrm flipH="1">
                <a:off x="1338678" y="4529433"/>
                <a:ext cx="153863" cy="198363"/>
              </a:xfrm>
              <a:custGeom>
                <a:avLst/>
                <a:gdLst/>
                <a:ahLst/>
                <a:cxnLst/>
                <a:rect l="l" t="t" r="r" b="b"/>
                <a:pathLst>
                  <a:path w="153863" h="198363" extrusionOk="0">
                    <a:moveTo>
                      <a:pt x="47899" y="165166"/>
                    </a:moveTo>
                    <a:cubicBezTo>
                      <a:pt x="29421" y="149545"/>
                      <a:pt x="15038" y="127638"/>
                      <a:pt x="7132" y="102968"/>
                    </a:cubicBezTo>
                    <a:cubicBezTo>
                      <a:pt x="-773" y="78298"/>
                      <a:pt x="-2107" y="51057"/>
                      <a:pt x="3132" y="25434"/>
                    </a:cubicBezTo>
                    <a:cubicBezTo>
                      <a:pt x="4275" y="19815"/>
                      <a:pt x="5894" y="14100"/>
                      <a:pt x="8752" y="9337"/>
                    </a:cubicBezTo>
                    <a:cubicBezTo>
                      <a:pt x="11609" y="4575"/>
                      <a:pt x="16086" y="765"/>
                      <a:pt x="21134" y="98"/>
                    </a:cubicBezTo>
                    <a:cubicBezTo>
                      <a:pt x="30088" y="-1045"/>
                      <a:pt x="37898" y="8004"/>
                      <a:pt x="40565" y="17719"/>
                    </a:cubicBezTo>
                    <a:cubicBezTo>
                      <a:pt x="43327" y="27435"/>
                      <a:pt x="42470" y="38007"/>
                      <a:pt x="43137" y="48199"/>
                    </a:cubicBezTo>
                    <a:cubicBezTo>
                      <a:pt x="43804" y="58391"/>
                      <a:pt x="46375" y="69440"/>
                      <a:pt x="53710" y="75345"/>
                    </a:cubicBezTo>
                    <a:cubicBezTo>
                      <a:pt x="51709" y="60582"/>
                      <a:pt x="49614" y="45151"/>
                      <a:pt x="53710" y="30864"/>
                    </a:cubicBezTo>
                    <a:cubicBezTo>
                      <a:pt x="57710" y="16576"/>
                      <a:pt x="69616" y="4003"/>
                      <a:pt x="82666" y="6003"/>
                    </a:cubicBezTo>
                    <a:cubicBezTo>
                      <a:pt x="94477" y="7718"/>
                      <a:pt x="103049" y="20767"/>
                      <a:pt x="105145" y="34102"/>
                    </a:cubicBezTo>
                    <a:cubicBezTo>
                      <a:pt x="107240" y="47437"/>
                      <a:pt x="104383" y="61058"/>
                      <a:pt x="101620" y="74202"/>
                    </a:cubicBezTo>
                    <a:cubicBezTo>
                      <a:pt x="109907" y="69631"/>
                      <a:pt x="113336" y="58296"/>
                      <a:pt x="114193" y="47914"/>
                    </a:cubicBezTo>
                    <a:cubicBezTo>
                      <a:pt x="115146" y="37531"/>
                      <a:pt x="114289" y="26673"/>
                      <a:pt x="117527" y="16862"/>
                    </a:cubicBezTo>
                    <a:cubicBezTo>
                      <a:pt x="120766" y="7051"/>
                      <a:pt x="129910" y="-1426"/>
                      <a:pt x="138673" y="1813"/>
                    </a:cubicBezTo>
                    <a:cubicBezTo>
                      <a:pt x="143245" y="3527"/>
                      <a:pt x="146674" y="8099"/>
                      <a:pt x="148579" y="13147"/>
                    </a:cubicBezTo>
                    <a:cubicBezTo>
                      <a:pt x="150483" y="18195"/>
                      <a:pt x="151055" y="23720"/>
                      <a:pt x="151531" y="29244"/>
                    </a:cubicBezTo>
                    <a:cubicBezTo>
                      <a:pt x="154389" y="58296"/>
                      <a:pt x="156580" y="89061"/>
                      <a:pt x="145721" y="115446"/>
                    </a:cubicBezTo>
                    <a:cubicBezTo>
                      <a:pt x="138482" y="133067"/>
                      <a:pt x="126004" y="147069"/>
                      <a:pt x="114479" y="161356"/>
                    </a:cubicBezTo>
                    <a:cubicBezTo>
                      <a:pt x="108669" y="168595"/>
                      <a:pt x="102954" y="176025"/>
                      <a:pt x="98191" y="184121"/>
                    </a:cubicBezTo>
                    <a:cubicBezTo>
                      <a:pt x="94667" y="190122"/>
                      <a:pt x="92572" y="202028"/>
                      <a:pt x="85047" y="197266"/>
                    </a:cubicBezTo>
                    <a:cubicBezTo>
                      <a:pt x="78760" y="193360"/>
                      <a:pt x="73522" y="185074"/>
                      <a:pt x="67425" y="180216"/>
                    </a:cubicBezTo>
                    <a:cubicBezTo>
                      <a:pt x="61044" y="175072"/>
                      <a:pt x="54281" y="170405"/>
                      <a:pt x="47995" y="16507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08" name="Google Shape;808;p15"/>
              <p:cNvSpPr/>
              <p:nvPr/>
            </p:nvSpPr>
            <p:spPr>
              <a:xfrm flipH="1">
                <a:off x="1423744" y="4555958"/>
                <a:ext cx="152967" cy="167332"/>
              </a:xfrm>
              <a:custGeom>
                <a:avLst/>
                <a:gdLst/>
                <a:ahLst/>
                <a:cxnLst/>
                <a:rect l="l" t="t" r="r" b="b"/>
                <a:pathLst>
                  <a:path w="152967" h="167332" extrusionOk="0">
                    <a:moveTo>
                      <a:pt x="101208" y="112448"/>
                    </a:moveTo>
                    <a:cubicBezTo>
                      <a:pt x="86254" y="90635"/>
                      <a:pt x="77967" y="64251"/>
                      <a:pt x="77777" y="37772"/>
                    </a:cubicBezTo>
                    <a:cubicBezTo>
                      <a:pt x="77777" y="31676"/>
                      <a:pt x="78062" y="25580"/>
                      <a:pt x="77110" y="19484"/>
                    </a:cubicBezTo>
                    <a:cubicBezTo>
                      <a:pt x="76158" y="13483"/>
                      <a:pt x="73681" y="7482"/>
                      <a:pt x="68918" y="3577"/>
                    </a:cubicBezTo>
                    <a:cubicBezTo>
                      <a:pt x="64251" y="-328"/>
                      <a:pt x="56917" y="-1376"/>
                      <a:pt x="51964" y="2148"/>
                    </a:cubicBezTo>
                    <a:cubicBezTo>
                      <a:pt x="47964" y="5006"/>
                      <a:pt x="45773" y="10340"/>
                      <a:pt x="41201" y="11959"/>
                    </a:cubicBezTo>
                    <a:cubicBezTo>
                      <a:pt x="35295" y="14054"/>
                      <a:pt x="29294" y="8911"/>
                      <a:pt x="23008" y="8244"/>
                    </a:cubicBezTo>
                    <a:cubicBezTo>
                      <a:pt x="14150" y="7292"/>
                      <a:pt x="6720" y="15388"/>
                      <a:pt x="3482" y="23770"/>
                    </a:cubicBezTo>
                    <a:cubicBezTo>
                      <a:pt x="-2043" y="37772"/>
                      <a:pt x="-614" y="53869"/>
                      <a:pt x="5101" y="67870"/>
                    </a:cubicBezTo>
                    <a:cubicBezTo>
                      <a:pt x="10816" y="81872"/>
                      <a:pt x="20341" y="93874"/>
                      <a:pt x="30914" y="104637"/>
                    </a:cubicBezTo>
                    <a:cubicBezTo>
                      <a:pt x="51964" y="126068"/>
                      <a:pt x="77396" y="143118"/>
                      <a:pt x="105209" y="154548"/>
                    </a:cubicBezTo>
                    <a:cubicBezTo>
                      <a:pt x="112162" y="157406"/>
                      <a:pt x="119306" y="159977"/>
                      <a:pt x="126545" y="162073"/>
                    </a:cubicBezTo>
                    <a:cubicBezTo>
                      <a:pt x="133022" y="163978"/>
                      <a:pt x="142642" y="168074"/>
                      <a:pt x="149500" y="167216"/>
                    </a:cubicBezTo>
                    <a:cubicBezTo>
                      <a:pt x="154453" y="166550"/>
                      <a:pt x="153215" y="160930"/>
                      <a:pt x="151215" y="157787"/>
                    </a:cubicBezTo>
                    <a:cubicBezTo>
                      <a:pt x="147976" y="152834"/>
                      <a:pt x="140261" y="150262"/>
                      <a:pt x="135498" y="146928"/>
                    </a:cubicBezTo>
                    <a:cubicBezTo>
                      <a:pt x="122163" y="137689"/>
                      <a:pt x="110448" y="125973"/>
                      <a:pt x="101208" y="11254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09" name="Google Shape;809;p15"/>
              <p:cNvSpPr/>
              <p:nvPr/>
            </p:nvSpPr>
            <p:spPr>
              <a:xfrm flipH="1">
                <a:off x="1254880" y="4552260"/>
                <a:ext cx="146400" cy="171805"/>
              </a:xfrm>
              <a:custGeom>
                <a:avLst/>
                <a:gdLst/>
                <a:ahLst/>
                <a:cxnLst/>
                <a:rect l="l" t="t" r="r" b="b"/>
                <a:pathLst>
                  <a:path w="146400" h="171805" extrusionOk="0">
                    <a:moveTo>
                      <a:pt x="49031" y="114621"/>
                    </a:moveTo>
                    <a:cubicBezTo>
                      <a:pt x="62842" y="91952"/>
                      <a:pt x="69605" y="65186"/>
                      <a:pt x="68367" y="38707"/>
                    </a:cubicBezTo>
                    <a:cubicBezTo>
                      <a:pt x="68081" y="32611"/>
                      <a:pt x="67414" y="26515"/>
                      <a:pt x="67986" y="20419"/>
                    </a:cubicBezTo>
                    <a:cubicBezTo>
                      <a:pt x="68653" y="14323"/>
                      <a:pt x="70748" y="8227"/>
                      <a:pt x="75225" y="4131"/>
                    </a:cubicBezTo>
                    <a:cubicBezTo>
                      <a:pt x="79702" y="35"/>
                      <a:pt x="86940" y="-1489"/>
                      <a:pt x="92084" y="1750"/>
                    </a:cubicBezTo>
                    <a:cubicBezTo>
                      <a:pt x="96275" y="4321"/>
                      <a:pt x="98656" y="9560"/>
                      <a:pt x="103419" y="10989"/>
                    </a:cubicBezTo>
                    <a:cubicBezTo>
                      <a:pt x="109515" y="12799"/>
                      <a:pt x="115135" y="7274"/>
                      <a:pt x="121421" y="6227"/>
                    </a:cubicBezTo>
                    <a:cubicBezTo>
                      <a:pt x="130279" y="4798"/>
                      <a:pt x="138090" y="12513"/>
                      <a:pt x="141804" y="20609"/>
                    </a:cubicBezTo>
                    <a:cubicBezTo>
                      <a:pt x="148091" y="34325"/>
                      <a:pt x="147520" y="50518"/>
                      <a:pt x="142566" y="64710"/>
                    </a:cubicBezTo>
                    <a:cubicBezTo>
                      <a:pt x="137613" y="78902"/>
                      <a:pt x="128755" y="91475"/>
                      <a:pt x="118754" y="102810"/>
                    </a:cubicBezTo>
                    <a:cubicBezTo>
                      <a:pt x="98942" y="125384"/>
                      <a:pt x="74368" y="143768"/>
                      <a:pt x="47316" y="156721"/>
                    </a:cubicBezTo>
                    <a:cubicBezTo>
                      <a:pt x="40458" y="159960"/>
                      <a:pt x="33505" y="162913"/>
                      <a:pt x="26362" y="165389"/>
                    </a:cubicBezTo>
                    <a:cubicBezTo>
                      <a:pt x="19980" y="167675"/>
                      <a:pt x="10550" y="172247"/>
                      <a:pt x="3692" y="171771"/>
                    </a:cubicBezTo>
                    <a:cubicBezTo>
                      <a:pt x="-1261" y="171390"/>
                      <a:pt x="-404" y="165675"/>
                      <a:pt x="1501" y="162436"/>
                    </a:cubicBezTo>
                    <a:cubicBezTo>
                      <a:pt x="4454" y="157293"/>
                      <a:pt x="11979" y="154340"/>
                      <a:pt x="16646" y="150721"/>
                    </a:cubicBezTo>
                    <a:cubicBezTo>
                      <a:pt x="29505" y="140719"/>
                      <a:pt x="40554" y="128432"/>
                      <a:pt x="49031" y="11452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10" name="Google Shape;810;p15"/>
              <p:cNvSpPr/>
              <p:nvPr/>
            </p:nvSpPr>
            <p:spPr>
              <a:xfrm flipH="1">
                <a:off x="1343201" y="4660119"/>
                <a:ext cx="136874" cy="86013"/>
              </a:xfrm>
              <a:custGeom>
                <a:avLst/>
                <a:gdLst/>
                <a:ahLst/>
                <a:cxnLst/>
                <a:rect l="l" t="t" r="r" b="b"/>
                <a:pathLst>
                  <a:path w="136874" h="86013" extrusionOk="0">
                    <a:moveTo>
                      <a:pt x="38862" y="66961"/>
                    </a:moveTo>
                    <a:cubicBezTo>
                      <a:pt x="23908" y="63055"/>
                      <a:pt x="7811" y="57436"/>
                      <a:pt x="0" y="44196"/>
                    </a:cubicBezTo>
                    <a:cubicBezTo>
                      <a:pt x="17336" y="35433"/>
                      <a:pt x="39243" y="36481"/>
                      <a:pt x="55721" y="46767"/>
                    </a:cubicBezTo>
                    <a:cubicBezTo>
                      <a:pt x="52102" y="29623"/>
                      <a:pt x="59055" y="10763"/>
                      <a:pt x="72962" y="0"/>
                    </a:cubicBezTo>
                    <a:cubicBezTo>
                      <a:pt x="87059" y="11525"/>
                      <a:pt x="94583" y="30575"/>
                      <a:pt x="91916" y="48673"/>
                    </a:cubicBezTo>
                    <a:cubicBezTo>
                      <a:pt x="98488" y="31337"/>
                      <a:pt x="118777" y="20479"/>
                      <a:pt x="136874" y="24670"/>
                    </a:cubicBezTo>
                    <a:cubicBezTo>
                      <a:pt x="134017" y="38957"/>
                      <a:pt x="121158" y="48863"/>
                      <a:pt x="109061" y="57055"/>
                    </a:cubicBezTo>
                    <a:cubicBezTo>
                      <a:pt x="103346" y="60960"/>
                      <a:pt x="97155" y="64484"/>
                      <a:pt x="92393" y="69532"/>
                    </a:cubicBezTo>
                    <a:cubicBezTo>
                      <a:pt x="87154" y="75057"/>
                      <a:pt x="84392" y="86201"/>
                      <a:pt x="80677" y="86011"/>
                    </a:cubicBezTo>
                    <a:cubicBezTo>
                      <a:pt x="78105" y="85915"/>
                      <a:pt x="72390" y="79438"/>
                      <a:pt x="70199" y="78105"/>
                    </a:cubicBezTo>
                    <a:cubicBezTo>
                      <a:pt x="67151" y="76200"/>
                      <a:pt x="63818" y="74771"/>
                      <a:pt x="60484" y="73438"/>
                    </a:cubicBezTo>
                    <a:cubicBezTo>
                      <a:pt x="53435" y="70675"/>
                      <a:pt x="46101" y="68961"/>
                      <a:pt x="38862" y="67056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11" name="Google Shape;811;p15"/>
              <p:cNvSpPr/>
              <p:nvPr/>
            </p:nvSpPr>
            <p:spPr>
              <a:xfrm flipH="1">
                <a:off x="1463978" y="4598111"/>
                <a:ext cx="76958" cy="101060"/>
              </a:xfrm>
              <a:custGeom>
                <a:avLst/>
                <a:gdLst/>
                <a:ahLst/>
                <a:cxnLst/>
                <a:rect l="l" t="t" r="r" b="b"/>
                <a:pathLst>
                  <a:path w="76958" h="101060" extrusionOk="0">
                    <a:moveTo>
                      <a:pt x="76958" y="101060"/>
                    </a:moveTo>
                    <a:cubicBezTo>
                      <a:pt x="61623" y="93821"/>
                      <a:pt x="49240" y="84963"/>
                      <a:pt x="36477" y="73819"/>
                    </a:cubicBezTo>
                    <a:cubicBezTo>
                      <a:pt x="25714" y="64484"/>
                      <a:pt x="15998" y="53721"/>
                      <a:pt x="9235" y="41148"/>
                    </a:cubicBezTo>
                    <a:cubicBezTo>
                      <a:pt x="2473" y="28575"/>
                      <a:pt x="-1242" y="14097"/>
                      <a:pt x="377" y="0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12" name="Google Shape;812;p15"/>
              <p:cNvSpPr/>
              <p:nvPr/>
            </p:nvSpPr>
            <p:spPr>
              <a:xfrm flipH="1">
                <a:off x="1296026" y="4583919"/>
                <a:ext cx="47461" cy="101060"/>
              </a:xfrm>
              <a:custGeom>
                <a:avLst/>
                <a:gdLst/>
                <a:ahLst/>
                <a:cxnLst/>
                <a:rect l="l" t="t" r="r" b="b"/>
                <a:pathLst>
                  <a:path w="47461" h="101060" extrusionOk="0">
                    <a:moveTo>
                      <a:pt x="0" y="101060"/>
                    </a:moveTo>
                    <a:cubicBezTo>
                      <a:pt x="14288" y="85725"/>
                      <a:pt x="26575" y="68389"/>
                      <a:pt x="36195" y="49816"/>
                    </a:cubicBezTo>
                    <a:cubicBezTo>
                      <a:pt x="40196" y="42100"/>
                      <a:pt x="43815" y="34195"/>
                      <a:pt x="45815" y="25717"/>
                    </a:cubicBezTo>
                    <a:cubicBezTo>
                      <a:pt x="47816" y="17335"/>
                      <a:pt x="48196" y="8382"/>
                      <a:pt x="45815" y="0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13" name="Google Shape;813;p15"/>
              <p:cNvSpPr/>
              <p:nvPr/>
            </p:nvSpPr>
            <p:spPr>
              <a:xfrm flipH="1">
                <a:off x="1421592" y="4560106"/>
                <a:ext cx="50775" cy="117157"/>
              </a:xfrm>
              <a:custGeom>
                <a:avLst/>
                <a:gdLst/>
                <a:ahLst/>
                <a:cxnLst/>
                <a:rect l="l" t="t" r="r" b="b"/>
                <a:pathLst>
                  <a:path w="50775" h="117157" extrusionOk="0">
                    <a:moveTo>
                      <a:pt x="1150" y="0"/>
                    </a:moveTo>
                    <a:cubicBezTo>
                      <a:pt x="-1897" y="22098"/>
                      <a:pt x="1150" y="44958"/>
                      <a:pt x="9818" y="65437"/>
                    </a:cubicBezTo>
                    <a:cubicBezTo>
                      <a:pt x="18486" y="85915"/>
                      <a:pt x="32774" y="104013"/>
                      <a:pt x="50776" y="117157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14" name="Google Shape;814;p15"/>
              <p:cNvSpPr/>
              <p:nvPr/>
            </p:nvSpPr>
            <p:spPr>
              <a:xfrm flipH="1">
                <a:off x="1355631" y="4553343"/>
                <a:ext cx="38719" cy="122015"/>
              </a:xfrm>
              <a:custGeom>
                <a:avLst/>
                <a:gdLst/>
                <a:ahLst/>
                <a:cxnLst/>
                <a:rect l="l" t="t" r="r" b="b"/>
                <a:pathLst>
                  <a:path w="38719" h="122015" extrusionOk="0">
                    <a:moveTo>
                      <a:pt x="36767" y="0"/>
                    </a:moveTo>
                    <a:cubicBezTo>
                      <a:pt x="40481" y="21527"/>
                      <a:pt x="38862" y="43910"/>
                      <a:pt x="32195" y="64675"/>
                    </a:cubicBezTo>
                    <a:cubicBezTo>
                      <a:pt x="25527" y="85439"/>
                      <a:pt x="15526" y="106680"/>
                      <a:pt x="0" y="122015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15" name="Google Shape;815;p15"/>
              <p:cNvSpPr/>
              <p:nvPr/>
            </p:nvSpPr>
            <p:spPr>
              <a:xfrm flipH="1">
                <a:off x="1410448" y="4562964"/>
                <a:ext cx="7881" cy="99250"/>
              </a:xfrm>
              <a:custGeom>
                <a:avLst/>
                <a:gdLst/>
                <a:ahLst/>
                <a:cxnLst/>
                <a:rect l="l" t="t" r="r" b="b"/>
                <a:pathLst>
                  <a:path w="7881" h="99250" extrusionOk="0">
                    <a:moveTo>
                      <a:pt x="7881" y="99251"/>
                    </a:moveTo>
                    <a:cubicBezTo>
                      <a:pt x="-977" y="67056"/>
                      <a:pt x="-2406" y="32766"/>
                      <a:pt x="3786" y="0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816" name="Google Shape;816;p15"/>
              <p:cNvGrpSpPr/>
              <p:nvPr/>
            </p:nvGrpSpPr>
            <p:grpSpPr>
              <a:xfrm>
                <a:off x="2024198" y="4703076"/>
                <a:ext cx="232927" cy="183971"/>
                <a:chOff x="2024198" y="4703076"/>
                <a:chExt cx="232927" cy="183971"/>
              </a:xfrm>
            </p:grpSpPr>
            <p:sp>
              <p:nvSpPr>
                <p:cNvPr id="817" name="Google Shape;817;p15"/>
                <p:cNvSpPr/>
                <p:nvPr/>
              </p:nvSpPr>
              <p:spPr>
                <a:xfrm flipH="1">
                  <a:off x="2090819" y="4793931"/>
                  <a:ext cx="166306" cy="738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6306" h="73822" extrusionOk="0">
                      <a:moveTo>
                        <a:pt x="64294" y="2681"/>
                      </a:moveTo>
                      <a:cubicBezTo>
                        <a:pt x="51625" y="-1034"/>
                        <a:pt x="37529" y="-1320"/>
                        <a:pt x="27623" y="4586"/>
                      </a:cubicBezTo>
                      <a:cubicBezTo>
                        <a:pt x="23050" y="7348"/>
                        <a:pt x="19621" y="11158"/>
                        <a:pt x="15526" y="14301"/>
                      </a:cubicBezTo>
                      <a:cubicBezTo>
                        <a:pt x="11335" y="17445"/>
                        <a:pt x="6001" y="19921"/>
                        <a:pt x="0" y="19064"/>
                      </a:cubicBezTo>
                      <a:cubicBezTo>
                        <a:pt x="6096" y="22588"/>
                        <a:pt x="8858" y="29160"/>
                        <a:pt x="9906" y="35161"/>
                      </a:cubicBezTo>
                      <a:cubicBezTo>
                        <a:pt x="10954" y="41162"/>
                        <a:pt x="10954" y="47258"/>
                        <a:pt x="13716" y="53068"/>
                      </a:cubicBezTo>
                      <a:cubicBezTo>
                        <a:pt x="18193" y="62403"/>
                        <a:pt x="29337" y="68975"/>
                        <a:pt x="40386" y="71737"/>
                      </a:cubicBezTo>
                      <a:cubicBezTo>
                        <a:pt x="51530" y="74404"/>
                        <a:pt x="62865" y="73928"/>
                        <a:pt x="73819" y="73452"/>
                      </a:cubicBezTo>
                      <a:cubicBezTo>
                        <a:pt x="104108" y="72023"/>
                        <a:pt x="135922" y="71356"/>
                        <a:pt x="166307" y="69832"/>
                      </a:cubicBezTo>
                      <a:cubicBezTo>
                        <a:pt x="145161" y="52401"/>
                        <a:pt x="120587" y="32018"/>
                        <a:pt x="99632" y="19731"/>
                      </a:cubicBezTo>
                      <a:cubicBezTo>
                        <a:pt x="88297" y="13159"/>
                        <a:pt x="76771" y="6396"/>
                        <a:pt x="64199" y="277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18" name="Google Shape;818;p15"/>
                <p:cNvSpPr/>
                <p:nvPr/>
              </p:nvSpPr>
              <p:spPr>
                <a:xfrm flipH="1">
                  <a:off x="2024198" y="4703076"/>
                  <a:ext cx="80431" cy="1657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431" h="165734" extrusionOk="0">
                      <a:moveTo>
                        <a:pt x="6668" y="43625"/>
                      </a:moveTo>
                      <a:cubicBezTo>
                        <a:pt x="10763" y="31147"/>
                        <a:pt x="18574" y="19336"/>
                        <a:pt x="29051" y="14573"/>
                      </a:cubicBezTo>
                      <a:cubicBezTo>
                        <a:pt x="33909" y="12383"/>
                        <a:pt x="38957" y="11716"/>
                        <a:pt x="43910" y="10096"/>
                      </a:cubicBezTo>
                      <a:cubicBezTo>
                        <a:pt x="48863" y="8477"/>
                        <a:pt x="53911" y="5429"/>
                        <a:pt x="56674" y="0"/>
                      </a:cubicBezTo>
                      <a:cubicBezTo>
                        <a:pt x="56102" y="7049"/>
                        <a:pt x="60007" y="13049"/>
                        <a:pt x="64294" y="17336"/>
                      </a:cubicBezTo>
                      <a:cubicBezTo>
                        <a:pt x="68580" y="21622"/>
                        <a:pt x="73723" y="25051"/>
                        <a:pt x="76867" y="30575"/>
                      </a:cubicBezTo>
                      <a:cubicBezTo>
                        <a:pt x="82010" y="39529"/>
                        <a:pt x="81153" y="52483"/>
                        <a:pt x="77057" y="63151"/>
                      </a:cubicBezTo>
                      <a:cubicBezTo>
                        <a:pt x="72961" y="73819"/>
                        <a:pt x="66103" y="82868"/>
                        <a:pt x="59436" y="91630"/>
                      </a:cubicBezTo>
                      <a:cubicBezTo>
                        <a:pt x="41053" y="115729"/>
                        <a:pt x="22384" y="141542"/>
                        <a:pt x="4001" y="165735"/>
                      </a:cubicBezTo>
                      <a:cubicBezTo>
                        <a:pt x="1619" y="138398"/>
                        <a:pt x="-1238" y="106680"/>
                        <a:pt x="572" y="82391"/>
                      </a:cubicBezTo>
                      <a:cubicBezTo>
                        <a:pt x="1524" y="69342"/>
                        <a:pt x="2572" y="56007"/>
                        <a:pt x="6668" y="4352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19" name="Google Shape;819;p15"/>
                <p:cNvSpPr/>
                <p:nvPr/>
              </p:nvSpPr>
              <p:spPr>
                <a:xfrm flipH="1">
                  <a:off x="2087294" y="4720507"/>
                  <a:ext cx="104708" cy="1478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708" h="147827" extrusionOk="0">
                      <a:moveTo>
                        <a:pt x="72133" y="30004"/>
                      </a:moveTo>
                      <a:cubicBezTo>
                        <a:pt x="65084" y="18955"/>
                        <a:pt x="54607" y="9430"/>
                        <a:pt x="43272" y="7334"/>
                      </a:cubicBezTo>
                      <a:cubicBezTo>
                        <a:pt x="38033" y="6382"/>
                        <a:pt x="32985" y="7048"/>
                        <a:pt x="27746" y="6667"/>
                      </a:cubicBezTo>
                      <a:cubicBezTo>
                        <a:pt x="22603" y="6287"/>
                        <a:pt x="16888" y="4572"/>
                        <a:pt x="12982" y="0"/>
                      </a:cubicBezTo>
                      <a:cubicBezTo>
                        <a:pt x="15269" y="6667"/>
                        <a:pt x="12982" y="13430"/>
                        <a:pt x="9839" y="18669"/>
                      </a:cubicBezTo>
                      <a:cubicBezTo>
                        <a:pt x="6696" y="23908"/>
                        <a:pt x="2600" y="28480"/>
                        <a:pt x="886" y="34671"/>
                      </a:cubicBezTo>
                      <a:cubicBezTo>
                        <a:pt x="-1877" y="44672"/>
                        <a:pt x="2124" y="56959"/>
                        <a:pt x="8696" y="66294"/>
                      </a:cubicBezTo>
                      <a:cubicBezTo>
                        <a:pt x="15269" y="75629"/>
                        <a:pt x="24127" y="82677"/>
                        <a:pt x="32794" y="89630"/>
                      </a:cubicBezTo>
                      <a:cubicBezTo>
                        <a:pt x="56607" y="108490"/>
                        <a:pt x="80991" y="128968"/>
                        <a:pt x="104708" y="147828"/>
                      </a:cubicBezTo>
                      <a:cubicBezTo>
                        <a:pt x="100327" y="120777"/>
                        <a:pt x="95183" y="89345"/>
                        <a:pt x="87468" y="66294"/>
                      </a:cubicBezTo>
                      <a:cubicBezTo>
                        <a:pt x="83277" y="53912"/>
                        <a:pt x="79086" y="41243"/>
                        <a:pt x="71942" y="3019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20" name="Google Shape;820;p15"/>
                <p:cNvSpPr/>
                <p:nvPr/>
              </p:nvSpPr>
              <p:spPr>
                <a:xfrm flipH="1">
                  <a:off x="2074055" y="4837093"/>
                  <a:ext cx="50958" cy="499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958" h="49954" extrusionOk="0">
                      <a:moveTo>
                        <a:pt x="28956" y="48768"/>
                      </a:moveTo>
                      <a:cubicBezTo>
                        <a:pt x="25527" y="47149"/>
                        <a:pt x="22669" y="44482"/>
                        <a:pt x="19907" y="41910"/>
                      </a:cubicBezTo>
                      <a:cubicBezTo>
                        <a:pt x="17145" y="39243"/>
                        <a:pt x="14383" y="36576"/>
                        <a:pt x="10954" y="34957"/>
                      </a:cubicBezTo>
                      <a:cubicBezTo>
                        <a:pt x="7525" y="33242"/>
                        <a:pt x="3334" y="32766"/>
                        <a:pt x="0" y="34576"/>
                      </a:cubicBezTo>
                      <a:cubicBezTo>
                        <a:pt x="762" y="29528"/>
                        <a:pt x="3905" y="24765"/>
                        <a:pt x="8287" y="22098"/>
                      </a:cubicBezTo>
                      <a:cubicBezTo>
                        <a:pt x="12668" y="19431"/>
                        <a:pt x="18288" y="18860"/>
                        <a:pt x="23146" y="20479"/>
                      </a:cubicBezTo>
                      <a:cubicBezTo>
                        <a:pt x="21146" y="14288"/>
                        <a:pt x="21717" y="7334"/>
                        <a:pt x="24574" y="1524"/>
                      </a:cubicBezTo>
                      <a:cubicBezTo>
                        <a:pt x="27337" y="5620"/>
                        <a:pt x="30194" y="9620"/>
                        <a:pt x="32956" y="13716"/>
                      </a:cubicBezTo>
                      <a:cubicBezTo>
                        <a:pt x="35623" y="6191"/>
                        <a:pt x="42958" y="571"/>
                        <a:pt x="50959" y="0"/>
                      </a:cubicBezTo>
                      <a:cubicBezTo>
                        <a:pt x="47434" y="4667"/>
                        <a:pt x="47149" y="10954"/>
                        <a:pt x="47720" y="16764"/>
                      </a:cubicBezTo>
                      <a:cubicBezTo>
                        <a:pt x="48292" y="22574"/>
                        <a:pt x="49721" y="28385"/>
                        <a:pt x="49244" y="34195"/>
                      </a:cubicBezTo>
                      <a:cubicBezTo>
                        <a:pt x="48387" y="44101"/>
                        <a:pt x="39148" y="53435"/>
                        <a:pt x="28861" y="48673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21" name="Google Shape;821;p15"/>
                <p:cNvSpPr/>
                <p:nvPr/>
              </p:nvSpPr>
              <p:spPr>
                <a:xfrm flipH="1">
                  <a:off x="2129871" y="4720602"/>
                  <a:ext cx="49149" cy="882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149" h="88201" extrusionOk="0">
                      <a:moveTo>
                        <a:pt x="0" y="0"/>
                      </a:moveTo>
                      <a:cubicBezTo>
                        <a:pt x="16574" y="29242"/>
                        <a:pt x="32576" y="58960"/>
                        <a:pt x="49149" y="88202"/>
                      </a:cubicBezTo>
                    </a:path>
                  </a:pathLst>
                </a:custGeom>
                <a:solidFill>
                  <a:schemeClr val="accent1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22" name="Google Shape;822;p15"/>
                <p:cNvSpPr/>
                <p:nvPr/>
              </p:nvSpPr>
              <p:spPr>
                <a:xfrm flipH="1">
                  <a:off x="2048242" y="4704505"/>
                  <a:ext cx="29622" cy="872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22" h="87249" extrusionOk="0">
                      <a:moveTo>
                        <a:pt x="29623" y="0"/>
                      </a:moveTo>
                      <a:cubicBezTo>
                        <a:pt x="18859" y="28766"/>
                        <a:pt x="8954" y="57912"/>
                        <a:pt x="0" y="87249"/>
                      </a:cubicBezTo>
                    </a:path>
                  </a:pathLst>
                </a:custGeom>
                <a:solidFill>
                  <a:schemeClr val="accent1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23" name="Google Shape;823;p15"/>
                <p:cNvSpPr/>
                <p:nvPr/>
              </p:nvSpPr>
              <p:spPr>
                <a:xfrm flipH="1">
                  <a:off x="2162256" y="4814043"/>
                  <a:ext cx="93916" cy="275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916" h="27527" extrusionOk="0">
                      <a:moveTo>
                        <a:pt x="0" y="0"/>
                      </a:moveTo>
                      <a:cubicBezTo>
                        <a:pt x="31337" y="9144"/>
                        <a:pt x="62579" y="18383"/>
                        <a:pt x="93917" y="27527"/>
                      </a:cubicBezTo>
                    </a:path>
                  </a:pathLst>
                </a:custGeom>
                <a:solidFill>
                  <a:schemeClr val="accent1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824" name="Google Shape;824;p15"/>
            <p:cNvGrpSpPr/>
            <p:nvPr/>
          </p:nvGrpSpPr>
          <p:grpSpPr>
            <a:xfrm flipH="1">
              <a:off x="6886871" y="4264260"/>
              <a:ext cx="2138654" cy="755574"/>
              <a:chOff x="118471" y="4264260"/>
              <a:chExt cx="2138654" cy="755574"/>
            </a:xfrm>
          </p:grpSpPr>
          <p:sp>
            <p:nvSpPr>
              <p:cNvPr id="825" name="Google Shape;825;p15"/>
              <p:cNvSpPr/>
              <p:nvPr/>
            </p:nvSpPr>
            <p:spPr>
              <a:xfrm flipH="1">
                <a:off x="118471" y="4303252"/>
                <a:ext cx="1969400" cy="716582"/>
              </a:xfrm>
              <a:custGeom>
                <a:avLst/>
                <a:gdLst/>
                <a:ahLst/>
                <a:cxnLst/>
                <a:rect l="l" t="t" r="r" b="b"/>
                <a:pathLst>
                  <a:path w="1969400" h="716582" extrusionOk="0">
                    <a:moveTo>
                      <a:pt x="1894814" y="58068"/>
                    </a:moveTo>
                    <a:cubicBezTo>
                      <a:pt x="1798517" y="-28324"/>
                      <a:pt x="1643640" y="-10512"/>
                      <a:pt x="1544009" y="60354"/>
                    </a:cubicBezTo>
                    <a:cubicBezTo>
                      <a:pt x="1488859" y="99502"/>
                      <a:pt x="1447806" y="155604"/>
                      <a:pt x="1440853" y="224184"/>
                    </a:cubicBezTo>
                    <a:cubicBezTo>
                      <a:pt x="1434471" y="287239"/>
                      <a:pt x="1461427" y="356867"/>
                      <a:pt x="1521339" y="384775"/>
                    </a:cubicBezTo>
                    <a:cubicBezTo>
                      <a:pt x="1575155" y="409826"/>
                      <a:pt x="1644307" y="402397"/>
                      <a:pt x="1681836" y="352962"/>
                    </a:cubicBezTo>
                    <a:cubicBezTo>
                      <a:pt x="1711553" y="313814"/>
                      <a:pt x="1706219" y="251425"/>
                      <a:pt x="1669453" y="218374"/>
                    </a:cubicBezTo>
                    <a:cubicBezTo>
                      <a:pt x="1653451" y="203991"/>
                      <a:pt x="1633353" y="195037"/>
                      <a:pt x="1611636" y="195704"/>
                    </a:cubicBezTo>
                    <a:cubicBezTo>
                      <a:pt x="1608874" y="195704"/>
                      <a:pt x="1608017" y="200276"/>
                      <a:pt x="1610969" y="200752"/>
                    </a:cubicBezTo>
                    <a:cubicBezTo>
                      <a:pt x="1658404" y="208849"/>
                      <a:pt x="1682407" y="270380"/>
                      <a:pt x="1663071" y="312100"/>
                    </a:cubicBezTo>
                    <a:cubicBezTo>
                      <a:pt x="1642021" y="357629"/>
                      <a:pt x="1575346" y="357819"/>
                      <a:pt x="1538389" y="334198"/>
                    </a:cubicBezTo>
                    <a:cubicBezTo>
                      <a:pt x="1490764" y="303908"/>
                      <a:pt x="1482858" y="236566"/>
                      <a:pt x="1499813" y="187227"/>
                    </a:cubicBezTo>
                    <a:cubicBezTo>
                      <a:pt x="1520196" y="127695"/>
                      <a:pt x="1576298" y="86167"/>
                      <a:pt x="1631544" y="61306"/>
                    </a:cubicBezTo>
                    <a:cubicBezTo>
                      <a:pt x="1685074" y="37303"/>
                      <a:pt x="1748606" y="28636"/>
                      <a:pt x="1805756" y="43876"/>
                    </a:cubicBezTo>
                    <a:cubicBezTo>
                      <a:pt x="1867002" y="60163"/>
                      <a:pt x="1910245" y="106455"/>
                      <a:pt x="1929009" y="166272"/>
                    </a:cubicBezTo>
                    <a:cubicBezTo>
                      <a:pt x="1967014" y="287430"/>
                      <a:pt x="1919770" y="426685"/>
                      <a:pt x="1842427" y="522221"/>
                    </a:cubicBezTo>
                    <a:cubicBezTo>
                      <a:pt x="1758512" y="625853"/>
                      <a:pt x="1633734" y="686623"/>
                      <a:pt x="1500289" y="688432"/>
                    </a:cubicBezTo>
                    <a:cubicBezTo>
                      <a:pt x="1432376" y="689385"/>
                      <a:pt x="1363891" y="675764"/>
                      <a:pt x="1302264" y="647094"/>
                    </a:cubicBezTo>
                    <a:cubicBezTo>
                      <a:pt x="1237780" y="616995"/>
                      <a:pt x="1183773" y="570703"/>
                      <a:pt x="1132148" y="522507"/>
                    </a:cubicBezTo>
                    <a:cubicBezTo>
                      <a:pt x="1074236" y="468500"/>
                      <a:pt x="1014133" y="407540"/>
                      <a:pt x="945172" y="365249"/>
                    </a:cubicBezTo>
                    <a:cubicBezTo>
                      <a:pt x="911358" y="338103"/>
                      <a:pt x="872782" y="320577"/>
                      <a:pt x="829729" y="312004"/>
                    </a:cubicBezTo>
                    <a:cubicBezTo>
                      <a:pt x="781818" y="302384"/>
                      <a:pt x="732574" y="302860"/>
                      <a:pt x="684473" y="310957"/>
                    </a:cubicBezTo>
                    <a:cubicBezTo>
                      <a:pt x="578364" y="328768"/>
                      <a:pt x="484638" y="391062"/>
                      <a:pt x="403676" y="459070"/>
                    </a:cubicBezTo>
                    <a:cubicBezTo>
                      <a:pt x="360718" y="495170"/>
                      <a:pt x="321951" y="535461"/>
                      <a:pt x="280327" y="572894"/>
                    </a:cubicBezTo>
                    <a:cubicBezTo>
                      <a:pt x="242417" y="606994"/>
                      <a:pt x="196221" y="638998"/>
                      <a:pt x="142976" y="637474"/>
                    </a:cubicBezTo>
                    <a:cubicBezTo>
                      <a:pt x="104686" y="636331"/>
                      <a:pt x="73920" y="613280"/>
                      <a:pt x="59823" y="578323"/>
                    </a:cubicBezTo>
                    <a:cubicBezTo>
                      <a:pt x="47345" y="547462"/>
                      <a:pt x="47631" y="509077"/>
                      <a:pt x="70491" y="482407"/>
                    </a:cubicBezTo>
                    <a:cubicBezTo>
                      <a:pt x="86398" y="463833"/>
                      <a:pt x="109639" y="452403"/>
                      <a:pt x="134118" y="453355"/>
                    </a:cubicBezTo>
                    <a:cubicBezTo>
                      <a:pt x="158121" y="454308"/>
                      <a:pt x="173552" y="468881"/>
                      <a:pt x="185553" y="488502"/>
                    </a:cubicBezTo>
                    <a:cubicBezTo>
                      <a:pt x="198412" y="509458"/>
                      <a:pt x="193554" y="532032"/>
                      <a:pt x="172599" y="545272"/>
                    </a:cubicBezTo>
                    <a:cubicBezTo>
                      <a:pt x="152692" y="557844"/>
                      <a:pt x="128117" y="556035"/>
                      <a:pt x="108972" y="542890"/>
                    </a:cubicBezTo>
                    <a:cubicBezTo>
                      <a:pt x="105734" y="540604"/>
                      <a:pt x="101924" y="544986"/>
                      <a:pt x="103733" y="548129"/>
                    </a:cubicBezTo>
                    <a:cubicBezTo>
                      <a:pt x="125165" y="585181"/>
                      <a:pt x="182505" y="572418"/>
                      <a:pt x="204984" y="542986"/>
                    </a:cubicBezTo>
                    <a:cubicBezTo>
                      <a:pt x="237083" y="501076"/>
                      <a:pt x="217652" y="441640"/>
                      <a:pt x="173456" y="417732"/>
                    </a:cubicBezTo>
                    <a:cubicBezTo>
                      <a:pt x="121259" y="389538"/>
                      <a:pt x="57061" y="416017"/>
                      <a:pt x="24200" y="461166"/>
                    </a:cubicBezTo>
                    <a:cubicBezTo>
                      <a:pt x="-3804" y="499647"/>
                      <a:pt x="-6280" y="553558"/>
                      <a:pt x="10484" y="597088"/>
                    </a:cubicBezTo>
                    <a:cubicBezTo>
                      <a:pt x="29819" y="647380"/>
                      <a:pt x="70491" y="683575"/>
                      <a:pt x="124688" y="690242"/>
                    </a:cubicBezTo>
                    <a:cubicBezTo>
                      <a:pt x="189744" y="698243"/>
                      <a:pt x="250037" y="665572"/>
                      <a:pt x="297853" y="624424"/>
                    </a:cubicBezTo>
                    <a:cubicBezTo>
                      <a:pt x="345097" y="583752"/>
                      <a:pt x="386054" y="536032"/>
                      <a:pt x="432060" y="493932"/>
                    </a:cubicBezTo>
                    <a:cubicBezTo>
                      <a:pt x="477876" y="452117"/>
                      <a:pt x="527215" y="413827"/>
                      <a:pt x="582079" y="384394"/>
                    </a:cubicBezTo>
                    <a:cubicBezTo>
                      <a:pt x="595604" y="377155"/>
                      <a:pt x="609416" y="370583"/>
                      <a:pt x="623608" y="364677"/>
                    </a:cubicBezTo>
                    <a:cubicBezTo>
                      <a:pt x="616083" y="370774"/>
                      <a:pt x="608939" y="377346"/>
                      <a:pt x="602272" y="384394"/>
                    </a:cubicBezTo>
                    <a:cubicBezTo>
                      <a:pt x="557219" y="432019"/>
                      <a:pt x="538073" y="496694"/>
                      <a:pt x="549218" y="561178"/>
                    </a:cubicBezTo>
                    <a:cubicBezTo>
                      <a:pt x="560171" y="624996"/>
                      <a:pt x="603320" y="678050"/>
                      <a:pt x="663613" y="701291"/>
                    </a:cubicBezTo>
                    <a:cubicBezTo>
                      <a:pt x="722192" y="723865"/>
                      <a:pt x="791153" y="713959"/>
                      <a:pt x="838492" y="672144"/>
                    </a:cubicBezTo>
                    <a:cubicBezTo>
                      <a:pt x="883736" y="632140"/>
                      <a:pt x="905262" y="564702"/>
                      <a:pt x="889641" y="506219"/>
                    </a:cubicBezTo>
                    <a:cubicBezTo>
                      <a:pt x="873735" y="446593"/>
                      <a:pt x="818966" y="403159"/>
                      <a:pt x="756768" y="406873"/>
                    </a:cubicBezTo>
                    <a:cubicBezTo>
                      <a:pt x="743528" y="407635"/>
                      <a:pt x="730288" y="409921"/>
                      <a:pt x="718001" y="414969"/>
                    </a:cubicBezTo>
                    <a:cubicBezTo>
                      <a:pt x="712762" y="417065"/>
                      <a:pt x="707714" y="419732"/>
                      <a:pt x="702951" y="422780"/>
                    </a:cubicBezTo>
                    <a:cubicBezTo>
                      <a:pt x="698093" y="425828"/>
                      <a:pt x="693712" y="431067"/>
                      <a:pt x="688664" y="433543"/>
                    </a:cubicBezTo>
                    <a:cubicBezTo>
                      <a:pt x="683711" y="435925"/>
                      <a:pt x="688092" y="443354"/>
                      <a:pt x="692950" y="440877"/>
                    </a:cubicBezTo>
                    <a:cubicBezTo>
                      <a:pt x="702856" y="436020"/>
                      <a:pt x="721335" y="439258"/>
                      <a:pt x="731812" y="440877"/>
                    </a:cubicBezTo>
                    <a:cubicBezTo>
                      <a:pt x="744766" y="442783"/>
                      <a:pt x="757434" y="447069"/>
                      <a:pt x="768960" y="453260"/>
                    </a:cubicBezTo>
                    <a:cubicBezTo>
                      <a:pt x="790486" y="464881"/>
                      <a:pt x="812965" y="481264"/>
                      <a:pt x="825443" y="501552"/>
                    </a:cubicBezTo>
                    <a:cubicBezTo>
                      <a:pt x="852779" y="545938"/>
                      <a:pt x="835063" y="607851"/>
                      <a:pt x="794868" y="639188"/>
                    </a:cubicBezTo>
                    <a:cubicBezTo>
                      <a:pt x="750767" y="673573"/>
                      <a:pt x="683711" y="666144"/>
                      <a:pt x="641229" y="632806"/>
                    </a:cubicBezTo>
                    <a:cubicBezTo>
                      <a:pt x="593509" y="595373"/>
                      <a:pt x="578555" y="526888"/>
                      <a:pt x="595700" y="470405"/>
                    </a:cubicBezTo>
                    <a:cubicBezTo>
                      <a:pt x="614178" y="409731"/>
                      <a:pt x="669137" y="364963"/>
                      <a:pt x="729716" y="350485"/>
                    </a:cubicBezTo>
                    <a:cubicBezTo>
                      <a:pt x="801059" y="333531"/>
                      <a:pt x="874687" y="357724"/>
                      <a:pt x="936123" y="393538"/>
                    </a:cubicBezTo>
                    <a:cubicBezTo>
                      <a:pt x="1062520" y="467071"/>
                      <a:pt x="1145769" y="596802"/>
                      <a:pt x="1276547" y="663953"/>
                    </a:cubicBezTo>
                    <a:cubicBezTo>
                      <a:pt x="1398943" y="726818"/>
                      <a:pt x="1549247" y="734248"/>
                      <a:pt x="1676597" y="681479"/>
                    </a:cubicBezTo>
                    <a:cubicBezTo>
                      <a:pt x="1794897" y="632425"/>
                      <a:pt x="1888242" y="533746"/>
                      <a:pt x="1935867" y="415446"/>
                    </a:cubicBezTo>
                    <a:cubicBezTo>
                      <a:pt x="1980635" y="304099"/>
                      <a:pt x="1992731" y="145698"/>
                      <a:pt x="1894719" y="57782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1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826" name="Google Shape;826;p15"/>
              <p:cNvGrpSpPr/>
              <p:nvPr/>
            </p:nvGrpSpPr>
            <p:grpSpPr>
              <a:xfrm>
                <a:off x="502252" y="4264260"/>
                <a:ext cx="405370" cy="394906"/>
                <a:chOff x="502252" y="4264260"/>
                <a:chExt cx="405370" cy="394906"/>
              </a:xfrm>
            </p:grpSpPr>
            <p:sp>
              <p:nvSpPr>
                <p:cNvPr id="827" name="Google Shape;827;p15"/>
                <p:cNvSpPr/>
                <p:nvPr/>
              </p:nvSpPr>
              <p:spPr>
                <a:xfrm flipH="1">
                  <a:off x="654170" y="4264260"/>
                  <a:ext cx="86673" cy="2127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673" h="212788" extrusionOk="0">
                      <a:moveTo>
                        <a:pt x="71346" y="39338"/>
                      </a:moveTo>
                      <a:cubicBezTo>
                        <a:pt x="56106" y="16859"/>
                        <a:pt x="30198" y="1905"/>
                        <a:pt x="3147" y="0"/>
                      </a:cubicBezTo>
                      <a:cubicBezTo>
                        <a:pt x="15243" y="12954"/>
                        <a:pt x="16577" y="32766"/>
                        <a:pt x="13338" y="50197"/>
                      </a:cubicBezTo>
                      <a:cubicBezTo>
                        <a:pt x="10100" y="67628"/>
                        <a:pt x="2956" y="84201"/>
                        <a:pt x="575" y="101727"/>
                      </a:cubicBezTo>
                      <a:cubicBezTo>
                        <a:pt x="-4759" y="140208"/>
                        <a:pt x="27912" y="193262"/>
                        <a:pt x="61535" y="212789"/>
                      </a:cubicBezTo>
                      <a:cubicBezTo>
                        <a:pt x="52772" y="198215"/>
                        <a:pt x="55344" y="179451"/>
                        <a:pt x="61535" y="163639"/>
                      </a:cubicBezTo>
                      <a:cubicBezTo>
                        <a:pt x="67821" y="147828"/>
                        <a:pt x="77442" y="133445"/>
                        <a:pt x="82585" y="117253"/>
                      </a:cubicBezTo>
                      <a:cubicBezTo>
                        <a:pt x="90777" y="91345"/>
                        <a:pt x="86490" y="61817"/>
                        <a:pt x="71250" y="3933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28" name="Google Shape;828;p15"/>
                <p:cNvSpPr/>
                <p:nvPr/>
              </p:nvSpPr>
              <p:spPr>
                <a:xfrm flipH="1">
                  <a:off x="653192" y="4444187"/>
                  <a:ext cx="87576" cy="2149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576" h="214979" extrusionOk="0">
                      <a:moveTo>
                        <a:pt x="13358" y="172974"/>
                      </a:moveTo>
                      <a:cubicBezTo>
                        <a:pt x="27646" y="196024"/>
                        <a:pt x="52982" y="211931"/>
                        <a:pt x="79938" y="214979"/>
                      </a:cubicBezTo>
                      <a:cubicBezTo>
                        <a:pt x="68318" y="201549"/>
                        <a:pt x="67841" y="181737"/>
                        <a:pt x="71747" y="164402"/>
                      </a:cubicBezTo>
                      <a:cubicBezTo>
                        <a:pt x="75652" y="147161"/>
                        <a:pt x="83463" y="130873"/>
                        <a:pt x="86606" y="113347"/>
                      </a:cubicBezTo>
                      <a:cubicBezTo>
                        <a:pt x="93464" y="75152"/>
                        <a:pt x="62888" y="20764"/>
                        <a:pt x="30122" y="0"/>
                      </a:cubicBezTo>
                      <a:cubicBezTo>
                        <a:pt x="38314" y="14859"/>
                        <a:pt x="34980" y="33623"/>
                        <a:pt x="28122" y="49149"/>
                      </a:cubicBezTo>
                      <a:cubicBezTo>
                        <a:pt x="21264" y="64675"/>
                        <a:pt x="11072" y="78677"/>
                        <a:pt x="5262" y="94679"/>
                      </a:cubicBezTo>
                      <a:cubicBezTo>
                        <a:pt x="-3977" y="120205"/>
                        <a:pt x="-929" y="149923"/>
                        <a:pt x="13454" y="17297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29" name="Google Shape;829;p15"/>
                <p:cNvSpPr/>
                <p:nvPr/>
              </p:nvSpPr>
              <p:spPr>
                <a:xfrm flipH="1">
                  <a:off x="695406" y="4351596"/>
                  <a:ext cx="212216" cy="1121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216" h="112113" extrusionOk="0">
                      <a:moveTo>
                        <a:pt x="68961" y="199"/>
                      </a:moveTo>
                      <a:cubicBezTo>
                        <a:pt x="41815" y="1532"/>
                        <a:pt x="15621" y="15915"/>
                        <a:pt x="0" y="38108"/>
                      </a:cubicBezTo>
                      <a:cubicBezTo>
                        <a:pt x="17336" y="34489"/>
                        <a:pt x="34957" y="43633"/>
                        <a:pt x="48196" y="55444"/>
                      </a:cubicBezTo>
                      <a:cubicBezTo>
                        <a:pt x="61436" y="67255"/>
                        <a:pt x="71914" y="81923"/>
                        <a:pt x="85630" y="93163"/>
                      </a:cubicBezTo>
                      <a:cubicBezTo>
                        <a:pt x="115729" y="117642"/>
                        <a:pt x="178117" y="117261"/>
                        <a:pt x="212217" y="98592"/>
                      </a:cubicBezTo>
                      <a:cubicBezTo>
                        <a:pt x="195263" y="98592"/>
                        <a:pt x="180499" y="86591"/>
                        <a:pt x="170212" y="72970"/>
                      </a:cubicBezTo>
                      <a:cubicBezTo>
                        <a:pt x="159925" y="59444"/>
                        <a:pt x="152590" y="43728"/>
                        <a:pt x="141446" y="30869"/>
                      </a:cubicBezTo>
                      <a:cubicBezTo>
                        <a:pt x="123635" y="10391"/>
                        <a:pt x="96107" y="-1230"/>
                        <a:pt x="68961" y="10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30" name="Google Shape;830;p15"/>
                <p:cNvSpPr/>
                <p:nvPr/>
              </p:nvSpPr>
              <p:spPr>
                <a:xfrm flipH="1">
                  <a:off x="705027" y="4446759"/>
                  <a:ext cx="167852" cy="1518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852" h="151828" extrusionOk="0">
                      <a:moveTo>
                        <a:pt x="10214" y="73152"/>
                      </a:moveTo>
                      <a:cubicBezTo>
                        <a:pt x="-2454" y="97155"/>
                        <a:pt x="-3406" y="127063"/>
                        <a:pt x="7738" y="151829"/>
                      </a:cubicBezTo>
                      <a:cubicBezTo>
                        <a:pt x="13453" y="135065"/>
                        <a:pt x="30312" y="124492"/>
                        <a:pt x="47171" y="119158"/>
                      </a:cubicBezTo>
                      <a:cubicBezTo>
                        <a:pt x="64030" y="113824"/>
                        <a:pt x="82033" y="112300"/>
                        <a:pt x="98702" y="106109"/>
                      </a:cubicBezTo>
                      <a:cubicBezTo>
                        <a:pt x="135182" y="92678"/>
                        <a:pt x="166520" y="38767"/>
                        <a:pt x="167853" y="0"/>
                      </a:cubicBezTo>
                      <a:cubicBezTo>
                        <a:pt x="159185" y="14573"/>
                        <a:pt x="141373" y="21241"/>
                        <a:pt x="124419" y="23146"/>
                      </a:cubicBezTo>
                      <a:cubicBezTo>
                        <a:pt x="107560" y="25051"/>
                        <a:pt x="90320" y="23432"/>
                        <a:pt x="73555" y="26479"/>
                      </a:cubicBezTo>
                      <a:cubicBezTo>
                        <a:pt x="46886" y="31433"/>
                        <a:pt x="22787" y="49149"/>
                        <a:pt x="10214" y="7315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31" name="Google Shape;831;p15"/>
                <p:cNvSpPr/>
                <p:nvPr/>
              </p:nvSpPr>
              <p:spPr>
                <a:xfrm flipH="1">
                  <a:off x="502252" y="4348461"/>
                  <a:ext cx="188391" cy="1185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391" h="118586" extrusionOk="0">
                      <a:moveTo>
                        <a:pt x="168688" y="76771"/>
                      </a:moveTo>
                      <a:cubicBezTo>
                        <a:pt x="185642" y="55626"/>
                        <a:pt x="192310" y="26479"/>
                        <a:pt x="186119" y="0"/>
                      </a:cubicBezTo>
                      <a:cubicBezTo>
                        <a:pt x="177355" y="15431"/>
                        <a:pt x="158782" y="22479"/>
                        <a:pt x="141161" y="24575"/>
                      </a:cubicBezTo>
                      <a:cubicBezTo>
                        <a:pt x="123539" y="26575"/>
                        <a:pt x="105632" y="24670"/>
                        <a:pt x="88106" y="27527"/>
                      </a:cubicBezTo>
                      <a:cubicBezTo>
                        <a:pt x="49816" y="33814"/>
                        <a:pt x="8668" y="80677"/>
                        <a:pt x="0" y="118586"/>
                      </a:cubicBezTo>
                      <a:cubicBezTo>
                        <a:pt x="11335" y="105918"/>
                        <a:pt x="30099" y="102775"/>
                        <a:pt x="47054" y="104204"/>
                      </a:cubicBezTo>
                      <a:cubicBezTo>
                        <a:pt x="64008" y="105537"/>
                        <a:pt x="80581" y="110490"/>
                        <a:pt x="97631" y="110585"/>
                      </a:cubicBezTo>
                      <a:cubicBezTo>
                        <a:pt x="124778" y="110776"/>
                        <a:pt x="151733" y="98012"/>
                        <a:pt x="168783" y="7677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32" name="Google Shape;832;p15"/>
                <p:cNvSpPr/>
                <p:nvPr/>
              </p:nvSpPr>
              <p:spPr>
                <a:xfrm flipH="1">
                  <a:off x="503763" y="4458838"/>
                  <a:ext cx="185356" cy="1403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5356" h="140346" extrusionOk="0">
                      <a:moveTo>
                        <a:pt x="108299" y="137749"/>
                      </a:moveTo>
                      <a:cubicBezTo>
                        <a:pt x="134683" y="144322"/>
                        <a:pt x="163830" y="138225"/>
                        <a:pt x="185356" y="121652"/>
                      </a:cubicBezTo>
                      <a:cubicBezTo>
                        <a:pt x="167735" y="120033"/>
                        <a:pt x="153448" y="106222"/>
                        <a:pt x="144304" y="90982"/>
                      </a:cubicBezTo>
                      <a:cubicBezTo>
                        <a:pt x="135160" y="75837"/>
                        <a:pt x="129349" y="58692"/>
                        <a:pt x="119444" y="44023"/>
                      </a:cubicBezTo>
                      <a:cubicBezTo>
                        <a:pt x="97726" y="11829"/>
                        <a:pt x="38005" y="-5983"/>
                        <a:pt x="0" y="1828"/>
                      </a:cubicBezTo>
                      <a:cubicBezTo>
                        <a:pt x="16288" y="6876"/>
                        <a:pt x="26861" y="22592"/>
                        <a:pt x="32671" y="38499"/>
                      </a:cubicBezTo>
                      <a:cubicBezTo>
                        <a:pt x="38481" y="54501"/>
                        <a:pt x="40957" y="71646"/>
                        <a:pt x="47911" y="87076"/>
                      </a:cubicBezTo>
                      <a:cubicBezTo>
                        <a:pt x="59055" y="111841"/>
                        <a:pt x="81915" y="131082"/>
                        <a:pt x="108299" y="13765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33" name="Google Shape;833;p15"/>
                <p:cNvSpPr/>
                <p:nvPr/>
              </p:nvSpPr>
              <p:spPr>
                <a:xfrm flipH="1">
                  <a:off x="676426" y="4427720"/>
                  <a:ext cx="49386" cy="492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386" h="49298" extrusionOk="0">
                      <a:moveTo>
                        <a:pt x="1832" y="13610"/>
                      </a:moveTo>
                      <a:cubicBezTo>
                        <a:pt x="-1502" y="21515"/>
                        <a:pt x="-73" y="31231"/>
                        <a:pt x="4403" y="38470"/>
                      </a:cubicBezTo>
                      <a:cubicBezTo>
                        <a:pt x="7070" y="42756"/>
                        <a:pt x="10785" y="46280"/>
                        <a:pt x="15262" y="47995"/>
                      </a:cubicBezTo>
                      <a:cubicBezTo>
                        <a:pt x="19262" y="49519"/>
                        <a:pt x="23644" y="49614"/>
                        <a:pt x="27835" y="48757"/>
                      </a:cubicBezTo>
                      <a:cubicBezTo>
                        <a:pt x="34884" y="47423"/>
                        <a:pt x="41646" y="43613"/>
                        <a:pt x="45742" y="37327"/>
                      </a:cubicBezTo>
                      <a:cubicBezTo>
                        <a:pt x="50504" y="29897"/>
                        <a:pt x="50600" y="19420"/>
                        <a:pt x="46028" y="11800"/>
                      </a:cubicBezTo>
                      <a:cubicBezTo>
                        <a:pt x="36788" y="-3726"/>
                        <a:pt x="9928" y="-4583"/>
                        <a:pt x="2022" y="13133"/>
                      </a:cubicBezTo>
                      <a:cubicBezTo>
                        <a:pt x="2022" y="13229"/>
                        <a:pt x="1927" y="13419"/>
                        <a:pt x="1832" y="13514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34" name="Google Shape;834;p15"/>
                <p:cNvSpPr/>
                <p:nvPr/>
              </p:nvSpPr>
              <p:spPr>
                <a:xfrm flipH="1">
                  <a:off x="690406" y="4265974"/>
                  <a:ext cx="45576" cy="1600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576" h="160020" extrusionOk="0">
                      <a:moveTo>
                        <a:pt x="0" y="0"/>
                      </a:moveTo>
                      <a:cubicBezTo>
                        <a:pt x="14383" y="7715"/>
                        <a:pt x="29432" y="16097"/>
                        <a:pt x="37910" y="30099"/>
                      </a:cubicBezTo>
                      <a:cubicBezTo>
                        <a:pt x="45529" y="42767"/>
                        <a:pt x="46672" y="58388"/>
                        <a:pt x="44768" y="73057"/>
                      </a:cubicBezTo>
                      <a:cubicBezTo>
                        <a:pt x="42863" y="87725"/>
                        <a:pt x="38100" y="101822"/>
                        <a:pt x="34671" y="116205"/>
                      </a:cubicBezTo>
                      <a:cubicBezTo>
                        <a:pt x="31337" y="130588"/>
                        <a:pt x="29337" y="145733"/>
                        <a:pt x="32861" y="160020"/>
                      </a:cubicBezTo>
                    </a:path>
                  </a:pathLst>
                </a:cu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35" name="Google Shape;835;p15"/>
                <p:cNvSpPr/>
                <p:nvPr/>
              </p:nvSpPr>
              <p:spPr>
                <a:xfrm flipH="1">
                  <a:off x="504621" y="4349794"/>
                  <a:ext cx="173259" cy="94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259" h="94011" extrusionOk="0">
                      <a:moveTo>
                        <a:pt x="173260" y="0"/>
                      </a:moveTo>
                      <a:cubicBezTo>
                        <a:pt x="167164" y="19336"/>
                        <a:pt x="157163" y="38767"/>
                        <a:pt x="139827" y="49244"/>
                      </a:cubicBezTo>
                      <a:cubicBezTo>
                        <a:pt x="121539" y="60293"/>
                        <a:pt x="98774" y="59436"/>
                        <a:pt x="77629" y="62389"/>
                      </a:cubicBezTo>
                      <a:cubicBezTo>
                        <a:pt x="49625" y="66199"/>
                        <a:pt x="22670" y="77153"/>
                        <a:pt x="0" y="94012"/>
                      </a:cubicBezTo>
                    </a:path>
                  </a:pathLst>
                </a:cu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36" name="Google Shape;836;p15"/>
                <p:cNvSpPr/>
                <p:nvPr/>
              </p:nvSpPr>
              <p:spPr>
                <a:xfrm flipH="1">
                  <a:off x="726839" y="4373480"/>
                  <a:ext cx="178879" cy="758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879" h="75849" extrusionOk="0">
                      <a:moveTo>
                        <a:pt x="0" y="14796"/>
                      </a:moveTo>
                      <a:cubicBezTo>
                        <a:pt x="12859" y="8890"/>
                        <a:pt x="23813" y="3937"/>
                        <a:pt x="37624" y="1365"/>
                      </a:cubicBezTo>
                      <a:cubicBezTo>
                        <a:pt x="51530" y="-1302"/>
                        <a:pt x="66580" y="-349"/>
                        <a:pt x="78772" y="6795"/>
                      </a:cubicBezTo>
                      <a:cubicBezTo>
                        <a:pt x="95726" y="16796"/>
                        <a:pt x="104013" y="36417"/>
                        <a:pt x="117348" y="50800"/>
                      </a:cubicBezTo>
                      <a:cubicBezTo>
                        <a:pt x="132874" y="67564"/>
                        <a:pt x="156115" y="76899"/>
                        <a:pt x="178880" y="75756"/>
                      </a:cubicBezTo>
                    </a:path>
                  </a:pathLst>
                </a:cu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37" name="Google Shape;837;p15"/>
                <p:cNvSpPr/>
                <p:nvPr/>
              </p:nvSpPr>
              <p:spPr>
                <a:xfrm flipH="1">
                  <a:off x="717885" y="4472952"/>
                  <a:ext cx="148570" cy="1243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8570" h="124396" extrusionOk="0">
                      <a:moveTo>
                        <a:pt x="1314" y="124396"/>
                      </a:moveTo>
                      <a:cubicBezTo>
                        <a:pt x="171" y="113348"/>
                        <a:pt x="-1163" y="103251"/>
                        <a:pt x="1790" y="92488"/>
                      </a:cubicBezTo>
                      <a:cubicBezTo>
                        <a:pt x="4743" y="81725"/>
                        <a:pt x="11125" y="71628"/>
                        <a:pt x="20745" y="66008"/>
                      </a:cubicBezTo>
                      <a:cubicBezTo>
                        <a:pt x="30556" y="60198"/>
                        <a:pt x="42462" y="59722"/>
                        <a:pt x="53702" y="57912"/>
                      </a:cubicBezTo>
                      <a:cubicBezTo>
                        <a:pt x="91325" y="52102"/>
                        <a:pt x="126187" y="30766"/>
                        <a:pt x="148570" y="0"/>
                      </a:cubicBezTo>
                    </a:path>
                  </a:pathLst>
                </a:cu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38" name="Google Shape;838;p15"/>
                <p:cNvSpPr/>
                <p:nvPr/>
              </p:nvSpPr>
              <p:spPr>
                <a:xfrm flipH="1">
                  <a:off x="662068" y="4477334"/>
                  <a:ext cx="40568" cy="1808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568" h="180879" extrusionOk="0">
                      <a:moveTo>
                        <a:pt x="40568" y="180880"/>
                      </a:moveTo>
                      <a:cubicBezTo>
                        <a:pt x="31805" y="174498"/>
                        <a:pt x="24852" y="169545"/>
                        <a:pt x="17327" y="161734"/>
                      </a:cubicBezTo>
                      <a:cubicBezTo>
                        <a:pt x="9802" y="153924"/>
                        <a:pt x="3611" y="144494"/>
                        <a:pt x="1230" y="133921"/>
                      </a:cubicBezTo>
                      <a:cubicBezTo>
                        <a:pt x="-3247" y="114300"/>
                        <a:pt x="5611" y="94393"/>
                        <a:pt x="9993" y="74676"/>
                      </a:cubicBezTo>
                      <a:cubicBezTo>
                        <a:pt x="15422" y="49911"/>
                        <a:pt x="13422" y="23622"/>
                        <a:pt x="4468" y="0"/>
                      </a:cubicBezTo>
                    </a:path>
                  </a:pathLst>
                </a:cu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39" name="Google Shape;839;p15"/>
                <p:cNvSpPr/>
                <p:nvPr/>
              </p:nvSpPr>
              <p:spPr>
                <a:xfrm flipH="1">
                  <a:off x="504525" y="4462094"/>
                  <a:ext cx="173355" cy="122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355" h="122013" extrusionOk="0">
                      <a:moveTo>
                        <a:pt x="173355" y="118586"/>
                      </a:moveTo>
                      <a:cubicBezTo>
                        <a:pt x="158782" y="123444"/>
                        <a:pt x="140970" y="123063"/>
                        <a:pt x="126492" y="117920"/>
                      </a:cubicBezTo>
                      <a:cubicBezTo>
                        <a:pt x="112014" y="112776"/>
                        <a:pt x="99346" y="102679"/>
                        <a:pt x="91154" y="89725"/>
                      </a:cubicBezTo>
                      <a:cubicBezTo>
                        <a:pt x="84296" y="78962"/>
                        <a:pt x="80486" y="66389"/>
                        <a:pt x="74009" y="55436"/>
                      </a:cubicBezTo>
                      <a:cubicBezTo>
                        <a:pt x="66008" y="42005"/>
                        <a:pt x="54197" y="31052"/>
                        <a:pt x="41243" y="22288"/>
                      </a:cubicBezTo>
                      <a:cubicBezTo>
                        <a:pt x="28289" y="13525"/>
                        <a:pt x="14097" y="6763"/>
                        <a:pt x="0" y="0"/>
                      </a:cubicBezTo>
                    </a:path>
                  </a:pathLst>
                </a:cu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840" name="Google Shape;840;p15"/>
              <p:cNvSpPr/>
              <p:nvPr/>
            </p:nvSpPr>
            <p:spPr>
              <a:xfrm flipH="1">
                <a:off x="1338678" y="4529433"/>
                <a:ext cx="153863" cy="198363"/>
              </a:xfrm>
              <a:custGeom>
                <a:avLst/>
                <a:gdLst/>
                <a:ahLst/>
                <a:cxnLst/>
                <a:rect l="l" t="t" r="r" b="b"/>
                <a:pathLst>
                  <a:path w="153863" h="198363" extrusionOk="0">
                    <a:moveTo>
                      <a:pt x="47899" y="165166"/>
                    </a:moveTo>
                    <a:cubicBezTo>
                      <a:pt x="29421" y="149545"/>
                      <a:pt x="15038" y="127638"/>
                      <a:pt x="7132" y="102968"/>
                    </a:cubicBezTo>
                    <a:cubicBezTo>
                      <a:pt x="-773" y="78298"/>
                      <a:pt x="-2107" y="51057"/>
                      <a:pt x="3132" y="25434"/>
                    </a:cubicBezTo>
                    <a:cubicBezTo>
                      <a:pt x="4275" y="19815"/>
                      <a:pt x="5894" y="14100"/>
                      <a:pt x="8752" y="9337"/>
                    </a:cubicBezTo>
                    <a:cubicBezTo>
                      <a:pt x="11609" y="4575"/>
                      <a:pt x="16086" y="765"/>
                      <a:pt x="21134" y="98"/>
                    </a:cubicBezTo>
                    <a:cubicBezTo>
                      <a:pt x="30088" y="-1045"/>
                      <a:pt x="37898" y="8004"/>
                      <a:pt x="40565" y="17719"/>
                    </a:cubicBezTo>
                    <a:cubicBezTo>
                      <a:pt x="43327" y="27435"/>
                      <a:pt x="42470" y="38007"/>
                      <a:pt x="43137" y="48199"/>
                    </a:cubicBezTo>
                    <a:cubicBezTo>
                      <a:pt x="43804" y="58391"/>
                      <a:pt x="46375" y="69440"/>
                      <a:pt x="53710" y="75345"/>
                    </a:cubicBezTo>
                    <a:cubicBezTo>
                      <a:pt x="51709" y="60582"/>
                      <a:pt x="49614" y="45151"/>
                      <a:pt x="53710" y="30864"/>
                    </a:cubicBezTo>
                    <a:cubicBezTo>
                      <a:pt x="57710" y="16576"/>
                      <a:pt x="69616" y="4003"/>
                      <a:pt x="82666" y="6003"/>
                    </a:cubicBezTo>
                    <a:cubicBezTo>
                      <a:pt x="94477" y="7718"/>
                      <a:pt x="103049" y="20767"/>
                      <a:pt x="105145" y="34102"/>
                    </a:cubicBezTo>
                    <a:cubicBezTo>
                      <a:pt x="107240" y="47437"/>
                      <a:pt x="104383" y="61058"/>
                      <a:pt x="101620" y="74202"/>
                    </a:cubicBezTo>
                    <a:cubicBezTo>
                      <a:pt x="109907" y="69631"/>
                      <a:pt x="113336" y="58296"/>
                      <a:pt x="114193" y="47914"/>
                    </a:cubicBezTo>
                    <a:cubicBezTo>
                      <a:pt x="115146" y="37531"/>
                      <a:pt x="114289" y="26673"/>
                      <a:pt x="117527" y="16862"/>
                    </a:cubicBezTo>
                    <a:cubicBezTo>
                      <a:pt x="120766" y="7051"/>
                      <a:pt x="129910" y="-1426"/>
                      <a:pt x="138673" y="1813"/>
                    </a:cubicBezTo>
                    <a:cubicBezTo>
                      <a:pt x="143245" y="3527"/>
                      <a:pt x="146674" y="8099"/>
                      <a:pt x="148579" y="13147"/>
                    </a:cubicBezTo>
                    <a:cubicBezTo>
                      <a:pt x="150483" y="18195"/>
                      <a:pt x="151055" y="23720"/>
                      <a:pt x="151531" y="29244"/>
                    </a:cubicBezTo>
                    <a:cubicBezTo>
                      <a:pt x="154389" y="58296"/>
                      <a:pt x="156580" y="89061"/>
                      <a:pt x="145721" y="115446"/>
                    </a:cubicBezTo>
                    <a:cubicBezTo>
                      <a:pt x="138482" y="133067"/>
                      <a:pt x="126004" y="147069"/>
                      <a:pt x="114479" y="161356"/>
                    </a:cubicBezTo>
                    <a:cubicBezTo>
                      <a:pt x="108669" y="168595"/>
                      <a:pt x="102954" y="176025"/>
                      <a:pt x="98191" y="184121"/>
                    </a:cubicBezTo>
                    <a:cubicBezTo>
                      <a:pt x="94667" y="190122"/>
                      <a:pt x="92572" y="202028"/>
                      <a:pt x="85047" y="197266"/>
                    </a:cubicBezTo>
                    <a:cubicBezTo>
                      <a:pt x="78760" y="193360"/>
                      <a:pt x="73522" y="185074"/>
                      <a:pt x="67425" y="180216"/>
                    </a:cubicBezTo>
                    <a:cubicBezTo>
                      <a:pt x="61044" y="175072"/>
                      <a:pt x="54281" y="170405"/>
                      <a:pt x="47995" y="16507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41" name="Google Shape;841;p15"/>
              <p:cNvSpPr/>
              <p:nvPr/>
            </p:nvSpPr>
            <p:spPr>
              <a:xfrm flipH="1">
                <a:off x="1423744" y="4555958"/>
                <a:ext cx="152967" cy="167332"/>
              </a:xfrm>
              <a:custGeom>
                <a:avLst/>
                <a:gdLst/>
                <a:ahLst/>
                <a:cxnLst/>
                <a:rect l="l" t="t" r="r" b="b"/>
                <a:pathLst>
                  <a:path w="152967" h="167332" extrusionOk="0">
                    <a:moveTo>
                      <a:pt x="101208" y="112448"/>
                    </a:moveTo>
                    <a:cubicBezTo>
                      <a:pt x="86254" y="90635"/>
                      <a:pt x="77967" y="64251"/>
                      <a:pt x="77777" y="37772"/>
                    </a:cubicBezTo>
                    <a:cubicBezTo>
                      <a:pt x="77777" y="31676"/>
                      <a:pt x="78062" y="25580"/>
                      <a:pt x="77110" y="19484"/>
                    </a:cubicBezTo>
                    <a:cubicBezTo>
                      <a:pt x="76158" y="13483"/>
                      <a:pt x="73681" y="7482"/>
                      <a:pt x="68918" y="3577"/>
                    </a:cubicBezTo>
                    <a:cubicBezTo>
                      <a:pt x="64251" y="-328"/>
                      <a:pt x="56917" y="-1376"/>
                      <a:pt x="51964" y="2148"/>
                    </a:cubicBezTo>
                    <a:cubicBezTo>
                      <a:pt x="47964" y="5006"/>
                      <a:pt x="45773" y="10340"/>
                      <a:pt x="41201" y="11959"/>
                    </a:cubicBezTo>
                    <a:cubicBezTo>
                      <a:pt x="35295" y="14054"/>
                      <a:pt x="29294" y="8911"/>
                      <a:pt x="23008" y="8244"/>
                    </a:cubicBezTo>
                    <a:cubicBezTo>
                      <a:pt x="14150" y="7292"/>
                      <a:pt x="6720" y="15388"/>
                      <a:pt x="3482" y="23770"/>
                    </a:cubicBezTo>
                    <a:cubicBezTo>
                      <a:pt x="-2043" y="37772"/>
                      <a:pt x="-614" y="53869"/>
                      <a:pt x="5101" y="67870"/>
                    </a:cubicBezTo>
                    <a:cubicBezTo>
                      <a:pt x="10816" y="81872"/>
                      <a:pt x="20341" y="93874"/>
                      <a:pt x="30914" y="104637"/>
                    </a:cubicBezTo>
                    <a:cubicBezTo>
                      <a:pt x="51964" y="126068"/>
                      <a:pt x="77396" y="143118"/>
                      <a:pt x="105209" y="154548"/>
                    </a:cubicBezTo>
                    <a:cubicBezTo>
                      <a:pt x="112162" y="157406"/>
                      <a:pt x="119306" y="159977"/>
                      <a:pt x="126545" y="162073"/>
                    </a:cubicBezTo>
                    <a:cubicBezTo>
                      <a:pt x="133022" y="163978"/>
                      <a:pt x="142642" y="168074"/>
                      <a:pt x="149500" y="167216"/>
                    </a:cubicBezTo>
                    <a:cubicBezTo>
                      <a:pt x="154453" y="166550"/>
                      <a:pt x="153215" y="160930"/>
                      <a:pt x="151215" y="157787"/>
                    </a:cubicBezTo>
                    <a:cubicBezTo>
                      <a:pt x="147976" y="152834"/>
                      <a:pt x="140261" y="150262"/>
                      <a:pt x="135498" y="146928"/>
                    </a:cubicBezTo>
                    <a:cubicBezTo>
                      <a:pt x="122163" y="137689"/>
                      <a:pt x="110448" y="125973"/>
                      <a:pt x="101208" y="11254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42" name="Google Shape;842;p15"/>
              <p:cNvSpPr/>
              <p:nvPr/>
            </p:nvSpPr>
            <p:spPr>
              <a:xfrm flipH="1">
                <a:off x="1254880" y="4552260"/>
                <a:ext cx="146400" cy="171805"/>
              </a:xfrm>
              <a:custGeom>
                <a:avLst/>
                <a:gdLst/>
                <a:ahLst/>
                <a:cxnLst/>
                <a:rect l="l" t="t" r="r" b="b"/>
                <a:pathLst>
                  <a:path w="146400" h="171805" extrusionOk="0">
                    <a:moveTo>
                      <a:pt x="49031" y="114621"/>
                    </a:moveTo>
                    <a:cubicBezTo>
                      <a:pt x="62842" y="91952"/>
                      <a:pt x="69605" y="65186"/>
                      <a:pt x="68367" y="38707"/>
                    </a:cubicBezTo>
                    <a:cubicBezTo>
                      <a:pt x="68081" y="32611"/>
                      <a:pt x="67414" y="26515"/>
                      <a:pt x="67986" y="20419"/>
                    </a:cubicBezTo>
                    <a:cubicBezTo>
                      <a:pt x="68653" y="14323"/>
                      <a:pt x="70748" y="8227"/>
                      <a:pt x="75225" y="4131"/>
                    </a:cubicBezTo>
                    <a:cubicBezTo>
                      <a:pt x="79702" y="35"/>
                      <a:pt x="86940" y="-1489"/>
                      <a:pt x="92084" y="1750"/>
                    </a:cubicBezTo>
                    <a:cubicBezTo>
                      <a:pt x="96275" y="4321"/>
                      <a:pt x="98656" y="9560"/>
                      <a:pt x="103419" y="10989"/>
                    </a:cubicBezTo>
                    <a:cubicBezTo>
                      <a:pt x="109515" y="12799"/>
                      <a:pt x="115135" y="7274"/>
                      <a:pt x="121421" y="6227"/>
                    </a:cubicBezTo>
                    <a:cubicBezTo>
                      <a:pt x="130279" y="4798"/>
                      <a:pt x="138090" y="12513"/>
                      <a:pt x="141804" y="20609"/>
                    </a:cubicBezTo>
                    <a:cubicBezTo>
                      <a:pt x="148091" y="34325"/>
                      <a:pt x="147520" y="50518"/>
                      <a:pt x="142566" y="64710"/>
                    </a:cubicBezTo>
                    <a:cubicBezTo>
                      <a:pt x="137613" y="78902"/>
                      <a:pt x="128755" y="91475"/>
                      <a:pt x="118754" y="102810"/>
                    </a:cubicBezTo>
                    <a:cubicBezTo>
                      <a:pt x="98942" y="125384"/>
                      <a:pt x="74368" y="143768"/>
                      <a:pt x="47316" y="156721"/>
                    </a:cubicBezTo>
                    <a:cubicBezTo>
                      <a:pt x="40458" y="159960"/>
                      <a:pt x="33505" y="162913"/>
                      <a:pt x="26362" y="165389"/>
                    </a:cubicBezTo>
                    <a:cubicBezTo>
                      <a:pt x="19980" y="167675"/>
                      <a:pt x="10550" y="172247"/>
                      <a:pt x="3692" y="171771"/>
                    </a:cubicBezTo>
                    <a:cubicBezTo>
                      <a:pt x="-1261" y="171390"/>
                      <a:pt x="-404" y="165675"/>
                      <a:pt x="1501" y="162436"/>
                    </a:cubicBezTo>
                    <a:cubicBezTo>
                      <a:pt x="4454" y="157293"/>
                      <a:pt x="11979" y="154340"/>
                      <a:pt x="16646" y="150721"/>
                    </a:cubicBezTo>
                    <a:cubicBezTo>
                      <a:pt x="29505" y="140719"/>
                      <a:pt x="40554" y="128432"/>
                      <a:pt x="49031" y="11452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43" name="Google Shape;843;p15"/>
              <p:cNvSpPr/>
              <p:nvPr/>
            </p:nvSpPr>
            <p:spPr>
              <a:xfrm flipH="1">
                <a:off x="1343201" y="4660119"/>
                <a:ext cx="136874" cy="86013"/>
              </a:xfrm>
              <a:custGeom>
                <a:avLst/>
                <a:gdLst/>
                <a:ahLst/>
                <a:cxnLst/>
                <a:rect l="l" t="t" r="r" b="b"/>
                <a:pathLst>
                  <a:path w="136874" h="86013" extrusionOk="0">
                    <a:moveTo>
                      <a:pt x="38862" y="66961"/>
                    </a:moveTo>
                    <a:cubicBezTo>
                      <a:pt x="23908" y="63055"/>
                      <a:pt x="7811" y="57436"/>
                      <a:pt x="0" y="44196"/>
                    </a:cubicBezTo>
                    <a:cubicBezTo>
                      <a:pt x="17336" y="35433"/>
                      <a:pt x="39243" y="36481"/>
                      <a:pt x="55721" y="46767"/>
                    </a:cubicBezTo>
                    <a:cubicBezTo>
                      <a:pt x="52102" y="29623"/>
                      <a:pt x="59055" y="10763"/>
                      <a:pt x="72962" y="0"/>
                    </a:cubicBezTo>
                    <a:cubicBezTo>
                      <a:pt x="87059" y="11525"/>
                      <a:pt x="94583" y="30575"/>
                      <a:pt x="91916" y="48673"/>
                    </a:cubicBezTo>
                    <a:cubicBezTo>
                      <a:pt x="98488" y="31337"/>
                      <a:pt x="118777" y="20479"/>
                      <a:pt x="136874" y="24670"/>
                    </a:cubicBezTo>
                    <a:cubicBezTo>
                      <a:pt x="134017" y="38957"/>
                      <a:pt x="121158" y="48863"/>
                      <a:pt x="109061" y="57055"/>
                    </a:cubicBezTo>
                    <a:cubicBezTo>
                      <a:pt x="103346" y="60960"/>
                      <a:pt x="97155" y="64484"/>
                      <a:pt x="92393" y="69532"/>
                    </a:cubicBezTo>
                    <a:cubicBezTo>
                      <a:pt x="87154" y="75057"/>
                      <a:pt x="84392" y="86201"/>
                      <a:pt x="80677" y="86011"/>
                    </a:cubicBezTo>
                    <a:cubicBezTo>
                      <a:pt x="78105" y="85915"/>
                      <a:pt x="72390" y="79438"/>
                      <a:pt x="70199" y="78105"/>
                    </a:cubicBezTo>
                    <a:cubicBezTo>
                      <a:pt x="67151" y="76200"/>
                      <a:pt x="63818" y="74771"/>
                      <a:pt x="60484" y="73438"/>
                    </a:cubicBezTo>
                    <a:cubicBezTo>
                      <a:pt x="53435" y="70675"/>
                      <a:pt x="46101" y="68961"/>
                      <a:pt x="38862" y="67056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44" name="Google Shape;844;p15"/>
              <p:cNvSpPr/>
              <p:nvPr/>
            </p:nvSpPr>
            <p:spPr>
              <a:xfrm flipH="1">
                <a:off x="1463978" y="4598111"/>
                <a:ext cx="76958" cy="101060"/>
              </a:xfrm>
              <a:custGeom>
                <a:avLst/>
                <a:gdLst/>
                <a:ahLst/>
                <a:cxnLst/>
                <a:rect l="l" t="t" r="r" b="b"/>
                <a:pathLst>
                  <a:path w="76958" h="101060" extrusionOk="0">
                    <a:moveTo>
                      <a:pt x="76958" y="101060"/>
                    </a:moveTo>
                    <a:cubicBezTo>
                      <a:pt x="61623" y="93821"/>
                      <a:pt x="49240" y="84963"/>
                      <a:pt x="36477" y="73819"/>
                    </a:cubicBezTo>
                    <a:cubicBezTo>
                      <a:pt x="25714" y="64484"/>
                      <a:pt x="15998" y="53721"/>
                      <a:pt x="9235" y="41148"/>
                    </a:cubicBezTo>
                    <a:cubicBezTo>
                      <a:pt x="2473" y="28575"/>
                      <a:pt x="-1242" y="14097"/>
                      <a:pt x="377" y="0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45" name="Google Shape;845;p15"/>
              <p:cNvSpPr/>
              <p:nvPr/>
            </p:nvSpPr>
            <p:spPr>
              <a:xfrm flipH="1">
                <a:off x="1296026" y="4583919"/>
                <a:ext cx="47461" cy="101060"/>
              </a:xfrm>
              <a:custGeom>
                <a:avLst/>
                <a:gdLst/>
                <a:ahLst/>
                <a:cxnLst/>
                <a:rect l="l" t="t" r="r" b="b"/>
                <a:pathLst>
                  <a:path w="47461" h="101060" extrusionOk="0">
                    <a:moveTo>
                      <a:pt x="0" y="101060"/>
                    </a:moveTo>
                    <a:cubicBezTo>
                      <a:pt x="14288" y="85725"/>
                      <a:pt x="26575" y="68389"/>
                      <a:pt x="36195" y="49816"/>
                    </a:cubicBezTo>
                    <a:cubicBezTo>
                      <a:pt x="40196" y="42100"/>
                      <a:pt x="43815" y="34195"/>
                      <a:pt x="45815" y="25717"/>
                    </a:cubicBezTo>
                    <a:cubicBezTo>
                      <a:pt x="47816" y="17335"/>
                      <a:pt x="48196" y="8382"/>
                      <a:pt x="45815" y="0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46" name="Google Shape;846;p15"/>
              <p:cNvSpPr/>
              <p:nvPr/>
            </p:nvSpPr>
            <p:spPr>
              <a:xfrm flipH="1">
                <a:off x="1421592" y="4560106"/>
                <a:ext cx="50775" cy="117157"/>
              </a:xfrm>
              <a:custGeom>
                <a:avLst/>
                <a:gdLst/>
                <a:ahLst/>
                <a:cxnLst/>
                <a:rect l="l" t="t" r="r" b="b"/>
                <a:pathLst>
                  <a:path w="50775" h="117157" extrusionOk="0">
                    <a:moveTo>
                      <a:pt x="1150" y="0"/>
                    </a:moveTo>
                    <a:cubicBezTo>
                      <a:pt x="-1897" y="22098"/>
                      <a:pt x="1150" y="44958"/>
                      <a:pt x="9818" y="65437"/>
                    </a:cubicBezTo>
                    <a:cubicBezTo>
                      <a:pt x="18486" y="85915"/>
                      <a:pt x="32774" y="104013"/>
                      <a:pt x="50776" y="117157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47" name="Google Shape;847;p15"/>
              <p:cNvSpPr/>
              <p:nvPr/>
            </p:nvSpPr>
            <p:spPr>
              <a:xfrm flipH="1">
                <a:off x="1355631" y="4553343"/>
                <a:ext cx="38719" cy="122015"/>
              </a:xfrm>
              <a:custGeom>
                <a:avLst/>
                <a:gdLst/>
                <a:ahLst/>
                <a:cxnLst/>
                <a:rect l="l" t="t" r="r" b="b"/>
                <a:pathLst>
                  <a:path w="38719" h="122015" extrusionOk="0">
                    <a:moveTo>
                      <a:pt x="36767" y="0"/>
                    </a:moveTo>
                    <a:cubicBezTo>
                      <a:pt x="40481" y="21527"/>
                      <a:pt x="38862" y="43910"/>
                      <a:pt x="32195" y="64675"/>
                    </a:cubicBezTo>
                    <a:cubicBezTo>
                      <a:pt x="25527" y="85439"/>
                      <a:pt x="15526" y="106680"/>
                      <a:pt x="0" y="122015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48" name="Google Shape;848;p15"/>
              <p:cNvSpPr/>
              <p:nvPr/>
            </p:nvSpPr>
            <p:spPr>
              <a:xfrm flipH="1">
                <a:off x="1410448" y="4562964"/>
                <a:ext cx="7881" cy="99250"/>
              </a:xfrm>
              <a:custGeom>
                <a:avLst/>
                <a:gdLst/>
                <a:ahLst/>
                <a:cxnLst/>
                <a:rect l="l" t="t" r="r" b="b"/>
                <a:pathLst>
                  <a:path w="7881" h="99250" extrusionOk="0">
                    <a:moveTo>
                      <a:pt x="7881" y="99251"/>
                    </a:moveTo>
                    <a:cubicBezTo>
                      <a:pt x="-977" y="67056"/>
                      <a:pt x="-2406" y="32766"/>
                      <a:pt x="3786" y="0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849" name="Google Shape;849;p15"/>
              <p:cNvGrpSpPr/>
              <p:nvPr/>
            </p:nvGrpSpPr>
            <p:grpSpPr>
              <a:xfrm>
                <a:off x="2024198" y="4703076"/>
                <a:ext cx="232927" cy="183971"/>
                <a:chOff x="2024198" y="4703076"/>
                <a:chExt cx="232927" cy="183971"/>
              </a:xfrm>
            </p:grpSpPr>
            <p:sp>
              <p:nvSpPr>
                <p:cNvPr id="850" name="Google Shape;850;p15"/>
                <p:cNvSpPr/>
                <p:nvPr/>
              </p:nvSpPr>
              <p:spPr>
                <a:xfrm flipH="1">
                  <a:off x="2090819" y="4793931"/>
                  <a:ext cx="166306" cy="738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6306" h="73822" extrusionOk="0">
                      <a:moveTo>
                        <a:pt x="64294" y="2681"/>
                      </a:moveTo>
                      <a:cubicBezTo>
                        <a:pt x="51625" y="-1034"/>
                        <a:pt x="37529" y="-1320"/>
                        <a:pt x="27623" y="4586"/>
                      </a:cubicBezTo>
                      <a:cubicBezTo>
                        <a:pt x="23050" y="7348"/>
                        <a:pt x="19621" y="11158"/>
                        <a:pt x="15526" y="14301"/>
                      </a:cubicBezTo>
                      <a:cubicBezTo>
                        <a:pt x="11335" y="17445"/>
                        <a:pt x="6001" y="19921"/>
                        <a:pt x="0" y="19064"/>
                      </a:cubicBezTo>
                      <a:cubicBezTo>
                        <a:pt x="6096" y="22588"/>
                        <a:pt x="8858" y="29160"/>
                        <a:pt x="9906" y="35161"/>
                      </a:cubicBezTo>
                      <a:cubicBezTo>
                        <a:pt x="10954" y="41162"/>
                        <a:pt x="10954" y="47258"/>
                        <a:pt x="13716" y="53068"/>
                      </a:cubicBezTo>
                      <a:cubicBezTo>
                        <a:pt x="18193" y="62403"/>
                        <a:pt x="29337" y="68975"/>
                        <a:pt x="40386" y="71737"/>
                      </a:cubicBezTo>
                      <a:cubicBezTo>
                        <a:pt x="51530" y="74404"/>
                        <a:pt x="62865" y="73928"/>
                        <a:pt x="73819" y="73452"/>
                      </a:cubicBezTo>
                      <a:cubicBezTo>
                        <a:pt x="104108" y="72023"/>
                        <a:pt x="135922" y="71356"/>
                        <a:pt x="166307" y="69832"/>
                      </a:cubicBezTo>
                      <a:cubicBezTo>
                        <a:pt x="145161" y="52401"/>
                        <a:pt x="120587" y="32018"/>
                        <a:pt x="99632" y="19731"/>
                      </a:cubicBezTo>
                      <a:cubicBezTo>
                        <a:pt x="88297" y="13159"/>
                        <a:pt x="76771" y="6396"/>
                        <a:pt x="64199" y="277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51" name="Google Shape;851;p15"/>
                <p:cNvSpPr/>
                <p:nvPr/>
              </p:nvSpPr>
              <p:spPr>
                <a:xfrm flipH="1">
                  <a:off x="2024198" y="4703076"/>
                  <a:ext cx="80431" cy="1657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431" h="165734" extrusionOk="0">
                      <a:moveTo>
                        <a:pt x="6668" y="43625"/>
                      </a:moveTo>
                      <a:cubicBezTo>
                        <a:pt x="10763" y="31147"/>
                        <a:pt x="18574" y="19336"/>
                        <a:pt x="29051" y="14573"/>
                      </a:cubicBezTo>
                      <a:cubicBezTo>
                        <a:pt x="33909" y="12383"/>
                        <a:pt x="38957" y="11716"/>
                        <a:pt x="43910" y="10096"/>
                      </a:cubicBezTo>
                      <a:cubicBezTo>
                        <a:pt x="48863" y="8477"/>
                        <a:pt x="53911" y="5429"/>
                        <a:pt x="56674" y="0"/>
                      </a:cubicBezTo>
                      <a:cubicBezTo>
                        <a:pt x="56102" y="7049"/>
                        <a:pt x="60007" y="13049"/>
                        <a:pt x="64294" y="17336"/>
                      </a:cubicBezTo>
                      <a:cubicBezTo>
                        <a:pt x="68580" y="21622"/>
                        <a:pt x="73723" y="25051"/>
                        <a:pt x="76867" y="30575"/>
                      </a:cubicBezTo>
                      <a:cubicBezTo>
                        <a:pt x="82010" y="39529"/>
                        <a:pt x="81153" y="52483"/>
                        <a:pt x="77057" y="63151"/>
                      </a:cubicBezTo>
                      <a:cubicBezTo>
                        <a:pt x="72961" y="73819"/>
                        <a:pt x="66103" y="82868"/>
                        <a:pt x="59436" y="91630"/>
                      </a:cubicBezTo>
                      <a:cubicBezTo>
                        <a:pt x="41053" y="115729"/>
                        <a:pt x="22384" y="141542"/>
                        <a:pt x="4001" y="165735"/>
                      </a:cubicBezTo>
                      <a:cubicBezTo>
                        <a:pt x="1619" y="138398"/>
                        <a:pt x="-1238" y="106680"/>
                        <a:pt x="572" y="82391"/>
                      </a:cubicBezTo>
                      <a:cubicBezTo>
                        <a:pt x="1524" y="69342"/>
                        <a:pt x="2572" y="56007"/>
                        <a:pt x="6668" y="4352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52" name="Google Shape;852;p15"/>
                <p:cNvSpPr/>
                <p:nvPr/>
              </p:nvSpPr>
              <p:spPr>
                <a:xfrm flipH="1">
                  <a:off x="2087294" y="4720507"/>
                  <a:ext cx="104708" cy="1478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708" h="147827" extrusionOk="0">
                      <a:moveTo>
                        <a:pt x="72133" y="30004"/>
                      </a:moveTo>
                      <a:cubicBezTo>
                        <a:pt x="65084" y="18955"/>
                        <a:pt x="54607" y="9430"/>
                        <a:pt x="43272" y="7334"/>
                      </a:cubicBezTo>
                      <a:cubicBezTo>
                        <a:pt x="38033" y="6382"/>
                        <a:pt x="32985" y="7048"/>
                        <a:pt x="27746" y="6667"/>
                      </a:cubicBezTo>
                      <a:cubicBezTo>
                        <a:pt x="22603" y="6287"/>
                        <a:pt x="16888" y="4572"/>
                        <a:pt x="12982" y="0"/>
                      </a:cubicBezTo>
                      <a:cubicBezTo>
                        <a:pt x="15269" y="6667"/>
                        <a:pt x="12982" y="13430"/>
                        <a:pt x="9839" y="18669"/>
                      </a:cubicBezTo>
                      <a:cubicBezTo>
                        <a:pt x="6696" y="23908"/>
                        <a:pt x="2600" y="28480"/>
                        <a:pt x="886" y="34671"/>
                      </a:cubicBezTo>
                      <a:cubicBezTo>
                        <a:pt x="-1877" y="44672"/>
                        <a:pt x="2124" y="56959"/>
                        <a:pt x="8696" y="66294"/>
                      </a:cubicBezTo>
                      <a:cubicBezTo>
                        <a:pt x="15269" y="75629"/>
                        <a:pt x="24127" y="82677"/>
                        <a:pt x="32794" y="89630"/>
                      </a:cubicBezTo>
                      <a:cubicBezTo>
                        <a:pt x="56607" y="108490"/>
                        <a:pt x="80991" y="128968"/>
                        <a:pt x="104708" y="147828"/>
                      </a:cubicBezTo>
                      <a:cubicBezTo>
                        <a:pt x="100327" y="120777"/>
                        <a:pt x="95183" y="89345"/>
                        <a:pt x="87468" y="66294"/>
                      </a:cubicBezTo>
                      <a:cubicBezTo>
                        <a:pt x="83277" y="53912"/>
                        <a:pt x="79086" y="41243"/>
                        <a:pt x="71942" y="3019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53" name="Google Shape;853;p15"/>
                <p:cNvSpPr/>
                <p:nvPr/>
              </p:nvSpPr>
              <p:spPr>
                <a:xfrm flipH="1">
                  <a:off x="2074055" y="4837093"/>
                  <a:ext cx="50958" cy="499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958" h="49954" extrusionOk="0">
                      <a:moveTo>
                        <a:pt x="28956" y="48768"/>
                      </a:moveTo>
                      <a:cubicBezTo>
                        <a:pt x="25527" y="47149"/>
                        <a:pt x="22669" y="44482"/>
                        <a:pt x="19907" y="41910"/>
                      </a:cubicBezTo>
                      <a:cubicBezTo>
                        <a:pt x="17145" y="39243"/>
                        <a:pt x="14383" y="36576"/>
                        <a:pt x="10954" y="34957"/>
                      </a:cubicBezTo>
                      <a:cubicBezTo>
                        <a:pt x="7525" y="33242"/>
                        <a:pt x="3334" y="32766"/>
                        <a:pt x="0" y="34576"/>
                      </a:cubicBezTo>
                      <a:cubicBezTo>
                        <a:pt x="762" y="29528"/>
                        <a:pt x="3905" y="24765"/>
                        <a:pt x="8287" y="22098"/>
                      </a:cubicBezTo>
                      <a:cubicBezTo>
                        <a:pt x="12668" y="19431"/>
                        <a:pt x="18288" y="18860"/>
                        <a:pt x="23146" y="20479"/>
                      </a:cubicBezTo>
                      <a:cubicBezTo>
                        <a:pt x="21146" y="14288"/>
                        <a:pt x="21717" y="7334"/>
                        <a:pt x="24574" y="1524"/>
                      </a:cubicBezTo>
                      <a:cubicBezTo>
                        <a:pt x="27337" y="5620"/>
                        <a:pt x="30194" y="9620"/>
                        <a:pt x="32956" y="13716"/>
                      </a:cubicBezTo>
                      <a:cubicBezTo>
                        <a:pt x="35623" y="6191"/>
                        <a:pt x="42958" y="571"/>
                        <a:pt x="50959" y="0"/>
                      </a:cubicBezTo>
                      <a:cubicBezTo>
                        <a:pt x="47434" y="4667"/>
                        <a:pt x="47149" y="10954"/>
                        <a:pt x="47720" y="16764"/>
                      </a:cubicBezTo>
                      <a:cubicBezTo>
                        <a:pt x="48292" y="22574"/>
                        <a:pt x="49721" y="28385"/>
                        <a:pt x="49244" y="34195"/>
                      </a:cubicBezTo>
                      <a:cubicBezTo>
                        <a:pt x="48387" y="44101"/>
                        <a:pt x="39148" y="53435"/>
                        <a:pt x="28861" y="48673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54" name="Google Shape;854;p15"/>
                <p:cNvSpPr/>
                <p:nvPr/>
              </p:nvSpPr>
              <p:spPr>
                <a:xfrm flipH="1">
                  <a:off x="2129871" y="4720602"/>
                  <a:ext cx="49149" cy="882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149" h="88201" extrusionOk="0">
                      <a:moveTo>
                        <a:pt x="0" y="0"/>
                      </a:moveTo>
                      <a:cubicBezTo>
                        <a:pt x="16574" y="29242"/>
                        <a:pt x="32576" y="58960"/>
                        <a:pt x="49149" y="88202"/>
                      </a:cubicBezTo>
                    </a:path>
                  </a:pathLst>
                </a:custGeom>
                <a:solidFill>
                  <a:schemeClr val="accent1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55" name="Google Shape;855;p15"/>
                <p:cNvSpPr/>
                <p:nvPr/>
              </p:nvSpPr>
              <p:spPr>
                <a:xfrm flipH="1">
                  <a:off x="2048242" y="4704505"/>
                  <a:ext cx="29622" cy="872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22" h="87249" extrusionOk="0">
                      <a:moveTo>
                        <a:pt x="29623" y="0"/>
                      </a:moveTo>
                      <a:cubicBezTo>
                        <a:pt x="18859" y="28766"/>
                        <a:pt x="8954" y="57912"/>
                        <a:pt x="0" y="87249"/>
                      </a:cubicBezTo>
                    </a:path>
                  </a:pathLst>
                </a:custGeom>
                <a:solidFill>
                  <a:schemeClr val="accent1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56" name="Google Shape;856;p15"/>
                <p:cNvSpPr/>
                <p:nvPr/>
              </p:nvSpPr>
              <p:spPr>
                <a:xfrm flipH="1">
                  <a:off x="2162256" y="4814043"/>
                  <a:ext cx="93916" cy="275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916" h="27527" extrusionOk="0">
                      <a:moveTo>
                        <a:pt x="0" y="0"/>
                      </a:moveTo>
                      <a:cubicBezTo>
                        <a:pt x="31337" y="9144"/>
                        <a:pt x="62579" y="18383"/>
                        <a:pt x="93917" y="27527"/>
                      </a:cubicBezTo>
                    </a:path>
                  </a:pathLst>
                </a:custGeom>
                <a:solidFill>
                  <a:schemeClr val="accent1"/>
                </a:solidFill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 preserve="1" userDrawn="1">
  <p:cSld name="1_Quote">
    <p:spTree>
      <p:nvGrpSpPr>
        <p:cNvPr id="1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7" name="Google Shape;787;p15"/>
          <p:cNvPicPr preferRelativeResize="0"/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 rot="10800000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Picture Placeholder 17">
            <a:extLst>
              <a:ext uri="{FF2B5EF4-FFF2-40B4-BE49-F238E27FC236}">
                <a16:creationId xmlns:a16="http://schemas.microsoft.com/office/drawing/2014/main" id="{B0CEC84F-BB6C-3955-BC15-16E97C634C8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9144000" cy="5143500"/>
          </a:xfrm>
          <a:prstGeom prst="roundRect">
            <a:avLst>
              <a:gd name="adj" fmla="val 0"/>
            </a:avLst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564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accent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2" r:id="rId4"/>
    <p:sldLayoutId id="2147483654" r:id="rId5"/>
    <p:sldLayoutId id="2147483655" r:id="rId6"/>
    <p:sldLayoutId id="2147483658" r:id="rId7"/>
    <p:sldLayoutId id="2147483661" r:id="rId8"/>
    <p:sldLayoutId id="2147483676" r:id="rId9"/>
    <p:sldLayoutId id="2147483667" r:id="rId10"/>
    <p:sldLayoutId id="2147483669" r:id="rId11"/>
    <p:sldLayoutId id="2147483670" r:id="rId12"/>
    <p:sldLayoutId id="2147483671" r:id="rId13"/>
    <p:sldLayoutId id="2147483673" r:id="rId14"/>
    <p:sldLayoutId id="2147483674" r:id="rId15"/>
    <p:sldLayoutId id="2147483675" r:id="rId1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4" name="Google Shape;1554;p33"/>
          <p:cNvSpPr/>
          <p:nvPr/>
        </p:nvSpPr>
        <p:spPr>
          <a:xfrm>
            <a:off x="4039175" y="1990753"/>
            <a:ext cx="940286" cy="410130"/>
          </a:xfrm>
          <a:custGeom>
            <a:avLst/>
            <a:gdLst/>
            <a:ahLst/>
            <a:cxnLst/>
            <a:rect l="l" t="t" r="r" b="b"/>
            <a:pathLst>
              <a:path w="1393016" h="607600" extrusionOk="0">
                <a:moveTo>
                  <a:pt x="33039" y="428144"/>
                </a:moveTo>
                <a:cubicBezTo>
                  <a:pt x="2559" y="367566"/>
                  <a:pt x="-9157" y="298033"/>
                  <a:pt x="7798" y="231739"/>
                </a:cubicBezTo>
                <a:cubicBezTo>
                  <a:pt x="22847" y="173065"/>
                  <a:pt x="58375" y="120963"/>
                  <a:pt x="104762" y="82577"/>
                </a:cubicBezTo>
                <a:cubicBezTo>
                  <a:pt x="205441" y="-766"/>
                  <a:pt x="352222" y="-27151"/>
                  <a:pt x="471570" y="31905"/>
                </a:cubicBezTo>
                <a:cubicBezTo>
                  <a:pt x="535006" y="63242"/>
                  <a:pt x="582536" y="120392"/>
                  <a:pt x="591680" y="191639"/>
                </a:cubicBezTo>
                <a:cubicBezTo>
                  <a:pt x="595681" y="222690"/>
                  <a:pt x="591871" y="258885"/>
                  <a:pt x="575488" y="286222"/>
                </a:cubicBezTo>
                <a:cubicBezTo>
                  <a:pt x="559867" y="312320"/>
                  <a:pt x="533387" y="331466"/>
                  <a:pt x="505669" y="343086"/>
                </a:cubicBezTo>
                <a:cubicBezTo>
                  <a:pt x="479952" y="353849"/>
                  <a:pt x="451377" y="355850"/>
                  <a:pt x="424802" y="347563"/>
                </a:cubicBezTo>
                <a:cubicBezTo>
                  <a:pt x="423088" y="346991"/>
                  <a:pt x="423659" y="344515"/>
                  <a:pt x="425469" y="344801"/>
                </a:cubicBezTo>
                <a:cubicBezTo>
                  <a:pt x="498716" y="356231"/>
                  <a:pt x="557962" y="289460"/>
                  <a:pt x="557009" y="219261"/>
                </a:cubicBezTo>
                <a:cubicBezTo>
                  <a:pt x="555961" y="145728"/>
                  <a:pt x="499669" y="87340"/>
                  <a:pt x="433851" y="62575"/>
                </a:cubicBezTo>
                <a:cubicBezTo>
                  <a:pt x="315931" y="18284"/>
                  <a:pt x="172485" y="62194"/>
                  <a:pt x="98285" y="163826"/>
                </a:cubicBezTo>
                <a:cubicBezTo>
                  <a:pt x="62852" y="212403"/>
                  <a:pt x="47707" y="274316"/>
                  <a:pt x="60471" y="333466"/>
                </a:cubicBezTo>
                <a:cubicBezTo>
                  <a:pt x="74758" y="399855"/>
                  <a:pt x="116002" y="455862"/>
                  <a:pt x="170199" y="495772"/>
                </a:cubicBezTo>
                <a:cubicBezTo>
                  <a:pt x="283356" y="579116"/>
                  <a:pt x="443090" y="555970"/>
                  <a:pt x="554914" y="483008"/>
                </a:cubicBezTo>
                <a:cubicBezTo>
                  <a:pt x="626065" y="436526"/>
                  <a:pt x="681025" y="369661"/>
                  <a:pt x="734746" y="304891"/>
                </a:cubicBezTo>
                <a:cubicBezTo>
                  <a:pt x="788181" y="240597"/>
                  <a:pt x="842188" y="176684"/>
                  <a:pt x="910196" y="127059"/>
                </a:cubicBezTo>
                <a:cubicBezTo>
                  <a:pt x="972490" y="81625"/>
                  <a:pt x="1048118" y="49526"/>
                  <a:pt x="1126509" y="53240"/>
                </a:cubicBezTo>
                <a:cubicBezTo>
                  <a:pt x="1195279" y="56479"/>
                  <a:pt x="1263097" y="84006"/>
                  <a:pt x="1313008" y="131726"/>
                </a:cubicBezTo>
                <a:cubicBezTo>
                  <a:pt x="1410545" y="225072"/>
                  <a:pt x="1423499" y="391759"/>
                  <a:pt x="1326343" y="490819"/>
                </a:cubicBezTo>
                <a:cubicBezTo>
                  <a:pt x="1232999" y="585974"/>
                  <a:pt x="1059358" y="582259"/>
                  <a:pt x="978967" y="472912"/>
                </a:cubicBezTo>
                <a:cubicBezTo>
                  <a:pt x="898290" y="363279"/>
                  <a:pt x="936295" y="178399"/>
                  <a:pt x="1080217" y="145538"/>
                </a:cubicBezTo>
                <a:cubicBezTo>
                  <a:pt x="1150131" y="129536"/>
                  <a:pt x="1225950" y="167159"/>
                  <a:pt x="1241857" y="240692"/>
                </a:cubicBezTo>
                <a:cubicBezTo>
                  <a:pt x="1248524" y="271363"/>
                  <a:pt x="1242904" y="305177"/>
                  <a:pt x="1220902" y="328703"/>
                </a:cubicBezTo>
                <a:cubicBezTo>
                  <a:pt x="1201757" y="349182"/>
                  <a:pt x="1172324" y="360517"/>
                  <a:pt x="1144416" y="359183"/>
                </a:cubicBezTo>
                <a:cubicBezTo>
                  <a:pt x="1115746" y="357850"/>
                  <a:pt x="1097743" y="344706"/>
                  <a:pt x="1081837" y="322036"/>
                </a:cubicBezTo>
                <a:cubicBezTo>
                  <a:pt x="1072788" y="309177"/>
                  <a:pt x="1093648" y="296414"/>
                  <a:pt x="1102696" y="309273"/>
                </a:cubicBezTo>
                <a:cubicBezTo>
                  <a:pt x="1116222" y="328513"/>
                  <a:pt x="1150988" y="325846"/>
                  <a:pt x="1169181" y="317083"/>
                </a:cubicBezTo>
                <a:cubicBezTo>
                  <a:pt x="1192327" y="305843"/>
                  <a:pt x="1202614" y="282793"/>
                  <a:pt x="1196327" y="257933"/>
                </a:cubicBezTo>
                <a:cubicBezTo>
                  <a:pt x="1180897" y="197068"/>
                  <a:pt x="1109554" y="190019"/>
                  <a:pt x="1062882" y="218404"/>
                </a:cubicBezTo>
                <a:cubicBezTo>
                  <a:pt x="960964" y="280316"/>
                  <a:pt x="978490" y="444337"/>
                  <a:pt x="1078693" y="498344"/>
                </a:cubicBezTo>
                <a:cubicBezTo>
                  <a:pt x="1133367" y="527871"/>
                  <a:pt x="1202042" y="526538"/>
                  <a:pt x="1256906" y="498344"/>
                </a:cubicBezTo>
                <a:cubicBezTo>
                  <a:pt x="1314818" y="468531"/>
                  <a:pt x="1350537" y="411381"/>
                  <a:pt x="1360348" y="347849"/>
                </a:cubicBezTo>
                <a:cubicBezTo>
                  <a:pt x="1370444" y="283079"/>
                  <a:pt x="1352061" y="213165"/>
                  <a:pt x="1306436" y="165350"/>
                </a:cubicBezTo>
                <a:cubicBezTo>
                  <a:pt x="1260335" y="116963"/>
                  <a:pt x="1194137" y="88483"/>
                  <a:pt x="1127271" y="87149"/>
                </a:cubicBezTo>
                <a:cubicBezTo>
                  <a:pt x="959917" y="83720"/>
                  <a:pt x="847617" y="236787"/>
                  <a:pt x="754462" y="354326"/>
                </a:cubicBezTo>
                <a:cubicBezTo>
                  <a:pt x="703789" y="418334"/>
                  <a:pt x="650354" y="481484"/>
                  <a:pt x="582631" y="528157"/>
                </a:cubicBezTo>
                <a:cubicBezTo>
                  <a:pt x="524148" y="568448"/>
                  <a:pt x="456425" y="594356"/>
                  <a:pt x="386131" y="604166"/>
                </a:cubicBezTo>
                <a:cubicBezTo>
                  <a:pt x="244399" y="623788"/>
                  <a:pt x="98761" y="558542"/>
                  <a:pt x="33229" y="428430"/>
                </a:cubicBezTo>
                <a:close/>
              </a:path>
            </a:pathLst>
          </a:custGeom>
          <a:solidFill>
            <a:schemeClr val="dk2"/>
          </a:solidFill>
          <a:ln w="9525" cap="flat" cmpd="sng">
            <a:solidFill>
              <a:schemeClr val="dk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E195682-4241-4861-2627-5DA2AEA04E5F}"/>
              </a:ext>
            </a:extLst>
          </p:cNvPr>
          <p:cNvSpPr txBox="1"/>
          <p:nvPr/>
        </p:nvSpPr>
        <p:spPr>
          <a:xfrm>
            <a:off x="855406" y="408462"/>
            <a:ext cx="7307825" cy="1391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  <a:spcAft>
                <a:spcPts val="800"/>
              </a:spcAft>
            </a:pPr>
            <a:r>
              <a:rPr lang="fa-IR" sz="2800" b="1" dirty="0">
                <a:solidFill>
                  <a:schemeClr val="tx1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قالب پاورپوینت </a:t>
            </a:r>
            <a:endParaRPr lang="en-US" sz="2800" b="1" dirty="0">
              <a:solidFill>
                <a:schemeClr val="tx1"/>
              </a:solidFill>
              <a:effectLst/>
              <a:latin typeface="Shabnam" panose="020B0603030804020204" pitchFamily="34" charset="-78"/>
              <a:ea typeface="Calibri" panose="020F0502020204030204" pitchFamily="34" charset="0"/>
              <a:cs typeface="Shabnam" panose="020B0603030804020204" pitchFamily="34" charset="-78"/>
            </a:endParaRPr>
          </a:p>
          <a:p>
            <a:pPr algn="ctr" rtl="1">
              <a:lnSpc>
                <a:spcPct val="150000"/>
              </a:lnSpc>
              <a:spcAft>
                <a:spcPts val="800"/>
              </a:spcAft>
            </a:pPr>
            <a:r>
              <a:rPr lang="fa-IR" sz="2600" b="1" dirty="0">
                <a:solidFill>
                  <a:schemeClr val="tx1"/>
                </a:solidFill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تاریخ کــــــــــــــــــــــهن ( رایگان و حرفه ای)</a:t>
            </a:r>
            <a:endParaRPr lang="en-US" sz="2600" b="1" dirty="0">
              <a:solidFill>
                <a:schemeClr val="tx1"/>
              </a:solidFill>
              <a:effectLst/>
              <a:latin typeface="Shabnam" panose="020B0603030804020204" pitchFamily="34" charset="-78"/>
              <a:ea typeface="Calibri" panose="020F0502020204030204" pitchFamily="34" charset="0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DA3F6F0-16A9-9B0E-4D1B-9C4AD351CFBA}"/>
              </a:ext>
            </a:extLst>
          </p:cNvPr>
          <p:cNvSpPr txBox="1"/>
          <p:nvPr/>
        </p:nvSpPr>
        <p:spPr>
          <a:xfrm>
            <a:off x="2345679" y="2736767"/>
            <a:ext cx="44526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استاد راهنما: علیرضا عزیزی</a:t>
            </a:r>
            <a:endParaRPr lang="en-US" sz="20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F9293F7-60E1-A7A9-B59F-1BD6E9F243E7}"/>
              </a:ext>
            </a:extLst>
          </p:cNvPr>
          <p:cNvSpPr txBox="1"/>
          <p:nvPr/>
        </p:nvSpPr>
        <p:spPr>
          <a:xfrm>
            <a:off x="2345679" y="3375157"/>
            <a:ext cx="44526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ارائه دهنده: محمد جواد عزیزپناه</a:t>
            </a:r>
            <a:endParaRPr lang="en-US" sz="20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99F6126-F0DC-539E-7DE7-F08D9E8BC962}"/>
              </a:ext>
            </a:extLst>
          </p:cNvPr>
          <p:cNvSpPr txBox="1"/>
          <p:nvPr/>
        </p:nvSpPr>
        <p:spPr>
          <a:xfrm>
            <a:off x="2345679" y="4013547"/>
            <a:ext cx="4452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8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تاریخ ارائه: ..........</a:t>
            </a:r>
            <a:endParaRPr lang="en-US" sz="18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0D5F6AD-0C17-9509-3A25-9F9E6028BEAE}"/>
              </a:ext>
            </a:extLst>
          </p:cNvPr>
          <p:cNvSpPr txBox="1"/>
          <p:nvPr/>
        </p:nvSpPr>
        <p:spPr>
          <a:xfrm>
            <a:off x="0" y="38182"/>
            <a:ext cx="9144000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A8148AE-1ACB-A4D3-A128-F7736A3B7540}"/>
              </a:ext>
            </a:extLst>
          </p:cNvPr>
          <p:cNvSpPr txBox="1"/>
          <p:nvPr/>
        </p:nvSpPr>
        <p:spPr>
          <a:xfrm>
            <a:off x="6340782" y="986701"/>
            <a:ext cx="2234506" cy="1585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16191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63C39A-5D82-E3AD-7DCD-50F7CF5E43B9}"/>
              </a:ext>
            </a:extLst>
          </p:cNvPr>
          <p:cNvSpPr txBox="1"/>
          <p:nvPr/>
        </p:nvSpPr>
        <p:spPr>
          <a:xfrm>
            <a:off x="3521654" y="986701"/>
            <a:ext cx="2234506" cy="1585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16191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A2CA75-1C4E-B947-4FB9-F50849C45DAC}"/>
              </a:ext>
            </a:extLst>
          </p:cNvPr>
          <p:cNvSpPr txBox="1"/>
          <p:nvPr/>
        </p:nvSpPr>
        <p:spPr>
          <a:xfrm>
            <a:off x="562864" y="986701"/>
            <a:ext cx="2234506" cy="1585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16191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F028B50-7D6A-364B-DC23-D1C9729C4FD6}"/>
              </a:ext>
            </a:extLst>
          </p:cNvPr>
          <p:cNvSpPr txBox="1"/>
          <p:nvPr/>
        </p:nvSpPr>
        <p:spPr>
          <a:xfrm>
            <a:off x="6340782" y="3004743"/>
            <a:ext cx="2234506" cy="1585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16191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F07AB5-30A2-5650-81E6-1EA40317B782}"/>
              </a:ext>
            </a:extLst>
          </p:cNvPr>
          <p:cNvSpPr txBox="1"/>
          <p:nvPr/>
        </p:nvSpPr>
        <p:spPr>
          <a:xfrm>
            <a:off x="3521654" y="3004743"/>
            <a:ext cx="2234506" cy="1585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16191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E949-D6AD-9A23-B22D-659222B1210F}"/>
              </a:ext>
            </a:extLst>
          </p:cNvPr>
          <p:cNvSpPr txBox="1"/>
          <p:nvPr/>
        </p:nvSpPr>
        <p:spPr>
          <a:xfrm>
            <a:off x="562864" y="3004743"/>
            <a:ext cx="2234506" cy="1585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16191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</p:cSld>
  <p:clrMapOvr>
    <a:masterClrMapping/>
  </p:clrMapOvr>
  <p:transition spd="med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93A69A2B-0A03-5D21-62CD-F30FAC27CF15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2"/>
          <a:srcRect t="46744" b="21718"/>
          <a:stretch/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848478852"/>
      </p:ext>
    </p:extLst>
  </p:cSld>
  <p:clrMapOvr>
    <a:masterClrMapping/>
  </p:clrMapOvr>
  <p:transition spd="med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3D9A8CD-CE5C-8A5D-5531-41E9B31A283F}"/>
              </a:ext>
            </a:extLst>
          </p:cNvPr>
          <p:cNvSpPr txBox="1"/>
          <p:nvPr/>
        </p:nvSpPr>
        <p:spPr>
          <a:xfrm>
            <a:off x="1" y="1086396"/>
            <a:ext cx="914400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6600" b="1" dirty="0">
                <a:solidFill>
                  <a:srgbClr val="1669A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02</a:t>
            </a:r>
            <a:r>
              <a:rPr lang="fa-IR" sz="4000" b="1" dirty="0">
                <a:solidFill>
                  <a:srgbClr val="1669A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تیتر عنوان اصلی </a:t>
            </a:r>
          </a:p>
          <a:p>
            <a:pPr algn="ctr" rtl="1">
              <a:lnSpc>
                <a:spcPct val="150000"/>
              </a:lnSpc>
            </a:pPr>
            <a:r>
              <a:rPr lang="fa-IR" sz="4000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در این قسمت وارد نمایید</a:t>
            </a:r>
            <a:endParaRPr lang="en-US" sz="4000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</p:cSld>
  <p:clrMapOvr>
    <a:masterClrMapping/>
  </p:clrMapOvr>
  <p:transition spd="med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A68516D-437A-E9CB-4488-923C25BAC514}"/>
              </a:ext>
            </a:extLst>
          </p:cNvPr>
          <p:cNvSpPr txBox="1"/>
          <p:nvPr/>
        </p:nvSpPr>
        <p:spPr>
          <a:xfrm>
            <a:off x="0" y="38182"/>
            <a:ext cx="9144000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865BAE0-F891-7419-5DC4-343F6CF4DEE8}"/>
              </a:ext>
            </a:extLst>
          </p:cNvPr>
          <p:cNvSpPr txBox="1"/>
          <p:nvPr/>
        </p:nvSpPr>
        <p:spPr>
          <a:xfrm>
            <a:off x="383459" y="691125"/>
            <a:ext cx="8325464" cy="38779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2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200" dirty="0">
              <a:solidFill>
                <a:srgbClr val="16191F"/>
              </a:solidFill>
            </a:endParaRPr>
          </a:p>
        </p:txBody>
      </p:sp>
    </p:spTree>
  </p:cSld>
  <p:clrMapOvr>
    <a:masterClrMapping/>
  </p:clrMapOvr>
  <p:transition spd="med">
    <p:pull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CE644FDE-9918-E9C3-5AD3-4DFDDE1B311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16436" b="16436"/>
          <a:stretch>
            <a:fillRect/>
          </a:stretch>
        </p:blipFill>
        <p:spPr/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AC958D8A-5ED1-65B2-93C1-BAA3CF3B479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t="16436" b="16436"/>
          <a:stretch>
            <a:fillRect/>
          </a:stretch>
        </p:blipFill>
        <p:spPr/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0573446E-509A-B88A-F0B7-4B4F778E92E4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4"/>
          <a:srcRect t="25020" b="25020"/>
          <a:stretch>
            <a:fillRect/>
          </a:stretch>
        </p:blipFill>
        <p:spPr/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21C362D-9313-BE80-8DF8-4798F044747A}"/>
              </a:ext>
            </a:extLst>
          </p:cNvPr>
          <p:cNvSpPr txBox="1"/>
          <p:nvPr/>
        </p:nvSpPr>
        <p:spPr>
          <a:xfrm>
            <a:off x="0" y="38182"/>
            <a:ext cx="9144000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0F8F9EC-47D7-7A55-C709-4ED8AAEC5D3C}"/>
              </a:ext>
            </a:extLst>
          </p:cNvPr>
          <p:cNvSpPr txBox="1"/>
          <p:nvPr/>
        </p:nvSpPr>
        <p:spPr>
          <a:xfrm>
            <a:off x="651618" y="2962014"/>
            <a:ext cx="2234506" cy="1585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16191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DC95EC3-9D53-CDA3-08D4-4F55563A1ED7}"/>
              </a:ext>
            </a:extLst>
          </p:cNvPr>
          <p:cNvSpPr txBox="1"/>
          <p:nvPr/>
        </p:nvSpPr>
        <p:spPr>
          <a:xfrm>
            <a:off x="3510701" y="2962014"/>
            <a:ext cx="2234506" cy="1585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16191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74E47C5-6A13-D568-934E-56825C30A8D5}"/>
              </a:ext>
            </a:extLst>
          </p:cNvPr>
          <p:cNvSpPr txBox="1"/>
          <p:nvPr/>
        </p:nvSpPr>
        <p:spPr>
          <a:xfrm>
            <a:off x="6358433" y="2962014"/>
            <a:ext cx="2234506" cy="1585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16191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19226736"/>
      </p:ext>
    </p:extLst>
  </p:cSld>
  <p:clrMapOvr>
    <a:masterClrMapping/>
  </p:clrMapOvr>
  <p:transition spd="med">
    <p:pull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BD7A321-9164-C907-483F-410F9252FD03}"/>
              </a:ext>
            </a:extLst>
          </p:cNvPr>
          <p:cNvSpPr txBox="1"/>
          <p:nvPr/>
        </p:nvSpPr>
        <p:spPr>
          <a:xfrm>
            <a:off x="1033825" y="1813516"/>
            <a:ext cx="7307825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  <a:spcAft>
                <a:spcPts val="800"/>
              </a:spcAft>
            </a:pPr>
            <a:r>
              <a:rPr lang="fa-IR" sz="4400" b="1" dirty="0">
                <a:solidFill>
                  <a:schemeClr val="tx1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با تشکر از توجه شما</a:t>
            </a:r>
            <a:endParaRPr lang="en-US" sz="4000" b="1" dirty="0">
              <a:solidFill>
                <a:schemeClr val="tx1"/>
              </a:solidFill>
              <a:effectLst/>
              <a:latin typeface="Shabnam" panose="020B0603030804020204" pitchFamily="34" charset="-78"/>
              <a:ea typeface="Calibri" panose="020F0502020204030204" pitchFamily="34" charset="0"/>
              <a:cs typeface="Shabnam" panose="020B0603030804020204" pitchFamily="34" charset="-78"/>
            </a:endParaRPr>
          </a:p>
        </p:txBody>
      </p:sp>
    </p:spTree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CD6CC3A-E1F6-D42D-AA31-0F598F2CF44A}"/>
              </a:ext>
            </a:extLst>
          </p:cNvPr>
          <p:cNvSpPr txBox="1"/>
          <p:nvPr/>
        </p:nvSpPr>
        <p:spPr>
          <a:xfrm>
            <a:off x="0" y="38182"/>
            <a:ext cx="9144000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35A23E6-9F3C-E319-C93E-FAC08E139357}"/>
              </a:ext>
            </a:extLst>
          </p:cNvPr>
          <p:cNvSpPr txBox="1"/>
          <p:nvPr/>
        </p:nvSpPr>
        <p:spPr>
          <a:xfrm>
            <a:off x="383459" y="691125"/>
            <a:ext cx="8325464" cy="38779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2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200" dirty="0">
              <a:solidFill>
                <a:srgbClr val="16191F"/>
              </a:solidFill>
            </a:endParaRPr>
          </a:p>
        </p:txBody>
      </p:sp>
    </p:spTree>
  </p:cSld>
  <p:clrMapOvr>
    <a:masterClrMapping/>
  </p:clrMapOvr>
  <p:transition spd="med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8C5DB527-8B93-3D0F-0331-2C94FB127DD9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 t="28812" b="288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21084000"/>
      </p:ext>
    </p:extLst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12103B-A82C-B75D-CDFC-EF77D5BC4C19}"/>
              </a:ext>
            </a:extLst>
          </p:cNvPr>
          <p:cNvSpPr txBox="1"/>
          <p:nvPr/>
        </p:nvSpPr>
        <p:spPr>
          <a:xfrm>
            <a:off x="1" y="1086396"/>
            <a:ext cx="914400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6600" b="1" dirty="0">
                <a:solidFill>
                  <a:srgbClr val="1669A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01</a:t>
            </a:r>
            <a:r>
              <a:rPr lang="fa-IR" sz="4000" b="1" dirty="0">
                <a:solidFill>
                  <a:srgbClr val="1669A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تیتر عنوان اصلی </a:t>
            </a:r>
          </a:p>
          <a:p>
            <a:pPr algn="ctr" rtl="1">
              <a:lnSpc>
                <a:spcPct val="150000"/>
              </a:lnSpc>
            </a:pPr>
            <a:r>
              <a:rPr lang="fa-IR" sz="4000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در این قسمت وارد نمایید</a:t>
            </a:r>
            <a:endParaRPr lang="en-US" sz="4000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</p:cSld>
  <p:clrMapOvr>
    <a:masterClrMapping/>
  </p:clrMapOvr>
  <p:transition spd="med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8" name="Google Shape;1598;p37"/>
          <p:cNvGrpSpPr/>
          <p:nvPr/>
        </p:nvGrpSpPr>
        <p:grpSpPr>
          <a:xfrm>
            <a:off x="118471" y="4264260"/>
            <a:ext cx="2138654" cy="755574"/>
            <a:chOff x="118471" y="4264260"/>
            <a:chExt cx="2138654" cy="755574"/>
          </a:xfrm>
        </p:grpSpPr>
        <p:sp>
          <p:nvSpPr>
            <p:cNvPr id="1599" name="Google Shape;1599;p37"/>
            <p:cNvSpPr/>
            <p:nvPr/>
          </p:nvSpPr>
          <p:spPr>
            <a:xfrm flipH="1">
              <a:off x="118471" y="4303252"/>
              <a:ext cx="1969400" cy="716582"/>
            </a:xfrm>
            <a:custGeom>
              <a:avLst/>
              <a:gdLst/>
              <a:ahLst/>
              <a:cxnLst/>
              <a:rect l="l" t="t" r="r" b="b"/>
              <a:pathLst>
                <a:path w="1969400" h="716582" extrusionOk="0">
                  <a:moveTo>
                    <a:pt x="1894814" y="58068"/>
                  </a:moveTo>
                  <a:cubicBezTo>
                    <a:pt x="1798517" y="-28324"/>
                    <a:pt x="1643640" y="-10512"/>
                    <a:pt x="1544009" y="60354"/>
                  </a:cubicBezTo>
                  <a:cubicBezTo>
                    <a:pt x="1488859" y="99502"/>
                    <a:pt x="1447806" y="155604"/>
                    <a:pt x="1440853" y="224184"/>
                  </a:cubicBezTo>
                  <a:cubicBezTo>
                    <a:pt x="1434471" y="287239"/>
                    <a:pt x="1461427" y="356867"/>
                    <a:pt x="1521339" y="384775"/>
                  </a:cubicBezTo>
                  <a:cubicBezTo>
                    <a:pt x="1575155" y="409826"/>
                    <a:pt x="1644307" y="402397"/>
                    <a:pt x="1681836" y="352962"/>
                  </a:cubicBezTo>
                  <a:cubicBezTo>
                    <a:pt x="1711553" y="313814"/>
                    <a:pt x="1706219" y="251425"/>
                    <a:pt x="1669453" y="218374"/>
                  </a:cubicBezTo>
                  <a:cubicBezTo>
                    <a:pt x="1653451" y="203991"/>
                    <a:pt x="1633353" y="195037"/>
                    <a:pt x="1611636" y="195704"/>
                  </a:cubicBezTo>
                  <a:cubicBezTo>
                    <a:pt x="1608874" y="195704"/>
                    <a:pt x="1608017" y="200276"/>
                    <a:pt x="1610969" y="200752"/>
                  </a:cubicBezTo>
                  <a:cubicBezTo>
                    <a:pt x="1658404" y="208849"/>
                    <a:pt x="1682407" y="270380"/>
                    <a:pt x="1663071" y="312100"/>
                  </a:cubicBezTo>
                  <a:cubicBezTo>
                    <a:pt x="1642021" y="357629"/>
                    <a:pt x="1575346" y="357819"/>
                    <a:pt x="1538389" y="334198"/>
                  </a:cubicBezTo>
                  <a:cubicBezTo>
                    <a:pt x="1490764" y="303908"/>
                    <a:pt x="1482858" y="236566"/>
                    <a:pt x="1499813" y="187227"/>
                  </a:cubicBezTo>
                  <a:cubicBezTo>
                    <a:pt x="1520196" y="127695"/>
                    <a:pt x="1576298" y="86167"/>
                    <a:pt x="1631544" y="61306"/>
                  </a:cubicBezTo>
                  <a:cubicBezTo>
                    <a:pt x="1685074" y="37303"/>
                    <a:pt x="1748606" y="28636"/>
                    <a:pt x="1805756" y="43876"/>
                  </a:cubicBezTo>
                  <a:cubicBezTo>
                    <a:pt x="1867002" y="60163"/>
                    <a:pt x="1910245" y="106455"/>
                    <a:pt x="1929009" y="166272"/>
                  </a:cubicBezTo>
                  <a:cubicBezTo>
                    <a:pt x="1967014" y="287430"/>
                    <a:pt x="1919770" y="426685"/>
                    <a:pt x="1842427" y="522221"/>
                  </a:cubicBezTo>
                  <a:cubicBezTo>
                    <a:pt x="1758512" y="625853"/>
                    <a:pt x="1633734" y="686623"/>
                    <a:pt x="1500289" y="688432"/>
                  </a:cubicBezTo>
                  <a:cubicBezTo>
                    <a:pt x="1432376" y="689385"/>
                    <a:pt x="1363891" y="675764"/>
                    <a:pt x="1302264" y="647094"/>
                  </a:cubicBezTo>
                  <a:cubicBezTo>
                    <a:pt x="1237780" y="616995"/>
                    <a:pt x="1183773" y="570703"/>
                    <a:pt x="1132148" y="522507"/>
                  </a:cubicBezTo>
                  <a:cubicBezTo>
                    <a:pt x="1074236" y="468500"/>
                    <a:pt x="1014133" y="407540"/>
                    <a:pt x="945172" y="365249"/>
                  </a:cubicBezTo>
                  <a:cubicBezTo>
                    <a:pt x="911358" y="338103"/>
                    <a:pt x="872782" y="320577"/>
                    <a:pt x="829729" y="312004"/>
                  </a:cubicBezTo>
                  <a:cubicBezTo>
                    <a:pt x="781818" y="302384"/>
                    <a:pt x="732574" y="302860"/>
                    <a:pt x="684473" y="310957"/>
                  </a:cubicBezTo>
                  <a:cubicBezTo>
                    <a:pt x="578364" y="328768"/>
                    <a:pt x="484638" y="391062"/>
                    <a:pt x="403676" y="459070"/>
                  </a:cubicBezTo>
                  <a:cubicBezTo>
                    <a:pt x="360718" y="495170"/>
                    <a:pt x="321951" y="535461"/>
                    <a:pt x="280327" y="572894"/>
                  </a:cubicBezTo>
                  <a:cubicBezTo>
                    <a:pt x="242417" y="606994"/>
                    <a:pt x="196221" y="638998"/>
                    <a:pt x="142976" y="637474"/>
                  </a:cubicBezTo>
                  <a:cubicBezTo>
                    <a:pt x="104686" y="636331"/>
                    <a:pt x="73920" y="613280"/>
                    <a:pt x="59823" y="578323"/>
                  </a:cubicBezTo>
                  <a:cubicBezTo>
                    <a:pt x="47345" y="547462"/>
                    <a:pt x="47631" y="509077"/>
                    <a:pt x="70491" y="482407"/>
                  </a:cubicBezTo>
                  <a:cubicBezTo>
                    <a:pt x="86398" y="463833"/>
                    <a:pt x="109639" y="452403"/>
                    <a:pt x="134118" y="453355"/>
                  </a:cubicBezTo>
                  <a:cubicBezTo>
                    <a:pt x="158121" y="454308"/>
                    <a:pt x="173552" y="468881"/>
                    <a:pt x="185553" y="488502"/>
                  </a:cubicBezTo>
                  <a:cubicBezTo>
                    <a:pt x="198412" y="509458"/>
                    <a:pt x="193554" y="532032"/>
                    <a:pt x="172599" y="545272"/>
                  </a:cubicBezTo>
                  <a:cubicBezTo>
                    <a:pt x="152692" y="557844"/>
                    <a:pt x="128117" y="556035"/>
                    <a:pt x="108972" y="542890"/>
                  </a:cubicBezTo>
                  <a:cubicBezTo>
                    <a:pt x="105734" y="540604"/>
                    <a:pt x="101924" y="544986"/>
                    <a:pt x="103733" y="548129"/>
                  </a:cubicBezTo>
                  <a:cubicBezTo>
                    <a:pt x="125165" y="585181"/>
                    <a:pt x="182505" y="572418"/>
                    <a:pt x="204984" y="542986"/>
                  </a:cubicBezTo>
                  <a:cubicBezTo>
                    <a:pt x="237083" y="501076"/>
                    <a:pt x="217652" y="441640"/>
                    <a:pt x="173456" y="417732"/>
                  </a:cubicBezTo>
                  <a:cubicBezTo>
                    <a:pt x="121259" y="389538"/>
                    <a:pt x="57061" y="416017"/>
                    <a:pt x="24200" y="461166"/>
                  </a:cubicBezTo>
                  <a:cubicBezTo>
                    <a:pt x="-3804" y="499647"/>
                    <a:pt x="-6280" y="553558"/>
                    <a:pt x="10484" y="597088"/>
                  </a:cubicBezTo>
                  <a:cubicBezTo>
                    <a:pt x="29819" y="647380"/>
                    <a:pt x="70491" y="683575"/>
                    <a:pt x="124688" y="690242"/>
                  </a:cubicBezTo>
                  <a:cubicBezTo>
                    <a:pt x="189744" y="698243"/>
                    <a:pt x="250037" y="665572"/>
                    <a:pt x="297853" y="624424"/>
                  </a:cubicBezTo>
                  <a:cubicBezTo>
                    <a:pt x="345097" y="583752"/>
                    <a:pt x="386054" y="536032"/>
                    <a:pt x="432060" y="493932"/>
                  </a:cubicBezTo>
                  <a:cubicBezTo>
                    <a:pt x="477876" y="452117"/>
                    <a:pt x="527215" y="413827"/>
                    <a:pt x="582079" y="384394"/>
                  </a:cubicBezTo>
                  <a:cubicBezTo>
                    <a:pt x="595604" y="377155"/>
                    <a:pt x="609416" y="370583"/>
                    <a:pt x="623608" y="364677"/>
                  </a:cubicBezTo>
                  <a:cubicBezTo>
                    <a:pt x="616083" y="370774"/>
                    <a:pt x="608939" y="377346"/>
                    <a:pt x="602272" y="384394"/>
                  </a:cubicBezTo>
                  <a:cubicBezTo>
                    <a:pt x="557219" y="432019"/>
                    <a:pt x="538073" y="496694"/>
                    <a:pt x="549218" y="561178"/>
                  </a:cubicBezTo>
                  <a:cubicBezTo>
                    <a:pt x="560171" y="624996"/>
                    <a:pt x="603320" y="678050"/>
                    <a:pt x="663613" y="701291"/>
                  </a:cubicBezTo>
                  <a:cubicBezTo>
                    <a:pt x="722192" y="723865"/>
                    <a:pt x="791153" y="713959"/>
                    <a:pt x="838492" y="672144"/>
                  </a:cubicBezTo>
                  <a:cubicBezTo>
                    <a:pt x="883736" y="632140"/>
                    <a:pt x="905262" y="564702"/>
                    <a:pt x="889641" y="506219"/>
                  </a:cubicBezTo>
                  <a:cubicBezTo>
                    <a:pt x="873735" y="446593"/>
                    <a:pt x="818966" y="403159"/>
                    <a:pt x="756768" y="406873"/>
                  </a:cubicBezTo>
                  <a:cubicBezTo>
                    <a:pt x="743528" y="407635"/>
                    <a:pt x="730288" y="409921"/>
                    <a:pt x="718001" y="414969"/>
                  </a:cubicBezTo>
                  <a:cubicBezTo>
                    <a:pt x="712762" y="417065"/>
                    <a:pt x="707714" y="419732"/>
                    <a:pt x="702951" y="422780"/>
                  </a:cubicBezTo>
                  <a:cubicBezTo>
                    <a:pt x="698093" y="425828"/>
                    <a:pt x="693712" y="431067"/>
                    <a:pt x="688664" y="433543"/>
                  </a:cubicBezTo>
                  <a:cubicBezTo>
                    <a:pt x="683711" y="435925"/>
                    <a:pt x="688092" y="443354"/>
                    <a:pt x="692950" y="440877"/>
                  </a:cubicBezTo>
                  <a:cubicBezTo>
                    <a:pt x="702856" y="436020"/>
                    <a:pt x="721335" y="439258"/>
                    <a:pt x="731812" y="440877"/>
                  </a:cubicBezTo>
                  <a:cubicBezTo>
                    <a:pt x="744766" y="442783"/>
                    <a:pt x="757434" y="447069"/>
                    <a:pt x="768960" y="453260"/>
                  </a:cubicBezTo>
                  <a:cubicBezTo>
                    <a:pt x="790486" y="464881"/>
                    <a:pt x="812965" y="481264"/>
                    <a:pt x="825443" y="501552"/>
                  </a:cubicBezTo>
                  <a:cubicBezTo>
                    <a:pt x="852779" y="545938"/>
                    <a:pt x="835063" y="607851"/>
                    <a:pt x="794868" y="639188"/>
                  </a:cubicBezTo>
                  <a:cubicBezTo>
                    <a:pt x="750767" y="673573"/>
                    <a:pt x="683711" y="666144"/>
                    <a:pt x="641229" y="632806"/>
                  </a:cubicBezTo>
                  <a:cubicBezTo>
                    <a:pt x="593509" y="595373"/>
                    <a:pt x="578555" y="526888"/>
                    <a:pt x="595700" y="470405"/>
                  </a:cubicBezTo>
                  <a:cubicBezTo>
                    <a:pt x="614178" y="409731"/>
                    <a:pt x="669137" y="364963"/>
                    <a:pt x="729716" y="350485"/>
                  </a:cubicBezTo>
                  <a:cubicBezTo>
                    <a:pt x="801059" y="333531"/>
                    <a:pt x="874687" y="357724"/>
                    <a:pt x="936123" y="393538"/>
                  </a:cubicBezTo>
                  <a:cubicBezTo>
                    <a:pt x="1062520" y="467071"/>
                    <a:pt x="1145769" y="596802"/>
                    <a:pt x="1276547" y="663953"/>
                  </a:cubicBezTo>
                  <a:cubicBezTo>
                    <a:pt x="1398943" y="726818"/>
                    <a:pt x="1549247" y="734248"/>
                    <a:pt x="1676597" y="681479"/>
                  </a:cubicBezTo>
                  <a:cubicBezTo>
                    <a:pt x="1794897" y="632425"/>
                    <a:pt x="1888242" y="533746"/>
                    <a:pt x="1935867" y="415446"/>
                  </a:cubicBezTo>
                  <a:cubicBezTo>
                    <a:pt x="1980635" y="304099"/>
                    <a:pt x="1992731" y="145698"/>
                    <a:pt x="1894719" y="57782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600" name="Google Shape;1600;p37"/>
            <p:cNvGrpSpPr/>
            <p:nvPr/>
          </p:nvGrpSpPr>
          <p:grpSpPr>
            <a:xfrm>
              <a:off x="502252" y="4264260"/>
              <a:ext cx="405370" cy="394906"/>
              <a:chOff x="502252" y="4264260"/>
              <a:chExt cx="405370" cy="394906"/>
            </a:xfrm>
          </p:grpSpPr>
          <p:sp>
            <p:nvSpPr>
              <p:cNvPr id="1601" name="Google Shape;1601;p37"/>
              <p:cNvSpPr/>
              <p:nvPr/>
            </p:nvSpPr>
            <p:spPr>
              <a:xfrm flipH="1">
                <a:off x="654170" y="4264260"/>
                <a:ext cx="86673" cy="212788"/>
              </a:xfrm>
              <a:custGeom>
                <a:avLst/>
                <a:gdLst/>
                <a:ahLst/>
                <a:cxnLst/>
                <a:rect l="l" t="t" r="r" b="b"/>
                <a:pathLst>
                  <a:path w="86673" h="212788" extrusionOk="0">
                    <a:moveTo>
                      <a:pt x="71346" y="39338"/>
                    </a:moveTo>
                    <a:cubicBezTo>
                      <a:pt x="56106" y="16859"/>
                      <a:pt x="30198" y="1905"/>
                      <a:pt x="3147" y="0"/>
                    </a:cubicBezTo>
                    <a:cubicBezTo>
                      <a:pt x="15243" y="12954"/>
                      <a:pt x="16577" y="32766"/>
                      <a:pt x="13338" y="50197"/>
                    </a:cubicBezTo>
                    <a:cubicBezTo>
                      <a:pt x="10100" y="67628"/>
                      <a:pt x="2956" y="84201"/>
                      <a:pt x="575" y="101727"/>
                    </a:cubicBezTo>
                    <a:cubicBezTo>
                      <a:pt x="-4759" y="140208"/>
                      <a:pt x="27912" y="193262"/>
                      <a:pt x="61535" y="212789"/>
                    </a:cubicBezTo>
                    <a:cubicBezTo>
                      <a:pt x="52772" y="198215"/>
                      <a:pt x="55344" y="179451"/>
                      <a:pt x="61535" y="163639"/>
                    </a:cubicBezTo>
                    <a:cubicBezTo>
                      <a:pt x="67821" y="147828"/>
                      <a:pt x="77442" y="133445"/>
                      <a:pt x="82585" y="117253"/>
                    </a:cubicBezTo>
                    <a:cubicBezTo>
                      <a:pt x="90777" y="91345"/>
                      <a:pt x="86490" y="61817"/>
                      <a:pt x="71250" y="3933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02" name="Google Shape;1602;p37"/>
              <p:cNvSpPr/>
              <p:nvPr/>
            </p:nvSpPr>
            <p:spPr>
              <a:xfrm flipH="1">
                <a:off x="653192" y="4444187"/>
                <a:ext cx="87576" cy="214979"/>
              </a:xfrm>
              <a:custGeom>
                <a:avLst/>
                <a:gdLst/>
                <a:ahLst/>
                <a:cxnLst/>
                <a:rect l="l" t="t" r="r" b="b"/>
                <a:pathLst>
                  <a:path w="87576" h="214979" extrusionOk="0">
                    <a:moveTo>
                      <a:pt x="13358" y="172974"/>
                    </a:moveTo>
                    <a:cubicBezTo>
                      <a:pt x="27646" y="196024"/>
                      <a:pt x="52982" y="211931"/>
                      <a:pt x="79938" y="214979"/>
                    </a:cubicBezTo>
                    <a:cubicBezTo>
                      <a:pt x="68318" y="201549"/>
                      <a:pt x="67841" y="181737"/>
                      <a:pt x="71747" y="164402"/>
                    </a:cubicBezTo>
                    <a:cubicBezTo>
                      <a:pt x="75652" y="147161"/>
                      <a:pt x="83463" y="130873"/>
                      <a:pt x="86606" y="113347"/>
                    </a:cubicBezTo>
                    <a:cubicBezTo>
                      <a:pt x="93464" y="75152"/>
                      <a:pt x="62888" y="20764"/>
                      <a:pt x="30122" y="0"/>
                    </a:cubicBezTo>
                    <a:cubicBezTo>
                      <a:pt x="38314" y="14859"/>
                      <a:pt x="34980" y="33623"/>
                      <a:pt x="28122" y="49149"/>
                    </a:cubicBezTo>
                    <a:cubicBezTo>
                      <a:pt x="21264" y="64675"/>
                      <a:pt x="11072" y="78677"/>
                      <a:pt x="5262" y="94679"/>
                    </a:cubicBezTo>
                    <a:cubicBezTo>
                      <a:pt x="-3977" y="120205"/>
                      <a:pt x="-929" y="149923"/>
                      <a:pt x="13454" y="17297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03" name="Google Shape;1603;p37"/>
              <p:cNvSpPr/>
              <p:nvPr/>
            </p:nvSpPr>
            <p:spPr>
              <a:xfrm flipH="1">
                <a:off x="695406" y="4351596"/>
                <a:ext cx="212216" cy="112113"/>
              </a:xfrm>
              <a:custGeom>
                <a:avLst/>
                <a:gdLst/>
                <a:ahLst/>
                <a:cxnLst/>
                <a:rect l="l" t="t" r="r" b="b"/>
                <a:pathLst>
                  <a:path w="212216" h="112113" extrusionOk="0">
                    <a:moveTo>
                      <a:pt x="68961" y="199"/>
                    </a:moveTo>
                    <a:cubicBezTo>
                      <a:pt x="41815" y="1532"/>
                      <a:pt x="15621" y="15915"/>
                      <a:pt x="0" y="38108"/>
                    </a:cubicBezTo>
                    <a:cubicBezTo>
                      <a:pt x="17336" y="34489"/>
                      <a:pt x="34957" y="43633"/>
                      <a:pt x="48196" y="55444"/>
                    </a:cubicBezTo>
                    <a:cubicBezTo>
                      <a:pt x="61436" y="67255"/>
                      <a:pt x="71914" y="81923"/>
                      <a:pt x="85630" y="93163"/>
                    </a:cubicBezTo>
                    <a:cubicBezTo>
                      <a:pt x="115729" y="117642"/>
                      <a:pt x="178117" y="117261"/>
                      <a:pt x="212217" y="98592"/>
                    </a:cubicBezTo>
                    <a:cubicBezTo>
                      <a:pt x="195263" y="98592"/>
                      <a:pt x="180499" y="86591"/>
                      <a:pt x="170212" y="72970"/>
                    </a:cubicBezTo>
                    <a:cubicBezTo>
                      <a:pt x="159925" y="59444"/>
                      <a:pt x="152590" y="43728"/>
                      <a:pt x="141446" y="30869"/>
                    </a:cubicBezTo>
                    <a:cubicBezTo>
                      <a:pt x="123635" y="10391"/>
                      <a:pt x="96107" y="-1230"/>
                      <a:pt x="68961" y="10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04" name="Google Shape;1604;p37"/>
              <p:cNvSpPr/>
              <p:nvPr/>
            </p:nvSpPr>
            <p:spPr>
              <a:xfrm flipH="1">
                <a:off x="705027" y="4446759"/>
                <a:ext cx="167852" cy="151828"/>
              </a:xfrm>
              <a:custGeom>
                <a:avLst/>
                <a:gdLst/>
                <a:ahLst/>
                <a:cxnLst/>
                <a:rect l="l" t="t" r="r" b="b"/>
                <a:pathLst>
                  <a:path w="167852" h="151828" extrusionOk="0">
                    <a:moveTo>
                      <a:pt x="10214" y="73152"/>
                    </a:moveTo>
                    <a:cubicBezTo>
                      <a:pt x="-2454" y="97155"/>
                      <a:pt x="-3406" y="127063"/>
                      <a:pt x="7738" y="151829"/>
                    </a:cubicBezTo>
                    <a:cubicBezTo>
                      <a:pt x="13453" y="135065"/>
                      <a:pt x="30312" y="124492"/>
                      <a:pt x="47171" y="119158"/>
                    </a:cubicBezTo>
                    <a:cubicBezTo>
                      <a:pt x="64030" y="113824"/>
                      <a:pt x="82033" y="112300"/>
                      <a:pt x="98702" y="106109"/>
                    </a:cubicBezTo>
                    <a:cubicBezTo>
                      <a:pt x="135182" y="92678"/>
                      <a:pt x="166520" y="38767"/>
                      <a:pt x="167853" y="0"/>
                    </a:cubicBezTo>
                    <a:cubicBezTo>
                      <a:pt x="159185" y="14573"/>
                      <a:pt x="141373" y="21241"/>
                      <a:pt x="124419" y="23146"/>
                    </a:cubicBezTo>
                    <a:cubicBezTo>
                      <a:pt x="107560" y="25051"/>
                      <a:pt x="90320" y="23432"/>
                      <a:pt x="73555" y="26479"/>
                    </a:cubicBezTo>
                    <a:cubicBezTo>
                      <a:pt x="46886" y="31433"/>
                      <a:pt x="22787" y="49149"/>
                      <a:pt x="10214" y="7315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05" name="Google Shape;1605;p37"/>
              <p:cNvSpPr/>
              <p:nvPr/>
            </p:nvSpPr>
            <p:spPr>
              <a:xfrm flipH="1">
                <a:off x="502252" y="4348461"/>
                <a:ext cx="188391" cy="118586"/>
              </a:xfrm>
              <a:custGeom>
                <a:avLst/>
                <a:gdLst/>
                <a:ahLst/>
                <a:cxnLst/>
                <a:rect l="l" t="t" r="r" b="b"/>
                <a:pathLst>
                  <a:path w="188391" h="118586" extrusionOk="0">
                    <a:moveTo>
                      <a:pt x="168688" y="76771"/>
                    </a:moveTo>
                    <a:cubicBezTo>
                      <a:pt x="185642" y="55626"/>
                      <a:pt x="192310" y="26479"/>
                      <a:pt x="186119" y="0"/>
                    </a:cubicBezTo>
                    <a:cubicBezTo>
                      <a:pt x="177355" y="15431"/>
                      <a:pt x="158782" y="22479"/>
                      <a:pt x="141161" y="24575"/>
                    </a:cubicBezTo>
                    <a:cubicBezTo>
                      <a:pt x="123539" y="26575"/>
                      <a:pt x="105632" y="24670"/>
                      <a:pt x="88106" y="27527"/>
                    </a:cubicBezTo>
                    <a:cubicBezTo>
                      <a:pt x="49816" y="33814"/>
                      <a:pt x="8668" y="80677"/>
                      <a:pt x="0" y="118586"/>
                    </a:cubicBezTo>
                    <a:cubicBezTo>
                      <a:pt x="11335" y="105918"/>
                      <a:pt x="30099" y="102775"/>
                      <a:pt x="47054" y="104204"/>
                    </a:cubicBezTo>
                    <a:cubicBezTo>
                      <a:pt x="64008" y="105537"/>
                      <a:pt x="80581" y="110490"/>
                      <a:pt x="97631" y="110585"/>
                    </a:cubicBezTo>
                    <a:cubicBezTo>
                      <a:pt x="124778" y="110776"/>
                      <a:pt x="151733" y="98012"/>
                      <a:pt x="168783" y="7677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06" name="Google Shape;1606;p37"/>
              <p:cNvSpPr/>
              <p:nvPr/>
            </p:nvSpPr>
            <p:spPr>
              <a:xfrm flipH="1">
                <a:off x="503763" y="4458838"/>
                <a:ext cx="185356" cy="140346"/>
              </a:xfrm>
              <a:custGeom>
                <a:avLst/>
                <a:gdLst/>
                <a:ahLst/>
                <a:cxnLst/>
                <a:rect l="l" t="t" r="r" b="b"/>
                <a:pathLst>
                  <a:path w="185356" h="140346" extrusionOk="0">
                    <a:moveTo>
                      <a:pt x="108299" y="137749"/>
                    </a:moveTo>
                    <a:cubicBezTo>
                      <a:pt x="134683" y="144322"/>
                      <a:pt x="163830" y="138225"/>
                      <a:pt x="185356" y="121652"/>
                    </a:cubicBezTo>
                    <a:cubicBezTo>
                      <a:pt x="167735" y="120033"/>
                      <a:pt x="153448" y="106222"/>
                      <a:pt x="144304" y="90982"/>
                    </a:cubicBezTo>
                    <a:cubicBezTo>
                      <a:pt x="135160" y="75837"/>
                      <a:pt x="129349" y="58692"/>
                      <a:pt x="119444" y="44023"/>
                    </a:cubicBezTo>
                    <a:cubicBezTo>
                      <a:pt x="97726" y="11829"/>
                      <a:pt x="38005" y="-5983"/>
                      <a:pt x="0" y="1828"/>
                    </a:cubicBezTo>
                    <a:cubicBezTo>
                      <a:pt x="16288" y="6876"/>
                      <a:pt x="26861" y="22592"/>
                      <a:pt x="32671" y="38499"/>
                    </a:cubicBezTo>
                    <a:cubicBezTo>
                      <a:pt x="38481" y="54501"/>
                      <a:pt x="40957" y="71646"/>
                      <a:pt x="47911" y="87076"/>
                    </a:cubicBezTo>
                    <a:cubicBezTo>
                      <a:pt x="59055" y="111841"/>
                      <a:pt x="81915" y="131082"/>
                      <a:pt x="108299" y="13765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07" name="Google Shape;1607;p37"/>
              <p:cNvSpPr/>
              <p:nvPr/>
            </p:nvSpPr>
            <p:spPr>
              <a:xfrm flipH="1">
                <a:off x="676426" y="4427720"/>
                <a:ext cx="49386" cy="49298"/>
              </a:xfrm>
              <a:custGeom>
                <a:avLst/>
                <a:gdLst/>
                <a:ahLst/>
                <a:cxnLst/>
                <a:rect l="l" t="t" r="r" b="b"/>
                <a:pathLst>
                  <a:path w="49386" h="49298" extrusionOk="0">
                    <a:moveTo>
                      <a:pt x="1832" y="13610"/>
                    </a:moveTo>
                    <a:cubicBezTo>
                      <a:pt x="-1502" y="21515"/>
                      <a:pt x="-73" y="31231"/>
                      <a:pt x="4403" y="38470"/>
                    </a:cubicBezTo>
                    <a:cubicBezTo>
                      <a:pt x="7070" y="42756"/>
                      <a:pt x="10785" y="46280"/>
                      <a:pt x="15262" y="47995"/>
                    </a:cubicBezTo>
                    <a:cubicBezTo>
                      <a:pt x="19262" y="49519"/>
                      <a:pt x="23644" y="49614"/>
                      <a:pt x="27835" y="48757"/>
                    </a:cubicBezTo>
                    <a:cubicBezTo>
                      <a:pt x="34884" y="47423"/>
                      <a:pt x="41646" y="43613"/>
                      <a:pt x="45742" y="37327"/>
                    </a:cubicBezTo>
                    <a:cubicBezTo>
                      <a:pt x="50504" y="29897"/>
                      <a:pt x="50600" y="19420"/>
                      <a:pt x="46028" y="11800"/>
                    </a:cubicBezTo>
                    <a:cubicBezTo>
                      <a:pt x="36788" y="-3726"/>
                      <a:pt x="9928" y="-4583"/>
                      <a:pt x="2022" y="13133"/>
                    </a:cubicBezTo>
                    <a:cubicBezTo>
                      <a:pt x="2022" y="13229"/>
                      <a:pt x="1927" y="13419"/>
                      <a:pt x="1832" y="13514"/>
                    </a:cubicBezTo>
                    <a:close/>
                  </a:path>
                </a:pathLst>
              </a:custGeom>
              <a:solidFill>
                <a:schemeClr val="lt2"/>
              </a:solidFill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08" name="Google Shape;1608;p37"/>
              <p:cNvSpPr/>
              <p:nvPr/>
            </p:nvSpPr>
            <p:spPr>
              <a:xfrm flipH="1">
                <a:off x="690406" y="4265974"/>
                <a:ext cx="45576" cy="160020"/>
              </a:xfrm>
              <a:custGeom>
                <a:avLst/>
                <a:gdLst/>
                <a:ahLst/>
                <a:cxnLst/>
                <a:rect l="l" t="t" r="r" b="b"/>
                <a:pathLst>
                  <a:path w="45576" h="160020" extrusionOk="0">
                    <a:moveTo>
                      <a:pt x="0" y="0"/>
                    </a:moveTo>
                    <a:cubicBezTo>
                      <a:pt x="14383" y="7715"/>
                      <a:pt x="29432" y="16097"/>
                      <a:pt x="37910" y="30099"/>
                    </a:cubicBezTo>
                    <a:cubicBezTo>
                      <a:pt x="45529" y="42767"/>
                      <a:pt x="46672" y="58388"/>
                      <a:pt x="44768" y="73057"/>
                    </a:cubicBezTo>
                    <a:cubicBezTo>
                      <a:pt x="42863" y="87725"/>
                      <a:pt x="38100" y="101822"/>
                      <a:pt x="34671" y="116205"/>
                    </a:cubicBezTo>
                    <a:cubicBezTo>
                      <a:pt x="31337" y="130588"/>
                      <a:pt x="29337" y="145733"/>
                      <a:pt x="32861" y="160020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09" name="Google Shape;1609;p37"/>
              <p:cNvSpPr/>
              <p:nvPr/>
            </p:nvSpPr>
            <p:spPr>
              <a:xfrm flipH="1">
                <a:off x="504621" y="4349794"/>
                <a:ext cx="173259" cy="94011"/>
              </a:xfrm>
              <a:custGeom>
                <a:avLst/>
                <a:gdLst/>
                <a:ahLst/>
                <a:cxnLst/>
                <a:rect l="l" t="t" r="r" b="b"/>
                <a:pathLst>
                  <a:path w="173259" h="94011" extrusionOk="0">
                    <a:moveTo>
                      <a:pt x="173260" y="0"/>
                    </a:moveTo>
                    <a:cubicBezTo>
                      <a:pt x="167164" y="19336"/>
                      <a:pt x="157163" y="38767"/>
                      <a:pt x="139827" y="49244"/>
                    </a:cubicBezTo>
                    <a:cubicBezTo>
                      <a:pt x="121539" y="60293"/>
                      <a:pt x="98774" y="59436"/>
                      <a:pt x="77629" y="62389"/>
                    </a:cubicBezTo>
                    <a:cubicBezTo>
                      <a:pt x="49625" y="66199"/>
                      <a:pt x="22670" y="77153"/>
                      <a:pt x="0" y="94012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10" name="Google Shape;1610;p37"/>
              <p:cNvSpPr/>
              <p:nvPr/>
            </p:nvSpPr>
            <p:spPr>
              <a:xfrm flipH="1">
                <a:off x="726839" y="4373480"/>
                <a:ext cx="178879" cy="75849"/>
              </a:xfrm>
              <a:custGeom>
                <a:avLst/>
                <a:gdLst/>
                <a:ahLst/>
                <a:cxnLst/>
                <a:rect l="l" t="t" r="r" b="b"/>
                <a:pathLst>
                  <a:path w="178879" h="75849" extrusionOk="0">
                    <a:moveTo>
                      <a:pt x="0" y="14796"/>
                    </a:moveTo>
                    <a:cubicBezTo>
                      <a:pt x="12859" y="8890"/>
                      <a:pt x="23813" y="3937"/>
                      <a:pt x="37624" y="1365"/>
                    </a:cubicBezTo>
                    <a:cubicBezTo>
                      <a:pt x="51530" y="-1302"/>
                      <a:pt x="66580" y="-349"/>
                      <a:pt x="78772" y="6795"/>
                    </a:cubicBezTo>
                    <a:cubicBezTo>
                      <a:pt x="95726" y="16796"/>
                      <a:pt x="104013" y="36417"/>
                      <a:pt x="117348" y="50800"/>
                    </a:cubicBezTo>
                    <a:cubicBezTo>
                      <a:pt x="132874" y="67564"/>
                      <a:pt x="156115" y="76899"/>
                      <a:pt x="178880" y="75756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11" name="Google Shape;1611;p37"/>
              <p:cNvSpPr/>
              <p:nvPr/>
            </p:nvSpPr>
            <p:spPr>
              <a:xfrm flipH="1">
                <a:off x="717885" y="4472952"/>
                <a:ext cx="148570" cy="124396"/>
              </a:xfrm>
              <a:custGeom>
                <a:avLst/>
                <a:gdLst/>
                <a:ahLst/>
                <a:cxnLst/>
                <a:rect l="l" t="t" r="r" b="b"/>
                <a:pathLst>
                  <a:path w="148570" h="124396" extrusionOk="0">
                    <a:moveTo>
                      <a:pt x="1314" y="124396"/>
                    </a:moveTo>
                    <a:cubicBezTo>
                      <a:pt x="171" y="113348"/>
                      <a:pt x="-1163" y="103251"/>
                      <a:pt x="1790" y="92488"/>
                    </a:cubicBezTo>
                    <a:cubicBezTo>
                      <a:pt x="4743" y="81725"/>
                      <a:pt x="11125" y="71628"/>
                      <a:pt x="20745" y="66008"/>
                    </a:cubicBezTo>
                    <a:cubicBezTo>
                      <a:pt x="30556" y="60198"/>
                      <a:pt x="42462" y="59722"/>
                      <a:pt x="53702" y="57912"/>
                    </a:cubicBezTo>
                    <a:cubicBezTo>
                      <a:pt x="91325" y="52102"/>
                      <a:pt x="126187" y="30766"/>
                      <a:pt x="148570" y="0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12" name="Google Shape;1612;p37"/>
              <p:cNvSpPr/>
              <p:nvPr/>
            </p:nvSpPr>
            <p:spPr>
              <a:xfrm flipH="1">
                <a:off x="662068" y="4477334"/>
                <a:ext cx="40568" cy="180879"/>
              </a:xfrm>
              <a:custGeom>
                <a:avLst/>
                <a:gdLst/>
                <a:ahLst/>
                <a:cxnLst/>
                <a:rect l="l" t="t" r="r" b="b"/>
                <a:pathLst>
                  <a:path w="40568" h="180879" extrusionOk="0">
                    <a:moveTo>
                      <a:pt x="40568" y="180880"/>
                    </a:moveTo>
                    <a:cubicBezTo>
                      <a:pt x="31805" y="174498"/>
                      <a:pt x="24852" y="169545"/>
                      <a:pt x="17327" y="161734"/>
                    </a:cubicBezTo>
                    <a:cubicBezTo>
                      <a:pt x="9802" y="153924"/>
                      <a:pt x="3611" y="144494"/>
                      <a:pt x="1230" y="133921"/>
                    </a:cubicBezTo>
                    <a:cubicBezTo>
                      <a:pt x="-3247" y="114300"/>
                      <a:pt x="5611" y="94393"/>
                      <a:pt x="9993" y="74676"/>
                    </a:cubicBezTo>
                    <a:cubicBezTo>
                      <a:pt x="15422" y="49911"/>
                      <a:pt x="13422" y="23622"/>
                      <a:pt x="4468" y="0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13" name="Google Shape;1613;p37"/>
              <p:cNvSpPr/>
              <p:nvPr/>
            </p:nvSpPr>
            <p:spPr>
              <a:xfrm flipH="1">
                <a:off x="504525" y="4462094"/>
                <a:ext cx="173355" cy="122013"/>
              </a:xfrm>
              <a:custGeom>
                <a:avLst/>
                <a:gdLst/>
                <a:ahLst/>
                <a:cxnLst/>
                <a:rect l="l" t="t" r="r" b="b"/>
                <a:pathLst>
                  <a:path w="173355" h="122013" extrusionOk="0">
                    <a:moveTo>
                      <a:pt x="173355" y="118586"/>
                    </a:moveTo>
                    <a:cubicBezTo>
                      <a:pt x="158782" y="123444"/>
                      <a:pt x="140970" y="123063"/>
                      <a:pt x="126492" y="117920"/>
                    </a:cubicBezTo>
                    <a:cubicBezTo>
                      <a:pt x="112014" y="112776"/>
                      <a:pt x="99346" y="102679"/>
                      <a:pt x="91154" y="89725"/>
                    </a:cubicBezTo>
                    <a:cubicBezTo>
                      <a:pt x="84296" y="78962"/>
                      <a:pt x="80486" y="66389"/>
                      <a:pt x="74009" y="55436"/>
                    </a:cubicBezTo>
                    <a:cubicBezTo>
                      <a:pt x="66008" y="42005"/>
                      <a:pt x="54197" y="31052"/>
                      <a:pt x="41243" y="22288"/>
                    </a:cubicBezTo>
                    <a:cubicBezTo>
                      <a:pt x="28289" y="13525"/>
                      <a:pt x="14097" y="6763"/>
                      <a:pt x="0" y="0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614" name="Google Shape;1614;p37"/>
            <p:cNvSpPr/>
            <p:nvPr/>
          </p:nvSpPr>
          <p:spPr>
            <a:xfrm flipH="1">
              <a:off x="1338678" y="4529433"/>
              <a:ext cx="153863" cy="198363"/>
            </a:xfrm>
            <a:custGeom>
              <a:avLst/>
              <a:gdLst/>
              <a:ahLst/>
              <a:cxnLst/>
              <a:rect l="l" t="t" r="r" b="b"/>
              <a:pathLst>
                <a:path w="153863" h="198363" extrusionOk="0">
                  <a:moveTo>
                    <a:pt x="47899" y="165166"/>
                  </a:moveTo>
                  <a:cubicBezTo>
                    <a:pt x="29421" y="149545"/>
                    <a:pt x="15038" y="127638"/>
                    <a:pt x="7132" y="102968"/>
                  </a:cubicBezTo>
                  <a:cubicBezTo>
                    <a:pt x="-773" y="78298"/>
                    <a:pt x="-2107" y="51057"/>
                    <a:pt x="3132" y="25434"/>
                  </a:cubicBezTo>
                  <a:cubicBezTo>
                    <a:pt x="4275" y="19815"/>
                    <a:pt x="5894" y="14100"/>
                    <a:pt x="8752" y="9337"/>
                  </a:cubicBezTo>
                  <a:cubicBezTo>
                    <a:pt x="11609" y="4575"/>
                    <a:pt x="16086" y="765"/>
                    <a:pt x="21134" y="98"/>
                  </a:cubicBezTo>
                  <a:cubicBezTo>
                    <a:pt x="30088" y="-1045"/>
                    <a:pt x="37898" y="8004"/>
                    <a:pt x="40565" y="17719"/>
                  </a:cubicBezTo>
                  <a:cubicBezTo>
                    <a:pt x="43327" y="27435"/>
                    <a:pt x="42470" y="38007"/>
                    <a:pt x="43137" y="48199"/>
                  </a:cubicBezTo>
                  <a:cubicBezTo>
                    <a:pt x="43804" y="58391"/>
                    <a:pt x="46375" y="69440"/>
                    <a:pt x="53710" y="75345"/>
                  </a:cubicBezTo>
                  <a:cubicBezTo>
                    <a:pt x="51709" y="60582"/>
                    <a:pt x="49614" y="45151"/>
                    <a:pt x="53710" y="30864"/>
                  </a:cubicBezTo>
                  <a:cubicBezTo>
                    <a:pt x="57710" y="16576"/>
                    <a:pt x="69616" y="4003"/>
                    <a:pt x="82666" y="6003"/>
                  </a:cubicBezTo>
                  <a:cubicBezTo>
                    <a:pt x="94477" y="7718"/>
                    <a:pt x="103049" y="20767"/>
                    <a:pt x="105145" y="34102"/>
                  </a:cubicBezTo>
                  <a:cubicBezTo>
                    <a:pt x="107240" y="47437"/>
                    <a:pt x="104383" y="61058"/>
                    <a:pt x="101620" y="74202"/>
                  </a:cubicBezTo>
                  <a:cubicBezTo>
                    <a:pt x="109907" y="69631"/>
                    <a:pt x="113336" y="58296"/>
                    <a:pt x="114193" y="47914"/>
                  </a:cubicBezTo>
                  <a:cubicBezTo>
                    <a:pt x="115146" y="37531"/>
                    <a:pt x="114289" y="26673"/>
                    <a:pt x="117527" y="16862"/>
                  </a:cubicBezTo>
                  <a:cubicBezTo>
                    <a:pt x="120766" y="7051"/>
                    <a:pt x="129910" y="-1426"/>
                    <a:pt x="138673" y="1813"/>
                  </a:cubicBezTo>
                  <a:cubicBezTo>
                    <a:pt x="143245" y="3527"/>
                    <a:pt x="146674" y="8099"/>
                    <a:pt x="148579" y="13147"/>
                  </a:cubicBezTo>
                  <a:cubicBezTo>
                    <a:pt x="150483" y="18195"/>
                    <a:pt x="151055" y="23720"/>
                    <a:pt x="151531" y="29244"/>
                  </a:cubicBezTo>
                  <a:cubicBezTo>
                    <a:pt x="154389" y="58296"/>
                    <a:pt x="156580" y="89061"/>
                    <a:pt x="145721" y="115446"/>
                  </a:cubicBezTo>
                  <a:cubicBezTo>
                    <a:pt x="138482" y="133067"/>
                    <a:pt x="126004" y="147069"/>
                    <a:pt x="114479" y="161356"/>
                  </a:cubicBezTo>
                  <a:cubicBezTo>
                    <a:pt x="108669" y="168595"/>
                    <a:pt x="102954" y="176025"/>
                    <a:pt x="98191" y="184121"/>
                  </a:cubicBezTo>
                  <a:cubicBezTo>
                    <a:pt x="94667" y="190122"/>
                    <a:pt x="92572" y="202028"/>
                    <a:pt x="85047" y="197266"/>
                  </a:cubicBezTo>
                  <a:cubicBezTo>
                    <a:pt x="78760" y="193360"/>
                    <a:pt x="73522" y="185074"/>
                    <a:pt x="67425" y="180216"/>
                  </a:cubicBezTo>
                  <a:cubicBezTo>
                    <a:pt x="61044" y="175072"/>
                    <a:pt x="54281" y="170405"/>
                    <a:pt x="47995" y="165071"/>
                  </a:cubicBezTo>
                  <a:close/>
                </a:path>
              </a:pathLst>
            </a:custGeom>
            <a:solidFill>
              <a:schemeClr val="accent1"/>
            </a:solidFill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5" name="Google Shape;1615;p37"/>
            <p:cNvSpPr/>
            <p:nvPr/>
          </p:nvSpPr>
          <p:spPr>
            <a:xfrm flipH="1">
              <a:off x="1423744" y="4555958"/>
              <a:ext cx="152967" cy="167332"/>
            </a:xfrm>
            <a:custGeom>
              <a:avLst/>
              <a:gdLst/>
              <a:ahLst/>
              <a:cxnLst/>
              <a:rect l="l" t="t" r="r" b="b"/>
              <a:pathLst>
                <a:path w="152967" h="167332" extrusionOk="0">
                  <a:moveTo>
                    <a:pt x="101208" y="112448"/>
                  </a:moveTo>
                  <a:cubicBezTo>
                    <a:pt x="86254" y="90635"/>
                    <a:pt x="77967" y="64251"/>
                    <a:pt x="77777" y="37772"/>
                  </a:cubicBezTo>
                  <a:cubicBezTo>
                    <a:pt x="77777" y="31676"/>
                    <a:pt x="78062" y="25580"/>
                    <a:pt x="77110" y="19484"/>
                  </a:cubicBezTo>
                  <a:cubicBezTo>
                    <a:pt x="76158" y="13483"/>
                    <a:pt x="73681" y="7482"/>
                    <a:pt x="68918" y="3577"/>
                  </a:cubicBezTo>
                  <a:cubicBezTo>
                    <a:pt x="64251" y="-328"/>
                    <a:pt x="56917" y="-1376"/>
                    <a:pt x="51964" y="2148"/>
                  </a:cubicBezTo>
                  <a:cubicBezTo>
                    <a:pt x="47964" y="5006"/>
                    <a:pt x="45773" y="10340"/>
                    <a:pt x="41201" y="11959"/>
                  </a:cubicBezTo>
                  <a:cubicBezTo>
                    <a:pt x="35295" y="14054"/>
                    <a:pt x="29294" y="8911"/>
                    <a:pt x="23008" y="8244"/>
                  </a:cubicBezTo>
                  <a:cubicBezTo>
                    <a:pt x="14150" y="7292"/>
                    <a:pt x="6720" y="15388"/>
                    <a:pt x="3482" y="23770"/>
                  </a:cubicBezTo>
                  <a:cubicBezTo>
                    <a:pt x="-2043" y="37772"/>
                    <a:pt x="-614" y="53869"/>
                    <a:pt x="5101" y="67870"/>
                  </a:cubicBezTo>
                  <a:cubicBezTo>
                    <a:pt x="10816" y="81872"/>
                    <a:pt x="20341" y="93874"/>
                    <a:pt x="30914" y="104637"/>
                  </a:cubicBezTo>
                  <a:cubicBezTo>
                    <a:pt x="51964" y="126068"/>
                    <a:pt x="77396" y="143118"/>
                    <a:pt x="105209" y="154548"/>
                  </a:cubicBezTo>
                  <a:cubicBezTo>
                    <a:pt x="112162" y="157406"/>
                    <a:pt x="119306" y="159977"/>
                    <a:pt x="126545" y="162073"/>
                  </a:cubicBezTo>
                  <a:cubicBezTo>
                    <a:pt x="133022" y="163978"/>
                    <a:pt x="142642" y="168074"/>
                    <a:pt x="149500" y="167216"/>
                  </a:cubicBezTo>
                  <a:cubicBezTo>
                    <a:pt x="154453" y="166550"/>
                    <a:pt x="153215" y="160930"/>
                    <a:pt x="151215" y="157787"/>
                  </a:cubicBezTo>
                  <a:cubicBezTo>
                    <a:pt x="147976" y="152834"/>
                    <a:pt x="140261" y="150262"/>
                    <a:pt x="135498" y="146928"/>
                  </a:cubicBezTo>
                  <a:cubicBezTo>
                    <a:pt x="122163" y="137689"/>
                    <a:pt x="110448" y="125973"/>
                    <a:pt x="101208" y="112543"/>
                  </a:cubicBezTo>
                  <a:close/>
                </a:path>
              </a:pathLst>
            </a:custGeom>
            <a:solidFill>
              <a:schemeClr val="accent1"/>
            </a:solidFill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6" name="Google Shape;1616;p37"/>
            <p:cNvSpPr/>
            <p:nvPr/>
          </p:nvSpPr>
          <p:spPr>
            <a:xfrm flipH="1">
              <a:off x="1254880" y="4552260"/>
              <a:ext cx="146400" cy="171805"/>
            </a:xfrm>
            <a:custGeom>
              <a:avLst/>
              <a:gdLst/>
              <a:ahLst/>
              <a:cxnLst/>
              <a:rect l="l" t="t" r="r" b="b"/>
              <a:pathLst>
                <a:path w="146400" h="171805" extrusionOk="0">
                  <a:moveTo>
                    <a:pt x="49031" y="114621"/>
                  </a:moveTo>
                  <a:cubicBezTo>
                    <a:pt x="62842" y="91952"/>
                    <a:pt x="69605" y="65186"/>
                    <a:pt x="68367" y="38707"/>
                  </a:cubicBezTo>
                  <a:cubicBezTo>
                    <a:pt x="68081" y="32611"/>
                    <a:pt x="67414" y="26515"/>
                    <a:pt x="67986" y="20419"/>
                  </a:cubicBezTo>
                  <a:cubicBezTo>
                    <a:pt x="68653" y="14323"/>
                    <a:pt x="70748" y="8227"/>
                    <a:pt x="75225" y="4131"/>
                  </a:cubicBezTo>
                  <a:cubicBezTo>
                    <a:pt x="79702" y="35"/>
                    <a:pt x="86940" y="-1489"/>
                    <a:pt x="92084" y="1750"/>
                  </a:cubicBezTo>
                  <a:cubicBezTo>
                    <a:pt x="96275" y="4321"/>
                    <a:pt x="98656" y="9560"/>
                    <a:pt x="103419" y="10989"/>
                  </a:cubicBezTo>
                  <a:cubicBezTo>
                    <a:pt x="109515" y="12799"/>
                    <a:pt x="115135" y="7274"/>
                    <a:pt x="121421" y="6227"/>
                  </a:cubicBezTo>
                  <a:cubicBezTo>
                    <a:pt x="130279" y="4798"/>
                    <a:pt x="138090" y="12513"/>
                    <a:pt x="141804" y="20609"/>
                  </a:cubicBezTo>
                  <a:cubicBezTo>
                    <a:pt x="148091" y="34325"/>
                    <a:pt x="147520" y="50518"/>
                    <a:pt x="142566" y="64710"/>
                  </a:cubicBezTo>
                  <a:cubicBezTo>
                    <a:pt x="137613" y="78902"/>
                    <a:pt x="128755" y="91475"/>
                    <a:pt x="118754" y="102810"/>
                  </a:cubicBezTo>
                  <a:cubicBezTo>
                    <a:pt x="98942" y="125384"/>
                    <a:pt x="74368" y="143768"/>
                    <a:pt x="47316" y="156721"/>
                  </a:cubicBezTo>
                  <a:cubicBezTo>
                    <a:pt x="40458" y="159960"/>
                    <a:pt x="33505" y="162913"/>
                    <a:pt x="26362" y="165389"/>
                  </a:cubicBezTo>
                  <a:cubicBezTo>
                    <a:pt x="19980" y="167675"/>
                    <a:pt x="10550" y="172247"/>
                    <a:pt x="3692" y="171771"/>
                  </a:cubicBezTo>
                  <a:cubicBezTo>
                    <a:pt x="-1261" y="171390"/>
                    <a:pt x="-404" y="165675"/>
                    <a:pt x="1501" y="162436"/>
                  </a:cubicBezTo>
                  <a:cubicBezTo>
                    <a:pt x="4454" y="157293"/>
                    <a:pt x="11979" y="154340"/>
                    <a:pt x="16646" y="150721"/>
                  </a:cubicBezTo>
                  <a:cubicBezTo>
                    <a:pt x="29505" y="140719"/>
                    <a:pt x="40554" y="128432"/>
                    <a:pt x="49031" y="114526"/>
                  </a:cubicBezTo>
                  <a:close/>
                </a:path>
              </a:pathLst>
            </a:custGeom>
            <a:solidFill>
              <a:schemeClr val="accent1"/>
            </a:solidFill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7" name="Google Shape;1617;p37"/>
            <p:cNvSpPr/>
            <p:nvPr/>
          </p:nvSpPr>
          <p:spPr>
            <a:xfrm flipH="1">
              <a:off x="1343201" y="4660119"/>
              <a:ext cx="136874" cy="86013"/>
            </a:xfrm>
            <a:custGeom>
              <a:avLst/>
              <a:gdLst/>
              <a:ahLst/>
              <a:cxnLst/>
              <a:rect l="l" t="t" r="r" b="b"/>
              <a:pathLst>
                <a:path w="136874" h="86013" extrusionOk="0">
                  <a:moveTo>
                    <a:pt x="38862" y="66961"/>
                  </a:moveTo>
                  <a:cubicBezTo>
                    <a:pt x="23908" y="63055"/>
                    <a:pt x="7811" y="57436"/>
                    <a:pt x="0" y="44196"/>
                  </a:cubicBezTo>
                  <a:cubicBezTo>
                    <a:pt x="17336" y="35433"/>
                    <a:pt x="39243" y="36481"/>
                    <a:pt x="55721" y="46767"/>
                  </a:cubicBezTo>
                  <a:cubicBezTo>
                    <a:pt x="52102" y="29623"/>
                    <a:pt x="59055" y="10763"/>
                    <a:pt x="72962" y="0"/>
                  </a:cubicBezTo>
                  <a:cubicBezTo>
                    <a:pt x="87059" y="11525"/>
                    <a:pt x="94583" y="30575"/>
                    <a:pt x="91916" y="48673"/>
                  </a:cubicBezTo>
                  <a:cubicBezTo>
                    <a:pt x="98488" y="31337"/>
                    <a:pt x="118777" y="20479"/>
                    <a:pt x="136874" y="24670"/>
                  </a:cubicBezTo>
                  <a:cubicBezTo>
                    <a:pt x="134017" y="38957"/>
                    <a:pt x="121158" y="48863"/>
                    <a:pt x="109061" y="57055"/>
                  </a:cubicBezTo>
                  <a:cubicBezTo>
                    <a:pt x="103346" y="60960"/>
                    <a:pt x="97155" y="64484"/>
                    <a:pt x="92393" y="69532"/>
                  </a:cubicBezTo>
                  <a:cubicBezTo>
                    <a:pt x="87154" y="75057"/>
                    <a:pt x="84392" y="86201"/>
                    <a:pt x="80677" y="86011"/>
                  </a:cubicBezTo>
                  <a:cubicBezTo>
                    <a:pt x="78105" y="85915"/>
                    <a:pt x="72390" y="79438"/>
                    <a:pt x="70199" y="78105"/>
                  </a:cubicBezTo>
                  <a:cubicBezTo>
                    <a:pt x="67151" y="76200"/>
                    <a:pt x="63818" y="74771"/>
                    <a:pt x="60484" y="73438"/>
                  </a:cubicBezTo>
                  <a:cubicBezTo>
                    <a:pt x="53435" y="70675"/>
                    <a:pt x="46101" y="68961"/>
                    <a:pt x="38862" y="67056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8" name="Google Shape;1618;p37"/>
            <p:cNvSpPr/>
            <p:nvPr/>
          </p:nvSpPr>
          <p:spPr>
            <a:xfrm flipH="1">
              <a:off x="1463978" y="4598111"/>
              <a:ext cx="76958" cy="101060"/>
            </a:xfrm>
            <a:custGeom>
              <a:avLst/>
              <a:gdLst/>
              <a:ahLst/>
              <a:cxnLst/>
              <a:rect l="l" t="t" r="r" b="b"/>
              <a:pathLst>
                <a:path w="76958" h="101060" extrusionOk="0">
                  <a:moveTo>
                    <a:pt x="76958" y="101060"/>
                  </a:moveTo>
                  <a:cubicBezTo>
                    <a:pt x="61623" y="93821"/>
                    <a:pt x="49240" y="84963"/>
                    <a:pt x="36477" y="73819"/>
                  </a:cubicBezTo>
                  <a:cubicBezTo>
                    <a:pt x="25714" y="64484"/>
                    <a:pt x="15998" y="53721"/>
                    <a:pt x="9235" y="41148"/>
                  </a:cubicBezTo>
                  <a:cubicBezTo>
                    <a:pt x="2473" y="28575"/>
                    <a:pt x="-1242" y="14097"/>
                    <a:pt x="377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9" name="Google Shape;1619;p37"/>
            <p:cNvSpPr/>
            <p:nvPr/>
          </p:nvSpPr>
          <p:spPr>
            <a:xfrm flipH="1">
              <a:off x="1296026" y="4583919"/>
              <a:ext cx="47461" cy="101060"/>
            </a:xfrm>
            <a:custGeom>
              <a:avLst/>
              <a:gdLst/>
              <a:ahLst/>
              <a:cxnLst/>
              <a:rect l="l" t="t" r="r" b="b"/>
              <a:pathLst>
                <a:path w="47461" h="101060" extrusionOk="0">
                  <a:moveTo>
                    <a:pt x="0" y="101060"/>
                  </a:moveTo>
                  <a:cubicBezTo>
                    <a:pt x="14288" y="85725"/>
                    <a:pt x="26575" y="68389"/>
                    <a:pt x="36195" y="49816"/>
                  </a:cubicBezTo>
                  <a:cubicBezTo>
                    <a:pt x="40196" y="42100"/>
                    <a:pt x="43815" y="34195"/>
                    <a:pt x="45815" y="25717"/>
                  </a:cubicBezTo>
                  <a:cubicBezTo>
                    <a:pt x="47816" y="17335"/>
                    <a:pt x="48196" y="8382"/>
                    <a:pt x="45815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20" name="Google Shape;1620;p37"/>
            <p:cNvSpPr/>
            <p:nvPr/>
          </p:nvSpPr>
          <p:spPr>
            <a:xfrm flipH="1">
              <a:off x="1421592" y="4560106"/>
              <a:ext cx="50775" cy="117157"/>
            </a:xfrm>
            <a:custGeom>
              <a:avLst/>
              <a:gdLst/>
              <a:ahLst/>
              <a:cxnLst/>
              <a:rect l="l" t="t" r="r" b="b"/>
              <a:pathLst>
                <a:path w="50775" h="117157" extrusionOk="0">
                  <a:moveTo>
                    <a:pt x="1150" y="0"/>
                  </a:moveTo>
                  <a:cubicBezTo>
                    <a:pt x="-1897" y="22098"/>
                    <a:pt x="1150" y="44958"/>
                    <a:pt x="9818" y="65437"/>
                  </a:cubicBezTo>
                  <a:cubicBezTo>
                    <a:pt x="18486" y="85915"/>
                    <a:pt x="32774" y="104013"/>
                    <a:pt x="50776" y="117157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21" name="Google Shape;1621;p37"/>
            <p:cNvSpPr/>
            <p:nvPr/>
          </p:nvSpPr>
          <p:spPr>
            <a:xfrm flipH="1">
              <a:off x="1355631" y="4553343"/>
              <a:ext cx="38719" cy="122015"/>
            </a:xfrm>
            <a:custGeom>
              <a:avLst/>
              <a:gdLst/>
              <a:ahLst/>
              <a:cxnLst/>
              <a:rect l="l" t="t" r="r" b="b"/>
              <a:pathLst>
                <a:path w="38719" h="122015" extrusionOk="0">
                  <a:moveTo>
                    <a:pt x="36767" y="0"/>
                  </a:moveTo>
                  <a:cubicBezTo>
                    <a:pt x="40481" y="21527"/>
                    <a:pt x="38862" y="43910"/>
                    <a:pt x="32195" y="64675"/>
                  </a:cubicBezTo>
                  <a:cubicBezTo>
                    <a:pt x="25527" y="85439"/>
                    <a:pt x="15526" y="106680"/>
                    <a:pt x="0" y="122015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22" name="Google Shape;1622;p37"/>
            <p:cNvSpPr/>
            <p:nvPr/>
          </p:nvSpPr>
          <p:spPr>
            <a:xfrm flipH="1">
              <a:off x="1410448" y="4562964"/>
              <a:ext cx="7881" cy="99250"/>
            </a:xfrm>
            <a:custGeom>
              <a:avLst/>
              <a:gdLst/>
              <a:ahLst/>
              <a:cxnLst/>
              <a:rect l="l" t="t" r="r" b="b"/>
              <a:pathLst>
                <a:path w="7881" h="99250" extrusionOk="0">
                  <a:moveTo>
                    <a:pt x="7881" y="99251"/>
                  </a:moveTo>
                  <a:cubicBezTo>
                    <a:pt x="-977" y="67056"/>
                    <a:pt x="-2406" y="32766"/>
                    <a:pt x="3786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623" name="Google Shape;1623;p37"/>
            <p:cNvGrpSpPr/>
            <p:nvPr/>
          </p:nvGrpSpPr>
          <p:grpSpPr>
            <a:xfrm>
              <a:off x="2024198" y="4703076"/>
              <a:ext cx="232927" cy="183971"/>
              <a:chOff x="2024198" y="4703076"/>
              <a:chExt cx="232927" cy="183971"/>
            </a:xfrm>
          </p:grpSpPr>
          <p:sp>
            <p:nvSpPr>
              <p:cNvPr id="1624" name="Google Shape;1624;p37"/>
              <p:cNvSpPr/>
              <p:nvPr/>
            </p:nvSpPr>
            <p:spPr>
              <a:xfrm flipH="1">
                <a:off x="2090819" y="4793931"/>
                <a:ext cx="166306" cy="73822"/>
              </a:xfrm>
              <a:custGeom>
                <a:avLst/>
                <a:gdLst/>
                <a:ahLst/>
                <a:cxnLst/>
                <a:rect l="l" t="t" r="r" b="b"/>
                <a:pathLst>
                  <a:path w="166306" h="73822" extrusionOk="0">
                    <a:moveTo>
                      <a:pt x="64294" y="2681"/>
                    </a:moveTo>
                    <a:cubicBezTo>
                      <a:pt x="51625" y="-1034"/>
                      <a:pt x="37529" y="-1320"/>
                      <a:pt x="27623" y="4586"/>
                    </a:cubicBezTo>
                    <a:cubicBezTo>
                      <a:pt x="23050" y="7348"/>
                      <a:pt x="19621" y="11158"/>
                      <a:pt x="15526" y="14301"/>
                    </a:cubicBezTo>
                    <a:cubicBezTo>
                      <a:pt x="11335" y="17445"/>
                      <a:pt x="6001" y="19921"/>
                      <a:pt x="0" y="19064"/>
                    </a:cubicBezTo>
                    <a:cubicBezTo>
                      <a:pt x="6096" y="22588"/>
                      <a:pt x="8858" y="29160"/>
                      <a:pt x="9906" y="35161"/>
                    </a:cubicBezTo>
                    <a:cubicBezTo>
                      <a:pt x="10954" y="41162"/>
                      <a:pt x="10954" y="47258"/>
                      <a:pt x="13716" y="53068"/>
                    </a:cubicBezTo>
                    <a:cubicBezTo>
                      <a:pt x="18193" y="62403"/>
                      <a:pt x="29337" y="68975"/>
                      <a:pt x="40386" y="71737"/>
                    </a:cubicBezTo>
                    <a:cubicBezTo>
                      <a:pt x="51530" y="74404"/>
                      <a:pt x="62865" y="73928"/>
                      <a:pt x="73819" y="73452"/>
                    </a:cubicBezTo>
                    <a:cubicBezTo>
                      <a:pt x="104108" y="72023"/>
                      <a:pt x="135922" y="71356"/>
                      <a:pt x="166307" y="69832"/>
                    </a:cubicBezTo>
                    <a:cubicBezTo>
                      <a:pt x="145161" y="52401"/>
                      <a:pt x="120587" y="32018"/>
                      <a:pt x="99632" y="19731"/>
                    </a:cubicBezTo>
                    <a:cubicBezTo>
                      <a:pt x="88297" y="13159"/>
                      <a:pt x="76771" y="6396"/>
                      <a:pt x="64199" y="277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25" name="Google Shape;1625;p37"/>
              <p:cNvSpPr/>
              <p:nvPr/>
            </p:nvSpPr>
            <p:spPr>
              <a:xfrm flipH="1">
                <a:off x="2024198" y="4703076"/>
                <a:ext cx="80431" cy="165734"/>
              </a:xfrm>
              <a:custGeom>
                <a:avLst/>
                <a:gdLst/>
                <a:ahLst/>
                <a:cxnLst/>
                <a:rect l="l" t="t" r="r" b="b"/>
                <a:pathLst>
                  <a:path w="80431" h="165734" extrusionOk="0">
                    <a:moveTo>
                      <a:pt x="6668" y="43625"/>
                    </a:moveTo>
                    <a:cubicBezTo>
                      <a:pt x="10763" y="31147"/>
                      <a:pt x="18574" y="19336"/>
                      <a:pt x="29051" y="14573"/>
                    </a:cubicBezTo>
                    <a:cubicBezTo>
                      <a:pt x="33909" y="12383"/>
                      <a:pt x="38957" y="11716"/>
                      <a:pt x="43910" y="10096"/>
                    </a:cubicBezTo>
                    <a:cubicBezTo>
                      <a:pt x="48863" y="8477"/>
                      <a:pt x="53911" y="5429"/>
                      <a:pt x="56674" y="0"/>
                    </a:cubicBezTo>
                    <a:cubicBezTo>
                      <a:pt x="56102" y="7049"/>
                      <a:pt x="60007" y="13049"/>
                      <a:pt x="64294" y="17336"/>
                    </a:cubicBezTo>
                    <a:cubicBezTo>
                      <a:pt x="68580" y="21622"/>
                      <a:pt x="73723" y="25051"/>
                      <a:pt x="76867" y="30575"/>
                    </a:cubicBezTo>
                    <a:cubicBezTo>
                      <a:pt x="82010" y="39529"/>
                      <a:pt x="81153" y="52483"/>
                      <a:pt x="77057" y="63151"/>
                    </a:cubicBezTo>
                    <a:cubicBezTo>
                      <a:pt x="72961" y="73819"/>
                      <a:pt x="66103" y="82868"/>
                      <a:pt x="59436" y="91630"/>
                    </a:cubicBezTo>
                    <a:cubicBezTo>
                      <a:pt x="41053" y="115729"/>
                      <a:pt x="22384" y="141542"/>
                      <a:pt x="4001" y="165735"/>
                    </a:cubicBezTo>
                    <a:cubicBezTo>
                      <a:pt x="1619" y="138398"/>
                      <a:pt x="-1238" y="106680"/>
                      <a:pt x="572" y="82391"/>
                    </a:cubicBezTo>
                    <a:cubicBezTo>
                      <a:pt x="1524" y="69342"/>
                      <a:pt x="2572" y="56007"/>
                      <a:pt x="6668" y="4352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26" name="Google Shape;1626;p37"/>
              <p:cNvSpPr/>
              <p:nvPr/>
            </p:nvSpPr>
            <p:spPr>
              <a:xfrm flipH="1">
                <a:off x="2087294" y="4720507"/>
                <a:ext cx="104708" cy="147827"/>
              </a:xfrm>
              <a:custGeom>
                <a:avLst/>
                <a:gdLst/>
                <a:ahLst/>
                <a:cxnLst/>
                <a:rect l="l" t="t" r="r" b="b"/>
                <a:pathLst>
                  <a:path w="104708" h="147827" extrusionOk="0">
                    <a:moveTo>
                      <a:pt x="72133" y="30004"/>
                    </a:moveTo>
                    <a:cubicBezTo>
                      <a:pt x="65084" y="18955"/>
                      <a:pt x="54607" y="9430"/>
                      <a:pt x="43272" y="7334"/>
                    </a:cubicBezTo>
                    <a:cubicBezTo>
                      <a:pt x="38033" y="6382"/>
                      <a:pt x="32985" y="7048"/>
                      <a:pt x="27746" y="6667"/>
                    </a:cubicBezTo>
                    <a:cubicBezTo>
                      <a:pt x="22603" y="6287"/>
                      <a:pt x="16888" y="4572"/>
                      <a:pt x="12982" y="0"/>
                    </a:cubicBezTo>
                    <a:cubicBezTo>
                      <a:pt x="15269" y="6667"/>
                      <a:pt x="12982" y="13430"/>
                      <a:pt x="9839" y="18669"/>
                    </a:cubicBezTo>
                    <a:cubicBezTo>
                      <a:pt x="6696" y="23908"/>
                      <a:pt x="2600" y="28480"/>
                      <a:pt x="886" y="34671"/>
                    </a:cubicBezTo>
                    <a:cubicBezTo>
                      <a:pt x="-1877" y="44672"/>
                      <a:pt x="2124" y="56959"/>
                      <a:pt x="8696" y="66294"/>
                    </a:cubicBezTo>
                    <a:cubicBezTo>
                      <a:pt x="15269" y="75629"/>
                      <a:pt x="24127" y="82677"/>
                      <a:pt x="32794" y="89630"/>
                    </a:cubicBezTo>
                    <a:cubicBezTo>
                      <a:pt x="56607" y="108490"/>
                      <a:pt x="80991" y="128968"/>
                      <a:pt x="104708" y="147828"/>
                    </a:cubicBezTo>
                    <a:cubicBezTo>
                      <a:pt x="100327" y="120777"/>
                      <a:pt x="95183" y="89345"/>
                      <a:pt x="87468" y="66294"/>
                    </a:cubicBezTo>
                    <a:cubicBezTo>
                      <a:pt x="83277" y="53912"/>
                      <a:pt x="79086" y="41243"/>
                      <a:pt x="71942" y="3019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27" name="Google Shape;1627;p37"/>
              <p:cNvSpPr/>
              <p:nvPr/>
            </p:nvSpPr>
            <p:spPr>
              <a:xfrm flipH="1">
                <a:off x="2074055" y="4837093"/>
                <a:ext cx="50958" cy="49954"/>
              </a:xfrm>
              <a:custGeom>
                <a:avLst/>
                <a:gdLst/>
                <a:ahLst/>
                <a:cxnLst/>
                <a:rect l="l" t="t" r="r" b="b"/>
                <a:pathLst>
                  <a:path w="50958" h="49954" extrusionOk="0">
                    <a:moveTo>
                      <a:pt x="28956" y="48768"/>
                    </a:moveTo>
                    <a:cubicBezTo>
                      <a:pt x="25527" y="47149"/>
                      <a:pt x="22669" y="44482"/>
                      <a:pt x="19907" y="41910"/>
                    </a:cubicBezTo>
                    <a:cubicBezTo>
                      <a:pt x="17145" y="39243"/>
                      <a:pt x="14383" y="36576"/>
                      <a:pt x="10954" y="34957"/>
                    </a:cubicBezTo>
                    <a:cubicBezTo>
                      <a:pt x="7525" y="33242"/>
                      <a:pt x="3334" y="32766"/>
                      <a:pt x="0" y="34576"/>
                    </a:cubicBezTo>
                    <a:cubicBezTo>
                      <a:pt x="762" y="29528"/>
                      <a:pt x="3905" y="24765"/>
                      <a:pt x="8287" y="22098"/>
                    </a:cubicBezTo>
                    <a:cubicBezTo>
                      <a:pt x="12668" y="19431"/>
                      <a:pt x="18288" y="18860"/>
                      <a:pt x="23146" y="20479"/>
                    </a:cubicBezTo>
                    <a:cubicBezTo>
                      <a:pt x="21146" y="14288"/>
                      <a:pt x="21717" y="7334"/>
                      <a:pt x="24574" y="1524"/>
                    </a:cubicBezTo>
                    <a:cubicBezTo>
                      <a:pt x="27337" y="5620"/>
                      <a:pt x="30194" y="9620"/>
                      <a:pt x="32956" y="13716"/>
                    </a:cubicBezTo>
                    <a:cubicBezTo>
                      <a:pt x="35623" y="6191"/>
                      <a:pt x="42958" y="571"/>
                      <a:pt x="50959" y="0"/>
                    </a:cubicBezTo>
                    <a:cubicBezTo>
                      <a:pt x="47434" y="4667"/>
                      <a:pt x="47149" y="10954"/>
                      <a:pt x="47720" y="16764"/>
                    </a:cubicBezTo>
                    <a:cubicBezTo>
                      <a:pt x="48292" y="22574"/>
                      <a:pt x="49721" y="28385"/>
                      <a:pt x="49244" y="34195"/>
                    </a:cubicBezTo>
                    <a:cubicBezTo>
                      <a:pt x="48387" y="44101"/>
                      <a:pt x="39148" y="53435"/>
                      <a:pt x="28861" y="48673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28" name="Google Shape;1628;p37"/>
              <p:cNvSpPr/>
              <p:nvPr/>
            </p:nvSpPr>
            <p:spPr>
              <a:xfrm flipH="1">
                <a:off x="2129871" y="4720602"/>
                <a:ext cx="49149" cy="88201"/>
              </a:xfrm>
              <a:custGeom>
                <a:avLst/>
                <a:gdLst/>
                <a:ahLst/>
                <a:cxnLst/>
                <a:rect l="l" t="t" r="r" b="b"/>
                <a:pathLst>
                  <a:path w="49149" h="88201" extrusionOk="0">
                    <a:moveTo>
                      <a:pt x="0" y="0"/>
                    </a:moveTo>
                    <a:cubicBezTo>
                      <a:pt x="16574" y="29242"/>
                      <a:pt x="32576" y="58960"/>
                      <a:pt x="49149" y="88202"/>
                    </a:cubicBezTo>
                  </a:path>
                </a:pathLst>
              </a:custGeom>
              <a:solidFill>
                <a:schemeClr val="accent1"/>
              </a:solidFill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29" name="Google Shape;1629;p37"/>
              <p:cNvSpPr/>
              <p:nvPr/>
            </p:nvSpPr>
            <p:spPr>
              <a:xfrm flipH="1">
                <a:off x="2048242" y="4704505"/>
                <a:ext cx="29622" cy="87249"/>
              </a:xfrm>
              <a:custGeom>
                <a:avLst/>
                <a:gdLst/>
                <a:ahLst/>
                <a:cxnLst/>
                <a:rect l="l" t="t" r="r" b="b"/>
                <a:pathLst>
                  <a:path w="29622" h="87249" extrusionOk="0">
                    <a:moveTo>
                      <a:pt x="29623" y="0"/>
                    </a:moveTo>
                    <a:cubicBezTo>
                      <a:pt x="18859" y="28766"/>
                      <a:pt x="8954" y="57912"/>
                      <a:pt x="0" y="87249"/>
                    </a:cubicBezTo>
                  </a:path>
                </a:pathLst>
              </a:custGeom>
              <a:solidFill>
                <a:schemeClr val="accent1"/>
              </a:solidFill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30" name="Google Shape;1630;p37"/>
              <p:cNvSpPr/>
              <p:nvPr/>
            </p:nvSpPr>
            <p:spPr>
              <a:xfrm flipH="1">
                <a:off x="2162256" y="4814043"/>
                <a:ext cx="93916" cy="27527"/>
              </a:xfrm>
              <a:custGeom>
                <a:avLst/>
                <a:gdLst/>
                <a:ahLst/>
                <a:cxnLst/>
                <a:rect l="l" t="t" r="r" b="b"/>
                <a:pathLst>
                  <a:path w="93916" h="27527" extrusionOk="0">
                    <a:moveTo>
                      <a:pt x="0" y="0"/>
                    </a:moveTo>
                    <a:cubicBezTo>
                      <a:pt x="31337" y="9144"/>
                      <a:pt x="62579" y="18383"/>
                      <a:pt x="93917" y="27527"/>
                    </a:cubicBezTo>
                  </a:path>
                </a:pathLst>
              </a:custGeom>
              <a:solidFill>
                <a:schemeClr val="accent1"/>
              </a:solidFill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29AB6FC8-4F15-8E77-FE88-B2BDF5D572EF}"/>
              </a:ext>
            </a:extLst>
          </p:cNvPr>
          <p:cNvSpPr txBox="1"/>
          <p:nvPr/>
        </p:nvSpPr>
        <p:spPr>
          <a:xfrm>
            <a:off x="0" y="38182"/>
            <a:ext cx="9144000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2CE263-7B72-FEC3-68FB-D7857893833B}"/>
              </a:ext>
            </a:extLst>
          </p:cNvPr>
          <p:cNvSpPr txBox="1"/>
          <p:nvPr/>
        </p:nvSpPr>
        <p:spPr>
          <a:xfrm>
            <a:off x="3925230" y="800851"/>
            <a:ext cx="4680696" cy="32162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E6F7380-68E2-8CD1-25D5-53C7088E69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345" y="719506"/>
            <a:ext cx="2651822" cy="3520118"/>
          </a:xfrm>
          <a:prstGeom prst="roundRect">
            <a:avLst>
              <a:gd name="adj" fmla="val 5734"/>
            </a:avLst>
          </a:prstGeom>
        </p:spPr>
      </p:pic>
    </p:spTree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56" name="Google Shape;1656;p40"/>
          <p:cNvGrpSpPr/>
          <p:nvPr/>
        </p:nvGrpSpPr>
        <p:grpSpPr>
          <a:xfrm>
            <a:off x="4622617" y="1576830"/>
            <a:ext cx="411550" cy="337748"/>
            <a:chOff x="3900804" y="1547918"/>
            <a:chExt cx="411550" cy="337748"/>
          </a:xfrm>
        </p:grpSpPr>
        <p:sp>
          <p:nvSpPr>
            <p:cNvPr id="1657" name="Google Shape;1657;p40"/>
            <p:cNvSpPr/>
            <p:nvPr/>
          </p:nvSpPr>
          <p:spPr>
            <a:xfrm>
              <a:off x="3906956" y="1582266"/>
              <a:ext cx="399350" cy="267298"/>
            </a:xfrm>
            <a:custGeom>
              <a:avLst/>
              <a:gdLst/>
              <a:ahLst/>
              <a:cxnLst/>
              <a:rect l="l" t="t" r="r" b="b"/>
              <a:pathLst>
                <a:path w="15254" h="10210" extrusionOk="0">
                  <a:moveTo>
                    <a:pt x="299" y="1"/>
                  </a:moveTo>
                  <a:cubicBezTo>
                    <a:pt x="130" y="1"/>
                    <a:pt x="1" y="135"/>
                    <a:pt x="1" y="299"/>
                  </a:cubicBezTo>
                  <a:lnTo>
                    <a:pt x="1" y="9907"/>
                  </a:lnTo>
                  <a:cubicBezTo>
                    <a:pt x="1" y="10075"/>
                    <a:pt x="130" y="10209"/>
                    <a:pt x="299" y="10209"/>
                  </a:cubicBezTo>
                  <a:lnTo>
                    <a:pt x="14951" y="10209"/>
                  </a:lnTo>
                  <a:cubicBezTo>
                    <a:pt x="15119" y="10209"/>
                    <a:pt x="15254" y="10075"/>
                    <a:pt x="15254" y="9907"/>
                  </a:cubicBezTo>
                  <a:lnTo>
                    <a:pt x="15254" y="9330"/>
                  </a:lnTo>
                  <a:lnTo>
                    <a:pt x="15254" y="299"/>
                  </a:lnTo>
                  <a:cubicBezTo>
                    <a:pt x="15254" y="135"/>
                    <a:pt x="15119" y="1"/>
                    <a:pt x="14951" y="1"/>
                  </a:cubicBezTo>
                  <a:close/>
                </a:path>
              </a:pathLst>
            </a:custGeom>
            <a:solidFill>
              <a:srgbClr val="F8F8F8">
                <a:alpha val="360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8" name="Google Shape;1658;p40"/>
            <p:cNvSpPr/>
            <p:nvPr/>
          </p:nvSpPr>
          <p:spPr>
            <a:xfrm>
              <a:off x="3934629" y="1582266"/>
              <a:ext cx="371677" cy="244286"/>
            </a:xfrm>
            <a:custGeom>
              <a:avLst/>
              <a:gdLst/>
              <a:ahLst/>
              <a:cxnLst/>
              <a:rect l="l" t="t" r="r" b="b"/>
              <a:pathLst>
                <a:path w="14197" h="9331" extrusionOk="0">
                  <a:moveTo>
                    <a:pt x="1" y="1"/>
                  </a:moveTo>
                  <a:lnTo>
                    <a:pt x="1" y="9032"/>
                  </a:lnTo>
                  <a:cubicBezTo>
                    <a:pt x="1" y="9196"/>
                    <a:pt x="135" y="9330"/>
                    <a:pt x="299" y="9330"/>
                  </a:cubicBezTo>
                  <a:lnTo>
                    <a:pt x="14197" y="9330"/>
                  </a:lnTo>
                  <a:lnTo>
                    <a:pt x="14197" y="299"/>
                  </a:lnTo>
                  <a:cubicBezTo>
                    <a:pt x="14197" y="135"/>
                    <a:pt x="14062" y="1"/>
                    <a:pt x="1389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9" name="Google Shape;1659;p40"/>
            <p:cNvSpPr/>
            <p:nvPr/>
          </p:nvSpPr>
          <p:spPr>
            <a:xfrm>
              <a:off x="3947719" y="1553965"/>
              <a:ext cx="317590" cy="271330"/>
            </a:xfrm>
            <a:custGeom>
              <a:avLst/>
              <a:gdLst/>
              <a:ahLst/>
              <a:cxnLst/>
              <a:rect l="l" t="t" r="r" b="b"/>
              <a:pathLst>
                <a:path w="12131" h="10364" extrusionOk="0">
                  <a:moveTo>
                    <a:pt x="3020" y="0"/>
                  </a:moveTo>
                  <a:cubicBezTo>
                    <a:pt x="2134" y="0"/>
                    <a:pt x="1115" y="161"/>
                    <a:pt x="48" y="640"/>
                  </a:cubicBezTo>
                  <a:cubicBezTo>
                    <a:pt x="19" y="654"/>
                    <a:pt x="0" y="678"/>
                    <a:pt x="0" y="707"/>
                  </a:cubicBezTo>
                  <a:lnTo>
                    <a:pt x="0" y="10248"/>
                  </a:lnTo>
                  <a:cubicBezTo>
                    <a:pt x="0" y="10291"/>
                    <a:pt x="39" y="10325"/>
                    <a:pt x="80" y="10325"/>
                  </a:cubicBezTo>
                  <a:cubicBezTo>
                    <a:pt x="88" y="10325"/>
                    <a:pt x="97" y="10323"/>
                    <a:pt x="106" y="10320"/>
                  </a:cubicBezTo>
                  <a:cubicBezTo>
                    <a:pt x="1153" y="9860"/>
                    <a:pt x="2151" y="9705"/>
                    <a:pt x="3021" y="9705"/>
                  </a:cubicBezTo>
                  <a:cubicBezTo>
                    <a:pt x="4815" y="9705"/>
                    <a:pt x="6063" y="10363"/>
                    <a:pt x="6063" y="10363"/>
                  </a:cubicBezTo>
                  <a:cubicBezTo>
                    <a:pt x="6063" y="10363"/>
                    <a:pt x="7313" y="9705"/>
                    <a:pt x="9108" y="9705"/>
                  </a:cubicBezTo>
                  <a:cubicBezTo>
                    <a:pt x="9979" y="9705"/>
                    <a:pt x="10978" y="9860"/>
                    <a:pt x="12025" y="10320"/>
                  </a:cubicBezTo>
                  <a:cubicBezTo>
                    <a:pt x="12033" y="10323"/>
                    <a:pt x="12042" y="10325"/>
                    <a:pt x="12051" y="10325"/>
                  </a:cubicBezTo>
                  <a:cubicBezTo>
                    <a:pt x="12092" y="10325"/>
                    <a:pt x="12131" y="10291"/>
                    <a:pt x="12131" y="10248"/>
                  </a:cubicBezTo>
                  <a:lnTo>
                    <a:pt x="12131" y="707"/>
                  </a:lnTo>
                  <a:cubicBezTo>
                    <a:pt x="12131" y="678"/>
                    <a:pt x="12111" y="654"/>
                    <a:pt x="12087" y="640"/>
                  </a:cubicBezTo>
                  <a:cubicBezTo>
                    <a:pt x="11021" y="161"/>
                    <a:pt x="10002" y="0"/>
                    <a:pt x="9115" y="0"/>
                  </a:cubicBezTo>
                  <a:cubicBezTo>
                    <a:pt x="7319" y="0"/>
                    <a:pt x="6068" y="659"/>
                    <a:pt x="6068" y="659"/>
                  </a:cubicBezTo>
                  <a:cubicBezTo>
                    <a:pt x="6068" y="659"/>
                    <a:pt x="4816" y="0"/>
                    <a:pt x="3020" y="0"/>
                  </a:cubicBezTo>
                  <a:close/>
                </a:path>
              </a:pathLst>
            </a:custGeom>
            <a:solidFill>
              <a:srgbClr val="F8F8F8">
                <a:alpha val="360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0" name="Google Shape;1660;p40"/>
            <p:cNvSpPr/>
            <p:nvPr/>
          </p:nvSpPr>
          <p:spPr>
            <a:xfrm>
              <a:off x="3961673" y="1553887"/>
              <a:ext cx="303636" cy="248631"/>
            </a:xfrm>
            <a:custGeom>
              <a:avLst/>
              <a:gdLst/>
              <a:ahLst/>
              <a:cxnLst/>
              <a:rect l="l" t="t" r="r" b="b"/>
              <a:pathLst>
                <a:path w="11598" h="9497" extrusionOk="0">
                  <a:moveTo>
                    <a:pt x="8582" y="1"/>
                  </a:moveTo>
                  <a:cubicBezTo>
                    <a:pt x="6786" y="1"/>
                    <a:pt x="5535" y="662"/>
                    <a:pt x="5535" y="662"/>
                  </a:cubicBezTo>
                  <a:cubicBezTo>
                    <a:pt x="5535" y="662"/>
                    <a:pt x="4284" y="2"/>
                    <a:pt x="2487" y="2"/>
                  </a:cubicBezTo>
                  <a:cubicBezTo>
                    <a:pt x="1741" y="2"/>
                    <a:pt x="902" y="115"/>
                    <a:pt x="20" y="436"/>
                  </a:cubicBezTo>
                  <a:lnTo>
                    <a:pt x="1" y="446"/>
                  </a:lnTo>
                  <a:lnTo>
                    <a:pt x="1" y="9377"/>
                  </a:lnTo>
                  <a:cubicBezTo>
                    <a:pt x="1" y="9420"/>
                    <a:pt x="36" y="9454"/>
                    <a:pt x="78" y="9454"/>
                  </a:cubicBezTo>
                  <a:cubicBezTo>
                    <a:pt x="87" y="9454"/>
                    <a:pt x="97" y="9452"/>
                    <a:pt x="106" y="9449"/>
                  </a:cubicBezTo>
                  <a:cubicBezTo>
                    <a:pt x="1151" y="8990"/>
                    <a:pt x="2091" y="8835"/>
                    <a:pt x="2884" y="8835"/>
                  </a:cubicBezTo>
                  <a:cubicBezTo>
                    <a:pt x="4524" y="8835"/>
                    <a:pt x="5535" y="9497"/>
                    <a:pt x="5535" y="9497"/>
                  </a:cubicBezTo>
                  <a:cubicBezTo>
                    <a:pt x="6630" y="9060"/>
                    <a:pt x="7802" y="8834"/>
                    <a:pt x="8979" y="8834"/>
                  </a:cubicBezTo>
                  <a:cubicBezTo>
                    <a:pt x="8993" y="8834"/>
                    <a:pt x="9007" y="8834"/>
                    <a:pt x="9021" y="8834"/>
                  </a:cubicBezTo>
                  <a:cubicBezTo>
                    <a:pt x="9900" y="8834"/>
                    <a:pt x="10770" y="8983"/>
                    <a:pt x="11598" y="9276"/>
                  </a:cubicBezTo>
                  <a:lnTo>
                    <a:pt x="11598" y="710"/>
                  </a:lnTo>
                  <a:cubicBezTo>
                    <a:pt x="11598" y="681"/>
                    <a:pt x="11583" y="653"/>
                    <a:pt x="11554" y="643"/>
                  </a:cubicBezTo>
                  <a:cubicBezTo>
                    <a:pt x="10488" y="162"/>
                    <a:pt x="9469" y="1"/>
                    <a:pt x="858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1" name="Google Shape;1661;p40"/>
            <p:cNvSpPr/>
            <p:nvPr/>
          </p:nvSpPr>
          <p:spPr>
            <a:xfrm>
              <a:off x="4106553" y="1553965"/>
              <a:ext cx="158756" cy="248553"/>
            </a:xfrm>
            <a:custGeom>
              <a:avLst/>
              <a:gdLst/>
              <a:ahLst/>
              <a:cxnLst/>
              <a:rect l="l" t="t" r="r" b="b"/>
              <a:pathLst>
                <a:path w="6064" h="9494" extrusionOk="0">
                  <a:moveTo>
                    <a:pt x="3048" y="0"/>
                  </a:moveTo>
                  <a:cubicBezTo>
                    <a:pt x="1252" y="0"/>
                    <a:pt x="1" y="659"/>
                    <a:pt x="1" y="659"/>
                  </a:cubicBezTo>
                  <a:lnTo>
                    <a:pt x="1" y="9494"/>
                  </a:lnTo>
                  <a:cubicBezTo>
                    <a:pt x="1096" y="9057"/>
                    <a:pt x="2268" y="8831"/>
                    <a:pt x="3445" y="8831"/>
                  </a:cubicBezTo>
                  <a:cubicBezTo>
                    <a:pt x="3459" y="8831"/>
                    <a:pt x="3473" y="8831"/>
                    <a:pt x="3487" y="8831"/>
                  </a:cubicBezTo>
                  <a:cubicBezTo>
                    <a:pt x="4366" y="8831"/>
                    <a:pt x="5236" y="8980"/>
                    <a:pt x="6064" y="9273"/>
                  </a:cubicBezTo>
                  <a:lnTo>
                    <a:pt x="6064" y="707"/>
                  </a:lnTo>
                  <a:cubicBezTo>
                    <a:pt x="6064" y="678"/>
                    <a:pt x="6049" y="650"/>
                    <a:pt x="6020" y="640"/>
                  </a:cubicBezTo>
                  <a:cubicBezTo>
                    <a:pt x="4954" y="161"/>
                    <a:pt x="3935" y="0"/>
                    <a:pt x="30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2" name="Google Shape;1662;p40"/>
            <p:cNvSpPr/>
            <p:nvPr/>
          </p:nvSpPr>
          <p:spPr>
            <a:xfrm>
              <a:off x="4106422" y="1815085"/>
              <a:ext cx="27829" cy="62439"/>
            </a:xfrm>
            <a:custGeom>
              <a:avLst/>
              <a:gdLst/>
              <a:ahLst/>
              <a:cxnLst/>
              <a:rect l="l" t="t" r="r" b="b"/>
              <a:pathLst>
                <a:path w="1063" h="2385" extrusionOk="0">
                  <a:moveTo>
                    <a:pt x="1063" y="0"/>
                  </a:moveTo>
                  <a:cubicBezTo>
                    <a:pt x="698" y="96"/>
                    <a:pt x="342" y="226"/>
                    <a:pt x="1" y="389"/>
                  </a:cubicBezTo>
                  <a:lnTo>
                    <a:pt x="1" y="2311"/>
                  </a:lnTo>
                  <a:cubicBezTo>
                    <a:pt x="1" y="2355"/>
                    <a:pt x="37" y="2385"/>
                    <a:pt x="75" y="2385"/>
                  </a:cubicBezTo>
                  <a:cubicBezTo>
                    <a:pt x="91" y="2385"/>
                    <a:pt x="107" y="2380"/>
                    <a:pt x="121" y="2368"/>
                  </a:cubicBezTo>
                  <a:lnTo>
                    <a:pt x="496" y="2066"/>
                  </a:lnTo>
                  <a:cubicBezTo>
                    <a:pt x="510" y="2056"/>
                    <a:pt x="527" y="2051"/>
                    <a:pt x="544" y="2051"/>
                  </a:cubicBezTo>
                  <a:cubicBezTo>
                    <a:pt x="561" y="2051"/>
                    <a:pt x="577" y="2056"/>
                    <a:pt x="592" y="2066"/>
                  </a:cubicBezTo>
                  <a:lnTo>
                    <a:pt x="943" y="2364"/>
                  </a:lnTo>
                  <a:cubicBezTo>
                    <a:pt x="957" y="2375"/>
                    <a:pt x="973" y="2380"/>
                    <a:pt x="988" y="2380"/>
                  </a:cubicBezTo>
                  <a:cubicBezTo>
                    <a:pt x="1027" y="2380"/>
                    <a:pt x="1063" y="2350"/>
                    <a:pt x="1063" y="2306"/>
                  </a:cubicBezTo>
                  <a:lnTo>
                    <a:pt x="10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3" name="Google Shape;1663;p40"/>
            <p:cNvSpPr/>
            <p:nvPr/>
          </p:nvSpPr>
          <p:spPr>
            <a:xfrm>
              <a:off x="3900804" y="1547918"/>
              <a:ext cx="411550" cy="337748"/>
            </a:xfrm>
            <a:custGeom>
              <a:avLst/>
              <a:gdLst/>
              <a:ahLst/>
              <a:cxnLst/>
              <a:rect l="l" t="t" r="r" b="b"/>
              <a:pathLst>
                <a:path w="15720" h="12901" extrusionOk="0">
                  <a:moveTo>
                    <a:pt x="10912" y="464"/>
                  </a:moveTo>
                  <a:cubicBezTo>
                    <a:pt x="11744" y="464"/>
                    <a:pt x="12697" y="609"/>
                    <a:pt x="13692" y="1039"/>
                  </a:cubicBezTo>
                  <a:lnTo>
                    <a:pt x="13692" y="10244"/>
                  </a:lnTo>
                  <a:cubicBezTo>
                    <a:pt x="12790" y="9885"/>
                    <a:pt x="11837" y="9706"/>
                    <a:pt x="10885" y="9706"/>
                  </a:cubicBezTo>
                  <a:cubicBezTo>
                    <a:pt x="9936" y="9706"/>
                    <a:pt x="8987" y="9884"/>
                    <a:pt x="8090" y="10239"/>
                  </a:cubicBezTo>
                  <a:lnTo>
                    <a:pt x="8090" y="1034"/>
                  </a:lnTo>
                  <a:cubicBezTo>
                    <a:pt x="8438" y="880"/>
                    <a:pt x="9503" y="464"/>
                    <a:pt x="10912" y="464"/>
                  </a:cubicBezTo>
                  <a:close/>
                  <a:moveTo>
                    <a:pt x="4848" y="460"/>
                  </a:moveTo>
                  <a:cubicBezTo>
                    <a:pt x="5840" y="460"/>
                    <a:pt x="6799" y="664"/>
                    <a:pt x="7629" y="1034"/>
                  </a:cubicBezTo>
                  <a:cubicBezTo>
                    <a:pt x="7629" y="2187"/>
                    <a:pt x="7629" y="8894"/>
                    <a:pt x="7629" y="10239"/>
                  </a:cubicBezTo>
                  <a:cubicBezTo>
                    <a:pt x="6731" y="9883"/>
                    <a:pt x="5775" y="9705"/>
                    <a:pt x="4809" y="9705"/>
                  </a:cubicBezTo>
                  <a:cubicBezTo>
                    <a:pt x="3858" y="9705"/>
                    <a:pt x="2912" y="9888"/>
                    <a:pt x="2023" y="10244"/>
                  </a:cubicBezTo>
                  <a:lnTo>
                    <a:pt x="2023" y="5050"/>
                  </a:lnTo>
                  <a:cubicBezTo>
                    <a:pt x="2023" y="4897"/>
                    <a:pt x="1908" y="4820"/>
                    <a:pt x="1792" y="4820"/>
                  </a:cubicBezTo>
                  <a:cubicBezTo>
                    <a:pt x="1677" y="4820"/>
                    <a:pt x="1562" y="4897"/>
                    <a:pt x="1562" y="5050"/>
                  </a:cubicBezTo>
                  <a:lnTo>
                    <a:pt x="1562" y="10479"/>
                  </a:lnTo>
                  <a:cubicBezTo>
                    <a:pt x="1562" y="10647"/>
                    <a:pt x="1701" y="10786"/>
                    <a:pt x="1869" y="10786"/>
                  </a:cubicBezTo>
                  <a:cubicBezTo>
                    <a:pt x="1912" y="10786"/>
                    <a:pt x="1951" y="10777"/>
                    <a:pt x="1989" y="10762"/>
                  </a:cubicBezTo>
                  <a:cubicBezTo>
                    <a:pt x="2878" y="10368"/>
                    <a:pt x="3839" y="10167"/>
                    <a:pt x="4809" y="10167"/>
                  </a:cubicBezTo>
                  <a:cubicBezTo>
                    <a:pt x="5775" y="10167"/>
                    <a:pt x="6736" y="10364"/>
                    <a:pt x="7624" y="10743"/>
                  </a:cubicBezTo>
                  <a:lnTo>
                    <a:pt x="7624" y="11291"/>
                  </a:lnTo>
                  <a:lnTo>
                    <a:pt x="534" y="11291"/>
                  </a:lnTo>
                  <a:cubicBezTo>
                    <a:pt x="495" y="11291"/>
                    <a:pt x="462" y="11262"/>
                    <a:pt x="462" y="11219"/>
                  </a:cubicBezTo>
                  <a:lnTo>
                    <a:pt x="462" y="1611"/>
                  </a:lnTo>
                  <a:cubicBezTo>
                    <a:pt x="462" y="1572"/>
                    <a:pt x="495" y="1543"/>
                    <a:pt x="534" y="1543"/>
                  </a:cubicBezTo>
                  <a:lnTo>
                    <a:pt x="1562" y="1543"/>
                  </a:lnTo>
                  <a:lnTo>
                    <a:pt x="1562" y="4123"/>
                  </a:lnTo>
                  <a:cubicBezTo>
                    <a:pt x="1562" y="4277"/>
                    <a:pt x="1677" y="4354"/>
                    <a:pt x="1792" y="4354"/>
                  </a:cubicBezTo>
                  <a:cubicBezTo>
                    <a:pt x="1908" y="4354"/>
                    <a:pt x="2023" y="4277"/>
                    <a:pt x="2023" y="4123"/>
                  </a:cubicBezTo>
                  <a:lnTo>
                    <a:pt x="2023" y="1039"/>
                  </a:lnTo>
                  <a:cubicBezTo>
                    <a:pt x="2940" y="642"/>
                    <a:pt x="3909" y="460"/>
                    <a:pt x="4848" y="460"/>
                  </a:cubicBezTo>
                  <a:close/>
                  <a:moveTo>
                    <a:pt x="8686" y="10517"/>
                  </a:moveTo>
                  <a:lnTo>
                    <a:pt x="8686" y="12175"/>
                  </a:lnTo>
                  <a:lnTo>
                    <a:pt x="8542" y="12059"/>
                  </a:lnTo>
                  <a:cubicBezTo>
                    <a:pt x="8500" y="12023"/>
                    <a:pt x="8449" y="12005"/>
                    <a:pt x="8397" y="12005"/>
                  </a:cubicBezTo>
                  <a:cubicBezTo>
                    <a:pt x="8347" y="12005"/>
                    <a:pt x="8296" y="12022"/>
                    <a:pt x="8254" y="12055"/>
                  </a:cubicBezTo>
                  <a:lnTo>
                    <a:pt x="8086" y="12184"/>
                  </a:lnTo>
                  <a:lnTo>
                    <a:pt x="8086" y="10743"/>
                  </a:lnTo>
                  <a:cubicBezTo>
                    <a:pt x="8283" y="10657"/>
                    <a:pt x="8480" y="10585"/>
                    <a:pt x="8686" y="10517"/>
                  </a:cubicBezTo>
                  <a:close/>
                  <a:moveTo>
                    <a:pt x="4831" y="1"/>
                  </a:moveTo>
                  <a:cubicBezTo>
                    <a:pt x="3779" y="1"/>
                    <a:pt x="2727" y="221"/>
                    <a:pt x="1744" y="660"/>
                  </a:cubicBezTo>
                  <a:cubicBezTo>
                    <a:pt x="1509" y="765"/>
                    <a:pt x="1571" y="1034"/>
                    <a:pt x="1566" y="1082"/>
                  </a:cubicBezTo>
                  <a:lnTo>
                    <a:pt x="538" y="1082"/>
                  </a:lnTo>
                  <a:cubicBezTo>
                    <a:pt x="241" y="1082"/>
                    <a:pt x="5" y="1322"/>
                    <a:pt x="0" y="1616"/>
                  </a:cubicBezTo>
                  <a:lnTo>
                    <a:pt x="0" y="11224"/>
                  </a:lnTo>
                  <a:cubicBezTo>
                    <a:pt x="5" y="11517"/>
                    <a:pt x="241" y="11757"/>
                    <a:pt x="538" y="11757"/>
                  </a:cubicBezTo>
                  <a:lnTo>
                    <a:pt x="7629" y="11757"/>
                  </a:lnTo>
                  <a:lnTo>
                    <a:pt x="7629" y="12670"/>
                  </a:lnTo>
                  <a:cubicBezTo>
                    <a:pt x="7629" y="12806"/>
                    <a:pt x="7742" y="12898"/>
                    <a:pt x="7861" y="12898"/>
                  </a:cubicBezTo>
                  <a:cubicBezTo>
                    <a:pt x="7910" y="12898"/>
                    <a:pt x="7960" y="12882"/>
                    <a:pt x="8004" y="12847"/>
                  </a:cubicBezTo>
                  <a:lnTo>
                    <a:pt x="8398" y="12535"/>
                  </a:lnTo>
                  <a:cubicBezTo>
                    <a:pt x="8749" y="12804"/>
                    <a:pt x="8777" y="12900"/>
                    <a:pt x="8921" y="12900"/>
                  </a:cubicBezTo>
                  <a:cubicBezTo>
                    <a:pt x="9046" y="12900"/>
                    <a:pt x="9152" y="12794"/>
                    <a:pt x="9152" y="12670"/>
                  </a:cubicBezTo>
                  <a:lnTo>
                    <a:pt x="9152" y="11757"/>
                  </a:lnTo>
                  <a:lnTo>
                    <a:pt x="12275" y="11757"/>
                  </a:lnTo>
                  <a:cubicBezTo>
                    <a:pt x="12582" y="11757"/>
                    <a:pt x="12582" y="11291"/>
                    <a:pt x="12275" y="11291"/>
                  </a:cubicBezTo>
                  <a:lnTo>
                    <a:pt x="9152" y="11291"/>
                  </a:lnTo>
                  <a:lnTo>
                    <a:pt x="9152" y="10383"/>
                  </a:lnTo>
                  <a:cubicBezTo>
                    <a:pt x="9721" y="10239"/>
                    <a:pt x="10302" y="10168"/>
                    <a:pt x="10882" y="10168"/>
                  </a:cubicBezTo>
                  <a:cubicBezTo>
                    <a:pt x="11854" y="10168"/>
                    <a:pt x="12823" y="10368"/>
                    <a:pt x="13726" y="10762"/>
                  </a:cubicBezTo>
                  <a:cubicBezTo>
                    <a:pt x="13766" y="10779"/>
                    <a:pt x="13808" y="10787"/>
                    <a:pt x="13848" y="10787"/>
                  </a:cubicBezTo>
                  <a:cubicBezTo>
                    <a:pt x="14012" y="10787"/>
                    <a:pt x="14158" y="10656"/>
                    <a:pt x="14158" y="10479"/>
                  </a:cubicBezTo>
                  <a:lnTo>
                    <a:pt x="14158" y="1543"/>
                  </a:lnTo>
                  <a:lnTo>
                    <a:pt x="15186" y="1543"/>
                  </a:lnTo>
                  <a:cubicBezTo>
                    <a:pt x="15224" y="1543"/>
                    <a:pt x="15258" y="1577"/>
                    <a:pt x="15258" y="1616"/>
                  </a:cubicBezTo>
                  <a:lnTo>
                    <a:pt x="15258" y="11224"/>
                  </a:lnTo>
                  <a:cubicBezTo>
                    <a:pt x="15258" y="11262"/>
                    <a:pt x="15224" y="11296"/>
                    <a:pt x="15186" y="11296"/>
                  </a:cubicBezTo>
                  <a:lnTo>
                    <a:pt x="13197" y="11296"/>
                  </a:lnTo>
                  <a:cubicBezTo>
                    <a:pt x="12890" y="11296"/>
                    <a:pt x="12890" y="11757"/>
                    <a:pt x="13197" y="11757"/>
                  </a:cubicBezTo>
                  <a:lnTo>
                    <a:pt x="15186" y="11757"/>
                  </a:lnTo>
                  <a:cubicBezTo>
                    <a:pt x="15479" y="11757"/>
                    <a:pt x="15719" y="11517"/>
                    <a:pt x="15719" y="11224"/>
                  </a:cubicBezTo>
                  <a:lnTo>
                    <a:pt x="15719" y="1616"/>
                  </a:lnTo>
                  <a:cubicBezTo>
                    <a:pt x="15719" y="1318"/>
                    <a:pt x="15479" y="1082"/>
                    <a:pt x="15181" y="1082"/>
                  </a:cubicBezTo>
                  <a:lnTo>
                    <a:pt x="14153" y="1082"/>
                  </a:lnTo>
                  <a:cubicBezTo>
                    <a:pt x="14144" y="1029"/>
                    <a:pt x="14211" y="765"/>
                    <a:pt x="13975" y="660"/>
                  </a:cubicBezTo>
                  <a:cubicBezTo>
                    <a:pt x="12964" y="206"/>
                    <a:pt x="11891" y="4"/>
                    <a:pt x="10863" y="4"/>
                  </a:cubicBezTo>
                  <a:cubicBezTo>
                    <a:pt x="9767" y="4"/>
                    <a:pt x="8723" y="234"/>
                    <a:pt x="7860" y="636"/>
                  </a:cubicBezTo>
                  <a:cubicBezTo>
                    <a:pt x="6894" y="212"/>
                    <a:pt x="5862" y="1"/>
                    <a:pt x="48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64" name="Google Shape;1664;p40"/>
          <p:cNvGrpSpPr/>
          <p:nvPr/>
        </p:nvGrpSpPr>
        <p:grpSpPr>
          <a:xfrm>
            <a:off x="4622742" y="3438092"/>
            <a:ext cx="411300" cy="353258"/>
            <a:chOff x="870273" y="4293811"/>
            <a:chExt cx="411300" cy="353258"/>
          </a:xfrm>
        </p:grpSpPr>
        <p:sp>
          <p:nvSpPr>
            <p:cNvPr id="1665" name="Google Shape;1665;p40"/>
            <p:cNvSpPr/>
            <p:nvPr/>
          </p:nvSpPr>
          <p:spPr>
            <a:xfrm>
              <a:off x="889183" y="4486400"/>
              <a:ext cx="373453" cy="154506"/>
            </a:xfrm>
            <a:custGeom>
              <a:avLst/>
              <a:gdLst/>
              <a:ahLst/>
              <a:cxnLst/>
              <a:rect l="l" t="t" r="r" b="b"/>
              <a:pathLst>
                <a:path w="14239" h="5891" extrusionOk="0">
                  <a:moveTo>
                    <a:pt x="1" y="1"/>
                  </a:moveTo>
                  <a:lnTo>
                    <a:pt x="1" y="5154"/>
                  </a:lnTo>
                  <a:cubicBezTo>
                    <a:pt x="1" y="5563"/>
                    <a:pt x="333" y="5890"/>
                    <a:pt x="737" y="5890"/>
                  </a:cubicBezTo>
                  <a:lnTo>
                    <a:pt x="13503" y="5890"/>
                  </a:lnTo>
                  <a:cubicBezTo>
                    <a:pt x="13907" y="5890"/>
                    <a:pt x="14239" y="5563"/>
                    <a:pt x="14239" y="5154"/>
                  </a:cubicBezTo>
                  <a:lnTo>
                    <a:pt x="1423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6" name="Google Shape;1666;p40"/>
            <p:cNvSpPr/>
            <p:nvPr/>
          </p:nvSpPr>
          <p:spPr>
            <a:xfrm>
              <a:off x="889183" y="4486400"/>
              <a:ext cx="373453" cy="154506"/>
            </a:xfrm>
            <a:custGeom>
              <a:avLst/>
              <a:gdLst/>
              <a:ahLst/>
              <a:cxnLst/>
              <a:rect l="l" t="t" r="r" b="b"/>
              <a:pathLst>
                <a:path w="14239" h="5891" extrusionOk="0">
                  <a:moveTo>
                    <a:pt x="1" y="1"/>
                  </a:moveTo>
                  <a:lnTo>
                    <a:pt x="1" y="5154"/>
                  </a:lnTo>
                  <a:cubicBezTo>
                    <a:pt x="1" y="5563"/>
                    <a:pt x="333" y="5890"/>
                    <a:pt x="737" y="5890"/>
                  </a:cubicBezTo>
                  <a:lnTo>
                    <a:pt x="13503" y="5890"/>
                  </a:lnTo>
                  <a:cubicBezTo>
                    <a:pt x="13907" y="5890"/>
                    <a:pt x="14239" y="5563"/>
                    <a:pt x="14239" y="5154"/>
                  </a:cubicBezTo>
                  <a:lnTo>
                    <a:pt x="14239" y="4909"/>
                  </a:lnTo>
                  <a:lnTo>
                    <a:pt x="1969" y="4909"/>
                  </a:lnTo>
                  <a:cubicBezTo>
                    <a:pt x="1425" y="4909"/>
                    <a:pt x="987" y="4471"/>
                    <a:pt x="987" y="3927"/>
                  </a:cubicBezTo>
                  <a:lnTo>
                    <a:pt x="987" y="2445"/>
                  </a:lnTo>
                  <a:cubicBezTo>
                    <a:pt x="987" y="2309"/>
                    <a:pt x="1098" y="2203"/>
                    <a:pt x="1231" y="2203"/>
                  </a:cubicBezTo>
                  <a:cubicBezTo>
                    <a:pt x="1240" y="2203"/>
                    <a:pt x="1248" y="2204"/>
                    <a:pt x="1257" y="2204"/>
                  </a:cubicBezTo>
                  <a:cubicBezTo>
                    <a:pt x="1329" y="2214"/>
                    <a:pt x="1401" y="2214"/>
                    <a:pt x="1478" y="2214"/>
                  </a:cubicBezTo>
                  <a:lnTo>
                    <a:pt x="12766" y="2214"/>
                  </a:lnTo>
                  <a:cubicBezTo>
                    <a:pt x="13296" y="2214"/>
                    <a:pt x="13815" y="2041"/>
                    <a:pt x="14239" y="1718"/>
                  </a:cubicBezTo>
                  <a:lnTo>
                    <a:pt x="14239" y="1"/>
                  </a:lnTo>
                  <a:close/>
                </a:path>
              </a:pathLst>
            </a:custGeom>
            <a:solidFill>
              <a:srgbClr val="F8F8F8">
                <a:alpha val="360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7" name="Google Shape;1667;p40"/>
            <p:cNvSpPr/>
            <p:nvPr/>
          </p:nvSpPr>
          <p:spPr>
            <a:xfrm>
              <a:off x="876332" y="4357675"/>
              <a:ext cx="399183" cy="167358"/>
            </a:xfrm>
            <a:custGeom>
              <a:avLst/>
              <a:gdLst/>
              <a:ahLst/>
              <a:cxnLst/>
              <a:rect l="l" t="t" r="r" b="b"/>
              <a:pathLst>
                <a:path w="15220" h="6381" extrusionOk="0">
                  <a:moveTo>
                    <a:pt x="982" y="1"/>
                  </a:moveTo>
                  <a:cubicBezTo>
                    <a:pt x="443" y="1"/>
                    <a:pt x="0" y="439"/>
                    <a:pt x="0" y="982"/>
                  </a:cubicBezTo>
                  <a:lnTo>
                    <a:pt x="0" y="4418"/>
                  </a:lnTo>
                  <a:cubicBezTo>
                    <a:pt x="0" y="5505"/>
                    <a:pt x="881" y="6381"/>
                    <a:pt x="1963" y="6381"/>
                  </a:cubicBezTo>
                  <a:lnTo>
                    <a:pt x="13256" y="6381"/>
                  </a:lnTo>
                  <a:cubicBezTo>
                    <a:pt x="14339" y="6381"/>
                    <a:pt x="15220" y="5500"/>
                    <a:pt x="15220" y="4418"/>
                  </a:cubicBezTo>
                  <a:lnTo>
                    <a:pt x="15220" y="982"/>
                  </a:lnTo>
                  <a:cubicBezTo>
                    <a:pt x="15220" y="439"/>
                    <a:pt x="14777" y="1"/>
                    <a:pt x="1423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8" name="Google Shape;1668;p40"/>
            <p:cNvSpPr/>
            <p:nvPr/>
          </p:nvSpPr>
          <p:spPr>
            <a:xfrm>
              <a:off x="908513" y="4357675"/>
              <a:ext cx="334820" cy="19330"/>
            </a:xfrm>
            <a:custGeom>
              <a:avLst/>
              <a:gdLst/>
              <a:ahLst/>
              <a:cxnLst/>
              <a:rect l="l" t="t" r="r" b="b"/>
              <a:pathLst>
                <a:path w="12766" h="737" extrusionOk="0">
                  <a:moveTo>
                    <a:pt x="366" y="1"/>
                  </a:moveTo>
                  <a:cubicBezTo>
                    <a:pt x="164" y="1"/>
                    <a:pt x="0" y="164"/>
                    <a:pt x="0" y="371"/>
                  </a:cubicBezTo>
                  <a:cubicBezTo>
                    <a:pt x="0" y="573"/>
                    <a:pt x="164" y="737"/>
                    <a:pt x="366" y="737"/>
                  </a:cubicBezTo>
                  <a:lnTo>
                    <a:pt x="12395" y="737"/>
                  </a:lnTo>
                  <a:cubicBezTo>
                    <a:pt x="12602" y="737"/>
                    <a:pt x="12766" y="573"/>
                    <a:pt x="12766" y="371"/>
                  </a:cubicBezTo>
                  <a:cubicBezTo>
                    <a:pt x="12766" y="164"/>
                    <a:pt x="12602" y="1"/>
                    <a:pt x="12395" y="1"/>
                  </a:cubicBezTo>
                  <a:close/>
                </a:path>
              </a:pathLst>
            </a:custGeom>
            <a:solidFill>
              <a:srgbClr val="F8F8F8">
                <a:alpha val="360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9" name="Google Shape;1669;p40"/>
            <p:cNvSpPr/>
            <p:nvPr/>
          </p:nvSpPr>
          <p:spPr>
            <a:xfrm>
              <a:off x="947120" y="4357675"/>
              <a:ext cx="25782" cy="283231"/>
            </a:xfrm>
            <a:custGeom>
              <a:avLst/>
              <a:gdLst/>
              <a:ahLst/>
              <a:cxnLst/>
              <a:rect l="l" t="t" r="r" b="b"/>
              <a:pathLst>
                <a:path w="983" h="10799" extrusionOk="0">
                  <a:moveTo>
                    <a:pt x="0" y="1"/>
                  </a:moveTo>
                  <a:lnTo>
                    <a:pt x="0" y="10798"/>
                  </a:lnTo>
                  <a:lnTo>
                    <a:pt x="982" y="10798"/>
                  </a:lnTo>
                  <a:lnTo>
                    <a:pt x="98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0" name="Google Shape;1670;p40"/>
            <p:cNvSpPr/>
            <p:nvPr/>
          </p:nvSpPr>
          <p:spPr>
            <a:xfrm>
              <a:off x="947120" y="4357675"/>
              <a:ext cx="25782" cy="19330"/>
            </a:xfrm>
            <a:custGeom>
              <a:avLst/>
              <a:gdLst/>
              <a:ahLst/>
              <a:cxnLst/>
              <a:rect l="l" t="t" r="r" b="b"/>
              <a:pathLst>
                <a:path w="983" h="737" extrusionOk="0">
                  <a:moveTo>
                    <a:pt x="0" y="1"/>
                  </a:moveTo>
                  <a:lnTo>
                    <a:pt x="0" y="737"/>
                  </a:lnTo>
                  <a:lnTo>
                    <a:pt x="982" y="737"/>
                  </a:lnTo>
                  <a:lnTo>
                    <a:pt x="982" y="1"/>
                  </a:lnTo>
                  <a:close/>
                </a:path>
              </a:pathLst>
            </a:custGeom>
            <a:solidFill>
              <a:srgbClr val="D6DE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1" name="Google Shape;1671;p40"/>
            <p:cNvSpPr/>
            <p:nvPr/>
          </p:nvSpPr>
          <p:spPr>
            <a:xfrm>
              <a:off x="947120" y="4544337"/>
              <a:ext cx="25782" cy="19330"/>
            </a:xfrm>
            <a:custGeom>
              <a:avLst/>
              <a:gdLst/>
              <a:ahLst/>
              <a:cxnLst/>
              <a:rect l="l" t="t" r="r" b="b"/>
              <a:pathLst>
                <a:path w="983" h="737" extrusionOk="0">
                  <a:moveTo>
                    <a:pt x="0" y="0"/>
                  </a:moveTo>
                  <a:lnTo>
                    <a:pt x="0" y="736"/>
                  </a:lnTo>
                  <a:lnTo>
                    <a:pt x="982" y="736"/>
                  </a:lnTo>
                  <a:lnTo>
                    <a:pt x="982" y="0"/>
                  </a:lnTo>
                  <a:close/>
                </a:path>
              </a:pathLst>
            </a:custGeom>
            <a:solidFill>
              <a:srgbClr val="F8F8F8">
                <a:alpha val="360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2" name="Google Shape;1672;p40"/>
            <p:cNvSpPr/>
            <p:nvPr/>
          </p:nvSpPr>
          <p:spPr>
            <a:xfrm>
              <a:off x="947120" y="4615125"/>
              <a:ext cx="25782" cy="25782"/>
            </a:xfrm>
            <a:custGeom>
              <a:avLst/>
              <a:gdLst/>
              <a:ahLst/>
              <a:cxnLst/>
              <a:rect l="l" t="t" r="r" b="b"/>
              <a:pathLst>
                <a:path w="983" h="983" extrusionOk="0">
                  <a:moveTo>
                    <a:pt x="0" y="1"/>
                  </a:moveTo>
                  <a:lnTo>
                    <a:pt x="0" y="982"/>
                  </a:lnTo>
                  <a:lnTo>
                    <a:pt x="982" y="982"/>
                  </a:lnTo>
                  <a:lnTo>
                    <a:pt x="982" y="1"/>
                  </a:lnTo>
                  <a:close/>
                </a:path>
              </a:pathLst>
            </a:custGeom>
            <a:solidFill>
              <a:srgbClr val="F8F8F8">
                <a:alpha val="360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3" name="Google Shape;1673;p40"/>
            <p:cNvSpPr/>
            <p:nvPr/>
          </p:nvSpPr>
          <p:spPr>
            <a:xfrm>
              <a:off x="1178944" y="4357675"/>
              <a:ext cx="25782" cy="283231"/>
            </a:xfrm>
            <a:custGeom>
              <a:avLst/>
              <a:gdLst/>
              <a:ahLst/>
              <a:cxnLst/>
              <a:rect l="l" t="t" r="r" b="b"/>
              <a:pathLst>
                <a:path w="983" h="10799" extrusionOk="0">
                  <a:moveTo>
                    <a:pt x="1" y="1"/>
                  </a:moveTo>
                  <a:lnTo>
                    <a:pt x="1" y="10798"/>
                  </a:lnTo>
                  <a:lnTo>
                    <a:pt x="982" y="10798"/>
                  </a:lnTo>
                  <a:lnTo>
                    <a:pt x="98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4" name="Google Shape;1674;p40"/>
            <p:cNvSpPr/>
            <p:nvPr/>
          </p:nvSpPr>
          <p:spPr>
            <a:xfrm>
              <a:off x="1178944" y="4357675"/>
              <a:ext cx="25782" cy="19330"/>
            </a:xfrm>
            <a:custGeom>
              <a:avLst/>
              <a:gdLst/>
              <a:ahLst/>
              <a:cxnLst/>
              <a:rect l="l" t="t" r="r" b="b"/>
              <a:pathLst>
                <a:path w="983" h="737" extrusionOk="0">
                  <a:moveTo>
                    <a:pt x="1" y="1"/>
                  </a:moveTo>
                  <a:lnTo>
                    <a:pt x="1" y="737"/>
                  </a:lnTo>
                  <a:lnTo>
                    <a:pt x="982" y="737"/>
                  </a:lnTo>
                  <a:lnTo>
                    <a:pt x="982" y="1"/>
                  </a:lnTo>
                  <a:close/>
                </a:path>
              </a:pathLst>
            </a:custGeom>
            <a:solidFill>
              <a:srgbClr val="D6DE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5" name="Google Shape;1675;p40"/>
            <p:cNvSpPr/>
            <p:nvPr/>
          </p:nvSpPr>
          <p:spPr>
            <a:xfrm>
              <a:off x="1178944" y="4544337"/>
              <a:ext cx="25782" cy="19330"/>
            </a:xfrm>
            <a:custGeom>
              <a:avLst/>
              <a:gdLst/>
              <a:ahLst/>
              <a:cxnLst/>
              <a:rect l="l" t="t" r="r" b="b"/>
              <a:pathLst>
                <a:path w="983" h="737" extrusionOk="0">
                  <a:moveTo>
                    <a:pt x="1" y="0"/>
                  </a:moveTo>
                  <a:lnTo>
                    <a:pt x="1" y="736"/>
                  </a:lnTo>
                  <a:lnTo>
                    <a:pt x="982" y="736"/>
                  </a:lnTo>
                  <a:lnTo>
                    <a:pt x="982" y="0"/>
                  </a:lnTo>
                  <a:close/>
                </a:path>
              </a:pathLst>
            </a:custGeom>
            <a:solidFill>
              <a:srgbClr val="F8F8F8">
                <a:alpha val="360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6" name="Google Shape;1676;p40"/>
            <p:cNvSpPr/>
            <p:nvPr/>
          </p:nvSpPr>
          <p:spPr>
            <a:xfrm>
              <a:off x="1178944" y="4615125"/>
              <a:ext cx="25782" cy="25782"/>
            </a:xfrm>
            <a:custGeom>
              <a:avLst/>
              <a:gdLst/>
              <a:ahLst/>
              <a:cxnLst/>
              <a:rect l="l" t="t" r="r" b="b"/>
              <a:pathLst>
                <a:path w="983" h="983" extrusionOk="0">
                  <a:moveTo>
                    <a:pt x="1" y="1"/>
                  </a:moveTo>
                  <a:lnTo>
                    <a:pt x="1" y="982"/>
                  </a:lnTo>
                  <a:lnTo>
                    <a:pt x="982" y="982"/>
                  </a:lnTo>
                  <a:lnTo>
                    <a:pt x="982" y="1"/>
                  </a:lnTo>
                  <a:close/>
                </a:path>
              </a:pathLst>
            </a:custGeom>
            <a:solidFill>
              <a:srgbClr val="F8F8F8">
                <a:alpha val="360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7" name="Google Shape;1677;p40"/>
            <p:cNvSpPr/>
            <p:nvPr/>
          </p:nvSpPr>
          <p:spPr>
            <a:xfrm>
              <a:off x="1043794" y="4473522"/>
              <a:ext cx="64389" cy="25782"/>
            </a:xfrm>
            <a:custGeom>
              <a:avLst/>
              <a:gdLst/>
              <a:ahLst/>
              <a:cxnLst/>
              <a:rect l="l" t="t" r="r" b="b"/>
              <a:pathLst>
                <a:path w="2455" h="983" extrusionOk="0">
                  <a:moveTo>
                    <a:pt x="246" y="1"/>
                  </a:moveTo>
                  <a:cubicBezTo>
                    <a:pt x="106" y="1"/>
                    <a:pt x="0" y="111"/>
                    <a:pt x="0" y="246"/>
                  </a:cubicBezTo>
                  <a:lnTo>
                    <a:pt x="0" y="737"/>
                  </a:lnTo>
                  <a:cubicBezTo>
                    <a:pt x="0" y="872"/>
                    <a:pt x="106" y="982"/>
                    <a:pt x="246" y="982"/>
                  </a:cubicBezTo>
                  <a:lnTo>
                    <a:pt x="2209" y="982"/>
                  </a:lnTo>
                  <a:cubicBezTo>
                    <a:pt x="2344" y="982"/>
                    <a:pt x="2454" y="872"/>
                    <a:pt x="2454" y="737"/>
                  </a:cubicBezTo>
                  <a:lnTo>
                    <a:pt x="2454" y="246"/>
                  </a:lnTo>
                  <a:cubicBezTo>
                    <a:pt x="2454" y="111"/>
                    <a:pt x="2344" y="1"/>
                    <a:pt x="22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8" name="Google Shape;1678;p40"/>
            <p:cNvSpPr/>
            <p:nvPr/>
          </p:nvSpPr>
          <p:spPr>
            <a:xfrm>
              <a:off x="934373" y="4499278"/>
              <a:ext cx="51511" cy="45085"/>
            </a:xfrm>
            <a:custGeom>
              <a:avLst/>
              <a:gdLst/>
              <a:ahLst/>
              <a:cxnLst/>
              <a:rect l="l" t="t" r="r" b="b"/>
              <a:pathLst>
                <a:path w="1964" h="1719" extrusionOk="0">
                  <a:moveTo>
                    <a:pt x="246" y="0"/>
                  </a:moveTo>
                  <a:cubicBezTo>
                    <a:pt x="106" y="0"/>
                    <a:pt x="0" y="111"/>
                    <a:pt x="0" y="246"/>
                  </a:cubicBezTo>
                  <a:lnTo>
                    <a:pt x="0" y="1473"/>
                  </a:lnTo>
                  <a:cubicBezTo>
                    <a:pt x="0" y="1608"/>
                    <a:pt x="106" y="1718"/>
                    <a:pt x="246" y="1718"/>
                  </a:cubicBezTo>
                  <a:lnTo>
                    <a:pt x="1713" y="1718"/>
                  </a:lnTo>
                  <a:cubicBezTo>
                    <a:pt x="1853" y="1718"/>
                    <a:pt x="1964" y="1608"/>
                    <a:pt x="1964" y="1473"/>
                  </a:cubicBezTo>
                  <a:lnTo>
                    <a:pt x="1964" y="246"/>
                  </a:lnTo>
                  <a:cubicBezTo>
                    <a:pt x="1964" y="111"/>
                    <a:pt x="1853" y="0"/>
                    <a:pt x="17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9" name="Google Shape;1679;p40"/>
            <p:cNvSpPr/>
            <p:nvPr/>
          </p:nvSpPr>
          <p:spPr>
            <a:xfrm>
              <a:off x="934373" y="4499278"/>
              <a:ext cx="51511" cy="19330"/>
            </a:xfrm>
            <a:custGeom>
              <a:avLst/>
              <a:gdLst/>
              <a:ahLst/>
              <a:cxnLst/>
              <a:rect l="l" t="t" r="r" b="b"/>
              <a:pathLst>
                <a:path w="1964" h="737" extrusionOk="0">
                  <a:moveTo>
                    <a:pt x="246" y="0"/>
                  </a:moveTo>
                  <a:cubicBezTo>
                    <a:pt x="106" y="0"/>
                    <a:pt x="0" y="111"/>
                    <a:pt x="0" y="246"/>
                  </a:cubicBezTo>
                  <a:lnTo>
                    <a:pt x="0" y="737"/>
                  </a:lnTo>
                  <a:lnTo>
                    <a:pt x="1964" y="737"/>
                  </a:lnTo>
                  <a:lnTo>
                    <a:pt x="1964" y="246"/>
                  </a:lnTo>
                  <a:cubicBezTo>
                    <a:pt x="1964" y="111"/>
                    <a:pt x="1853" y="0"/>
                    <a:pt x="1713" y="0"/>
                  </a:cubicBezTo>
                  <a:close/>
                </a:path>
              </a:pathLst>
            </a:custGeom>
            <a:solidFill>
              <a:srgbClr val="F8F8F8">
                <a:alpha val="360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0" name="Google Shape;1680;p40"/>
            <p:cNvSpPr/>
            <p:nvPr/>
          </p:nvSpPr>
          <p:spPr>
            <a:xfrm>
              <a:off x="1166067" y="4499278"/>
              <a:ext cx="51511" cy="45085"/>
            </a:xfrm>
            <a:custGeom>
              <a:avLst/>
              <a:gdLst/>
              <a:ahLst/>
              <a:cxnLst/>
              <a:rect l="l" t="t" r="r" b="b"/>
              <a:pathLst>
                <a:path w="1964" h="1719" extrusionOk="0">
                  <a:moveTo>
                    <a:pt x="246" y="0"/>
                  </a:moveTo>
                  <a:cubicBezTo>
                    <a:pt x="111" y="0"/>
                    <a:pt x="1" y="111"/>
                    <a:pt x="1" y="246"/>
                  </a:cubicBezTo>
                  <a:lnTo>
                    <a:pt x="1" y="1473"/>
                  </a:lnTo>
                  <a:cubicBezTo>
                    <a:pt x="1" y="1608"/>
                    <a:pt x="111" y="1718"/>
                    <a:pt x="246" y="1718"/>
                  </a:cubicBezTo>
                  <a:lnTo>
                    <a:pt x="1719" y="1718"/>
                  </a:lnTo>
                  <a:cubicBezTo>
                    <a:pt x="1853" y="1718"/>
                    <a:pt x="1964" y="1608"/>
                    <a:pt x="1964" y="1473"/>
                  </a:cubicBezTo>
                  <a:lnTo>
                    <a:pt x="1964" y="246"/>
                  </a:lnTo>
                  <a:cubicBezTo>
                    <a:pt x="1964" y="111"/>
                    <a:pt x="1853" y="0"/>
                    <a:pt x="171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1" name="Google Shape;1681;p40"/>
            <p:cNvSpPr/>
            <p:nvPr/>
          </p:nvSpPr>
          <p:spPr>
            <a:xfrm>
              <a:off x="1166067" y="4499278"/>
              <a:ext cx="51511" cy="19330"/>
            </a:xfrm>
            <a:custGeom>
              <a:avLst/>
              <a:gdLst/>
              <a:ahLst/>
              <a:cxnLst/>
              <a:rect l="l" t="t" r="r" b="b"/>
              <a:pathLst>
                <a:path w="1964" h="737" extrusionOk="0">
                  <a:moveTo>
                    <a:pt x="246" y="0"/>
                  </a:moveTo>
                  <a:cubicBezTo>
                    <a:pt x="111" y="0"/>
                    <a:pt x="1" y="111"/>
                    <a:pt x="1" y="246"/>
                  </a:cubicBezTo>
                  <a:lnTo>
                    <a:pt x="1" y="737"/>
                  </a:lnTo>
                  <a:lnTo>
                    <a:pt x="1964" y="737"/>
                  </a:lnTo>
                  <a:lnTo>
                    <a:pt x="1964" y="246"/>
                  </a:lnTo>
                  <a:cubicBezTo>
                    <a:pt x="1964" y="111"/>
                    <a:pt x="1853" y="0"/>
                    <a:pt x="1719" y="0"/>
                  </a:cubicBezTo>
                  <a:close/>
                </a:path>
              </a:pathLst>
            </a:custGeom>
            <a:solidFill>
              <a:srgbClr val="F8F8F8">
                <a:alpha val="360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2" name="Google Shape;1682;p40"/>
            <p:cNvSpPr/>
            <p:nvPr/>
          </p:nvSpPr>
          <p:spPr>
            <a:xfrm>
              <a:off x="870273" y="4293811"/>
              <a:ext cx="411300" cy="353258"/>
            </a:xfrm>
            <a:custGeom>
              <a:avLst/>
              <a:gdLst/>
              <a:ahLst/>
              <a:cxnLst/>
              <a:rect l="l" t="t" r="r" b="b"/>
              <a:pathLst>
                <a:path w="15682" h="13469" extrusionOk="0">
                  <a:moveTo>
                    <a:pt x="8969" y="458"/>
                  </a:moveTo>
                  <a:cubicBezTo>
                    <a:pt x="9205" y="458"/>
                    <a:pt x="9412" y="622"/>
                    <a:pt x="9465" y="857"/>
                  </a:cubicBezTo>
                  <a:lnTo>
                    <a:pt x="9763" y="2210"/>
                  </a:lnTo>
                  <a:lnTo>
                    <a:pt x="5919" y="2210"/>
                  </a:lnTo>
                  <a:lnTo>
                    <a:pt x="6217" y="857"/>
                  </a:lnTo>
                  <a:cubicBezTo>
                    <a:pt x="6270" y="622"/>
                    <a:pt x="6477" y="458"/>
                    <a:pt x="6712" y="458"/>
                  </a:cubicBezTo>
                  <a:close/>
                  <a:moveTo>
                    <a:pt x="3686" y="2667"/>
                  </a:moveTo>
                  <a:lnTo>
                    <a:pt x="3686" y="7608"/>
                  </a:lnTo>
                  <a:lnTo>
                    <a:pt x="3161" y="7608"/>
                  </a:lnTo>
                  <a:lnTo>
                    <a:pt x="3161" y="2667"/>
                  </a:lnTo>
                  <a:close/>
                  <a:moveTo>
                    <a:pt x="12520" y="2667"/>
                  </a:moveTo>
                  <a:lnTo>
                    <a:pt x="12520" y="7608"/>
                  </a:lnTo>
                  <a:lnTo>
                    <a:pt x="12001" y="7608"/>
                  </a:lnTo>
                  <a:lnTo>
                    <a:pt x="12001" y="2667"/>
                  </a:lnTo>
                  <a:close/>
                  <a:moveTo>
                    <a:pt x="2704" y="2667"/>
                  </a:moveTo>
                  <a:lnTo>
                    <a:pt x="2704" y="7608"/>
                  </a:lnTo>
                  <a:lnTo>
                    <a:pt x="2690" y="7608"/>
                  </a:lnTo>
                  <a:cubicBezTo>
                    <a:pt x="2425" y="7608"/>
                    <a:pt x="2213" y="7820"/>
                    <a:pt x="2213" y="8085"/>
                  </a:cubicBezTo>
                  <a:lnTo>
                    <a:pt x="2213" y="8590"/>
                  </a:lnTo>
                  <a:lnTo>
                    <a:pt x="2199" y="8590"/>
                  </a:lnTo>
                  <a:cubicBezTo>
                    <a:pt x="1242" y="8590"/>
                    <a:pt x="462" y="7810"/>
                    <a:pt x="462" y="6858"/>
                  </a:cubicBezTo>
                  <a:lnTo>
                    <a:pt x="462" y="3417"/>
                  </a:lnTo>
                  <a:cubicBezTo>
                    <a:pt x="462" y="3003"/>
                    <a:pt x="799" y="2667"/>
                    <a:pt x="1213" y="2667"/>
                  </a:cubicBezTo>
                  <a:close/>
                  <a:moveTo>
                    <a:pt x="11539" y="2671"/>
                  </a:moveTo>
                  <a:lnTo>
                    <a:pt x="11539" y="7608"/>
                  </a:lnTo>
                  <a:lnTo>
                    <a:pt x="11524" y="7608"/>
                  </a:lnTo>
                  <a:cubicBezTo>
                    <a:pt x="11260" y="7608"/>
                    <a:pt x="11048" y="7825"/>
                    <a:pt x="11048" y="8085"/>
                  </a:cubicBezTo>
                  <a:lnTo>
                    <a:pt x="11048" y="8590"/>
                  </a:lnTo>
                  <a:lnTo>
                    <a:pt x="4634" y="8590"/>
                  </a:lnTo>
                  <a:lnTo>
                    <a:pt x="4634" y="8085"/>
                  </a:lnTo>
                  <a:cubicBezTo>
                    <a:pt x="4634" y="7825"/>
                    <a:pt x="4422" y="7608"/>
                    <a:pt x="4157" y="7608"/>
                  </a:cubicBezTo>
                  <a:lnTo>
                    <a:pt x="4143" y="7608"/>
                  </a:lnTo>
                  <a:lnTo>
                    <a:pt x="4143" y="2671"/>
                  </a:lnTo>
                  <a:close/>
                  <a:moveTo>
                    <a:pt x="14469" y="2667"/>
                  </a:moveTo>
                  <a:cubicBezTo>
                    <a:pt x="14888" y="2667"/>
                    <a:pt x="15220" y="3003"/>
                    <a:pt x="15224" y="3422"/>
                  </a:cubicBezTo>
                  <a:lnTo>
                    <a:pt x="15224" y="6858"/>
                  </a:lnTo>
                  <a:lnTo>
                    <a:pt x="15220" y="6858"/>
                  </a:lnTo>
                  <a:cubicBezTo>
                    <a:pt x="15220" y="7815"/>
                    <a:pt x="14445" y="8590"/>
                    <a:pt x="13487" y="8590"/>
                  </a:cubicBezTo>
                  <a:lnTo>
                    <a:pt x="13473" y="8590"/>
                  </a:lnTo>
                  <a:lnTo>
                    <a:pt x="13473" y="8085"/>
                  </a:lnTo>
                  <a:cubicBezTo>
                    <a:pt x="13473" y="7820"/>
                    <a:pt x="13256" y="7608"/>
                    <a:pt x="12997" y="7608"/>
                  </a:cubicBezTo>
                  <a:lnTo>
                    <a:pt x="12982" y="7608"/>
                  </a:lnTo>
                  <a:lnTo>
                    <a:pt x="12982" y="2667"/>
                  </a:lnTo>
                  <a:close/>
                  <a:moveTo>
                    <a:pt x="4157" y="8065"/>
                  </a:moveTo>
                  <a:cubicBezTo>
                    <a:pt x="4167" y="8065"/>
                    <a:pt x="4177" y="8070"/>
                    <a:pt x="4177" y="8080"/>
                  </a:cubicBezTo>
                  <a:lnTo>
                    <a:pt x="4177" y="9307"/>
                  </a:lnTo>
                  <a:cubicBezTo>
                    <a:pt x="4177" y="9316"/>
                    <a:pt x="4167" y="9326"/>
                    <a:pt x="4157" y="9326"/>
                  </a:cubicBezTo>
                  <a:lnTo>
                    <a:pt x="2690" y="9326"/>
                  </a:lnTo>
                  <a:cubicBezTo>
                    <a:pt x="2680" y="9326"/>
                    <a:pt x="2671" y="9316"/>
                    <a:pt x="2671" y="9307"/>
                  </a:cubicBezTo>
                  <a:lnTo>
                    <a:pt x="2671" y="8085"/>
                  </a:lnTo>
                  <a:cubicBezTo>
                    <a:pt x="2671" y="8075"/>
                    <a:pt x="2680" y="8065"/>
                    <a:pt x="2685" y="8065"/>
                  </a:cubicBezTo>
                  <a:lnTo>
                    <a:pt x="3195" y="8065"/>
                  </a:lnTo>
                  <a:lnTo>
                    <a:pt x="3195" y="8575"/>
                  </a:lnTo>
                  <a:cubicBezTo>
                    <a:pt x="3195" y="8727"/>
                    <a:pt x="3309" y="8803"/>
                    <a:pt x="3424" y="8803"/>
                  </a:cubicBezTo>
                  <a:cubicBezTo>
                    <a:pt x="3538" y="8803"/>
                    <a:pt x="3652" y="8727"/>
                    <a:pt x="3652" y="8575"/>
                  </a:cubicBezTo>
                  <a:lnTo>
                    <a:pt x="3652" y="8065"/>
                  </a:lnTo>
                  <a:close/>
                  <a:moveTo>
                    <a:pt x="12997" y="8065"/>
                  </a:moveTo>
                  <a:cubicBezTo>
                    <a:pt x="13006" y="8065"/>
                    <a:pt x="13011" y="8070"/>
                    <a:pt x="13011" y="8080"/>
                  </a:cubicBezTo>
                  <a:lnTo>
                    <a:pt x="13011" y="9307"/>
                  </a:lnTo>
                  <a:lnTo>
                    <a:pt x="13011" y="9312"/>
                  </a:lnTo>
                  <a:cubicBezTo>
                    <a:pt x="13011" y="9321"/>
                    <a:pt x="13006" y="9326"/>
                    <a:pt x="12997" y="9326"/>
                  </a:cubicBezTo>
                  <a:lnTo>
                    <a:pt x="11524" y="9326"/>
                  </a:lnTo>
                  <a:cubicBezTo>
                    <a:pt x="11515" y="9326"/>
                    <a:pt x="11510" y="9321"/>
                    <a:pt x="11510" y="9312"/>
                  </a:cubicBezTo>
                  <a:lnTo>
                    <a:pt x="11510" y="8085"/>
                  </a:lnTo>
                  <a:cubicBezTo>
                    <a:pt x="11510" y="8075"/>
                    <a:pt x="11515" y="8070"/>
                    <a:pt x="11524" y="8070"/>
                  </a:cubicBezTo>
                  <a:lnTo>
                    <a:pt x="12029" y="8070"/>
                  </a:lnTo>
                  <a:lnTo>
                    <a:pt x="12029" y="8575"/>
                  </a:lnTo>
                  <a:cubicBezTo>
                    <a:pt x="12029" y="8727"/>
                    <a:pt x="12144" y="8803"/>
                    <a:pt x="12259" y="8803"/>
                  </a:cubicBezTo>
                  <a:cubicBezTo>
                    <a:pt x="12373" y="8803"/>
                    <a:pt x="12489" y="8727"/>
                    <a:pt x="12491" y="8575"/>
                  </a:cubicBezTo>
                  <a:lnTo>
                    <a:pt x="12491" y="8065"/>
                  </a:lnTo>
                  <a:close/>
                  <a:moveTo>
                    <a:pt x="953" y="8662"/>
                  </a:moveTo>
                  <a:cubicBezTo>
                    <a:pt x="1319" y="8912"/>
                    <a:pt x="1752" y="9047"/>
                    <a:pt x="2194" y="9047"/>
                  </a:cubicBezTo>
                  <a:lnTo>
                    <a:pt x="2213" y="9047"/>
                  </a:lnTo>
                  <a:lnTo>
                    <a:pt x="2213" y="9312"/>
                  </a:lnTo>
                  <a:cubicBezTo>
                    <a:pt x="2213" y="9571"/>
                    <a:pt x="2425" y="9783"/>
                    <a:pt x="2685" y="9783"/>
                  </a:cubicBezTo>
                  <a:lnTo>
                    <a:pt x="3686" y="9783"/>
                  </a:lnTo>
                  <a:lnTo>
                    <a:pt x="3686" y="13007"/>
                  </a:lnTo>
                  <a:lnTo>
                    <a:pt x="3161" y="13007"/>
                  </a:lnTo>
                  <a:lnTo>
                    <a:pt x="3161" y="10539"/>
                  </a:lnTo>
                  <a:cubicBezTo>
                    <a:pt x="3161" y="10385"/>
                    <a:pt x="3047" y="10308"/>
                    <a:pt x="2933" y="10308"/>
                  </a:cubicBezTo>
                  <a:cubicBezTo>
                    <a:pt x="2819" y="10308"/>
                    <a:pt x="2704" y="10385"/>
                    <a:pt x="2704" y="10539"/>
                  </a:cubicBezTo>
                  <a:lnTo>
                    <a:pt x="2704" y="13007"/>
                  </a:lnTo>
                  <a:lnTo>
                    <a:pt x="1458" y="13007"/>
                  </a:lnTo>
                  <a:cubicBezTo>
                    <a:pt x="1179" y="13007"/>
                    <a:pt x="953" y="12781"/>
                    <a:pt x="953" y="12502"/>
                  </a:cubicBezTo>
                  <a:lnTo>
                    <a:pt x="953" y="8662"/>
                  </a:lnTo>
                  <a:close/>
                  <a:moveTo>
                    <a:pt x="11048" y="9052"/>
                  </a:moveTo>
                  <a:lnTo>
                    <a:pt x="11048" y="9312"/>
                  </a:lnTo>
                  <a:cubicBezTo>
                    <a:pt x="11048" y="9571"/>
                    <a:pt x="11260" y="9788"/>
                    <a:pt x="11524" y="9788"/>
                  </a:cubicBezTo>
                  <a:lnTo>
                    <a:pt x="12520" y="9788"/>
                  </a:lnTo>
                  <a:lnTo>
                    <a:pt x="12520" y="13007"/>
                  </a:lnTo>
                  <a:lnTo>
                    <a:pt x="12001" y="13007"/>
                  </a:lnTo>
                  <a:lnTo>
                    <a:pt x="12001" y="10539"/>
                  </a:lnTo>
                  <a:cubicBezTo>
                    <a:pt x="11996" y="10409"/>
                    <a:pt x="11895" y="10308"/>
                    <a:pt x="11770" y="10308"/>
                  </a:cubicBezTo>
                  <a:cubicBezTo>
                    <a:pt x="11640" y="10308"/>
                    <a:pt x="11539" y="10414"/>
                    <a:pt x="11539" y="10539"/>
                  </a:cubicBezTo>
                  <a:lnTo>
                    <a:pt x="11539" y="13007"/>
                  </a:lnTo>
                  <a:lnTo>
                    <a:pt x="4143" y="13007"/>
                  </a:lnTo>
                  <a:lnTo>
                    <a:pt x="4143" y="9788"/>
                  </a:lnTo>
                  <a:lnTo>
                    <a:pt x="4162" y="9788"/>
                  </a:lnTo>
                  <a:cubicBezTo>
                    <a:pt x="4422" y="9788"/>
                    <a:pt x="4634" y="9571"/>
                    <a:pt x="4634" y="9312"/>
                  </a:cubicBezTo>
                  <a:lnTo>
                    <a:pt x="4634" y="9052"/>
                  </a:lnTo>
                  <a:close/>
                  <a:moveTo>
                    <a:pt x="14734" y="8662"/>
                  </a:moveTo>
                  <a:lnTo>
                    <a:pt x="14734" y="12502"/>
                  </a:lnTo>
                  <a:cubicBezTo>
                    <a:pt x="14729" y="12781"/>
                    <a:pt x="14503" y="13007"/>
                    <a:pt x="14224" y="13007"/>
                  </a:cubicBezTo>
                  <a:lnTo>
                    <a:pt x="12982" y="13007"/>
                  </a:lnTo>
                  <a:lnTo>
                    <a:pt x="12982" y="9788"/>
                  </a:lnTo>
                  <a:lnTo>
                    <a:pt x="12997" y="9788"/>
                  </a:lnTo>
                  <a:cubicBezTo>
                    <a:pt x="13261" y="9783"/>
                    <a:pt x="13473" y="9571"/>
                    <a:pt x="13473" y="9312"/>
                  </a:cubicBezTo>
                  <a:lnTo>
                    <a:pt x="13473" y="9052"/>
                  </a:lnTo>
                  <a:lnTo>
                    <a:pt x="13487" y="9052"/>
                  </a:lnTo>
                  <a:cubicBezTo>
                    <a:pt x="13935" y="9052"/>
                    <a:pt x="14368" y="8917"/>
                    <a:pt x="14734" y="8662"/>
                  </a:cubicBezTo>
                  <a:close/>
                  <a:moveTo>
                    <a:pt x="6702" y="1"/>
                  </a:moveTo>
                  <a:cubicBezTo>
                    <a:pt x="6254" y="1"/>
                    <a:pt x="5870" y="317"/>
                    <a:pt x="5769" y="756"/>
                  </a:cubicBezTo>
                  <a:lnTo>
                    <a:pt x="5447" y="2210"/>
                  </a:lnTo>
                  <a:lnTo>
                    <a:pt x="1213" y="2210"/>
                  </a:lnTo>
                  <a:cubicBezTo>
                    <a:pt x="544" y="2210"/>
                    <a:pt x="5" y="2753"/>
                    <a:pt x="5" y="3422"/>
                  </a:cubicBezTo>
                  <a:lnTo>
                    <a:pt x="5" y="6858"/>
                  </a:lnTo>
                  <a:cubicBezTo>
                    <a:pt x="0" y="7358"/>
                    <a:pt x="173" y="7849"/>
                    <a:pt x="496" y="8239"/>
                  </a:cubicBezTo>
                  <a:lnTo>
                    <a:pt x="496" y="12502"/>
                  </a:lnTo>
                  <a:cubicBezTo>
                    <a:pt x="496" y="13036"/>
                    <a:pt x="929" y="13469"/>
                    <a:pt x="1458" y="13469"/>
                  </a:cubicBezTo>
                  <a:lnTo>
                    <a:pt x="14224" y="13469"/>
                  </a:lnTo>
                  <a:cubicBezTo>
                    <a:pt x="14758" y="13469"/>
                    <a:pt x="15186" y="13036"/>
                    <a:pt x="15191" y="12502"/>
                  </a:cubicBezTo>
                  <a:lnTo>
                    <a:pt x="15191" y="8239"/>
                  </a:lnTo>
                  <a:cubicBezTo>
                    <a:pt x="15508" y="7849"/>
                    <a:pt x="15682" y="7358"/>
                    <a:pt x="15682" y="6858"/>
                  </a:cubicBezTo>
                  <a:lnTo>
                    <a:pt x="15682" y="3422"/>
                  </a:lnTo>
                  <a:cubicBezTo>
                    <a:pt x="15677" y="2753"/>
                    <a:pt x="15138" y="2210"/>
                    <a:pt x="14469" y="2210"/>
                  </a:cubicBezTo>
                  <a:lnTo>
                    <a:pt x="10235" y="2210"/>
                  </a:lnTo>
                  <a:lnTo>
                    <a:pt x="9917" y="756"/>
                  </a:lnTo>
                  <a:cubicBezTo>
                    <a:pt x="9817" y="317"/>
                    <a:pt x="9432" y="1"/>
                    <a:pt x="8984" y="1"/>
                  </a:cubicBezTo>
                  <a:cubicBezTo>
                    <a:pt x="8981" y="1"/>
                    <a:pt x="8977" y="1"/>
                    <a:pt x="8974" y="1"/>
                  </a:cubicBezTo>
                  <a:lnTo>
                    <a:pt x="6712" y="1"/>
                  </a:lnTo>
                  <a:cubicBezTo>
                    <a:pt x="6709" y="1"/>
                    <a:pt x="6706" y="1"/>
                    <a:pt x="67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3" name="Google Shape;1683;p40"/>
            <p:cNvSpPr/>
            <p:nvPr/>
          </p:nvSpPr>
          <p:spPr>
            <a:xfrm>
              <a:off x="1037736" y="4467595"/>
              <a:ext cx="76506" cy="37768"/>
            </a:xfrm>
            <a:custGeom>
              <a:avLst/>
              <a:gdLst/>
              <a:ahLst/>
              <a:cxnLst/>
              <a:rect l="l" t="t" r="r" b="b"/>
              <a:pathLst>
                <a:path w="2917" h="1440" extrusionOk="0">
                  <a:moveTo>
                    <a:pt x="477" y="1"/>
                  </a:moveTo>
                  <a:cubicBezTo>
                    <a:pt x="212" y="1"/>
                    <a:pt x="0" y="212"/>
                    <a:pt x="0" y="477"/>
                  </a:cubicBezTo>
                  <a:lnTo>
                    <a:pt x="0" y="968"/>
                  </a:lnTo>
                  <a:cubicBezTo>
                    <a:pt x="0" y="1228"/>
                    <a:pt x="212" y="1439"/>
                    <a:pt x="477" y="1439"/>
                  </a:cubicBezTo>
                  <a:lnTo>
                    <a:pt x="2440" y="1439"/>
                  </a:lnTo>
                  <a:cubicBezTo>
                    <a:pt x="2700" y="1439"/>
                    <a:pt x="2911" y="1228"/>
                    <a:pt x="2916" y="963"/>
                  </a:cubicBezTo>
                  <a:lnTo>
                    <a:pt x="2916" y="477"/>
                  </a:lnTo>
                  <a:cubicBezTo>
                    <a:pt x="2911" y="212"/>
                    <a:pt x="2700" y="1"/>
                    <a:pt x="2440" y="1"/>
                  </a:cubicBezTo>
                  <a:lnTo>
                    <a:pt x="2194" y="1"/>
                  </a:lnTo>
                  <a:cubicBezTo>
                    <a:pt x="1886" y="1"/>
                    <a:pt x="1886" y="463"/>
                    <a:pt x="2194" y="463"/>
                  </a:cubicBezTo>
                  <a:lnTo>
                    <a:pt x="2440" y="463"/>
                  </a:lnTo>
                  <a:cubicBezTo>
                    <a:pt x="2449" y="463"/>
                    <a:pt x="2454" y="467"/>
                    <a:pt x="2454" y="477"/>
                  </a:cubicBezTo>
                  <a:lnTo>
                    <a:pt x="2454" y="968"/>
                  </a:lnTo>
                  <a:cubicBezTo>
                    <a:pt x="2454" y="977"/>
                    <a:pt x="2449" y="982"/>
                    <a:pt x="2440" y="982"/>
                  </a:cubicBezTo>
                  <a:lnTo>
                    <a:pt x="477" y="982"/>
                  </a:lnTo>
                  <a:cubicBezTo>
                    <a:pt x="467" y="982"/>
                    <a:pt x="457" y="977"/>
                    <a:pt x="457" y="968"/>
                  </a:cubicBezTo>
                  <a:lnTo>
                    <a:pt x="457" y="477"/>
                  </a:lnTo>
                  <a:cubicBezTo>
                    <a:pt x="457" y="467"/>
                    <a:pt x="467" y="463"/>
                    <a:pt x="477" y="463"/>
                  </a:cubicBezTo>
                  <a:lnTo>
                    <a:pt x="1213" y="463"/>
                  </a:lnTo>
                  <a:cubicBezTo>
                    <a:pt x="1516" y="463"/>
                    <a:pt x="1516" y="1"/>
                    <a:pt x="12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0D32A3D2-EEA9-DEF0-1FA1-54577ABE695D}"/>
              </a:ext>
            </a:extLst>
          </p:cNvPr>
          <p:cNvSpPr txBox="1"/>
          <p:nvPr/>
        </p:nvSpPr>
        <p:spPr>
          <a:xfrm>
            <a:off x="0" y="38182"/>
            <a:ext cx="9144000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6A13C4-03B7-0A90-63C5-DD6135A15B14}"/>
              </a:ext>
            </a:extLst>
          </p:cNvPr>
          <p:cNvSpPr txBox="1"/>
          <p:nvPr/>
        </p:nvSpPr>
        <p:spPr>
          <a:xfrm>
            <a:off x="664290" y="1099255"/>
            <a:ext cx="3857094" cy="121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16191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596C1C-EE74-350D-4B05-4FBFA04C297D}"/>
              </a:ext>
            </a:extLst>
          </p:cNvPr>
          <p:cNvSpPr txBox="1"/>
          <p:nvPr/>
        </p:nvSpPr>
        <p:spPr>
          <a:xfrm>
            <a:off x="664290" y="2977776"/>
            <a:ext cx="3857094" cy="121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16191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4361E1B-1E15-95C0-708A-ACAE51032D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7216" y="811731"/>
            <a:ext cx="2885239" cy="3829963"/>
          </a:xfrm>
          <a:prstGeom prst="roundRect">
            <a:avLst>
              <a:gd name="adj" fmla="val 5734"/>
            </a:avLst>
          </a:prstGeom>
        </p:spPr>
      </p:pic>
    </p:spTree>
  </p:cSld>
  <p:clrMapOvr>
    <a:masterClrMapping/>
  </p:clrMapOvr>
  <p:transition spd="med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B7FBF49D-7D21-660B-1E24-3448A8436468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 t="28812" b="288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53029475"/>
      </p:ext>
    </p:extLst>
  </p:cSld>
  <p:clrMapOvr>
    <a:masterClrMapping/>
  </p:clrMapOvr>
  <p:transition spd="med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96" name="Google Shape;1696;p41"/>
          <p:cNvGrpSpPr/>
          <p:nvPr/>
        </p:nvGrpSpPr>
        <p:grpSpPr>
          <a:xfrm>
            <a:off x="8434938" y="1325532"/>
            <a:ext cx="326536" cy="365551"/>
            <a:chOff x="3562762" y="1502933"/>
            <a:chExt cx="326536" cy="365551"/>
          </a:xfrm>
        </p:grpSpPr>
        <p:sp>
          <p:nvSpPr>
            <p:cNvPr id="1697" name="Google Shape;1697;p41"/>
            <p:cNvSpPr/>
            <p:nvPr/>
          </p:nvSpPr>
          <p:spPr>
            <a:xfrm>
              <a:off x="3597611" y="1508488"/>
              <a:ext cx="254715" cy="354572"/>
            </a:xfrm>
            <a:custGeom>
              <a:avLst/>
              <a:gdLst/>
              <a:ahLst/>
              <a:cxnLst/>
              <a:rect l="l" t="t" r="r" b="b"/>
              <a:pathLst>
                <a:path w="9721" h="13532" extrusionOk="0">
                  <a:moveTo>
                    <a:pt x="1258" y="0"/>
                  </a:moveTo>
                  <a:cubicBezTo>
                    <a:pt x="562" y="0"/>
                    <a:pt x="0" y="562"/>
                    <a:pt x="0" y="1258"/>
                  </a:cubicBezTo>
                  <a:lnTo>
                    <a:pt x="0" y="13532"/>
                  </a:lnTo>
                  <a:lnTo>
                    <a:pt x="7508" y="13532"/>
                  </a:lnTo>
                  <a:cubicBezTo>
                    <a:pt x="8146" y="13532"/>
                    <a:pt x="8669" y="13009"/>
                    <a:pt x="8669" y="12365"/>
                  </a:cubicBezTo>
                  <a:lnTo>
                    <a:pt x="8669" y="3216"/>
                  </a:lnTo>
                  <a:lnTo>
                    <a:pt x="8669" y="1114"/>
                  </a:lnTo>
                  <a:cubicBezTo>
                    <a:pt x="8669" y="523"/>
                    <a:pt x="9130" y="34"/>
                    <a:pt x="972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8" name="Google Shape;1698;p41"/>
            <p:cNvSpPr/>
            <p:nvPr/>
          </p:nvSpPr>
          <p:spPr>
            <a:xfrm>
              <a:off x="3625019" y="1508488"/>
              <a:ext cx="227307" cy="354572"/>
            </a:xfrm>
            <a:custGeom>
              <a:avLst/>
              <a:gdLst/>
              <a:ahLst/>
              <a:cxnLst/>
              <a:rect l="l" t="t" r="r" b="b"/>
              <a:pathLst>
                <a:path w="8675" h="13532" extrusionOk="0">
                  <a:moveTo>
                    <a:pt x="1263" y="0"/>
                  </a:moveTo>
                  <a:cubicBezTo>
                    <a:pt x="567" y="0"/>
                    <a:pt x="1" y="562"/>
                    <a:pt x="1" y="1258"/>
                  </a:cubicBezTo>
                  <a:lnTo>
                    <a:pt x="1" y="13532"/>
                  </a:lnTo>
                  <a:lnTo>
                    <a:pt x="6462" y="13532"/>
                  </a:lnTo>
                  <a:cubicBezTo>
                    <a:pt x="7100" y="13532"/>
                    <a:pt x="7623" y="13009"/>
                    <a:pt x="7623" y="12365"/>
                  </a:cubicBezTo>
                  <a:lnTo>
                    <a:pt x="7623" y="3216"/>
                  </a:lnTo>
                  <a:lnTo>
                    <a:pt x="7623" y="1114"/>
                  </a:lnTo>
                  <a:cubicBezTo>
                    <a:pt x="7623" y="523"/>
                    <a:pt x="8084" y="34"/>
                    <a:pt x="867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9" name="Google Shape;1699;p41"/>
            <p:cNvSpPr/>
            <p:nvPr/>
          </p:nvSpPr>
          <p:spPr>
            <a:xfrm>
              <a:off x="3824761" y="1508357"/>
              <a:ext cx="59008" cy="84424"/>
            </a:xfrm>
            <a:custGeom>
              <a:avLst/>
              <a:gdLst/>
              <a:ahLst/>
              <a:cxnLst/>
              <a:rect l="l" t="t" r="r" b="b"/>
              <a:pathLst>
                <a:path w="2252" h="3222" extrusionOk="0">
                  <a:moveTo>
                    <a:pt x="1119" y="0"/>
                  </a:moveTo>
                  <a:cubicBezTo>
                    <a:pt x="500" y="5"/>
                    <a:pt x="0" y="504"/>
                    <a:pt x="0" y="1119"/>
                  </a:cubicBezTo>
                  <a:lnTo>
                    <a:pt x="0" y="3221"/>
                  </a:lnTo>
                  <a:lnTo>
                    <a:pt x="1560" y="3221"/>
                  </a:lnTo>
                  <a:cubicBezTo>
                    <a:pt x="1944" y="3221"/>
                    <a:pt x="2252" y="2909"/>
                    <a:pt x="2252" y="2525"/>
                  </a:cubicBezTo>
                  <a:lnTo>
                    <a:pt x="2252" y="1123"/>
                  </a:lnTo>
                  <a:lnTo>
                    <a:pt x="2252" y="1119"/>
                  </a:lnTo>
                  <a:cubicBezTo>
                    <a:pt x="2247" y="504"/>
                    <a:pt x="1748" y="5"/>
                    <a:pt x="113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0" name="Google Shape;1700;p41"/>
            <p:cNvSpPr/>
            <p:nvPr/>
          </p:nvSpPr>
          <p:spPr>
            <a:xfrm>
              <a:off x="3568055" y="1778635"/>
              <a:ext cx="223272" cy="84320"/>
            </a:xfrm>
            <a:custGeom>
              <a:avLst/>
              <a:gdLst/>
              <a:ahLst/>
              <a:cxnLst/>
              <a:rect l="l" t="t" r="r" b="b"/>
              <a:pathLst>
                <a:path w="8521" h="3218" extrusionOk="0">
                  <a:moveTo>
                    <a:pt x="696" y="1"/>
                  </a:moveTo>
                  <a:cubicBezTo>
                    <a:pt x="312" y="1"/>
                    <a:pt x="0" y="313"/>
                    <a:pt x="0" y="697"/>
                  </a:cubicBezTo>
                  <a:lnTo>
                    <a:pt x="0" y="2103"/>
                  </a:lnTo>
                  <a:cubicBezTo>
                    <a:pt x="0" y="2171"/>
                    <a:pt x="10" y="2243"/>
                    <a:pt x="19" y="2310"/>
                  </a:cubicBezTo>
                  <a:cubicBezTo>
                    <a:pt x="120" y="2838"/>
                    <a:pt x="581" y="3217"/>
                    <a:pt x="1119" y="3217"/>
                  </a:cubicBezTo>
                  <a:lnTo>
                    <a:pt x="8521" y="3217"/>
                  </a:lnTo>
                  <a:lnTo>
                    <a:pt x="8521" y="3212"/>
                  </a:lnTo>
                  <a:cubicBezTo>
                    <a:pt x="8036" y="3150"/>
                    <a:pt x="7647" y="2785"/>
                    <a:pt x="7556" y="2310"/>
                  </a:cubicBezTo>
                  <a:cubicBezTo>
                    <a:pt x="7541" y="2243"/>
                    <a:pt x="7536" y="2171"/>
                    <a:pt x="7536" y="2103"/>
                  </a:cubicBezTo>
                  <a:lnTo>
                    <a:pt x="7536" y="697"/>
                  </a:lnTo>
                  <a:cubicBezTo>
                    <a:pt x="7536" y="313"/>
                    <a:pt x="7224" y="1"/>
                    <a:pt x="68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1" name="Google Shape;1701;p41"/>
            <p:cNvSpPr/>
            <p:nvPr/>
          </p:nvSpPr>
          <p:spPr>
            <a:xfrm>
              <a:off x="3568553" y="1839137"/>
              <a:ext cx="222774" cy="23818"/>
            </a:xfrm>
            <a:custGeom>
              <a:avLst/>
              <a:gdLst/>
              <a:ahLst/>
              <a:cxnLst/>
              <a:rect l="l" t="t" r="r" b="b"/>
              <a:pathLst>
                <a:path w="8502" h="909" extrusionOk="0">
                  <a:moveTo>
                    <a:pt x="0" y="1"/>
                  </a:moveTo>
                  <a:cubicBezTo>
                    <a:pt x="101" y="529"/>
                    <a:pt x="562" y="908"/>
                    <a:pt x="1100" y="908"/>
                  </a:cubicBezTo>
                  <a:lnTo>
                    <a:pt x="8502" y="908"/>
                  </a:lnTo>
                  <a:lnTo>
                    <a:pt x="8502" y="903"/>
                  </a:lnTo>
                  <a:cubicBezTo>
                    <a:pt x="8017" y="841"/>
                    <a:pt x="7628" y="476"/>
                    <a:pt x="7537" y="1"/>
                  </a:cubicBezTo>
                  <a:close/>
                </a:path>
              </a:pathLst>
            </a:custGeom>
            <a:solidFill>
              <a:srgbClr val="FFFFFF">
                <a:alpha val="25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2" name="Google Shape;1702;p41"/>
            <p:cNvSpPr/>
            <p:nvPr/>
          </p:nvSpPr>
          <p:spPr>
            <a:xfrm>
              <a:off x="3562762" y="1504924"/>
              <a:ext cx="267554" cy="363560"/>
            </a:xfrm>
            <a:custGeom>
              <a:avLst/>
              <a:gdLst/>
              <a:ahLst/>
              <a:cxnLst/>
              <a:rect l="l" t="t" r="r" b="b"/>
              <a:pathLst>
                <a:path w="10211" h="13875" extrusionOk="0">
                  <a:moveTo>
                    <a:pt x="2164" y="1"/>
                  </a:moveTo>
                  <a:cubicBezTo>
                    <a:pt x="2139" y="1"/>
                    <a:pt x="2112" y="6"/>
                    <a:pt x="2084" y="16"/>
                  </a:cubicBezTo>
                  <a:cubicBezTo>
                    <a:pt x="1508" y="232"/>
                    <a:pt x="1124" y="779"/>
                    <a:pt x="1124" y="1398"/>
                  </a:cubicBezTo>
                  <a:lnTo>
                    <a:pt x="1124" y="10240"/>
                  </a:lnTo>
                  <a:lnTo>
                    <a:pt x="207" y="10240"/>
                  </a:lnTo>
                  <a:cubicBezTo>
                    <a:pt x="92" y="10240"/>
                    <a:pt x="0" y="10336"/>
                    <a:pt x="0" y="10447"/>
                  </a:cubicBezTo>
                  <a:lnTo>
                    <a:pt x="0" y="12549"/>
                  </a:lnTo>
                  <a:cubicBezTo>
                    <a:pt x="0" y="13281"/>
                    <a:pt x="591" y="13874"/>
                    <a:pt x="1321" y="13874"/>
                  </a:cubicBezTo>
                  <a:cubicBezTo>
                    <a:pt x="1324" y="13874"/>
                    <a:pt x="1327" y="13874"/>
                    <a:pt x="1330" y="13874"/>
                  </a:cubicBezTo>
                  <a:lnTo>
                    <a:pt x="8843" y="13874"/>
                  </a:lnTo>
                  <a:cubicBezTo>
                    <a:pt x="9601" y="13869"/>
                    <a:pt x="10211" y="13260"/>
                    <a:pt x="10211" y="12501"/>
                  </a:cubicBezTo>
                  <a:lnTo>
                    <a:pt x="10211" y="6117"/>
                  </a:lnTo>
                  <a:cubicBezTo>
                    <a:pt x="10211" y="6007"/>
                    <a:pt x="10115" y="5911"/>
                    <a:pt x="10004" y="5911"/>
                  </a:cubicBezTo>
                  <a:cubicBezTo>
                    <a:pt x="9889" y="5911"/>
                    <a:pt x="9798" y="6002"/>
                    <a:pt x="9798" y="6117"/>
                  </a:cubicBezTo>
                  <a:lnTo>
                    <a:pt x="9798" y="12501"/>
                  </a:lnTo>
                  <a:cubicBezTo>
                    <a:pt x="9793" y="13029"/>
                    <a:pt x="9366" y="13457"/>
                    <a:pt x="8838" y="13457"/>
                  </a:cubicBezTo>
                  <a:cubicBezTo>
                    <a:pt x="8795" y="13457"/>
                    <a:pt x="8747" y="13452"/>
                    <a:pt x="8747" y="13452"/>
                  </a:cubicBezTo>
                  <a:cubicBezTo>
                    <a:pt x="8291" y="13394"/>
                    <a:pt x="7945" y="13005"/>
                    <a:pt x="7945" y="12549"/>
                  </a:cubicBezTo>
                  <a:lnTo>
                    <a:pt x="7945" y="11901"/>
                  </a:lnTo>
                  <a:cubicBezTo>
                    <a:pt x="7945" y="11762"/>
                    <a:pt x="7842" y="11693"/>
                    <a:pt x="7738" y="11693"/>
                  </a:cubicBezTo>
                  <a:cubicBezTo>
                    <a:pt x="7635" y="11693"/>
                    <a:pt x="7532" y="11762"/>
                    <a:pt x="7532" y="11901"/>
                  </a:cubicBezTo>
                  <a:lnTo>
                    <a:pt x="7532" y="12549"/>
                  </a:lnTo>
                  <a:cubicBezTo>
                    <a:pt x="7532" y="12885"/>
                    <a:pt x="7662" y="13212"/>
                    <a:pt x="7897" y="13457"/>
                  </a:cubicBezTo>
                  <a:cubicBezTo>
                    <a:pt x="4580" y="13457"/>
                    <a:pt x="2914" y="13460"/>
                    <a:pt x="2066" y="13460"/>
                  </a:cubicBezTo>
                  <a:cubicBezTo>
                    <a:pt x="1077" y="13460"/>
                    <a:pt x="1202" y="13456"/>
                    <a:pt x="1119" y="13437"/>
                  </a:cubicBezTo>
                  <a:cubicBezTo>
                    <a:pt x="706" y="13341"/>
                    <a:pt x="413" y="12972"/>
                    <a:pt x="408" y="12549"/>
                  </a:cubicBezTo>
                  <a:lnTo>
                    <a:pt x="408" y="10658"/>
                  </a:lnTo>
                  <a:lnTo>
                    <a:pt x="7532" y="10658"/>
                  </a:lnTo>
                  <a:lnTo>
                    <a:pt x="7532" y="11071"/>
                  </a:lnTo>
                  <a:cubicBezTo>
                    <a:pt x="7532" y="11208"/>
                    <a:pt x="7635" y="11276"/>
                    <a:pt x="7738" y="11276"/>
                  </a:cubicBezTo>
                  <a:cubicBezTo>
                    <a:pt x="7842" y="11276"/>
                    <a:pt x="7945" y="11208"/>
                    <a:pt x="7945" y="11071"/>
                  </a:cubicBezTo>
                  <a:lnTo>
                    <a:pt x="7945" y="10452"/>
                  </a:lnTo>
                  <a:cubicBezTo>
                    <a:pt x="7945" y="10336"/>
                    <a:pt x="7854" y="10240"/>
                    <a:pt x="7738" y="10240"/>
                  </a:cubicBezTo>
                  <a:lnTo>
                    <a:pt x="1537" y="10240"/>
                  </a:lnTo>
                  <a:lnTo>
                    <a:pt x="1537" y="1394"/>
                  </a:lnTo>
                  <a:cubicBezTo>
                    <a:pt x="1537" y="952"/>
                    <a:pt x="1815" y="558"/>
                    <a:pt x="2228" y="405"/>
                  </a:cubicBezTo>
                  <a:cubicBezTo>
                    <a:pt x="2459" y="319"/>
                    <a:pt x="2369" y="1"/>
                    <a:pt x="216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3" name="Google Shape;1703;p41"/>
            <p:cNvSpPr/>
            <p:nvPr/>
          </p:nvSpPr>
          <p:spPr>
            <a:xfrm>
              <a:off x="3633456" y="1502933"/>
              <a:ext cx="255841" cy="146027"/>
            </a:xfrm>
            <a:custGeom>
              <a:avLst/>
              <a:gdLst/>
              <a:ahLst/>
              <a:cxnLst/>
              <a:rect l="l" t="t" r="r" b="b"/>
              <a:pathLst>
                <a:path w="9764" h="5573" extrusionOk="0">
                  <a:moveTo>
                    <a:pt x="8411" y="418"/>
                  </a:moveTo>
                  <a:cubicBezTo>
                    <a:pt x="8414" y="418"/>
                    <a:pt x="8417" y="418"/>
                    <a:pt x="8420" y="418"/>
                  </a:cubicBezTo>
                  <a:lnTo>
                    <a:pt x="8434" y="418"/>
                  </a:lnTo>
                  <a:cubicBezTo>
                    <a:pt x="8938" y="418"/>
                    <a:pt x="9346" y="826"/>
                    <a:pt x="9346" y="1326"/>
                  </a:cubicBezTo>
                  <a:lnTo>
                    <a:pt x="9346" y="3217"/>
                  </a:lnTo>
                  <a:lnTo>
                    <a:pt x="7513" y="3217"/>
                  </a:lnTo>
                  <a:lnTo>
                    <a:pt x="7513" y="1748"/>
                  </a:lnTo>
                  <a:lnTo>
                    <a:pt x="7513" y="1326"/>
                  </a:lnTo>
                  <a:cubicBezTo>
                    <a:pt x="7508" y="825"/>
                    <a:pt x="7911" y="418"/>
                    <a:pt x="8411" y="418"/>
                  </a:cubicBezTo>
                  <a:close/>
                  <a:moveTo>
                    <a:pt x="274" y="1"/>
                  </a:moveTo>
                  <a:cubicBezTo>
                    <a:pt x="0" y="1"/>
                    <a:pt x="0" y="418"/>
                    <a:pt x="274" y="418"/>
                  </a:cubicBezTo>
                  <a:lnTo>
                    <a:pt x="7460" y="418"/>
                  </a:lnTo>
                  <a:cubicBezTo>
                    <a:pt x="7345" y="538"/>
                    <a:pt x="7253" y="682"/>
                    <a:pt x="7191" y="841"/>
                  </a:cubicBezTo>
                  <a:cubicBezTo>
                    <a:pt x="7129" y="994"/>
                    <a:pt x="7100" y="1162"/>
                    <a:pt x="7100" y="1326"/>
                  </a:cubicBezTo>
                  <a:lnTo>
                    <a:pt x="7100" y="1748"/>
                  </a:lnTo>
                  <a:lnTo>
                    <a:pt x="7100" y="5367"/>
                  </a:lnTo>
                  <a:cubicBezTo>
                    <a:pt x="7100" y="5504"/>
                    <a:pt x="7203" y="5573"/>
                    <a:pt x="7306" y="5573"/>
                  </a:cubicBezTo>
                  <a:cubicBezTo>
                    <a:pt x="7409" y="5573"/>
                    <a:pt x="7513" y="5504"/>
                    <a:pt x="7513" y="5367"/>
                  </a:cubicBezTo>
                  <a:lnTo>
                    <a:pt x="7513" y="3635"/>
                  </a:lnTo>
                  <a:lnTo>
                    <a:pt x="9553" y="3635"/>
                  </a:lnTo>
                  <a:cubicBezTo>
                    <a:pt x="9668" y="3635"/>
                    <a:pt x="9764" y="3539"/>
                    <a:pt x="9764" y="3428"/>
                  </a:cubicBezTo>
                  <a:lnTo>
                    <a:pt x="9764" y="1326"/>
                  </a:lnTo>
                  <a:cubicBezTo>
                    <a:pt x="9759" y="596"/>
                    <a:pt x="9169" y="6"/>
                    <a:pt x="84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4" name="Google Shape;1704;p41"/>
            <p:cNvSpPr/>
            <p:nvPr/>
          </p:nvSpPr>
          <p:spPr>
            <a:xfrm>
              <a:off x="3636967" y="1599043"/>
              <a:ext cx="148070" cy="10953"/>
            </a:xfrm>
            <a:custGeom>
              <a:avLst/>
              <a:gdLst/>
              <a:ahLst/>
              <a:cxnLst/>
              <a:rect l="l" t="t" r="r" b="b"/>
              <a:pathLst>
                <a:path w="5651" h="418" extrusionOk="0">
                  <a:moveTo>
                    <a:pt x="279" y="0"/>
                  </a:moveTo>
                  <a:cubicBezTo>
                    <a:pt x="1" y="0"/>
                    <a:pt x="1" y="418"/>
                    <a:pt x="279" y="418"/>
                  </a:cubicBezTo>
                  <a:lnTo>
                    <a:pt x="5372" y="418"/>
                  </a:lnTo>
                  <a:cubicBezTo>
                    <a:pt x="5651" y="418"/>
                    <a:pt x="5651" y="0"/>
                    <a:pt x="53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5" name="Google Shape;1705;p41"/>
            <p:cNvSpPr/>
            <p:nvPr/>
          </p:nvSpPr>
          <p:spPr>
            <a:xfrm>
              <a:off x="3637098" y="1643561"/>
              <a:ext cx="147939" cy="10848"/>
            </a:xfrm>
            <a:custGeom>
              <a:avLst/>
              <a:gdLst/>
              <a:ahLst/>
              <a:cxnLst/>
              <a:rect l="l" t="t" r="r" b="b"/>
              <a:pathLst>
                <a:path w="5646" h="414" extrusionOk="0">
                  <a:moveTo>
                    <a:pt x="274" y="0"/>
                  </a:moveTo>
                  <a:cubicBezTo>
                    <a:pt x="0" y="0"/>
                    <a:pt x="0" y="413"/>
                    <a:pt x="274" y="413"/>
                  </a:cubicBezTo>
                  <a:lnTo>
                    <a:pt x="5367" y="413"/>
                  </a:lnTo>
                  <a:cubicBezTo>
                    <a:pt x="5646" y="413"/>
                    <a:pt x="5646" y="0"/>
                    <a:pt x="53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6" name="Google Shape;1706;p41"/>
            <p:cNvSpPr/>
            <p:nvPr/>
          </p:nvSpPr>
          <p:spPr>
            <a:xfrm>
              <a:off x="3637098" y="1688080"/>
              <a:ext cx="147939" cy="10848"/>
            </a:xfrm>
            <a:custGeom>
              <a:avLst/>
              <a:gdLst/>
              <a:ahLst/>
              <a:cxnLst/>
              <a:rect l="l" t="t" r="r" b="b"/>
              <a:pathLst>
                <a:path w="5646" h="414" extrusionOk="0">
                  <a:moveTo>
                    <a:pt x="274" y="1"/>
                  </a:moveTo>
                  <a:cubicBezTo>
                    <a:pt x="0" y="1"/>
                    <a:pt x="0" y="414"/>
                    <a:pt x="274" y="414"/>
                  </a:cubicBezTo>
                  <a:lnTo>
                    <a:pt x="5367" y="414"/>
                  </a:lnTo>
                  <a:cubicBezTo>
                    <a:pt x="5646" y="414"/>
                    <a:pt x="5646" y="1"/>
                    <a:pt x="53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7" name="Google Shape;1707;p41"/>
            <p:cNvSpPr/>
            <p:nvPr/>
          </p:nvSpPr>
          <p:spPr>
            <a:xfrm>
              <a:off x="3637098" y="1732624"/>
              <a:ext cx="147939" cy="10822"/>
            </a:xfrm>
            <a:custGeom>
              <a:avLst/>
              <a:gdLst/>
              <a:ahLst/>
              <a:cxnLst/>
              <a:rect l="l" t="t" r="r" b="b"/>
              <a:pathLst>
                <a:path w="5646" h="413" extrusionOk="0">
                  <a:moveTo>
                    <a:pt x="274" y="0"/>
                  </a:moveTo>
                  <a:cubicBezTo>
                    <a:pt x="0" y="0"/>
                    <a:pt x="0" y="413"/>
                    <a:pt x="274" y="413"/>
                  </a:cubicBezTo>
                  <a:lnTo>
                    <a:pt x="5367" y="413"/>
                  </a:lnTo>
                  <a:cubicBezTo>
                    <a:pt x="5646" y="413"/>
                    <a:pt x="5646" y="0"/>
                    <a:pt x="53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08" name="Google Shape;1708;p41"/>
          <p:cNvGrpSpPr/>
          <p:nvPr/>
        </p:nvGrpSpPr>
        <p:grpSpPr>
          <a:xfrm>
            <a:off x="8392431" y="2388442"/>
            <a:ext cx="411550" cy="337748"/>
            <a:chOff x="3900804" y="1547918"/>
            <a:chExt cx="411550" cy="337748"/>
          </a:xfrm>
        </p:grpSpPr>
        <p:sp>
          <p:nvSpPr>
            <p:cNvPr id="1709" name="Google Shape;1709;p41"/>
            <p:cNvSpPr/>
            <p:nvPr/>
          </p:nvSpPr>
          <p:spPr>
            <a:xfrm>
              <a:off x="3906956" y="1582266"/>
              <a:ext cx="399350" cy="267298"/>
            </a:xfrm>
            <a:custGeom>
              <a:avLst/>
              <a:gdLst/>
              <a:ahLst/>
              <a:cxnLst/>
              <a:rect l="l" t="t" r="r" b="b"/>
              <a:pathLst>
                <a:path w="15254" h="10210" extrusionOk="0">
                  <a:moveTo>
                    <a:pt x="299" y="1"/>
                  </a:moveTo>
                  <a:cubicBezTo>
                    <a:pt x="130" y="1"/>
                    <a:pt x="1" y="135"/>
                    <a:pt x="1" y="299"/>
                  </a:cubicBezTo>
                  <a:lnTo>
                    <a:pt x="1" y="9907"/>
                  </a:lnTo>
                  <a:cubicBezTo>
                    <a:pt x="1" y="10075"/>
                    <a:pt x="130" y="10209"/>
                    <a:pt x="299" y="10209"/>
                  </a:cubicBezTo>
                  <a:lnTo>
                    <a:pt x="14951" y="10209"/>
                  </a:lnTo>
                  <a:cubicBezTo>
                    <a:pt x="15119" y="10209"/>
                    <a:pt x="15254" y="10075"/>
                    <a:pt x="15254" y="9907"/>
                  </a:cubicBezTo>
                  <a:lnTo>
                    <a:pt x="15254" y="9330"/>
                  </a:lnTo>
                  <a:lnTo>
                    <a:pt x="15254" y="299"/>
                  </a:lnTo>
                  <a:cubicBezTo>
                    <a:pt x="15254" y="135"/>
                    <a:pt x="15119" y="1"/>
                    <a:pt x="1495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0" name="Google Shape;1710;p41"/>
            <p:cNvSpPr/>
            <p:nvPr/>
          </p:nvSpPr>
          <p:spPr>
            <a:xfrm>
              <a:off x="3934629" y="1582266"/>
              <a:ext cx="371677" cy="244286"/>
            </a:xfrm>
            <a:custGeom>
              <a:avLst/>
              <a:gdLst/>
              <a:ahLst/>
              <a:cxnLst/>
              <a:rect l="l" t="t" r="r" b="b"/>
              <a:pathLst>
                <a:path w="14197" h="9331" extrusionOk="0">
                  <a:moveTo>
                    <a:pt x="1" y="1"/>
                  </a:moveTo>
                  <a:lnTo>
                    <a:pt x="1" y="9032"/>
                  </a:lnTo>
                  <a:cubicBezTo>
                    <a:pt x="1" y="9196"/>
                    <a:pt x="135" y="9330"/>
                    <a:pt x="299" y="9330"/>
                  </a:cubicBezTo>
                  <a:lnTo>
                    <a:pt x="14197" y="9330"/>
                  </a:lnTo>
                  <a:lnTo>
                    <a:pt x="14197" y="299"/>
                  </a:lnTo>
                  <a:cubicBezTo>
                    <a:pt x="14197" y="135"/>
                    <a:pt x="14062" y="1"/>
                    <a:pt x="1389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1" name="Google Shape;1711;p41"/>
            <p:cNvSpPr/>
            <p:nvPr/>
          </p:nvSpPr>
          <p:spPr>
            <a:xfrm>
              <a:off x="3947719" y="1553965"/>
              <a:ext cx="317590" cy="271330"/>
            </a:xfrm>
            <a:custGeom>
              <a:avLst/>
              <a:gdLst/>
              <a:ahLst/>
              <a:cxnLst/>
              <a:rect l="l" t="t" r="r" b="b"/>
              <a:pathLst>
                <a:path w="12131" h="10364" extrusionOk="0">
                  <a:moveTo>
                    <a:pt x="3020" y="0"/>
                  </a:moveTo>
                  <a:cubicBezTo>
                    <a:pt x="2134" y="0"/>
                    <a:pt x="1115" y="161"/>
                    <a:pt x="48" y="640"/>
                  </a:cubicBezTo>
                  <a:cubicBezTo>
                    <a:pt x="19" y="654"/>
                    <a:pt x="0" y="678"/>
                    <a:pt x="0" y="707"/>
                  </a:cubicBezTo>
                  <a:lnTo>
                    <a:pt x="0" y="10248"/>
                  </a:lnTo>
                  <a:cubicBezTo>
                    <a:pt x="0" y="10291"/>
                    <a:pt x="39" y="10325"/>
                    <a:pt x="80" y="10325"/>
                  </a:cubicBezTo>
                  <a:cubicBezTo>
                    <a:pt x="88" y="10325"/>
                    <a:pt x="97" y="10323"/>
                    <a:pt x="106" y="10320"/>
                  </a:cubicBezTo>
                  <a:cubicBezTo>
                    <a:pt x="1153" y="9860"/>
                    <a:pt x="2151" y="9705"/>
                    <a:pt x="3021" y="9705"/>
                  </a:cubicBezTo>
                  <a:cubicBezTo>
                    <a:pt x="4815" y="9705"/>
                    <a:pt x="6063" y="10363"/>
                    <a:pt x="6063" y="10363"/>
                  </a:cubicBezTo>
                  <a:cubicBezTo>
                    <a:pt x="6063" y="10363"/>
                    <a:pt x="7313" y="9705"/>
                    <a:pt x="9108" y="9705"/>
                  </a:cubicBezTo>
                  <a:cubicBezTo>
                    <a:pt x="9979" y="9705"/>
                    <a:pt x="10978" y="9860"/>
                    <a:pt x="12025" y="10320"/>
                  </a:cubicBezTo>
                  <a:cubicBezTo>
                    <a:pt x="12033" y="10323"/>
                    <a:pt x="12042" y="10325"/>
                    <a:pt x="12051" y="10325"/>
                  </a:cubicBezTo>
                  <a:cubicBezTo>
                    <a:pt x="12092" y="10325"/>
                    <a:pt x="12131" y="10291"/>
                    <a:pt x="12131" y="10248"/>
                  </a:cubicBezTo>
                  <a:lnTo>
                    <a:pt x="12131" y="707"/>
                  </a:lnTo>
                  <a:cubicBezTo>
                    <a:pt x="12131" y="678"/>
                    <a:pt x="12111" y="654"/>
                    <a:pt x="12087" y="640"/>
                  </a:cubicBezTo>
                  <a:cubicBezTo>
                    <a:pt x="11021" y="161"/>
                    <a:pt x="10002" y="0"/>
                    <a:pt x="9115" y="0"/>
                  </a:cubicBezTo>
                  <a:cubicBezTo>
                    <a:pt x="7319" y="0"/>
                    <a:pt x="6068" y="659"/>
                    <a:pt x="6068" y="659"/>
                  </a:cubicBezTo>
                  <a:cubicBezTo>
                    <a:pt x="6068" y="659"/>
                    <a:pt x="4816" y="0"/>
                    <a:pt x="302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2" name="Google Shape;1712;p41"/>
            <p:cNvSpPr/>
            <p:nvPr/>
          </p:nvSpPr>
          <p:spPr>
            <a:xfrm>
              <a:off x="3961673" y="1553887"/>
              <a:ext cx="303636" cy="248631"/>
            </a:xfrm>
            <a:custGeom>
              <a:avLst/>
              <a:gdLst/>
              <a:ahLst/>
              <a:cxnLst/>
              <a:rect l="l" t="t" r="r" b="b"/>
              <a:pathLst>
                <a:path w="11598" h="9497" extrusionOk="0">
                  <a:moveTo>
                    <a:pt x="8582" y="1"/>
                  </a:moveTo>
                  <a:cubicBezTo>
                    <a:pt x="6786" y="1"/>
                    <a:pt x="5535" y="662"/>
                    <a:pt x="5535" y="662"/>
                  </a:cubicBezTo>
                  <a:cubicBezTo>
                    <a:pt x="5535" y="662"/>
                    <a:pt x="4284" y="2"/>
                    <a:pt x="2487" y="2"/>
                  </a:cubicBezTo>
                  <a:cubicBezTo>
                    <a:pt x="1741" y="2"/>
                    <a:pt x="902" y="115"/>
                    <a:pt x="20" y="436"/>
                  </a:cubicBezTo>
                  <a:lnTo>
                    <a:pt x="1" y="446"/>
                  </a:lnTo>
                  <a:lnTo>
                    <a:pt x="1" y="9377"/>
                  </a:lnTo>
                  <a:cubicBezTo>
                    <a:pt x="1" y="9420"/>
                    <a:pt x="36" y="9454"/>
                    <a:pt x="78" y="9454"/>
                  </a:cubicBezTo>
                  <a:cubicBezTo>
                    <a:pt x="87" y="9454"/>
                    <a:pt x="97" y="9452"/>
                    <a:pt x="106" y="9449"/>
                  </a:cubicBezTo>
                  <a:cubicBezTo>
                    <a:pt x="1151" y="8990"/>
                    <a:pt x="2091" y="8835"/>
                    <a:pt x="2884" y="8835"/>
                  </a:cubicBezTo>
                  <a:cubicBezTo>
                    <a:pt x="4524" y="8835"/>
                    <a:pt x="5535" y="9497"/>
                    <a:pt x="5535" y="9497"/>
                  </a:cubicBezTo>
                  <a:cubicBezTo>
                    <a:pt x="6630" y="9060"/>
                    <a:pt x="7802" y="8834"/>
                    <a:pt x="8979" y="8834"/>
                  </a:cubicBezTo>
                  <a:cubicBezTo>
                    <a:pt x="8993" y="8834"/>
                    <a:pt x="9007" y="8834"/>
                    <a:pt x="9021" y="8834"/>
                  </a:cubicBezTo>
                  <a:cubicBezTo>
                    <a:pt x="9900" y="8834"/>
                    <a:pt x="10770" y="8983"/>
                    <a:pt x="11598" y="9276"/>
                  </a:cubicBezTo>
                  <a:lnTo>
                    <a:pt x="11598" y="710"/>
                  </a:lnTo>
                  <a:cubicBezTo>
                    <a:pt x="11598" y="681"/>
                    <a:pt x="11583" y="653"/>
                    <a:pt x="11554" y="643"/>
                  </a:cubicBezTo>
                  <a:cubicBezTo>
                    <a:pt x="10488" y="162"/>
                    <a:pt x="9469" y="1"/>
                    <a:pt x="858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3" name="Google Shape;1713;p41"/>
            <p:cNvSpPr/>
            <p:nvPr/>
          </p:nvSpPr>
          <p:spPr>
            <a:xfrm>
              <a:off x="4106553" y="1553965"/>
              <a:ext cx="158756" cy="248553"/>
            </a:xfrm>
            <a:custGeom>
              <a:avLst/>
              <a:gdLst/>
              <a:ahLst/>
              <a:cxnLst/>
              <a:rect l="l" t="t" r="r" b="b"/>
              <a:pathLst>
                <a:path w="6064" h="9494" extrusionOk="0">
                  <a:moveTo>
                    <a:pt x="3048" y="0"/>
                  </a:moveTo>
                  <a:cubicBezTo>
                    <a:pt x="1252" y="0"/>
                    <a:pt x="1" y="659"/>
                    <a:pt x="1" y="659"/>
                  </a:cubicBezTo>
                  <a:lnTo>
                    <a:pt x="1" y="9494"/>
                  </a:lnTo>
                  <a:cubicBezTo>
                    <a:pt x="1096" y="9057"/>
                    <a:pt x="2268" y="8831"/>
                    <a:pt x="3445" y="8831"/>
                  </a:cubicBezTo>
                  <a:cubicBezTo>
                    <a:pt x="3459" y="8831"/>
                    <a:pt x="3473" y="8831"/>
                    <a:pt x="3487" y="8831"/>
                  </a:cubicBezTo>
                  <a:cubicBezTo>
                    <a:pt x="4366" y="8831"/>
                    <a:pt x="5236" y="8980"/>
                    <a:pt x="6064" y="9273"/>
                  </a:cubicBezTo>
                  <a:lnTo>
                    <a:pt x="6064" y="707"/>
                  </a:lnTo>
                  <a:cubicBezTo>
                    <a:pt x="6064" y="678"/>
                    <a:pt x="6049" y="650"/>
                    <a:pt x="6020" y="640"/>
                  </a:cubicBezTo>
                  <a:cubicBezTo>
                    <a:pt x="4954" y="161"/>
                    <a:pt x="3935" y="0"/>
                    <a:pt x="30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4" name="Google Shape;1714;p41"/>
            <p:cNvSpPr/>
            <p:nvPr/>
          </p:nvSpPr>
          <p:spPr>
            <a:xfrm>
              <a:off x="4106422" y="1815085"/>
              <a:ext cx="27829" cy="62439"/>
            </a:xfrm>
            <a:custGeom>
              <a:avLst/>
              <a:gdLst/>
              <a:ahLst/>
              <a:cxnLst/>
              <a:rect l="l" t="t" r="r" b="b"/>
              <a:pathLst>
                <a:path w="1063" h="2385" extrusionOk="0">
                  <a:moveTo>
                    <a:pt x="1063" y="0"/>
                  </a:moveTo>
                  <a:cubicBezTo>
                    <a:pt x="698" y="96"/>
                    <a:pt x="342" y="226"/>
                    <a:pt x="1" y="389"/>
                  </a:cubicBezTo>
                  <a:lnTo>
                    <a:pt x="1" y="2311"/>
                  </a:lnTo>
                  <a:cubicBezTo>
                    <a:pt x="1" y="2355"/>
                    <a:pt x="37" y="2385"/>
                    <a:pt x="75" y="2385"/>
                  </a:cubicBezTo>
                  <a:cubicBezTo>
                    <a:pt x="91" y="2385"/>
                    <a:pt x="107" y="2380"/>
                    <a:pt x="121" y="2368"/>
                  </a:cubicBezTo>
                  <a:lnTo>
                    <a:pt x="496" y="2066"/>
                  </a:lnTo>
                  <a:cubicBezTo>
                    <a:pt x="510" y="2056"/>
                    <a:pt x="527" y="2051"/>
                    <a:pt x="544" y="2051"/>
                  </a:cubicBezTo>
                  <a:cubicBezTo>
                    <a:pt x="561" y="2051"/>
                    <a:pt x="577" y="2056"/>
                    <a:pt x="592" y="2066"/>
                  </a:cubicBezTo>
                  <a:lnTo>
                    <a:pt x="943" y="2364"/>
                  </a:lnTo>
                  <a:cubicBezTo>
                    <a:pt x="957" y="2375"/>
                    <a:pt x="973" y="2380"/>
                    <a:pt x="988" y="2380"/>
                  </a:cubicBezTo>
                  <a:cubicBezTo>
                    <a:pt x="1027" y="2380"/>
                    <a:pt x="1063" y="2350"/>
                    <a:pt x="1063" y="2306"/>
                  </a:cubicBezTo>
                  <a:lnTo>
                    <a:pt x="10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5" name="Google Shape;1715;p41"/>
            <p:cNvSpPr/>
            <p:nvPr/>
          </p:nvSpPr>
          <p:spPr>
            <a:xfrm>
              <a:off x="3900804" y="1547918"/>
              <a:ext cx="411550" cy="337748"/>
            </a:xfrm>
            <a:custGeom>
              <a:avLst/>
              <a:gdLst/>
              <a:ahLst/>
              <a:cxnLst/>
              <a:rect l="l" t="t" r="r" b="b"/>
              <a:pathLst>
                <a:path w="15720" h="12901" extrusionOk="0">
                  <a:moveTo>
                    <a:pt x="10912" y="464"/>
                  </a:moveTo>
                  <a:cubicBezTo>
                    <a:pt x="11744" y="464"/>
                    <a:pt x="12697" y="609"/>
                    <a:pt x="13692" y="1039"/>
                  </a:cubicBezTo>
                  <a:lnTo>
                    <a:pt x="13692" y="10244"/>
                  </a:lnTo>
                  <a:cubicBezTo>
                    <a:pt x="12790" y="9885"/>
                    <a:pt x="11837" y="9706"/>
                    <a:pt x="10885" y="9706"/>
                  </a:cubicBezTo>
                  <a:cubicBezTo>
                    <a:pt x="9936" y="9706"/>
                    <a:pt x="8987" y="9884"/>
                    <a:pt x="8090" y="10239"/>
                  </a:cubicBezTo>
                  <a:lnTo>
                    <a:pt x="8090" y="1034"/>
                  </a:lnTo>
                  <a:cubicBezTo>
                    <a:pt x="8438" y="880"/>
                    <a:pt x="9503" y="464"/>
                    <a:pt x="10912" y="464"/>
                  </a:cubicBezTo>
                  <a:close/>
                  <a:moveTo>
                    <a:pt x="4848" y="460"/>
                  </a:moveTo>
                  <a:cubicBezTo>
                    <a:pt x="5840" y="460"/>
                    <a:pt x="6799" y="664"/>
                    <a:pt x="7629" y="1034"/>
                  </a:cubicBezTo>
                  <a:cubicBezTo>
                    <a:pt x="7629" y="2187"/>
                    <a:pt x="7629" y="8894"/>
                    <a:pt x="7629" y="10239"/>
                  </a:cubicBezTo>
                  <a:cubicBezTo>
                    <a:pt x="6731" y="9883"/>
                    <a:pt x="5775" y="9705"/>
                    <a:pt x="4809" y="9705"/>
                  </a:cubicBezTo>
                  <a:cubicBezTo>
                    <a:pt x="3858" y="9705"/>
                    <a:pt x="2912" y="9888"/>
                    <a:pt x="2023" y="10244"/>
                  </a:cubicBezTo>
                  <a:lnTo>
                    <a:pt x="2023" y="5050"/>
                  </a:lnTo>
                  <a:cubicBezTo>
                    <a:pt x="2023" y="4897"/>
                    <a:pt x="1908" y="4820"/>
                    <a:pt x="1792" y="4820"/>
                  </a:cubicBezTo>
                  <a:cubicBezTo>
                    <a:pt x="1677" y="4820"/>
                    <a:pt x="1562" y="4897"/>
                    <a:pt x="1562" y="5050"/>
                  </a:cubicBezTo>
                  <a:lnTo>
                    <a:pt x="1562" y="10479"/>
                  </a:lnTo>
                  <a:cubicBezTo>
                    <a:pt x="1562" y="10647"/>
                    <a:pt x="1701" y="10786"/>
                    <a:pt x="1869" y="10786"/>
                  </a:cubicBezTo>
                  <a:cubicBezTo>
                    <a:pt x="1912" y="10786"/>
                    <a:pt x="1951" y="10777"/>
                    <a:pt x="1989" y="10762"/>
                  </a:cubicBezTo>
                  <a:cubicBezTo>
                    <a:pt x="2878" y="10368"/>
                    <a:pt x="3839" y="10167"/>
                    <a:pt x="4809" y="10167"/>
                  </a:cubicBezTo>
                  <a:cubicBezTo>
                    <a:pt x="5775" y="10167"/>
                    <a:pt x="6736" y="10364"/>
                    <a:pt x="7624" y="10743"/>
                  </a:cubicBezTo>
                  <a:lnTo>
                    <a:pt x="7624" y="11291"/>
                  </a:lnTo>
                  <a:lnTo>
                    <a:pt x="534" y="11291"/>
                  </a:lnTo>
                  <a:cubicBezTo>
                    <a:pt x="495" y="11291"/>
                    <a:pt x="462" y="11262"/>
                    <a:pt x="462" y="11219"/>
                  </a:cubicBezTo>
                  <a:lnTo>
                    <a:pt x="462" y="1611"/>
                  </a:lnTo>
                  <a:cubicBezTo>
                    <a:pt x="462" y="1572"/>
                    <a:pt x="495" y="1543"/>
                    <a:pt x="534" y="1543"/>
                  </a:cubicBezTo>
                  <a:lnTo>
                    <a:pt x="1562" y="1543"/>
                  </a:lnTo>
                  <a:lnTo>
                    <a:pt x="1562" y="4123"/>
                  </a:lnTo>
                  <a:cubicBezTo>
                    <a:pt x="1562" y="4277"/>
                    <a:pt x="1677" y="4354"/>
                    <a:pt x="1792" y="4354"/>
                  </a:cubicBezTo>
                  <a:cubicBezTo>
                    <a:pt x="1908" y="4354"/>
                    <a:pt x="2023" y="4277"/>
                    <a:pt x="2023" y="4123"/>
                  </a:cubicBezTo>
                  <a:lnTo>
                    <a:pt x="2023" y="1039"/>
                  </a:lnTo>
                  <a:cubicBezTo>
                    <a:pt x="2940" y="642"/>
                    <a:pt x="3909" y="460"/>
                    <a:pt x="4848" y="460"/>
                  </a:cubicBezTo>
                  <a:close/>
                  <a:moveTo>
                    <a:pt x="8686" y="10517"/>
                  </a:moveTo>
                  <a:lnTo>
                    <a:pt x="8686" y="12175"/>
                  </a:lnTo>
                  <a:lnTo>
                    <a:pt x="8542" y="12059"/>
                  </a:lnTo>
                  <a:cubicBezTo>
                    <a:pt x="8500" y="12023"/>
                    <a:pt x="8449" y="12005"/>
                    <a:pt x="8397" y="12005"/>
                  </a:cubicBezTo>
                  <a:cubicBezTo>
                    <a:pt x="8347" y="12005"/>
                    <a:pt x="8296" y="12022"/>
                    <a:pt x="8254" y="12055"/>
                  </a:cubicBezTo>
                  <a:lnTo>
                    <a:pt x="8086" y="12184"/>
                  </a:lnTo>
                  <a:lnTo>
                    <a:pt x="8086" y="10743"/>
                  </a:lnTo>
                  <a:cubicBezTo>
                    <a:pt x="8283" y="10657"/>
                    <a:pt x="8480" y="10585"/>
                    <a:pt x="8686" y="10517"/>
                  </a:cubicBezTo>
                  <a:close/>
                  <a:moveTo>
                    <a:pt x="4831" y="1"/>
                  </a:moveTo>
                  <a:cubicBezTo>
                    <a:pt x="3779" y="1"/>
                    <a:pt x="2727" y="221"/>
                    <a:pt x="1744" y="660"/>
                  </a:cubicBezTo>
                  <a:cubicBezTo>
                    <a:pt x="1509" y="765"/>
                    <a:pt x="1571" y="1034"/>
                    <a:pt x="1566" y="1082"/>
                  </a:cubicBezTo>
                  <a:lnTo>
                    <a:pt x="538" y="1082"/>
                  </a:lnTo>
                  <a:cubicBezTo>
                    <a:pt x="241" y="1082"/>
                    <a:pt x="5" y="1322"/>
                    <a:pt x="0" y="1616"/>
                  </a:cubicBezTo>
                  <a:lnTo>
                    <a:pt x="0" y="11224"/>
                  </a:lnTo>
                  <a:cubicBezTo>
                    <a:pt x="5" y="11517"/>
                    <a:pt x="241" y="11757"/>
                    <a:pt x="538" y="11757"/>
                  </a:cubicBezTo>
                  <a:lnTo>
                    <a:pt x="7629" y="11757"/>
                  </a:lnTo>
                  <a:lnTo>
                    <a:pt x="7629" y="12670"/>
                  </a:lnTo>
                  <a:cubicBezTo>
                    <a:pt x="7629" y="12806"/>
                    <a:pt x="7742" y="12898"/>
                    <a:pt x="7861" y="12898"/>
                  </a:cubicBezTo>
                  <a:cubicBezTo>
                    <a:pt x="7910" y="12898"/>
                    <a:pt x="7960" y="12882"/>
                    <a:pt x="8004" y="12847"/>
                  </a:cubicBezTo>
                  <a:lnTo>
                    <a:pt x="8398" y="12535"/>
                  </a:lnTo>
                  <a:cubicBezTo>
                    <a:pt x="8749" y="12804"/>
                    <a:pt x="8777" y="12900"/>
                    <a:pt x="8921" y="12900"/>
                  </a:cubicBezTo>
                  <a:cubicBezTo>
                    <a:pt x="9046" y="12900"/>
                    <a:pt x="9152" y="12794"/>
                    <a:pt x="9152" y="12670"/>
                  </a:cubicBezTo>
                  <a:lnTo>
                    <a:pt x="9152" y="11757"/>
                  </a:lnTo>
                  <a:lnTo>
                    <a:pt x="12275" y="11757"/>
                  </a:lnTo>
                  <a:cubicBezTo>
                    <a:pt x="12582" y="11757"/>
                    <a:pt x="12582" y="11291"/>
                    <a:pt x="12275" y="11291"/>
                  </a:cubicBezTo>
                  <a:lnTo>
                    <a:pt x="9152" y="11291"/>
                  </a:lnTo>
                  <a:lnTo>
                    <a:pt x="9152" y="10383"/>
                  </a:lnTo>
                  <a:cubicBezTo>
                    <a:pt x="9721" y="10239"/>
                    <a:pt x="10302" y="10168"/>
                    <a:pt x="10882" y="10168"/>
                  </a:cubicBezTo>
                  <a:cubicBezTo>
                    <a:pt x="11854" y="10168"/>
                    <a:pt x="12823" y="10368"/>
                    <a:pt x="13726" y="10762"/>
                  </a:cubicBezTo>
                  <a:cubicBezTo>
                    <a:pt x="13766" y="10779"/>
                    <a:pt x="13808" y="10787"/>
                    <a:pt x="13848" y="10787"/>
                  </a:cubicBezTo>
                  <a:cubicBezTo>
                    <a:pt x="14012" y="10787"/>
                    <a:pt x="14158" y="10656"/>
                    <a:pt x="14158" y="10479"/>
                  </a:cubicBezTo>
                  <a:lnTo>
                    <a:pt x="14158" y="1543"/>
                  </a:lnTo>
                  <a:lnTo>
                    <a:pt x="15186" y="1543"/>
                  </a:lnTo>
                  <a:cubicBezTo>
                    <a:pt x="15224" y="1543"/>
                    <a:pt x="15258" y="1577"/>
                    <a:pt x="15258" y="1616"/>
                  </a:cubicBezTo>
                  <a:lnTo>
                    <a:pt x="15258" y="11224"/>
                  </a:lnTo>
                  <a:cubicBezTo>
                    <a:pt x="15258" y="11262"/>
                    <a:pt x="15224" y="11296"/>
                    <a:pt x="15186" y="11296"/>
                  </a:cubicBezTo>
                  <a:lnTo>
                    <a:pt x="13197" y="11296"/>
                  </a:lnTo>
                  <a:cubicBezTo>
                    <a:pt x="12890" y="11296"/>
                    <a:pt x="12890" y="11757"/>
                    <a:pt x="13197" y="11757"/>
                  </a:cubicBezTo>
                  <a:lnTo>
                    <a:pt x="15186" y="11757"/>
                  </a:lnTo>
                  <a:cubicBezTo>
                    <a:pt x="15479" y="11757"/>
                    <a:pt x="15719" y="11517"/>
                    <a:pt x="15719" y="11224"/>
                  </a:cubicBezTo>
                  <a:lnTo>
                    <a:pt x="15719" y="1616"/>
                  </a:lnTo>
                  <a:cubicBezTo>
                    <a:pt x="15719" y="1318"/>
                    <a:pt x="15479" y="1082"/>
                    <a:pt x="15181" y="1082"/>
                  </a:cubicBezTo>
                  <a:lnTo>
                    <a:pt x="14153" y="1082"/>
                  </a:lnTo>
                  <a:cubicBezTo>
                    <a:pt x="14144" y="1029"/>
                    <a:pt x="14211" y="765"/>
                    <a:pt x="13975" y="660"/>
                  </a:cubicBezTo>
                  <a:cubicBezTo>
                    <a:pt x="12964" y="206"/>
                    <a:pt x="11891" y="4"/>
                    <a:pt x="10863" y="4"/>
                  </a:cubicBezTo>
                  <a:cubicBezTo>
                    <a:pt x="9767" y="4"/>
                    <a:pt x="8723" y="234"/>
                    <a:pt x="7860" y="636"/>
                  </a:cubicBezTo>
                  <a:cubicBezTo>
                    <a:pt x="6894" y="212"/>
                    <a:pt x="5862" y="1"/>
                    <a:pt x="48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16" name="Google Shape;1716;p41"/>
          <p:cNvGrpSpPr/>
          <p:nvPr/>
        </p:nvGrpSpPr>
        <p:grpSpPr>
          <a:xfrm>
            <a:off x="8376841" y="3388233"/>
            <a:ext cx="442730" cy="362331"/>
            <a:chOff x="3462865" y="2459296"/>
            <a:chExt cx="442730" cy="362331"/>
          </a:xfrm>
        </p:grpSpPr>
        <p:sp>
          <p:nvSpPr>
            <p:cNvPr id="1717" name="Google Shape;1717;p41"/>
            <p:cNvSpPr/>
            <p:nvPr/>
          </p:nvSpPr>
          <p:spPr>
            <a:xfrm>
              <a:off x="3770009" y="2778221"/>
              <a:ext cx="43040" cy="36888"/>
            </a:xfrm>
            <a:custGeom>
              <a:avLst/>
              <a:gdLst/>
              <a:ahLst/>
              <a:cxnLst/>
              <a:rect l="l" t="t" r="r" b="b"/>
              <a:pathLst>
                <a:path w="1644" h="1409" extrusionOk="0">
                  <a:moveTo>
                    <a:pt x="942" y="0"/>
                  </a:moveTo>
                  <a:cubicBezTo>
                    <a:pt x="312" y="0"/>
                    <a:pt x="0" y="759"/>
                    <a:pt x="442" y="1201"/>
                  </a:cubicBezTo>
                  <a:cubicBezTo>
                    <a:pt x="585" y="1344"/>
                    <a:pt x="761" y="1408"/>
                    <a:pt x="934" y="1408"/>
                  </a:cubicBezTo>
                  <a:cubicBezTo>
                    <a:pt x="1296" y="1408"/>
                    <a:pt x="1643" y="1129"/>
                    <a:pt x="1643" y="706"/>
                  </a:cubicBezTo>
                  <a:cubicBezTo>
                    <a:pt x="1643" y="317"/>
                    <a:pt x="1326" y="0"/>
                    <a:pt x="942" y="0"/>
                  </a:cubicBezTo>
                  <a:close/>
                </a:path>
              </a:pathLst>
            </a:custGeom>
            <a:solidFill>
              <a:srgbClr val="E0E6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8" name="Google Shape;1718;p41"/>
            <p:cNvSpPr/>
            <p:nvPr/>
          </p:nvSpPr>
          <p:spPr>
            <a:xfrm>
              <a:off x="3540724" y="2605040"/>
              <a:ext cx="287038" cy="158415"/>
            </a:xfrm>
            <a:custGeom>
              <a:avLst/>
              <a:gdLst/>
              <a:ahLst/>
              <a:cxnLst/>
              <a:rect l="l" t="t" r="r" b="b"/>
              <a:pathLst>
                <a:path w="10964" h="6051" extrusionOk="0">
                  <a:moveTo>
                    <a:pt x="0" y="0"/>
                  </a:moveTo>
                  <a:lnTo>
                    <a:pt x="0" y="4127"/>
                  </a:lnTo>
                  <a:cubicBezTo>
                    <a:pt x="1603" y="5409"/>
                    <a:pt x="3542" y="6051"/>
                    <a:pt x="5482" y="6051"/>
                  </a:cubicBezTo>
                  <a:cubicBezTo>
                    <a:pt x="7421" y="6051"/>
                    <a:pt x="9361" y="5409"/>
                    <a:pt x="10963" y="4127"/>
                  </a:cubicBezTo>
                  <a:lnTo>
                    <a:pt x="1096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9" name="Google Shape;1719;p41"/>
            <p:cNvSpPr/>
            <p:nvPr/>
          </p:nvSpPr>
          <p:spPr>
            <a:xfrm>
              <a:off x="3540724" y="2605040"/>
              <a:ext cx="70450" cy="146529"/>
            </a:xfrm>
            <a:custGeom>
              <a:avLst/>
              <a:gdLst/>
              <a:ahLst/>
              <a:cxnLst/>
              <a:rect l="l" t="t" r="r" b="b"/>
              <a:pathLst>
                <a:path w="2691" h="5597" extrusionOk="0">
                  <a:moveTo>
                    <a:pt x="0" y="0"/>
                  </a:moveTo>
                  <a:lnTo>
                    <a:pt x="0" y="4127"/>
                  </a:lnTo>
                  <a:cubicBezTo>
                    <a:pt x="803" y="4771"/>
                    <a:pt x="1715" y="5270"/>
                    <a:pt x="2691" y="5597"/>
                  </a:cubicBezTo>
                  <a:lnTo>
                    <a:pt x="2691" y="0"/>
                  </a:lnTo>
                  <a:close/>
                </a:path>
              </a:pathLst>
            </a:custGeom>
            <a:solidFill>
              <a:srgbClr val="FFFFFF">
                <a:alpha val="25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0" name="Google Shape;1720;p41"/>
            <p:cNvSpPr/>
            <p:nvPr/>
          </p:nvSpPr>
          <p:spPr>
            <a:xfrm>
              <a:off x="3764956" y="2619806"/>
              <a:ext cx="13247" cy="133021"/>
            </a:xfrm>
            <a:custGeom>
              <a:avLst/>
              <a:gdLst/>
              <a:ahLst/>
              <a:cxnLst/>
              <a:rect l="l" t="t" r="r" b="b"/>
              <a:pathLst>
                <a:path w="506" h="5081" extrusionOk="0">
                  <a:moveTo>
                    <a:pt x="253" y="1"/>
                  </a:moveTo>
                  <a:cubicBezTo>
                    <a:pt x="127" y="1"/>
                    <a:pt x="1" y="85"/>
                    <a:pt x="1" y="253"/>
                  </a:cubicBezTo>
                  <a:lnTo>
                    <a:pt x="1" y="4831"/>
                  </a:lnTo>
                  <a:cubicBezTo>
                    <a:pt x="1" y="4970"/>
                    <a:pt x="116" y="5081"/>
                    <a:pt x="251" y="5081"/>
                  </a:cubicBezTo>
                  <a:cubicBezTo>
                    <a:pt x="390" y="5081"/>
                    <a:pt x="505" y="4970"/>
                    <a:pt x="505" y="4831"/>
                  </a:cubicBezTo>
                  <a:lnTo>
                    <a:pt x="505" y="253"/>
                  </a:lnTo>
                  <a:cubicBezTo>
                    <a:pt x="505" y="85"/>
                    <a:pt x="379" y="1"/>
                    <a:pt x="253" y="1"/>
                  </a:cubicBezTo>
                  <a:close/>
                </a:path>
              </a:pathLst>
            </a:custGeom>
            <a:solidFill>
              <a:srgbClr val="FFFFFF">
                <a:alpha val="25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1" name="Google Shape;1721;p41"/>
            <p:cNvSpPr/>
            <p:nvPr/>
          </p:nvSpPr>
          <p:spPr>
            <a:xfrm>
              <a:off x="3469410" y="2465920"/>
              <a:ext cx="429666" cy="193837"/>
            </a:xfrm>
            <a:custGeom>
              <a:avLst/>
              <a:gdLst/>
              <a:ahLst/>
              <a:cxnLst/>
              <a:rect l="l" t="t" r="r" b="b"/>
              <a:pathLst>
                <a:path w="16412" h="7404" extrusionOk="0">
                  <a:moveTo>
                    <a:pt x="8206" y="1"/>
                  </a:moveTo>
                  <a:lnTo>
                    <a:pt x="0" y="3128"/>
                  </a:lnTo>
                  <a:lnTo>
                    <a:pt x="0" y="4272"/>
                  </a:lnTo>
                  <a:lnTo>
                    <a:pt x="8206" y="7404"/>
                  </a:lnTo>
                  <a:lnTo>
                    <a:pt x="16411" y="4272"/>
                  </a:lnTo>
                  <a:lnTo>
                    <a:pt x="16411" y="3128"/>
                  </a:lnTo>
                  <a:lnTo>
                    <a:pt x="820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2" name="Google Shape;1722;p41"/>
            <p:cNvSpPr/>
            <p:nvPr/>
          </p:nvSpPr>
          <p:spPr>
            <a:xfrm>
              <a:off x="3469410" y="2547811"/>
              <a:ext cx="214833" cy="111946"/>
            </a:xfrm>
            <a:custGeom>
              <a:avLst/>
              <a:gdLst/>
              <a:ahLst/>
              <a:cxnLst/>
              <a:rect l="l" t="t" r="r" b="b"/>
              <a:pathLst>
                <a:path w="8206" h="4276" extrusionOk="0">
                  <a:moveTo>
                    <a:pt x="0" y="0"/>
                  </a:moveTo>
                  <a:lnTo>
                    <a:pt x="0" y="1144"/>
                  </a:lnTo>
                  <a:lnTo>
                    <a:pt x="8206" y="4276"/>
                  </a:lnTo>
                  <a:lnTo>
                    <a:pt x="8206" y="31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25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3" name="Google Shape;1723;p41"/>
            <p:cNvSpPr/>
            <p:nvPr/>
          </p:nvSpPr>
          <p:spPr>
            <a:xfrm>
              <a:off x="3462865" y="2459296"/>
              <a:ext cx="442730" cy="362331"/>
            </a:xfrm>
            <a:custGeom>
              <a:avLst/>
              <a:gdLst/>
              <a:ahLst/>
              <a:cxnLst/>
              <a:rect l="l" t="t" r="r" b="b"/>
              <a:pathLst>
                <a:path w="16911" h="13840" extrusionOk="0">
                  <a:moveTo>
                    <a:pt x="16406" y="3746"/>
                  </a:moveTo>
                  <a:lnTo>
                    <a:pt x="16406" y="4352"/>
                  </a:lnTo>
                  <a:lnTo>
                    <a:pt x="12924" y="5682"/>
                  </a:lnTo>
                  <a:lnTo>
                    <a:pt x="12924" y="5072"/>
                  </a:lnTo>
                  <a:lnTo>
                    <a:pt x="16406" y="3746"/>
                  </a:lnTo>
                  <a:close/>
                  <a:moveTo>
                    <a:pt x="12419" y="5265"/>
                  </a:moveTo>
                  <a:lnTo>
                    <a:pt x="12419" y="5875"/>
                  </a:lnTo>
                  <a:lnTo>
                    <a:pt x="8706" y="7287"/>
                  </a:lnTo>
                  <a:lnTo>
                    <a:pt x="8706" y="6682"/>
                  </a:lnTo>
                  <a:lnTo>
                    <a:pt x="12419" y="5265"/>
                  </a:lnTo>
                  <a:close/>
                  <a:moveTo>
                    <a:pt x="505" y="3746"/>
                  </a:moveTo>
                  <a:lnTo>
                    <a:pt x="8206" y="6682"/>
                  </a:lnTo>
                  <a:lnTo>
                    <a:pt x="8206" y="7292"/>
                  </a:lnTo>
                  <a:lnTo>
                    <a:pt x="505" y="4352"/>
                  </a:lnTo>
                  <a:lnTo>
                    <a:pt x="505" y="3746"/>
                  </a:lnTo>
                  <a:close/>
                  <a:moveTo>
                    <a:pt x="13687" y="5927"/>
                  </a:moveTo>
                  <a:lnTo>
                    <a:pt x="13687" y="9569"/>
                  </a:lnTo>
                  <a:cubicBezTo>
                    <a:pt x="13442" y="9761"/>
                    <a:pt x="13188" y="9934"/>
                    <a:pt x="12924" y="10097"/>
                  </a:cubicBezTo>
                  <a:lnTo>
                    <a:pt x="12924" y="6221"/>
                  </a:lnTo>
                  <a:lnTo>
                    <a:pt x="13687" y="5927"/>
                  </a:lnTo>
                  <a:close/>
                  <a:moveTo>
                    <a:pt x="12674" y="12437"/>
                  </a:moveTo>
                  <a:cubicBezTo>
                    <a:pt x="12919" y="12437"/>
                    <a:pt x="13125" y="12639"/>
                    <a:pt x="13125" y="12888"/>
                  </a:cubicBezTo>
                  <a:cubicBezTo>
                    <a:pt x="13125" y="13158"/>
                    <a:pt x="12901" y="13338"/>
                    <a:pt x="12668" y="13338"/>
                  </a:cubicBezTo>
                  <a:cubicBezTo>
                    <a:pt x="12557" y="13338"/>
                    <a:pt x="12443" y="13297"/>
                    <a:pt x="12352" y="13206"/>
                  </a:cubicBezTo>
                  <a:cubicBezTo>
                    <a:pt x="12068" y="12922"/>
                    <a:pt x="12270" y="12437"/>
                    <a:pt x="12674" y="12437"/>
                  </a:cubicBezTo>
                  <a:close/>
                  <a:moveTo>
                    <a:pt x="8456" y="0"/>
                  </a:moveTo>
                  <a:cubicBezTo>
                    <a:pt x="8425" y="0"/>
                    <a:pt x="8393" y="7"/>
                    <a:pt x="8364" y="19"/>
                  </a:cubicBezTo>
                  <a:lnTo>
                    <a:pt x="159" y="3146"/>
                  </a:lnTo>
                  <a:cubicBezTo>
                    <a:pt x="63" y="3184"/>
                    <a:pt x="1" y="3276"/>
                    <a:pt x="1" y="3381"/>
                  </a:cubicBezTo>
                  <a:lnTo>
                    <a:pt x="1" y="4529"/>
                  </a:lnTo>
                  <a:cubicBezTo>
                    <a:pt x="1" y="4630"/>
                    <a:pt x="63" y="4726"/>
                    <a:pt x="159" y="4760"/>
                  </a:cubicBezTo>
                  <a:lnTo>
                    <a:pt x="2725" y="5740"/>
                  </a:lnTo>
                  <a:lnTo>
                    <a:pt x="2725" y="6610"/>
                  </a:lnTo>
                  <a:cubicBezTo>
                    <a:pt x="2725" y="6775"/>
                    <a:pt x="2849" y="6858"/>
                    <a:pt x="2974" y="6858"/>
                  </a:cubicBezTo>
                  <a:cubicBezTo>
                    <a:pt x="3099" y="6858"/>
                    <a:pt x="3224" y="6775"/>
                    <a:pt x="3224" y="6610"/>
                  </a:cubicBezTo>
                  <a:lnTo>
                    <a:pt x="3224" y="5932"/>
                  </a:lnTo>
                  <a:lnTo>
                    <a:pt x="8364" y="7892"/>
                  </a:lnTo>
                  <a:cubicBezTo>
                    <a:pt x="8393" y="7904"/>
                    <a:pt x="8423" y="7910"/>
                    <a:pt x="8454" y="7910"/>
                  </a:cubicBezTo>
                  <a:cubicBezTo>
                    <a:pt x="8485" y="7910"/>
                    <a:pt x="8516" y="7904"/>
                    <a:pt x="8547" y="7892"/>
                  </a:cubicBezTo>
                  <a:lnTo>
                    <a:pt x="12419" y="6413"/>
                  </a:lnTo>
                  <a:lnTo>
                    <a:pt x="12419" y="10390"/>
                  </a:lnTo>
                  <a:cubicBezTo>
                    <a:pt x="11171" y="11047"/>
                    <a:pt x="9810" y="11370"/>
                    <a:pt x="8455" y="11370"/>
                  </a:cubicBezTo>
                  <a:cubicBezTo>
                    <a:pt x="6598" y="11370"/>
                    <a:pt x="4752" y="10763"/>
                    <a:pt x="3224" y="9574"/>
                  </a:cubicBezTo>
                  <a:lnTo>
                    <a:pt x="3224" y="7614"/>
                  </a:lnTo>
                  <a:cubicBezTo>
                    <a:pt x="3224" y="7446"/>
                    <a:pt x="3099" y="7361"/>
                    <a:pt x="2974" y="7361"/>
                  </a:cubicBezTo>
                  <a:cubicBezTo>
                    <a:pt x="2849" y="7361"/>
                    <a:pt x="2725" y="7446"/>
                    <a:pt x="2725" y="7614"/>
                  </a:cubicBezTo>
                  <a:lnTo>
                    <a:pt x="2725" y="9694"/>
                  </a:lnTo>
                  <a:cubicBezTo>
                    <a:pt x="2725" y="9771"/>
                    <a:pt x="2758" y="9843"/>
                    <a:pt x="2821" y="9891"/>
                  </a:cubicBezTo>
                  <a:cubicBezTo>
                    <a:pt x="4451" y="11199"/>
                    <a:pt x="6445" y="11872"/>
                    <a:pt x="8455" y="11872"/>
                  </a:cubicBezTo>
                  <a:cubicBezTo>
                    <a:pt x="9804" y="11872"/>
                    <a:pt x="11160" y="11570"/>
                    <a:pt x="12419" y="10952"/>
                  </a:cubicBezTo>
                  <a:lnTo>
                    <a:pt x="12419" y="11966"/>
                  </a:lnTo>
                  <a:cubicBezTo>
                    <a:pt x="11958" y="12091"/>
                    <a:pt x="11660" y="12543"/>
                    <a:pt x="11727" y="13013"/>
                  </a:cubicBezTo>
                  <a:cubicBezTo>
                    <a:pt x="11790" y="13489"/>
                    <a:pt x="12193" y="13840"/>
                    <a:pt x="12669" y="13840"/>
                  </a:cubicBezTo>
                  <a:cubicBezTo>
                    <a:pt x="13149" y="13840"/>
                    <a:pt x="13553" y="13489"/>
                    <a:pt x="13615" y="13013"/>
                  </a:cubicBezTo>
                  <a:cubicBezTo>
                    <a:pt x="13678" y="12543"/>
                    <a:pt x="13385" y="12091"/>
                    <a:pt x="12924" y="11966"/>
                  </a:cubicBezTo>
                  <a:lnTo>
                    <a:pt x="12924" y="10683"/>
                  </a:lnTo>
                  <a:cubicBezTo>
                    <a:pt x="13332" y="10453"/>
                    <a:pt x="13726" y="10184"/>
                    <a:pt x="14096" y="9891"/>
                  </a:cubicBezTo>
                  <a:cubicBezTo>
                    <a:pt x="14153" y="9843"/>
                    <a:pt x="14187" y="9771"/>
                    <a:pt x="14187" y="9694"/>
                  </a:cubicBezTo>
                  <a:lnTo>
                    <a:pt x="14187" y="5740"/>
                  </a:lnTo>
                  <a:lnTo>
                    <a:pt x="16748" y="4760"/>
                  </a:lnTo>
                  <a:cubicBezTo>
                    <a:pt x="16848" y="4726"/>
                    <a:pt x="16911" y="4630"/>
                    <a:pt x="16911" y="4525"/>
                  </a:cubicBezTo>
                  <a:lnTo>
                    <a:pt x="16911" y="3381"/>
                  </a:lnTo>
                  <a:cubicBezTo>
                    <a:pt x="16911" y="3276"/>
                    <a:pt x="16848" y="3184"/>
                    <a:pt x="16752" y="3146"/>
                  </a:cubicBezTo>
                  <a:lnTo>
                    <a:pt x="11401" y="1104"/>
                  </a:lnTo>
                  <a:cubicBezTo>
                    <a:pt x="11366" y="1091"/>
                    <a:pt x="11333" y="1085"/>
                    <a:pt x="11302" y="1085"/>
                  </a:cubicBezTo>
                  <a:cubicBezTo>
                    <a:pt x="11055" y="1085"/>
                    <a:pt x="10945" y="1468"/>
                    <a:pt x="11223" y="1575"/>
                  </a:cubicBezTo>
                  <a:lnTo>
                    <a:pt x="15955" y="3377"/>
                  </a:lnTo>
                  <a:lnTo>
                    <a:pt x="12683" y="4630"/>
                  </a:lnTo>
                  <a:lnTo>
                    <a:pt x="8561" y="2762"/>
                  </a:lnTo>
                  <a:cubicBezTo>
                    <a:pt x="8523" y="2745"/>
                    <a:pt x="8486" y="2737"/>
                    <a:pt x="8451" y="2737"/>
                  </a:cubicBezTo>
                  <a:cubicBezTo>
                    <a:pt x="8210" y="2737"/>
                    <a:pt x="8086" y="3101"/>
                    <a:pt x="8355" y="3223"/>
                  </a:cubicBezTo>
                  <a:lnTo>
                    <a:pt x="12016" y="4880"/>
                  </a:lnTo>
                  <a:lnTo>
                    <a:pt x="8456" y="6240"/>
                  </a:lnTo>
                  <a:lnTo>
                    <a:pt x="957" y="3381"/>
                  </a:lnTo>
                  <a:lnTo>
                    <a:pt x="8456" y="523"/>
                  </a:lnTo>
                  <a:lnTo>
                    <a:pt x="10301" y="1224"/>
                  </a:lnTo>
                  <a:cubicBezTo>
                    <a:pt x="10336" y="1238"/>
                    <a:pt x="10370" y="1244"/>
                    <a:pt x="10401" y="1244"/>
                  </a:cubicBezTo>
                  <a:cubicBezTo>
                    <a:pt x="10651" y="1244"/>
                    <a:pt x="10761" y="860"/>
                    <a:pt x="10483" y="754"/>
                  </a:cubicBezTo>
                  <a:lnTo>
                    <a:pt x="8547" y="19"/>
                  </a:lnTo>
                  <a:cubicBezTo>
                    <a:pt x="8518" y="7"/>
                    <a:pt x="8487" y="0"/>
                    <a:pt x="845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C6411C5-A010-55B1-1AC7-DBCD105F4C97}"/>
              </a:ext>
            </a:extLst>
          </p:cNvPr>
          <p:cNvSpPr txBox="1"/>
          <p:nvPr/>
        </p:nvSpPr>
        <p:spPr>
          <a:xfrm>
            <a:off x="638871" y="990020"/>
            <a:ext cx="7588690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16191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21DEC1-5EFD-7523-32C3-0A72A327B811}"/>
              </a:ext>
            </a:extLst>
          </p:cNvPr>
          <p:cNvSpPr txBox="1"/>
          <p:nvPr/>
        </p:nvSpPr>
        <p:spPr>
          <a:xfrm>
            <a:off x="638871" y="2049665"/>
            <a:ext cx="7588690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16191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C92A82-4FDD-9BBD-C92D-A5982AA85433}"/>
              </a:ext>
            </a:extLst>
          </p:cNvPr>
          <p:cNvSpPr txBox="1"/>
          <p:nvPr/>
        </p:nvSpPr>
        <p:spPr>
          <a:xfrm>
            <a:off x="638871" y="3109310"/>
            <a:ext cx="7588690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16191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B62C118-6E97-91D6-CC1A-949B9CF64ADA}"/>
              </a:ext>
            </a:extLst>
          </p:cNvPr>
          <p:cNvSpPr txBox="1"/>
          <p:nvPr/>
        </p:nvSpPr>
        <p:spPr>
          <a:xfrm>
            <a:off x="0" y="38182"/>
            <a:ext cx="9144000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</p:cSld>
  <p:clrMapOvr>
    <a:masterClrMapping/>
  </p:clrMapOvr>
  <p:transition spd="med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37" name="Google Shape;1737;p42"/>
          <p:cNvGrpSpPr/>
          <p:nvPr/>
        </p:nvGrpSpPr>
        <p:grpSpPr>
          <a:xfrm>
            <a:off x="5230163" y="1371549"/>
            <a:ext cx="298373" cy="390920"/>
            <a:chOff x="1774648" y="1976930"/>
            <a:chExt cx="298373" cy="390920"/>
          </a:xfrm>
        </p:grpSpPr>
        <p:sp>
          <p:nvSpPr>
            <p:cNvPr id="1738" name="Google Shape;1738;p42"/>
            <p:cNvSpPr/>
            <p:nvPr/>
          </p:nvSpPr>
          <p:spPr>
            <a:xfrm>
              <a:off x="1781821" y="2283445"/>
              <a:ext cx="284262" cy="76864"/>
            </a:xfrm>
            <a:custGeom>
              <a:avLst/>
              <a:gdLst/>
              <a:ahLst/>
              <a:cxnLst/>
              <a:rect l="l" t="t" r="r" b="b"/>
              <a:pathLst>
                <a:path w="10858" h="2936" extrusionOk="0">
                  <a:moveTo>
                    <a:pt x="1471" y="0"/>
                  </a:moveTo>
                  <a:cubicBezTo>
                    <a:pt x="659" y="0"/>
                    <a:pt x="1" y="658"/>
                    <a:pt x="1" y="1470"/>
                  </a:cubicBezTo>
                  <a:cubicBezTo>
                    <a:pt x="1" y="2277"/>
                    <a:pt x="659" y="2936"/>
                    <a:pt x="1471" y="2936"/>
                  </a:cubicBezTo>
                  <a:lnTo>
                    <a:pt x="10858" y="2936"/>
                  </a:lnTo>
                  <a:lnTo>
                    <a:pt x="1085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9" name="Google Shape;1739;p42"/>
            <p:cNvSpPr/>
            <p:nvPr/>
          </p:nvSpPr>
          <p:spPr>
            <a:xfrm>
              <a:off x="1820306" y="1983605"/>
              <a:ext cx="245778" cy="299866"/>
            </a:xfrm>
            <a:custGeom>
              <a:avLst/>
              <a:gdLst/>
              <a:ahLst/>
              <a:cxnLst/>
              <a:rect l="l" t="t" r="r" b="b"/>
              <a:pathLst>
                <a:path w="9388" h="11454" extrusionOk="0">
                  <a:moveTo>
                    <a:pt x="1" y="1"/>
                  </a:moveTo>
                  <a:lnTo>
                    <a:pt x="1" y="11453"/>
                  </a:lnTo>
                  <a:lnTo>
                    <a:pt x="9388" y="11453"/>
                  </a:lnTo>
                  <a:lnTo>
                    <a:pt x="9388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0" name="Google Shape;1740;p42"/>
            <p:cNvSpPr/>
            <p:nvPr/>
          </p:nvSpPr>
          <p:spPr>
            <a:xfrm>
              <a:off x="1781821" y="1983605"/>
              <a:ext cx="38511" cy="338219"/>
            </a:xfrm>
            <a:custGeom>
              <a:avLst/>
              <a:gdLst/>
              <a:ahLst/>
              <a:cxnLst/>
              <a:rect l="l" t="t" r="r" b="b"/>
              <a:pathLst>
                <a:path w="1471" h="12919" extrusionOk="0">
                  <a:moveTo>
                    <a:pt x="1471" y="1"/>
                  </a:moveTo>
                  <a:cubicBezTo>
                    <a:pt x="659" y="1"/>
                    <a:pt x="5" y="654"/>
                    <a:pt x="1" y="1466"/>
                  </a:cubicBezTo>
                  <a:lnTo>
                    <a:pt x="1" y="12919"/>
                  </a:lnTo>
                  <a:cubicBezTo>
                    <a:pt x="1" y="12111"/>
                    <a:pt x="659" y="11453"/>
                    <a:pt x="1471" y="11453"/>
                  </a:cubicBezTo>
                  <a:lnTo>
                    <a:pt x="147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1" name="Google Shape;1741;p42"/>
            <p:cNvSpPr/>
            <p:nvPr/>
          </p:nvSpPr>
          <p:spPr>
            <a:xfrm>
              <a:off x="1774910" y="2283445"/>
              <a:ext cx="291174" cy="51967"/>
            </a:xfrm>
            <a:custGeom>
              <a:avLst/>
              <a:gdLst/>
              <a:ahLst/>
              <a:cxnLst/>
              <a:rect l="l" t="t" r="r" b="b"/>
              <a:pathLst>
                <a:path w="11122" h="1985" extrusionOk="0">
                  <a:moveTo>
                    <a:pt x="1735" y="0"/>
                  </a:moveTo>
                  <a:cubicBezTo>
                    <a:pt x="707" y="0"/>
                    <a:pt x="0" y="1024"/>
                    <a:pt x="361" y="1984"/>
                  </a:cubicBezTo>
                  <a:cubicBezTo>
                    <a:pt x="572" y="1413"/>
                    <a:pt x="1120" y="1033"/>
                    <a:pt x="1735" y="1033"/>
                  </a:cubicBezTo>
                  <a:lnTo>
                    <a:pt x="11122" y="1033"/>
                  </a:lnTo>
                  <a:lnTo>
                    <a:pt x="11122" y="0"/>
                  </a:lnTo>
                  <a:close/>
                </a:path>
              </a:pathLst>
            </a:custGeom>
            <a:solidFill>
              <a:srgbClr val="FFFFFF">
                <a:alpha val="25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2" name="Google Shape;1742;p42"/>
            <p:cNvSpPr/>
            <p:nvPr/>
          </p:nvSpPr>
          <p:spPr>
            <a:xfrm>
              <a:off x="1774648" y="1976930"/>
              <a:ext cx="298373" cy="390920"/>
            </a:xfrm>
            <a:custGeom>
              <a:avLst/>
              <a:gdLst/>
              <a:ahLst/>
              <a:cxnLst/>
              <a:rect l="l" t="t" r="r" b="b"/>
              <a:pathLst>
                <a:path w="11397" h="14932" extrusionOk="0">
                  <a:moveTo>
                    <a:pt x="1705" y="12001"/>
                  </a:moveTo>
                  <a:cubicBezTo>
                    <a:pt x="1717" y="12001"/>
                    <a:pt x="1728" y="12001"/>
                    <a:pt x="1740" y="12001"/>
                  </a:cubicBezTo>
                  <a:lnTo>
                    <a:pt x="10853" y="12001"/>
                  </a:lnTo>
                  <a:lnTo>
                    <a:pt x="10853" y="12448"/>
                  </a:lnTo>
                  <a:lnTo>
                    <a:pt x="4267" y="12448"/>
                  </a:lnTo>
                  <a:cubicBezTo>
                    <a:pt x="3935" y="12482"/>
                    <a:pt x="3935" y="12957"/>
                    <a:pt x="4267" y="12991"/>
                  </a:cubicBezTo>
                  <a:lnTo>
                    <a:pt x="10853" y="12991"/>
                  </a:lnTo>
                  <a:lnTo>
                    <a:pt x="10853" y="13394"/>
                  </a:lnTo>
                  <a:lnTo>
                    <a:pt x="8610" y="13394"/>
                  </a:lnTo>
                  <a:cubicBezTo>
                    <a:pt x="8601" y="13394"/>
                    <a:pt x="8593" y="13393"/>
                    <a:pt x="8584" y="13393"/>
                  </a:cubicBezTo>
                  <a:cubicBezTo>
                    <a:pt x="8433" y="13393"/>
                    <a:pt x="8312" y="13513"/>
                    <a:pt x="8312" y="13664"/>
                  </a:cubicBezTo>
                  <a:cubicBezTo>
                    <a:pt x="8312" y="13814"/>
                    <a:pt x="8433" y="13934"/>
                    <a:pt x="8584" y="13934"/>
                  </a:cubicBezTo>
                  <a:cubicBezTo>
                    <a:pt x="8593" y="13934"/>
                    <a:pt x="8601" y="13933"/>
                    <a:pt x="8610" y="13933"/>
                  </a:cubicBezTo>
                  <a:lnTo>
                    <a:pt x="10853" y="13933"/>
                  </a:lnTo>
                  <a:lnTo>
                    <a:pt x="10853" y="14389"/>
                  </a:lnTo>
                  <a:lnTo>
                    <a:pt x="1740" y="14389"/>
                  </a:lnTo>
                  <a:cubicBezTo>
                    <a:pt x="1731" y="14389"/>
                    <a:pt x="1722" y="14389"/>
                    <a:pt x="1713" y="14389"/>
                  </a:cubicBezTo>
                  <a:cubicBezTo>
                    <a:pt x="1053" y="14389"/>
                    <a:pt x="515" y="13856"/>
                    <a:pt x="515" y="13193"/>
                  </a:cubicBezTo>
                  <a:cubicBezTo>
                    <a:pt x="515" y="12536"/>
                    <a:pt x="1048" y="12001"/>
                    <a:pt x="1705" y="12001"/>
                  </a:cubicBezTo>
                  <a:close/>
                  <a:moveTo>
                    <a:pt x="1740" y="1"/>
                  </a:moveTo>
                  <a:cubicBezTo>
                    <a:pt x="779" y="6"/>
                    <a:pt x="1" y="779"/>
                    <a:pt x="1" y="1740"/>
                  </a:cubicBezTo>
                  <a:lnTo>
                    <a:pt x="1" y="13198"/>
                  </a:lnTo>
                  <a:cubicBezTo>
                    <a:pt x="1" y="14154"/>
                    <a:pt x="779" y="14932"/>
                    <a:pt x="1740" y="14932"/>
                  </a:cubicBezTo>
                  <a:lnTo>
                    <a:pt x="11127" y="14932"/>
                  </a:lnTo>
                  <a:cubicBezTo>
                    <a:pt x="11276" y="14932"/>
                    <a:pt x="11396" y="14812"/>
                    <a:pt x="11396" y="14663"/>
                  </a:cubicBezTo>
                  <a:lnTo>
                    <a:pt x="11396" y="2782"/>
                  </a:lnTo>
                  <a:cubicBezTo>
                    <a:pt x="11382" y="2619"/>
                    <a:pt x="11254" y="2537"/>
                    <a:pt x="11127" y="2537"/>
                  </a:cubicBezTo>
                  <a:cubicBezTo>
                    <a:pt x="11000" y="2537"/>
                    <a:pt x="10872" y="2619"/>
                    <a:pt x="10858" y="2782"/>
                  </a:cubicBezTo>
                  <a:lnTo>
                    <a:pt x="10858" y="11458"/>
                  </a:lnTo>
                  <a:lnTo>
                    <a:pt x="2009" y="11458"/>
                  </a:lnTo>
                  <a:lnTo>
                    <a:pt x="2009" y="9926"/>
                  </a:lnTo>
                  <a:cubicBezTo>
                    <a:pt x="2023" y="9767"/>
                    <a:pt x="1898" y="9633"/>
                    <a:pt x="1740" y="9633"/>
                  </a:cubicBezTo>
                  <a:cubicBezTo>
                    <a:pt x="1581" y="9633"/>
                    <a:pt x="1452" y="9767"/>
                    <a:pt x="1471" y="9926"/>
                  </a:cubicBezTo>
                  <a:lnTo>
                    <a:pt x="1471" y="11478"/>
                  </a:lnTo>
                  <a:cubicBezTo>
                    <a:pt x="1120" y="11531"/>
                    <a:pt x="798" y="11689"/>
                    <a:pt x="544" y="11934"/>
                  </a:cubicBezTo>
                  <a:lnTo>
                    <a:pt x="544" y="1740"/>
                  </a:lnTo>
                  <a:cubicBezTo>
                    <a:pt x="544" y="1183"/>
                    <a:pt x="928" y="702"/>
                    <a:pt x="1466" y="577"/>
                  </a:cubicBezTo>
                  <a:lnTo>
                    <a:pt x="1466" y="9047"/>
                  </a:lnTo>
                  <a:cubicBezTo>
                    <a:pt x="1452" y="9205"/>
                    <a:pt x="1577" y="9340"/>
                    <a:pt x="1735" y="9340"/>
                  </a:cubicBezTo>
                  <a:cubicBezTo>
                    <a:pt x="1898" y="9340"/>
                    <a:pt x="2023" y="9205"/>
                    <a:pt x="2009" y="9047"/>
                  </a:cubicBezTo>
                  <a:lnTo>
                    <a:pt x="2009" y="544"/>
                  </a:lnTo>
                  <a:lnTo>
                    <a:pt x="10853" y="544"/>
                  </a:lnTo>
                  <a:lnTo>
                    <a:pt x="10853" y="1898"/>
                  </a:lnTo>
                  <a:cubicBezTo>
                    <a:pt x="10870" y="2062"/>
                    <a:pt x="10997" y="2143"/>
                    <a:pt x="11125" y="2143"/>
                  </a:cubicBezTo>
                  <a:cubicBezTo>
                    <a:pt x="11252" y="2143"/>
                    <a:pt x="11379" y="2062"/>
                    <a:pt x="11396" y="1898"/>
                  </a:cubicBezTo>
                  <a:lnTo>
                    <a:pt x="11396" y="275"/>
                  </a:lnTo>
                  <a:cubicBezTo>
                    <a:pt x="11396" y="121"/>
                    <a:pt x="11276" y="1"/>
                    <a:pt x="111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3" name="Google Shape;1743;p42"/>
            <p:cNvSpPr/>
            <p:nvPr/>
          </p:nvSpPr>
          <p:spPr>
            <a:xfrm>
              <a:off x="1810488" y="2325015"/>
              <a:ext cx="177239" cy="14111"/>
            </a:xfrm>
            <a:custGeom>
              <a:avLst/>
              <a:gdLst/>
              <a:ahLst/>
              <a:cxnLst/>
              <a:rect l="l" t="t" r="r" b="b"/>
              <a:pathLst>
                <a:path w="6770" h="539" extrusionOk="0">
                  <a:moveTo>
                    <a:pt x="328" y="0"/>
                  </a:moveTo>
                  <a:cubicBezTo>
                    <a:pt x="1" y="29"/>
                    <a:pt x="1" y="510"/>
                    <a:pt x="328" y="538"/>
                  </a:cubicBezTo>
                  <a:lnTo>
                    <a:pt x="6443" y="538"/>
                  </a:lnTo>
                  <a:cubicBezTo>
                    <a:pt x="6770" y="510"/>
                    <a:pt x="6770" y="29"/>
                    <a:pt x="64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44" name="Google Shape;1744;p42"/>
          <p:cNvGrpSpPr/>
          <p:nvPr/>
        </p:nvGrpSpPr>
        <p:grpSpPr>
          <a:xfrm>
            <a:off x="5213447" y="2233357"/>
            <a:ext cx="331805" cy="377961"/>
            <a:chOff x="3966333" y="1983475"/>
            <a:chExt cx="331805" cy="377961"/>
          </a:xfrm>
        </p:grpSpPr>
        <p:sp>
          <p:nvSpPr>
            <p:cNvPr id="1745" name="Google Shape;1745;p42"/>
            <p:cNvSpPr/>
            <p:nvPr/>
          </p:nvSpPr>
          <p:spPr>
            <a:xfrm>
              <a:off x="3972982" y="1989025"/>
              <a:ext cx="318113" cy="53460"/>
            </a:xfrm>
            <a:custGeom>
              <a:avLst/>
              <a:gdLst/>
              <a:ahLst/>
              <a:cxnLst/>
              <a:rect l="l" t="t" r="r" b="b"/>
              <a:pathLst>
                <a:path w="12151" h="2042" extrusionOk="0">
                  <a:moveTo>
                    <a:pt x="1019" y="0"/>
                  </a:moveTo>
                  <a:cubicBezTo>
                    <a:pt x="457" y="0"/>
                    <a:pt x="1" y="456"/>
                    <a:pt x="1" y="1023"/>
                  </a:cubicBezTo>
                  <a:cubicBezTo>
                    <a:pt x="1" y="1585"/>
                    <a:pt x="457" y="2042"/>
                    <a:pt x="1019" y="2042"/>
                  </a:cubicBezTo>
                  <a:lnTo>
                    <a:pt x="11132" y="2042"/>
                  </a:lnTo>
                  <a:cubicBezTo>
                    <a:pt x="11694" y="2042"/>
                    <a:pt x="12150" y="1585"/>
                    <a:pt x="12150" y="1023"/>
                  </a:cubicBezTo>
                  <a:cubicBezTo>
                    <a:pt x="12150" y="456"/>
                    <a:pt x="11694" y="0"/>
                    <a:pt x="1113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6" name="Google Shape;1746;p42"/>
            <p:cNvSpPr/>
            <p:nvPr/>
          </p:nvSpPr>
          <p:spPr>
            <a:xfrm>
              <a:off x="3977407" y="2042458"/>
              <a:ext cx="311804" cy="99013"/>
            </a:xfrm>
            <a:custGeom>
              <a:avLst/>
              <a:gdLst/>
              <a:ahLst/>
              <a:cxnLst/>
              <a:rect l="l" t="t" r="r" b="b"/>
              <a:pathLst>
                <a:path w="11910" h="3782" extrusionOk="0">
                  <a:moveTo>
                    <a:pt x="1891" y="0"/>
                  </a:moveTo>
                  <a:cubicBezTo>
                    <a:pt x="850" y="0"/>
                    <a:pt x="0" y="844"/>
                    <a:pt x="0" y="1889"/>
                  </a:cubicBezTo>
                  <a:cubicBezTo>
                    <a:pt x="0" y="2937"/>
                    <a:pt x="855" y="3782"/>
                    <a:pt x="1900" y="3782"/>
                  </a:cubicBezTo>
                  <a:cubicBezTo>
                    <a:pt x="1909" y="3782"/>
                    <a:pt x="1918" y="3782"/>
                    <a:pt x="1926" y="3782"/>
                  </a:cubicBezTo>
                  <a:lnTo>
                    <a:pt x="9988" y="3782"/>
                  </a:lnTo>
                  <a:cubicBezTo>
                    <a:pt x="9996" y="3782"/>
                    <a:pt x="10005" y="3782"/>
                    <a:pt x="10014" y="3782"/>
                  </a:cubicBezTo>
                  <a:cubicBezTo>
                    <a:pt x="11059" y="3782"/>
                    <a:pt x="11909" y="2937"/>
                    <a:pt x="11909" y="1889"/>
                  </a:cubicBezTo>
                  <a:cubicBezTo>
                    <a:pt x="11909" y="844"/>
                    <a:pt x="11064" y="0"/>
                    <a:pt x="10023" y="0"/>
                  </a:cubicBezTo>
                  <a:cubicBezTo>
                    <a:pt x="10011" y="0"/>
                    <a:pt x="9999" y="1"/>
                    <a:pt x="9988" y="1"/>
                  </a:cubicBezTo>
                  <a:lnTo>
                    <a:pt x="1926" y="1"/>
                  </a:lnTo>
                  <a:cubicBezTo>
                    <a:pt x="1915" y="1"/>
                    <a:pt x="1903" y="0"/>
                    <a:pt x="18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7" name="Google Shape;1747;p42"/>
            <p:cNvSpPr/>
            <p:nvPr/>
          </p:nvSpPr>
          <p:spPr>
            <a:xfrm>
              <a:off x="4031861" y="2180558"/>
              <a:ext cx="200382" cy="175092"/>
            </a:xfrm>
            <a:custGeom>
              <a:avLst/>
              <a:gdLst/>
              <a:ahLst/>
              <a:cxnLst/>
              <a:rect l="l" t="t" r="r" b="b"/>
              <a:pathLst>
                <a:path w="7654" h="6688" extrusionOk="0">
                  <a:moveTo>
                    <a:pt x="0" y="1"/>
                  </a:moveTo>
                  <a:lnTo>
                    <a:pt x="0" y="6688"/>
                  </a:lnTo>
                  <a:lnTo>
                    <a:pt x="7653" y="6688"/>
                  </a:lnTo>
                  <a:lnTo>
                    <a:pt x="765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8" name="Google Shape;1748;p42"/>
            <p:cNvSpPr/>
            <p:nvPr/>
          </p:nvSpPr>
          <p:spPr>
            <a:xfrm>
              <a:off x="4247427" y="1989025"/>
              <a:ext cx="43668" cy="53460"/>
            </a:xfrm>
            <a:custGeom>
              <a:avLst/>
              <a:gdLst/>
              <a:ahLst/>
              <a:cxnLst/>
              <a:rect l="l" t="t" r="r" b="b"/>
              <a:pathLst>
                <a:path w="1668" h="2042" extrusionOk="0">
                  <a:moveTo>
                    <a:pt x="0" y="0"/>
                  </a:moveTo>
                  <a:cubicBezTo>
                    <a:pt x="562" y="0"/>
                    <a:pt x="1019" y="456"/>
                    <a:pt x="1019" y="1023"/>
                  </a:cubicBezTo>
                  <a:cubicBezTo>
                    <a:pt x="1019" y="1585"/>
                    <a:pt x="562" y="2042"/>
                    <a:pt x="0" y="2042"/>
                  </a:cubicBezTo>
                  <a:lnTo>
                    <a:pt x="649" y="2042"/>
                  </a:lnTo>
                  <a:cubicBezTo>
                    <a:pt x="1211" y="2042"/>
                    <a:pt x="1667" y="1585"/>
                    <a:pt x="1667" y="1023"/>
                  </a:cubicBezTo>
                  <a:cubicBezTo>
                    <a:pt x="1667" y="456"/>
                    <a:pt x="1211" y="0"/>
                    <a:pt x="649" y="0"/>
                  </a:cubicBezTo>
                  <a:close/>
                </a:path>
              </a:pathLst>
            </a:custGeom>
            <a:solidFill>
              <a:srgbClr val="FFFFFF">
                <a:alpha val="25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9" name="Google Shape;1749;p42"/>
            <p:cNvSpPr/>
            <p:nvPr/>
          </p:nvSpPr>
          <p:spPr>
            <a:xfrm>
              <a:off x="4031861" y="2141445"/>
              <a:ext cx="200382" cy="38877"/>
            </a:xfrm>
            <a:custGeom>
              <a:avLst/>
              <a:gdLst/>
              <a:ahLst/>
              <a:cxnLst/>
              <a:rect l="l" t="t" r="r" b="b"/>
              <a:pathLst>
                <a:path w="7654" h="1485" extrusionOk="0">
                  <a:moveTo>
                    <a:pt x="0" y="1"/>
                  </a:moveTo>
                  <a:lnTo>
                    <a:pt x="0" y="1485"/>
                  </a:lnTo>
                  <a:lnTo>
                    <a:pt x="7653" y="1485"/>
                  </a:lnTo>
                  <a:lnTo>
                    <a:pt x="765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0" name="Google Shape;1750;p42"/>
            <p:cNvSpPr/>
            <p:nvPr/>
          </p:nvSpPr>
          <p:spPr>
            <a:xfrm>
              <a:off x="4221902" y="2042458"/>
              <a:ext cx="67309" cy="99013"/>
            </a:xfrm>
            <a:custGeom>
              <a:avLst/>
              <a:gdLst/>
              <a:ahLst/>
              <a:cxnLst/>
              <a:rect l="l" t="t" r="r" b="b"/>
              <a:pathLst>
                <a:path w="2571" h="3782" extrusionOk="0">
                  <a:moveTo>
                    <a:pt x="35" y="0"/>
                  </a:moveTo>
                  <a:cubicBezTo>
                    <a:pt x="24" y="0"/>
                    <a:pt x="12" y="1"/>
                    <a:pt x="0" y="1"/>
                  </a:cubicBezTo>
                  <a:lnTo>
                    <a:pt x="70" y="1"/>
                  </a:lnTo>
                  <a:cubicBezTo>
                    <a:pt x="59" y="1"/>
                    <a:pt x="47" y="0"/>
                    <a:pt x="35" y="0"/>
                  </a:cubicBezTo>
                  <a:close/>
                  <a:moveTo>
                    <a:pt x="0" y="3782"/>
                  </a:moveTo>
                  <a:cubicBezTo>
                    <a:pt x="9" y="3782"/>
                    <a:pt x="18" y="3782"/>
                    <a:pt x="27" y="3782"/>
                  </a:cubicBezTo>
                  <a:cubicBezTo>
                    <a:pt x="35" y="3782"/>
                    <a:pt x="44" y="3782"/>
                    <a:pt x="53" y="3782"/>
                  </a:cubicBezTo>
                  <a:close/>
                  <a:moveTo>
                    <a:pt x="684" y="0"/>
                  </a:moveTo>
                  <a:cubicBezTo>
                    <a:pt x="672" y="0"/>
                    <a:pt x="660" y="1"/>
                    <a:pt x="649" y="1"/>
                  </a:cubicBezTo>
                  <a:lnTo>
                    <a:pt x="70" y="1"/>
                  </a:lnTo>
                  <a:cubicBezTo>
                    <a:pt x="1095" y="19"/>
                    <a:pt x="1922" y="855"/>
                    <a:pt x="1922" y="1889"/>
                  </a:cubicBezTo>
                  <a:cubicBezTo>
                    <a:pt x="1922" y="2928"/>
                    <a:pt x="1086" y="3767"/>
                    <a:pt x="53" y="3782"/>
                  </a:cubicBezTo>
                  <a:lnTo>
                    <a:pt x="649" y="3782"/>
                  </a:lnTo>
                  <a:cubicBezTo>
                    <a:pt x="657" y="3782"/>
                    <a:pt x="666" y="3782"/>
                    <a:pt x="675" y="3782"/>
                  </a:cubicBezTo>
                  <a:cubicBezTo>
                    <a:pt x="1720" y="3782"/>
                    <a:pt x="2570" y="2937"/>
                    <a:pt x="2570" y="1889"/>
                  </a:cubicBezTo>
                  <a:cubicBezTo>
                    <a:pt x="2570" y="844"/>
                    <a:pt x="1725" y="0"/>
                    <a:pt x="684" y="0"/>
                  </a:cubicBezTo>
                  <a:close/>
                </a:path>
              </a:pathLst>
            </a:custGeom>
            <a:solidFill>
              <a:srgbClr val="FFFFFF">
                <a:alpha val="25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1" name="Google Shape;1751;p42"/>
            <p:cNvSpPr/>
            <p:nvPr/>
          </p:nvSpPr>
          <p:spPr>
            <a:xfrm>
              <a:off x="4215226" y="2180558"/>
              <a:ext cx="17017" cy="175092"/>
            </a:xfrm>
            <a:custGeom>
              <a:avLst/>
              <a:gdLst/>
              <a:ahLst/>
              <a:cxnLst/>
              <a:rect l="l" t="t" r="r" b="b"/>
              <a:pathLst>
                <a:path w="650" h="6688" extrusionOk="0">
                  <a:moveTo>
                    <a:pt x="1" y="1"/>
                  </a:moveTo>
                  <a:lnTo>
                    <a:pt x="1" y="6688"/>
                  </a:lnTo>
                  <a:lnTo>
                    <a:pt x="649" y="6688"/>
                  </a:lnTo>
                  <a:lnTo>
                    <a:pt x="649" y="1"/>
                  </a:lnTo>
                  <a:close/>
                </a:path>
              </a:pathLst>
            </a:custGeom>
            <a:solidFill>
              <a:srgbClr val="FFFFFF">
                <a:alpha val="25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2" name="Google Shape;1752;p42"/>
            <p:cNvSpPr/>
            <p:nvPr/>
          </p:nvSpPr>
          <p:spPr>
            <a:xfrm>
              <a:off x="4215226" y="2141445"/>
              <a:ext cx="17017" cy="38877"/>
            </a:xfrm>
            <a:custGeom>
              <a:avLst/>
              <a:gdLst/>
              <a:ahLst/>
              <a:cxnLst/>
              <a:rect l="l" t="t" r="r" b="b"/>
              <a:pathLst>
                <a:path w="650" h="1485" extrusionOk="0">
                  <a:moveTo>
                    <a:pt x="1" y="1"/>
                  </a:moveTo>
                  <a:lnTo>
                    <a:pt x="1" y="1485"/>
                  </a:lnTo>
                  <a:lnTo>
                    <a:pt x="649" y="1485"/>
                  </a:lnTo>
                  <a:lnTo>
                    <a:pt x="649" y="1"/>
                  </a:lnTo>
                  <a:close/>
                </a:path>
              </a:pathLst>
            </a:custGeom>
            <a:solidFill>
              <a:srgbClr val="FFFFFF">
                <a:alpha val="25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3" name="Google Shape;1753;p42"/>
            <p:cNvSpPr/>
            <p:nvPr/>
          </p:nvSpPr>
          <p:spPr>
            <a:xfrm>
              <a:off x="4061026" y="2209487"/>
              <a:ext cx="30212" cy="146294"/>
            </a:xfrm>
            <a:custGeom>
              <a:avLst/>
              <a:gdLst/>
              <a:ahLst/>
              <a:cxnLst/>
              <a:rect l="l" t="t" r="r" b="b"/>
              <a:pathLst>
                <a:path w="1154" h="5588" extrusionOk="0">
                  <a:moveTo>
                    <a:pt x="577" y="1"/>
                  </a:moveTo>
                  <a:cubicBezTo>
                    <a:pt x="255" y="1"/>
                    <a:pt x="1" y="255"/>
                    <a:pt x="1" y="577"/>
                  </a:cubicBezTo>
                  <a:lnTo>
                    <a:pt x="1" y="5588"/>
                  </a:lnTo>
                  <a:lnTo>
                    <a:pt x="1154" y="5588"/>
                  </a:lnTo>
                  <a:lnTo>
                    <a:pt x="1154" y="577"/>
                  </a:lnTo>
                  <a:cubicBezTo>
                    <a:pt x="1154" y="255"/>
                    <a:pt x="894" y="1"/>
                    <a:pt x="5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4" name="Google Shape;1754;p42"/>
            <p:cNvSpPr/>
            <p:nvPr/>
          </p:nvSpPr>
          <p:spPr>
            <a:xfrm>
              <a:off x="4116868" y="2209487"/>
              <a:ext cx="30343" cy="146294"/>
            </a:xfrm>
            <a:custGeom>
              <a:avLst/>
              <a:gdLst/>
              <a:ahLst/>
              <a:cxnLst/>
              <a:rect l="l" t="t" r="r" b="b"/>
              <a:pathLst>
                <a:path w="1159" h="5588" extrusionOk="0">
                  <a:moveTo>
                    <a:pt x="582" y="1"/>
                  </a:moveTo>
                  <a:cubicBezTo>
                    <a:pt x="260" y="1"/>
                    <a:pt x="1" y="255"/>
                    <a:pt x="1" y="577"/>
                  </a:cubicBezTo>
                  <a:lnTo>
                    <a:pt x="1" y="5588"/>
                  </a:lnTo>
                  <a:lnTo>
                    <a:pt x="1159" y="5588"/>
                  </a:lnTo>
                  <a:lnTo>
                    <a:pt x="1159" y="577"/>
                  </a:lnTo>
                  <a:cubicBezTo>
                    <a:pt x="1159" y="255"/>
                    <a:pt x="899" y="1"/>
                    <a:pt x="5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5" name="Google Shape;1755;p42"/>
            <p:cNvSpPr/>
            <p:nvPr/>
          </p:nvSpPr>
          <p:spPr>
            <a:xfrm>
              <a:off x="4172841" y="2209487"/>
              <a:ext cx="30212" cy="146294"/>
            </a:xfrm>
            <a:custGeom>
              <a:avLst/>
              <a:gdLst/>
              <a:ahLst/>
              <a:cxnLst/>
              <a:rect l="l" t="t" r="r" b="b"/>
              <a:pathLst>
                <a:path w="1154" h="5588" extrusionOk="0">
                  <a:moveTo>
                    <a:pt x="577" y="1"/>
                  </a:moveTo>
                  <a:cubicBezTo>
                    <a:pt x="260" y="1"/>
                    <a:pt x="1" y="255"/>
                    <a:pt x="1" y="577"/>
                  </a:cubicBezTo>
                  <a:lnTo>
                    <a:pt x="1" y="5588"/>
                  </a:lnTo>
                  <a:lnTo>
                    <a:pt x="1154" y="5588"/>
                  </a:lnTo>
                  <a:lnTo>
                    <a:pt x="1154" y="577"/>
                  </a:lnTo>
                  <a:cubicBezTo>
                    <a:pt x="1154" y="255"/>
                    <a:pt x="899" y="1"/>
                    <a:pt x="5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6" name="Google Shape;1756;p42"/>
            <p:cNvSpPr/>
            <p:nvPr/>
          </p:nvSpPr>
          <p:spPr>
            <a:xfrm>
              <a:off x="4026311" y="2203963"/>
              <a:ext cx="211456" cy="157473"/>
            </a:xfrm>
            <a:custGeom>
              <a:avLst/>
              <a:gdLst/>
              <a:ahLst/>
              <a:cxnLst/>
              <a:rect l="l" t="t" r="r" b="b"/>
              <a:pathLst>
                <a:path w="8077" h="6015" extrusionOk="0">
                  <a:moveTo>
                    <a:pt x="1908" y="423"/>
                  </a:moveTo>
                  <a:cubicBezTo>
                    <a:pt x="2110" y="423"/>
                    <a:pt x="2273" y="586"/>
                    <a:pt x="2273" y="788"/>
                  </a:cubicBezTo>
                  <a:lnTo>
                    <a:pt x="2273" y="5582"/>
                  </a:lnTo>
                  <a:lnTo>
                    <a:pt x="1538" y="5582"/>
                  </a:lnTo>
                  <a:lnTo>
                    <a:pt x="1538" y="788"/>
                  </a:lnTo>
                  <a:cubicBezTo>
                    <a:pt x="1538" y="586"/>
                    <a:pt x="1701" y="423"/>
                    <a:pt x="1908" y="423"/>
                  </a:cubicBezTo>
                  <a:close/>
                  <a:moveTo>
                    <a:pt x="4041" y="423"/>
                  </a:moveTo>
                  <a:cubicBezTo>
                    <a:pt x="4243" y="423"/>
                    <a:pt x="4406" y="586"/>
                    <a:pt x="4406" y="788"/>
                  </a:cubicBezTo>
                  <a:lnTo>
                    <a:pt x="4406" y="5582"/>
                  </a:lnTo>
                  <a:lnTo>
                    <a:pt x="3676" y="5582"/>
                  </a:lnTo>
                  <a:lnTo>
                    <a:pt x="3676" y="788"/>
                  </a:lnTo>
                  <a:cubicBezTo>
                    <a:pt x="3676" y="586"/>
                    <a:pt x="3839" y="423"/>
                    <a:pt x="4041" y="423"/>
                  </a:cubicBezTo>
                  <a:close/>
                  <a:moveTo>
                    <a:pt x="6179" y="423"/>
                  </a:moveTo>
                  <a:cubicBezTo>
                    <a:pt x="6381" y="423"/>
                    <a:pt x="6544" y="586"/>
                    <a:pt x="6544" y="788"/>
                  </a:cubicBezTo>
                  <a:lnTo>
                    <a:pt x="6544" y="5582"/>
                  </a:lnTo>
                  <a:lnTo>
                    <a:pt x="5814" y="5582"/>
                  </a:lnTo>
                  <a:lnTo>
                    <a:pt x="5814" y="788"/>
                  </a:lnTo>
                  <a:cubicBezTo>
                    <a:pt x="5814" y="586"/>
                    <a:pt x="5977" y="423"/>
                    <a:pt x="6179" y="423"/>
                  </a:cubicBezTo>
                  <a:close/>
                  <a:moveTo>
                    <a:pt x="1903" y="0"/>
                  </a:moveTo>
                  <a:cubicBezTo>
                    <a:pt x="1466" y="0"/>
                    <a:pt x="1115" y="351"/>
                    <a:pt x="1115" y="788"/>
                  </a:cubicBezTo>
                  <a:lnTo>
                    <a:pt x="1115" y="5582"/>
                  </a:lnTo>
                  <a:lnTo>
                    <a:pt x="424" y="5582"/>
                  </a:lnTo>
                  <a:lnTo>
                    <a:pt x="424" y="3334"/>
                  </a:lnTo>
                  <a:cubicBezTo>
                    <a:pt x="409" y="3207"/>
                    <a:pt x="311" y="3143"/>
                    <a:pt x="212" y="3143"/>
                  </a:cubicBezTo>
                  <a:cubicBezTo>
                    <a:pt x="114" y="3143"/>
                    <a:pt x="15" y="3207"/>
                    <a:pt x="1" y="3334"/>
                  </a:cubicBezTo>
                  <a:lnTo>
                    <a:pt x="1" y="5794"/>
                  </a:lnTo>
                  <a:cubicBezTo>
                    <a:pt x="1" y="5914"/>
                    <a:pt x="97" y="6005"/>
                    <a:pt x="212" y="6005"/>
                  </a:cubicBezTo>
                  <a:lnTo>
                    <a:pt x="1279" y="6005"/>
                  </a:lnTo>
                  <a:cubicBezTo>
                    <a:pt x="1293" y="6010"/>
                    <a:pt x="1312" y="6015"/>
                    <a:pt x="1327" y="6015"/>
                  </a:cubicBezTo>
                  <a:lnTo>
                    <a:pt x="2485" y="6015"/>
                  </a:lnTo>
                  <a:cubicBezTo>
                    <a:pt x="2499" y="6015"/>
                    <a:pt x="2518" y="6010"/>
                    <a:pt x="2533" y="6005"/>
                  </a:cubicBezTo>
                  <a:lnTo>
                    <a:pt x="3412" y="6005"/>
                  </a:lnTo>
                  <a:cubicBezTo>
                    <a:pt x="3426" y="6010"/>
                    <a:pt x="3441" y="6015"/>
                    <a:pt x="3460" y="6015"/>
                  </a:cubicBezTo>
                  <a:lnTo>
                    <a:pt x="4618" y="6015"/>
                  </a:lnTo>
                  <a:cubicBezTo>
                    <a:pt x="4632" y="6015"/>
                    <a:pt x="4651" y="6010"/>
                    <a:pt x="4666" y="6005"/>
                  </a:cubicBezTo>
                  <a:lnTo>
                    <a:pt x="5545" y="6005"/>
                  </a:lnTo>
                  <a:cubicBezTo>
                    <a:pt x="5559" y="6010"/>
                    <a:pt x="5578" y="6015"/>
                    <a:pt x="5598" y="6015"/>
                  </a:cubicBezTo>
                  <a:lnTo>
                    <a:pt x="6751" y="6015"/>
                  </a:lnTo>
                  <a:cubicBezTo>
                    <a:pt x="6770" y="6015"/>
                    <a:pt x="6784" y="6010"/>
                    <a:pt x="6803" y="6005"/>
                  </a:cubicBezTo>
                  <a:lnTo>
                    <a:pt x="7865" y="6005"/>
                  </a:lnTo>
                  <a:cubicBezTo>
                    <a:pt x="7980" y="6005"/>
                    <a:pt x="8076" y="5914"/>
                    <a:pt x="8076" y="5794"/>
                  </a:cubicBezTo>
                  <a:lnTo>
                    <a:pt x="8076" y="1105"/>
                  </a:lnTo>
                  <a:cubicBezTo>
                    <a:pt x="8076" y="985"/>
                    <a:pt x="7980" y="894"/>
                    <a:pt x="7865" y="894"/>
                  </a:cubicBezTo>
                  <a:cubicBezTo>
                    <a:pt x="7750" y="894"/>
                    <a:pt x="7654" y="985"/>
                    <a:pt x="7654" y="1105"/>
                  </a:cubicBezTo>
                  <a:lnTo>
                    <a:pt x="7654" y="5582"/>
                  </a:lnTo>
                  <a:lnTo>
                    <a:pt x="6962" y="5582"/>
                  </a:lnTo>
                  <a:lnTo>
                    <a:pt x="6962" y="788"/>
                  </a:lnTo>
                  <a:cubicBezTo>
                    <a:pt x="6962" y="351"/>
                    <a:pt x="6611" y="0"/>
                    <a:pt x="6174" y="0"/>
                  </a:cubicBezTo>
                  <a:cubicBezTo>
                    <a:pt x="5737" y="0"/>
                    <a:pt x="5386" y="351"/>
                    <a:pt x="5386" y="788"/>
                  </a:cubicBezTo>
                  <a:lnTo>
                    <a:pt x="5386" y="5582"/>
                  </a:lnTo>
                  <a:lnTo>
                    <a:pt x="4829" y="5582"/>
                  </a:lnTo>
                  <a:lnTo>
                    <a:pt x="4829" y="788"/>
                  </a:lnTo>
                  <a:cubicBezTo>
                    <a:pt x="4829" y="351"/>
                    <a:pt x="4473" y="0"/>
                    <a:pt x="4036" y="0"/>
                  </a:cubicBezTo>
                  <a:cubicBezTo>
                    <a:pt x="3604" y="0"/>
                    <a:pt x="3248" y="351"/>
                    <a:pt x="3248" y="788"/>
                  </a:cubicBezTo>
                  <a:lnTo>
                    <a:pt x="3248" y="5582"/>
                  </a:lnTo>
                  <a:lnTo>
                    <a:pt x="2691" y="5582"/>
                  </a:lnTo>
                  <a:lnTo>
                    <a:pt x="2691" y="788"/>
                  </a:lnTo>
                  <a:cubicBezTo>
                    <a:pt x="2691" y="351"/>
                    <a:pt x="2340" y="0"/>
                    <a:pt x="19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7" name="Google Shape;1757;p42"/>
            <p:cNvSpPr/>
            <p:nvPr/>
          </p:nvSpPr>
          <p:spPr>
            <a:xfrm>
              <a:off x="3966333" y="1983475"/>
              <a:ext cx="331805" cy="294080"/>
            </a:xfrm>
            <a:custGeom>
              <a:avLst/>
              <a:gdLst/>
              <a:ahLst/>
              <a:cxnLst/>
              <a:rect l="l" t="t" r="r" b="b"/>
              <a:pathLst>
                <a:path w="12674" h="11233" extrusionOk="0">
                  <a:moveTo>
                    <a:pt x="11386" y="423"/>
                  </a:moveTo>
                  <a:cubicBezTo>
                    <a:pt x="11833" y="423"/>
                    <a:pt x="12193" y="784"/>
                    <a:pt x="12193" y="1231"/>
                  </a:cubicBezTo>
                  <a:cubicBezTo>
                    <a:pt x="12193" y="1677"/>
                    <a:pt x="11833" y="2042"/>
                    <a:pt x="11386" y="2042"/>
                  </a:cubicBezTo>
                  <a:lnTo>
                    <a:pt x="1278" y="2042"/>
                  </a:lnTo>
                  <a:cubicBezTo>
                    <a:pt x="827" y="2042"/>
                    <a:pt x="466" y="1677"/>
                    <a:pt x="466" y="1231"/>
                  </a:cubicBezTo>
                  <a:cubicBezTo>
                    <a:pt x="466" y="784"/>
                    <a:pt x="827" y="423"/>
                    <a:pt x="1278" y="423"/>
                  </a:cubicBezTo>
                  <a:close/>
                  <a:moveTo>
                    <a:pt x="8965" y="5011"/>
                  </a:moveTo>
                  <a:cubicBezTo>
                    <a:pt x="9003" y="5319"/>
                    <a:pt x="9152" y="5607"/>
                    <a:pt x="9383" y="5818"/>
                  </a:cubicBezTo>
                  <a:lnTo>
                    <a:pt x="3378" y="5818"/>
                  </a:lnTo>
                  <a:cubicBezTo>
                    <a:pt x="3603" y="5602"/>
                    <a:pt x="3752" y="5319"/>
                    <a:pt x="3795" y="5011"/>
                  </a:cubicBezTo>
                  <a:close/>
                  <a:moveTo>
                    <a:pt x="10411" y="2465"/>
                  </a:moveTo>
                  <a:cubicBezTo>
                    <a:pt x="11323" y="2480"/>
                    <a:pt x="12058" y="3224"/>
                    <a:pt x="12058" y="4142"/>
                  </a:cubicBezTo>
                  <a:cubicBezTo>
                    <a:pt x="12058" y="5055"/>
                    <a:pt x="11323" y="5799"/>
                    <a:pt x="10411" y="5818"/>
                  </a:cubicBezTo>
                  <a:lnTo>
                    <a:pt x="10324" y="5818"/>
                  </a:lnTo>
                  <a:cubicBezTo>
                    <a:pt x="10084" y="5785"/>
                    <a:pt x="9863" y="5684"/>
                    <a:pt x="9685" y="5521"/>
                  </a:cubicBezTo>
                  <a:cubicBezTo>
                    <a:pt x="9301" y="5170"/>
                    <a:pt x="9267" y="4574"/>
                    <a:pt x="9608" y="4180"/>
                  </a:cubicBezTo>
                  <a:cubicBezTo>
                    <a:pt x="9749" y="4022"/>
                    <a:pt x="9943" y="3940"/>
                    <a:pt x="10137" y="3940"/>
                  </a:cubicBezTo>
                  <a:cubicBezTo>
                    <a:pt x="10303" y="3940"/>
                    <a:pt x="10468" y="3999"/>
                    <a:pt x="10603" y="4118"/>
                  </a:cubicBezTo>
                  <a:cubicBezTo>
                    <a:pt x="10814" y="4310"/>
                    <a:pt x="10833" y="4637"/>
                    <a:pt x="10646" y="4853"/>
                  </a:cubicBezTo>
                  <a:cubicBezTo>
                    <a:pt x="10506" y="5011"/>
                    <a:pt x="10645" y="5207"/>
                    <a:pt x="10803" y="5207"/>
                  </a:cubicBezTo>
                  <a:cubicBezTo>
                    <a:pt x="10856" y="5207"/>
                    <a:pt x="10911" y="5185"/>
                    <a:pt x="10958" y="5131"/>
                  </a:cubicBezTo>
                  <a:cubicBezTo>
                    <a:pt x="11304" y="4742"/>
                    <a:pt x="11271" y="4147"/>
                    <a:pt x="10881" y="3801"/>
                  </a:cubicBezTo>
                  <a:cubicBezTo>
                    <a:pt x="10666" y="3610"/>
                    <a:pt x="10399" y="3517"/>
                    <a:pt x="10133" y="3517"/>
                  </a:cubicBezTo>
                  <a:cubicBezTo>
                    <a:pt x="9823" y="3517"/>
                    <a:pt x="9514" y="3644"/>
                    <a:pt x="9291" y="3892"/>
                  </a:cubicBezTo>
                  <a:cubicBezTo>
                    <a:pt x="9118" y="4089"/>
                    <a:pt x="9008" y="4329"/>
                    <a:pt x="8969" y="4584"/>
                  </a:cubicBezTo>
                  <a:lnTo>
                    <a:pt x="3791" y="4584"/>
                  </a:lnTo>
                  <a:cubicBezTo>
                    <a:pt x="3752" y="4329"/>
                    <a:pt x="3637" y="4089"/>
                    <a:pt x="3469" y="3892"/>
                  </a:cubicBezTo>
                  <a:cubicBezTo>
                    <a:pt x="3246" y="3644"/>
                    <a:pt x="2936" y="3517"/>
                    <a:pt x="2625" y="3517"/>
                  </a:cubicBezTo>
                  <a:cubicBezTo>
                    <a:pt x="2359" y="3517"/>
                    <a:pt x="2092" y="3610"/>
                    <a:pt x="1879" y="3801"/>
                  </a:cubicBezTo>
                  <a:cubicBezTo>
                    <a:pt x="1490" y="4147"/>
                    <a:pt x="1456" y="4742"/>
                    <a:pt x="1802" y="5131"/>
                  </a:cubicBezTo>
                  <a:cubicBezTo>
                    <a:pt x="1849" y="5185"/>
                    <a:pt x="1904" y="5207"/>
                    <a:pt x="1957" y="5207"/>
                  </a:cubicBezTo>
                  <a:cubicBezTo>
                    <a:pt x="2115" y="5207"/>
                    <a:pt x="2254" y="5011"/>
                    <a:pt x="2114" y="4853"/>
                  </a:cubicBezTo>
                  <a:cubicBezTo>
                    <a:pt x="1927" y="4637"/>
                    <a:pt x="1946" y="4310"/>
                    <a:pt x="2157" y="4118"/>
                  </a:cubicBezTo>
                  <a:cubicBezTo>
                    <a:pt x="2292" y="3999"/>
                    <a:pt x="2458" y="3940"/>
                    <a:pt x="2623" y="3940"/>
                  </a:cubicBezTo>
                  <a:cubicBezTo>
                    <a:pt x="2817" y="3940"/>
                    <a:pt x="3011" y="4022"/>
                    <a:pt x="3152" y="4180"/>
                  </a:cubicBezTo>
                  <a:cubicBezTo>
                    <a:pt x="3493" y="4574"/>
                    <a:pt x="3459" y="5170"/>
                    <a:pt x="3075" y="5521"/>
                  </a:cubicBezTo>
                  <a:cubicBezTo>
                    <a:pt x="2897" y="5684"/>
                    <a:pt x="2671" y="5785"/>
                    <a:pt x="2436" y="5818"/>
                  </a:cubicBezTo>
                  <a:lnTo>
                    <a:pt x="2349" y="5818"/>
                  </a:lnTo>
                  <a:cubicBezTo>
                    <a:pt x="1432" y="5799"/>
                    <a:pt x="702" y="5055"/>
                    <a:pt x="702" y="4142"/>
                  </a:cubicBezTo>
                  <a:cubicBezTo>
                    <a:pt x="702" y="3224"/>
                    <a:pt x="1432" y="2480"/>
                    <a:pt x="2349" y="2465"/>
                  </a:cubicBezTo>
                  <a:close/>
                  <a:moveTo>
                    <a:pt x="9945" y="6241"/>
                  </a:moveTo>
                  <a:lnTo>
                    <a:pt x="9945" y="7303"/>
                  </a:lnTo>
                  <a:lnTo>
                    <a:pt x="2715" y="7303"/>
                  </a:lnTo>
                  <a:lnTo>
                    <a:pt x="2715" y="6241"/>
                  </a:lnTo>
                  <a:close/>
                  <a:moveTo>
                    <a:pt x="1273" y="1"/>
                  </a:moveTo>
                  <a:cubicBezTo>
                    <a:pt x="630" y="1"/>
                    <a:pt x="92" y="500"/>
                    <a:pt x="44" y="1144"/>
                  </a:cubicBezTo>
                  <a:cubicBezTo>
                    <a:pt x="0" y="1793"/>
                    <a:pt x="461" y="2364"/>
                    <a:pt x="1100" y="2451"/>
                  </a:cubicBezTo>
                  <a:cubicBezTo>
                    <a:pt x="385" y="2984"/>
                    <a:pt x="82" y="3911"/>
                    <a:pt x="346" y="4766"/>
                  </a:cubicBezTo>
                  <a:cubicBezTo>
                    <a:pt x="610" y="5617"/>
                    <a:pt x="1384" y="6207"/>
                    <a:pt x="2277" y="6241"/>
                  </a:cubicBezTo>
                  <a:lnTo>
                    <a:pt x="2292" y="6246"/>
                  </a:lnTo>
                  <a:lnTo>
                    <a:pt x="2292" y="7519"/>
                  </a:lnTo>
                  <a:lnTo>
                    <a:pt x="2292" y="7524"/>
                  </a:lnTo>
                  <a:lnTo>
                    <a:pt x="2292" y="10997"/>
                  </a:lnTo>
                  <a:cubicBezTo>
                    <a:pt x="2277" y="11122"/>
                    <a:pt x="2373" y="11232"/>
                    <a:pt x="2503" y="11232"/>
                  </a:cubicBezTo>
                  <a:cubicBezTo>
                    <a:pt x="2628" y="11232"/>
                    <a:pt x="2724" y="11122"/>
                    <a:pt x="2710" y="10997"/>
                  </a:cubicBezTo>
                  <a:lnTo>
                    <a:pt x="2710" y="7740"/>
                  </a:lnTo>
                  <a:lnTo>
                    <a:pt x="9945" y="7740"/>
                  </a:lnTo>
                  <a:lnTo>
                    <a:pt x="9945" y="8778"/>
                  </a:lnTo>
                  <a:cubicBezTo>
                    <a:pt x="9957" y="8903"/>
                    <a:pt x="10055" y="8965"/>
                    <a:pt x="10154" y="8965"/>
                  </a:cubicBezTo>
                  <a:cubicBezTo>
                    <a:pt x="10252" y="8965"/>
                    <a:pt x="10351" y="8903"/>
                    <a:pt x="10363" y="8778"/>
                  </a:cubicBezTo>
                  <a:lnTo>
                    <a:pt x="10363" y="7529"/>
                  </a:lnTo>
                  <a:lnTo>
                    <a:pt x="10363" y="7524"/>
                  </a:lnTo>
                  <a:lnTo>
                    <a:pt x="10363" y="7519"/>
                  </a:lnTo>
                  <a:lnTo>
                    <a:pt x="10363" y="6251"/>
                  </a:lnTo>
                  <a:lnTo>
                    <a:pt x="10406" y="6251"/>
                  </a:lnTo>
                  <a:cubicBezTo>
                    <a:pt x="10430" y="6251"/>
                    <a:pt x="10454" y="6246"/>
                    <a:pt x="10473" y="6241"/>
                  </a:cubicBezTo>
                  <a:cubicBezTo>
                    <a:pt x="11371" y="6207"/>
                    <a:pt x="12150" y="5607"/>
                    <a:pt x="12409" y="4752"/>
                  </a:cubicBezTo>
                  <a:cubicBezTo>
                    <a:pt x="12668" y="3894"/>
                    <a:pt x="12358" y="2970"/>
                    <a:pt x="11637" y="2441"/>
                  </a:cubicBezTo>
                  <a:lnTo>
                    <a:pt x="11637" y="2441"/>
                  </a:lnTo>
                  <a:cubicBezTo>
                    <a:pt x="12256" y="2311"/>
                    <a:pt x="12673" y="1734"/>
                    <a:pt x="12611" y="1106"/>
                  </a:cubicBezTo>
                  <a:cubicBezTo>
                    <a:pt x="12544" y="476"/>
                    <a:pt x="12015" y="1"/>
                    <a:pt x="113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58" name="Google Shape;1758;p42"/>
          <p:cNvGrpSpPr/>
          <p:nvPr/>
        </p:nvGrpSpPr>
        <p:grpSpPr>
          <a:xfrm>
            <a:off x="5205186" y="3110903"/>
            <a:ext cx="348327" cy="310298"/>
            <a:chOff x="4889349" y="1545196"/>
            <a:chExt cx="348327" cy="310298"/>
          </a:xfrm>
        </p:grpSpPr>
        <p:sp>
          <p:nvSpPr>
            <p:cNvPr id="1759" name="Google Shape;1759;p42"/>
            <p:cNvSpPr/>
            <p:nvPr/>
          </p:nvSpPr>
          <p:spPr>
            <a:xfrm>
              <a:off x="4954472" y="1566650"/>
              <a:ext cx="65385" cy="54553"/>
            </a:xfrm>
            <a:custGeom>
              <a:avLst/>
              <a:gdLst/>
              <a:ahLst/>
              <a:cxnLst/>
              <a:rect l="l" t="t" r="r" b="b"/>
              <a:pathLst>
                <a:path w="2493" h="2080" extrusionOk="0">
                  <a:moveTo>
                    <a:pt x="1247" y="1"/>
                  </a:moveTo>
                  <a:cubicBezTo>
                    <a:pt x="559" y="1"/>
                    <a:pt x="0" y="467"/>
                    <a:pt x="0" y="1040"/>
                  </a:cubicBezTo>
                  <a:cubicBezTo>
                    <a:pt x="0" y="1617"/>
                    <a:pt x="559" y="2079"/>
                    <a:pt x="1247" y="2079"/>
                  </a:cubicBezTo>
                  <a:cubicBezTo>
                    <a:pt x="1935" y="2079"/>
                    <a:pt x="2493" y="1617"/>
                    <a:pt x="2493" y="1040"/>
                  </a:cubicBezTo>
                  <a:cubicBezTo>
                    <a:pt x="2493" y="467"/>
                    <a:pt x="1935" y="1"/>
                    <a:pt x="1247" y="1"/>
                  </a:cubicBezTo>
                  <a:close/>
                </a:path>
              </a:pathLst>
            </a:cu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0" name="Google Shape;1760;p42"/>
            <p:cNvSpPr/>
            <p:nvPr/>
          </p:nvSpPr>
          <p:spPr>
            <a:xfrm>
              <a:off x="4954472" y="1566650"/>
              <a:ext cx="43564" cy="54553"/>
            </a:xfrm>
            <a:custGeom>
              <a:avLst/>
              <a:gdLst/>
              <a:ahLst/>
              <a:cxnLst/>
              <a:rect l="l" t="t" r="r" b="b"/>
              <a:pathLst>
                <a:path w="1661" h="2080" extrusionOk="0">
                  <a:moveTo>
                    <a:pt x="1247" y="1"/>
                  </a:moveTo>
                  <a:cubicBezTo>
                    <a:pt x="559" y="1"/>
                    <a:pt x="0" y="467"/>
                    <a:pt x="0" y="1040"/>
                  </a:cubicBezTo>
                  <a:cubicBezTo>
                    <a:pt x="0" y="1612"/>
                    <a:pt x="559" y="2079"/>
                    <a:pt x="1247" y="2079"/>
                  </a:cubicBezTo>
                  <a:cubicBezTo>
                    <a:pt x="1386" y="2079"/>
                    <a:pt x="1526" y="2060"/>
                    <a:pt x="1660" y="2021"/>
                  </a:cubicBezTo>
                  <a:cubicBezTo>
                    <a:pt x="1179" y="1877"/>
                    <a:pt x="833" y="1492"/>
                    <a:pt x="833" y="1040"/>
                  </a:cubicBezTo>
                  <a:cubicBezTo>
                    <a:pt x="833" y="588"/>
                    <a:pt x="1179" y="203"/>
                    <a:pt x="1660" y="63"/>
                  </a:cubicBezTo>
                  <a:cubicBezTo>
                    <a:pt x="1526" y="20"/>
                    <a:pt x="1386" y="1"/>
                    <a:pt x="1247" y="1"/>
                  </a:cubicBezTo>
                  <a:close/>
                </a:path>
              </a:pathLst>
            </a:cu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1" name="Google Shape;1761;p42"/>
            <p:cNvSpPr/>
            <p:nvPr/>
          </p:nvSpPr>
          <p:spPr>
            <a:xfrm>
              <a:off x="4916232" y="1593900"/>
              <a:ext cx="141865" cy="141891"/>
            </a:xfrm>
            <a:custGeom>
              <a:avLst/>
              <a:gdLst/>
              <a:ahLst/>
              <a:cxnLst/>
              <a:rect l="l" t="t" r="r" b="b"/>
              <a:pathLst>
                <a:path w="5409" h="5410" extrusionOk="0">
                  <a:moveTo>
                    <a:pt x="2705" y="1"/>
                  </a:moveTo>
                  <a:cubicBezTo>
                    <a:pt x="1213" y="1"/>
                    <a:pt x="0" y="1213"/>
                    <a:pt x="0" y="2705"/>
                  </a:cubicBezTo>
                  <a:cubicBezTo>
                    <a:pt x="0" y="4197"/>
                    <a:pt x="1213" y="5409"/>
                    <a:pt x="2705" y="5409"/>
                  </a:cubicBezTo>
                  <a:cubicBezTo>
                    <a:pt x="4196" y="5409"/>
                    <a:pt x="5409" y="4197"/>
                    <a:pt x="5409" y="2705"/>
                  </a:cubicBezTo>
                  <a:cubicBezTo>
                    <a:pt x="5409" y="1213"/>
                    <a:pt x="4196" y="1"/>
                    <a:pt x="2705" y="1"/>
                  </a:cubicBezTo>
                  <a:close/>
                </a:path>
              </a:pathLst>
            </a:cu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2" name="Google Shape;1762;p42"/>
            <p:cNvSpPr/>
            <p:nvPr/>
          </p:nvSpPr>
          <p:spPr>
            <a:xfrm>
              <a:off x="4945004" y="1593979"/>
              <a:ext cx="113093" cy="141812"/>
            </a:xfrm>
            <a:custGeom>
              <a:avLst/>
              <a:gdLst/>
              <a:ahLst/>
              <a:cxnLst/>
              <a:rect l="l" t="t" r="r" b="b"/>
              <a:pathLst>
                <a:path w="4312" h="5407" extrusionOk="0">
                  <a:moveTo>
                    <a:pt x="1634" y="0"/>
                  </a:moveTo>
                  <a:cubicBezTo>
                    <a:pt x="1490" y="0"/>
                    <a:pt x="1344" y="12"/>
                    <a:pt x="1199" y="36"/>
                  </a:cubicBezTo>
                  <a:cubicBezTo>
                    <a:pt x="130" y="234"/>
                    <a:pt x="1" y="1778"/>
                    <a:pt x="1083" y="2110"/>
                  </a:cubicBezTo>
                  <a:lnTo>
                    <a:pt x="1107" y="2120"/>
                  </a:lnTo>
                  <a:lnTo>
                    <a:pt x="1372" y="5392"/>
                  </a:lnTo>
                  <a:cubicBezTo>
                    <a:pt x="1449" y="5401"/>
                    <a:pt x="1531" y="5406"/>
                    <a:pt x="1608" y="5406"/>
                  </a:cubicBezTo>
                  <a:cubicBezTo>
                    <a:pt x="3099" y="5406"/>
                    <a:pt x="4312" y="4194"/>
                    <a:pt x="4312" y="2702"/>
                  </a:cubicBezTo>
                  <a:cubicBezTo>
                    <a:pt x="4312" y="1995"/>
                    <a:pt x="4095" y="1547"/>
                    <a:pt x="3816" y="1143"/>
                  </a:cubicBezTo>
                  <a:cubicBezTo>
                    <a:pt x="3313" y="422"/>
                    <a:pt x="2496" y="0"/>
                    <a:pt x="1634" y="0"/>
                  </a:cubicBezTo>
                  <a:close/>
                </a:path>
              </a:pathLst>
            </a:cu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3" name="Google Shape;1763;p42"/>
            <p:cNvSpPr/>
            <p:nvPr/>
          </p:nvSpPr>
          <p:spPr>
            <a:xfrm>
              <a:off x="5079918" y="1566650"/>
              <a:ext cx="152723" cy="159699"/>
            </a:xfrm>
            <a:custGeom>
              <a:avLst/>
              <a:gdLst/>
              <a:ahLst/>
              <a:cxnLst/>
              <a:rect l="l" t="t" r="r" b="b"/>
              <a:pathLst>
                <a:path w="5823" h="6089" extrusionOk="0">
                  <a:moveTo>
                    <a:pt x="626" y="1"/>
                  </a:moveTo>
                  <a:cubicBezTo>
                    <a:pt x="279" y="1"/>
                    <a:pt x="0" y="280"/>
                    <a:pt x="0" y="626"/>
                  </a:cubicBezTo>
                  <a:lnTo>
                    <a:pt x="0" y="3951"/>
                  </a:lnTo>
                  <a:cubicBezTo>
                    <a:pt x="0" y="4297"/>
                    <a:pt x="279" y="4576"/>
                    <a:pt x="621" y="4576"/>
                  </a:cubicBezTo>
                  <a:lnTo>
                    <a:pt x="1247" y="4576"/>
                  </a:lnTo>
                  <a:lnTo>
                    <a:pt x="900" y="5957"/>
                  </a:lnTo>
                  <a:cubicBezTo>
                    <a:pt x="882" y="6030"/>
                    <a:pt x="938" y="6089"/>
                    <a:pt x="1001" y="6089"/>
                  </a:cubicBezTo>
                  <a:cubicBezTo>
                    <a:pt x="1022" y="6089"/>
                    <a:pt x="1043" y="6082"/>
                    <a:pt x="1064" y="6068"/>
                  </a:cubicBezTo>
                  <a:lnTo>
                    <a:pt x="3118" y="4572"/>
                  </a:lnTo>
                  <a:lnTo>
                    <a:pt x="5197" y="4572"/>
                  </a:lnTo>
                  <a:cubicBezTo>
                    <a:pt x="5543" y="4572"/>
                    <a:pt x="5823" y="4293"/>
                    <a:pt x="5823" y="3951"/>
                  </a:cubicBezTo>
                  <a:lnTo>
                    <a:pt x="5823" y="626"/>
                  </a:lnTo>
                  <a:cubicBezTo>
                    <a:pt x="5823" y="280"/>
                    <a:pt x="5543" y="1"/>
                    <a:pt x="519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4" name="Google Shape;1764;p42"/>
            <p:cNvSpPr/>
            <p:nvPr/>
          </p:nvSpPr>
          <p:spPr>
            <a:xfrm>
              <a:off x="5085347" y="1566650"/>
              <a:ext cx="130875" cy="87154"/>
            </a:xfrm>
            <a:custGeom>
              <a:avLst/>
              <a:gdLst/>
              <a:ahLst/>
              <a:cxnLst/>
              <a:rect l="l" t="t" r="r" b="b"/>
              <a:pathLst>
                <a:path w="4990" h="3323" extrusionOk="0">
                  <a:moveTo>
                    <a:pt x="669" y="1"/>
                  </a:moveTo>
                  <a:cubicBezTo>
                    <a:pt x="0" y="1319"/>
                    <a:pt x="736" y="2916"/>
                    <a:pt x="2170" y="3258"/>
                  </a:cubicBezTo>
                  <a:cubicBezTo>
                    <a:pt x="2353" y="3302"/>
                    <a:pt x="2534" y="3323"/>
                    <a:pt x="2711" y="3323"/>
                  </a:cubicBezTo>
                  <a:cubicBezTo>
                    <a:pt x="3937" y="3323"/>
                    <a:pt x="4990" y="2330"/>
                    <a:pt x="4990" y="1040"/>
                  </a:cubicBezTo>
                  <a:cubicBezTo>
                    <a:pt x="4990" y="679"/>
                    <a:pt x="4903" y="323"/>
                    <a:pt x="474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5" name="Google Shape;1765;p42"/>
            <p:cNvSpPr/>
            <p:nvPr/>
          </p:nvSpPr>
          <p:spPr>
            <a:xfrm>
              <a:off x="5112597" y="1550231"/>
              <a:ext cx="87364" cy="87364"/>
            </a:xfrm>
            <a:custGeom>
              <a:avLst/>
              <a:gdLst/>
              <a:ahLst/>
              <a:cxnLst/>
              <a:rect l="l" t="t" r="r" b="b"/>
              <a:pathLst>
                <a:path w="3331" h="3331" extrusionOk="0">
                  <a:moveTo>
                    <a:pt x="1665" y="1"/>
                  </a:moveTo>
                  <a:cubicBezTo>
                    <a:pt x="746" y="1"/>
                    <a:pt x="1" y="747"/>
                    <a:pt x="1" y="1666"/>
                  </a:cubicBezTo>
                  <a:cubicBezTo>
                    <a:pt x="1" y="2585"/>
                    <a:pt x="746" y="3331"/>
                    <a:pt x="1665" y="3331"/>
                  </a:cubicBezTo>
                  <a:cubicBezTo>
                    <a:pt x="2584" y="3331"/>
                    <a:pt x="3330" y="2585"/>
                    <a:pt x="3330" y="1666"/>
                  </a:cubicBezTo>
                  <a:cubicBezTo>
                    <a:pt x="3330" y="747"/>
                    <a:pt x="2584" y="1"/>
                    <a:pt x="166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6" name="Google Shape;1766;p42"/>
            <p:cNvSpPr/>
            <p:nvPr/>
          </p:nvSpPr>
          <p:spPr>
            <a:xfrm>
              <a:off x="5129016" y="1566650"/>
              <a:ext cx="54527" cy="54553"/>
            </a:xfrm>
            <a:custGeom>
              <a:avLst/>
              <a:gdLst/>
              <a:ahLst/>
              <a:cxnLst/>
              <a:rect l="l" t="t" r="r" b="b"/>
              <a:pathLst>
                <a:path w="2079" h="2080" extrusionOk="0">
                  <a:moveTo>
                    <a:pt x="1039" y="1"/>
                  </a:moveTo>
                  <a:cubicBezTo>
                    <a:pt x="462" y="1"/>
                    <a:pt x="0" y="467"/>
                    <a:pt x="0" y="1040"/>
                  </a:cubicBezTo>
                  <a:cubicBezTo>
                    <a:pt x="0" y="1617"/>
                    <a:pt x="462" y="2079"/>
                    <a:pt x="1039" y="2079"/>
                  </a:cubicBezTo>
                  <a:cubicBezTo>
                    <a:pt x="1612" y="2079"/>
                    <a:pt x="2079" y="1617"/>
                    <a:pt x="2079" y="1040"/>
                  </a:cubicBezTo>
                  <a:cubicBezTo>
                    <a:pt x="2079" y="467"/>
                    <a:pt x="1612" y="1"/>
                    <a:pt x="103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7" name="Google Shape;1767;p42"/>
            <p:cNvSpPr/>
            <p:nvPr/>
          </p:nvSpPr>
          <p:spPr>
            <a:xfrm>
              <a:off x="5139848" y="1634422"/>
              <a:ext cx="32732" cy="25021"/>
            </a:xfrm>
            <a:custGeom>
              <a:avLst/>
              <a:gdLst/>
              <a:ahLst/>
              <a:cxnLst/>
              <a:rect l="l" t="t" r="r" b="b"/>
              <a:pathLst>
                <a:path w="1248" h="954" extrusionOk="0">
                  <a:moveTo>
                    <a:pt x="1" y="0"/>
                  </a:moveTo>
                  <a:lnTo>
                    <a:pt x="1" y="746"/>
                  </a:lnTo>
                  <a:cubicBezTo>
                    <a:pt x="1" y="857"/>
                    <a:pt x="92" y="953"/>
                    <a:pt x="208" y="953"/>
                  </a:cubicBezTo>
                  <a:lnTo>
                    <a:pt x="1040" y="953"/>
                  </a:lnTo>
                  <a:cubicBezTo>
                    <a:pt x="1156" y="953"/>
                    <a:pt x="1247" y="857"/>
                    <a:pt x="1247" y="746"/>
                  </a:cubicBezTo>
                  <a:lnTo>
                    <a:pt x="1247" y="0"/>
                  </a:lnTo>
                  <a:close/>
                </a:path>
              </a:pathLst>
            </a:custGeom>
            <a:solidFill>
              <a:srgbClr val="FFFFFF">
                <a:alpha val="25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8" name="Google Shape;1768;p42"/>
            <p:cNvSpPr/>
            <p:nvPr/>
          </p:nvSpPr>
          <p:spPr>
            <a:xfrm>
              <a:off x="5139848" y="1634422"/>
              <a:ext cx="16445" cy="25021"/>
            </a:xfrm>
            <a:custGeom>
              <a:avLst/>
              <a:gdLst/>
              <a:ahLst/>
              <a:cxnLst/>
              <a:rect l="l" t="t" r="r" b="b"/>
              <a:pathLst>
                <a:path w="627" h="954" extrusionOk="0">
                  <a:moveTo>
                    <a:pt x="1" y="0"/>
                  </a:moveTo>
                  <a:lnTo>
                    <a:pt x="1" y="746"/>
                  </a:lnTo>
                  <a:cubicBezTo>
                    <a:pt x="1" y="857"/>
                    <a:pt x="92" y="953"/>
                    <a:pt x="208" y="953"/>
                  </a:cubicBezTo>
                  <a:lnTo>
                    <a:pt x="626" y="953"/>
                  </a:lnTo>
                  <a:lnTo>
                    <a:pt x="62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9" name="Google Shape;1769;p42"/>
            <p:cNvSpPr/>
            <p:nvPr/>
          </p:nvSpPr>
          <p:spPr>
            <a:xfrm>
              <a:off x="4894516" y="1741194"/>
              <a:ext cx="185428" cy="109185"/>
            </a:xfrm>
            <a:custGeom>
              <a:avLst/>
              <a:gdLst/>
              <a:ahLst/>
              <a:cxnLst/>
              <a:rect l="l" t="t" r="r" b="b"/>
              <a:pathLst>
                <a:path w="7070" h="4163" extrusionOk="0">
                  <a:moveTo>
                    <a:pt x="2493" y="0"/>
                  </a:moveTo>
                  <a:lnTo>
                    <a:pt x="2493" y="914"/>
                  </a:lnTo>
                  <a:cubicBezTo>
                    <a:pt x="2493" y="1078"/>
                    <a:pt x="2397" y="1227"/>
                    <a:pt x="2248" y="1294"/>
                  </a:cubicBezTo>
                  <a:lnTo>
                    <a:pt x="496" y="2069"/>
                  </a:lnTo>
                  <a:cubicBezTo>
                    <a:pt x="193" y="2199"/>
                    <a:pt x="1" y="2497"/>
                    <a:pt x="1" y="2829"/>
                  </a:cubicBezTo>
                  <a:lnTo>
                    <a:pt x="1" y="4157"/>
                  </a:lnTo>
                  <a:lnTo>
                    <a:pt x="7069" y="4162"/>
                  </a:lnTo>
                  <a:lnTo>
                    <a:pt x="7069" y="2829"/>
                  </a:lnTo>
                  <a:cubicBezTo>
                    <a:pt x="7069" y="2502"/>
                    <a:pt x="6872" y="2204"/>
                    <a:pt x="6574" y="2069"/>
                  </a:cubicBezTo>
                  <a:lnTo>
                    <a:pt x="4822" y="1299"/>
                  </a:lnTo>
                  <a:cubicBezTo>
                    <a:pt x="4668" y="1232"/>
                    <a:pt x="4572" y="1083"/>
                    <a:pt x="4572" y="919"/>
                  </a:cubicBezTo>
                  <a:lnTo>
                    <a:pt x="457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0" name="Google Shape;1770;p42"/>
            <p:cNvSpPr/>
            <p:nvPr/>
          </p:nvSpPr>
          <p:spPr>
            <a:xfrm>
              <a:off x="4959901" y="1741194"/>
              <a:ext cx="54553" cy="27250"/>
            </a:xfrm>
            <a:custGeom>
              <a:avLst/>
              <a:gdLst/>
              <a:ahLst/>
              <a:cxnLst/>
              <a:rect l="l" t="t" r="r" b="b"/>
              <a:pathLst>
                <a:path w="2080" h="1039" extrusionOk="0">
                  <a:moveTo>
                    <a:pt x="0" y="0"/>
                  </a:moveTo>
                  <a:lnTo>
                    <a:pt x="0" y="833"/>
                  </a:lnTo>
                  <a:cubicBezTo>
                    <a:pt x="332" y="970"/>
                    <a:pt x="686" y="1038"/>
                    <a:pt x="1040" y="1038"/>
                  </a:cubicBezTo>
                  <a:cubicBezTo>
                    <a:pt x="1393" y="1038"/>
                    <a:pt x="1747" y="970"/>
                    <a:pt x="2079" y="833"/>
                  </a:cubicBezTo>
                  <a:lnTo>
                    <a:pt x="2079" y="0"/>
                  </a:lnTo>
                  <a:close/>
                </a:path>
              </a:pathLst>
            </a:custGeom>
            <a:solidFill>
              <a:srgbClr val="FFFFFF">
                <a:alpha val="25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1" name="Google Shape;1771;p42"/>
            <p:cNvSpPr/>
            <p:nvPr/>
          </p:nvSpPr>
          <p:spPr>
            <a:xfrm>
              <a:off x="4894516" y="1780430"/>
              <a:ext cx="185428" cy="69818"/>
            </a:xfrm>
            <a:custGeom>
              <a:avLst/>
              <a:gdLst/>
              <a:ahLst/>
              <a:cxnLst/>
              <a:rect l="l" t="t" r="r" b="b"/>
              <a:pathLst>
                <a:path w="7070" h="2662" extrusionOk="0">
                  <a:moveTo>
                    <a:pt x="1786" y="1"/>
                  </a:moveTo>
                  <a:lnTo>
                    <a:pt x="496" y="573"/>
                  </a:lnTo>
                  <a:cubicBezTo>
                    <a:pt x="193" y="703"/>
                    <a:pt x="1" y="1001"/>
                    <a:pt x="1" y="1333"/>
                  </a:cubicBezTo>
                  <a:lnTo>
                    <a:pt x="1" y="2661"/>
                  </a:lnTo>
                  <a:lnTo>
                    <a:pt x="7069" y="2661"/>
                  </a:lnTo>
                  <a:lnTo>
                    <a:pt x="7069" y="1333"/>
                  </a:lnTo>
                  <a:cubicBezTo>
                    <a:pt x="7069" y="1001"/>
                    <a:pt x="6872" y="703"/>
                    <a:pt x="6574" y="573"/>
                  </a:cubicBezTo>
                  <a:lnTo>
                    <a:pt x="5284" y="1"/>
                  </a:lnTo>
                  <a:cubicBezTo>
                    <a:pt x="5005" y="727"/>
                    <a:pt x="4312" y="1208"/>
                    <a:pt x="3533" y="1208"/>
                  </a:cubicBezTo>
                  <a:cubicBezTo>
                    <a:pt x="2758" y="1208"/>
                    <a:pt x="2060" y="727"/>
                    <a:pt x="178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2" name="Google Shape;1772;p42"/>
            <p:cNvSpPr/>
            <p:nvPr/>
          </p:nvSpPr>
          <p:spPr>
            <a:xfrm>
              <a:off x="4932651" y="1649424"/>
              <a:ext cx="109054" cy="102759"/>
            </a:xfrm>
            <a:custGeom>
              <a:avLst/>
              <a:gdLst/>
              <a:ahLst/>
              <a:cxnLst/>
              <a:rect l="l" t="t" r="r" b="b"/>
              <a:pathLst>
                <a:path w="4158" h="3918" extrusionOk="0">
                  <a:moveTo>
                    <a:pt x="1513" y="1"/>
                  </a:moveTo>
                  <a:cubicBezTo>
                    <a:pt x="1358" y="1"/>
                    <a:pt x="1212" y="88"/>
                    <a:pt x="1140" y="227"/>
                  </a:cubicBezTo>
                  <a:cubicBezTo>
                    <a:pt x="919" y="665"/>
                    <a:pt x="582" y="1040"/>
                    <a:pt x="173" y="1310"/>
                  </a:cubicBezTo>
                  <a:cubicBezTo>
                    <a:pt x="63" y="1387"/>
                    <a:pt x="0" y="1512"/>
                    <a:pt x="0" y="1647"/>
                  </a:cubicBezTo>
                  <a:lnTo>
                    <a:pt x="0" y="1767"/>
                  </a:lnTo>
                  <a:cubicBezTo>
                    <a:pt x="0" y="2874"/>
                    <a:pt x="832" y="3841"/>
                    <a:pt x="1939" y="3913"/>
                  </a:cubicBezTo>
                  <a:cubicBezTo>
                    <a:pt x="1987" y="3916"/>
                    <a:pt x="2035" y="3918"/>
                    <a:pt x="2083" y="3918"/>
                  </a:cubicBezTo>
                  <a:cubicBezTo>
                    <a:pt x="3222" y="3918"/>
                    <a:pt x="4157" y="2994"/>
                    <a:pt x="4157" y="1839"/>
                  </a:cubicBezTo>
                  <a:lnTo>
                    <a:pt x="4157" y="1469"/>
                  </a:lnTo>
                  <a:cubicBezTo>
                    <a:pt x="4157" y="1291"/>
                    <a:pt x="4080" y="1122"/>
                    <a:pt x="3950" y="1002"/>
                  </a:cubicBezTo>
                  <a:cubicBezTo>
                    <a:pt x="3614" y="713"/>
                    <a:pt x="2868" y="198"/>
                    <a:pt x="1578" y="6"/>
                  </a:cubicBezTo>
                  <a:cubicBezTo>
                    <a:pt x="1556" y="2"/>
                    <a:pt x="1534" y="1"/>
                    <a:pt x="151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3" name="Google Shape;1773;p42"/>
            <p:cNvSpPr/>
            <p:nvPr/>
          </p:nvSpPr>
          <p:spPr>
            <a:xfrm>
              <a:off x="4932651" y="1649424"/>
              <a:ext cx="109054" cy="102261"/>
            </a:xfrm>
            <a:custGeom>
              <a:avLst/>
              <a:gdLst/>
              <a:ahLst/>
              <a:cxnLst/>
              <a:rect l="l" t="t" r="r" b="b"/>
              <a:pathLst>
                <a:path w="4158" h="3899" extrusionOk="0">
                  <a:moveTo>
                    <a:pt x="1513" y="1"/>
                  </a:moveTo>
                  <a:cubicBezTo>
                    <a:pt x="1359" y="1"/>
                    <a:pt x="1217" y="88"/>
                    <a:pt x="1145" y="227"/>
                  </a:cubicBezTo>
                  <a:cubicBezTo>
                    <a:pt x="1107" y="304"/>
                    <a:pt x="1063" y="376"/>
                    <a:pt x="1020" y="449"/>
                  </a:cubicBezTo>
                  <a:cubicBezTo>
                    <a:pt x="799" y="790"/>
                    <a:pt x="515" y="1084"/>
                    <a:pt x="178" y="1305"/>
                  </a:cubicBezTo>
                  <a:cubicBezTo>
                    <a:pt x="63" y="1382"/>
                    <a:pt x="0" y="1512"/>
                    <a:pt x="0" y="1647"/>
                  </a:cubicBezTo>
                  <a:lnTo>
                    <a:pt x="0" y="1767"/>
                  </a:lnTo>
                  <a:cubicBezTo>
                    <a:pt x="0" y="2835"/>
                    <a:pt x="780" y="3769"/>
                    <a:pt x="1828" y="3899"/>
                  </a:cubicBezTo>
                  <a:cubicBezTo>
                    <a:pt x="1453" y="3514"/>
                    <a:pt x="1246" y="2999"/>
                    <a:pt x="1246" y="2460"/>
                  </a:cubicBezTo>
                  <a:lnTo>
                    <a:pt x="1246" y="1151"/>
                  </a:lnTo>
                  <a:cubicBezTo>
                    <a:pt x="1246" y="939"/>
                    <a:pt x="1410" y="761"/>
                    <a:pt x="1622" y="737"/>
                  </a:cubicBezTo>
                  <a:cubicBezTo>
                    <a:pt x="1656" y="734"/>
                    <a:pt x="1694" y="732"/>
                    <a:pt x="1736" y="732"/>
                  </a:cubicBezTo>
                  <a:cubicBezTo>
                    <a:pt x="2312" y="732"/>
                    <a:pt x="3579" y="1030"/>
                    <a:pt x="4157" y="1420"/>
                  </a:cubicBezTo>
                  <a:cubicBezTo>
                    <a:pt x="4128" y="1368"/>
                    <a:pt x="3999" y="1045"/>
                    <a:pt x="3950" y="1002"/>
                  </a:cubicBezTo>
                  <a:cubicBezTo>
                    <a:pt x="3614" y="713"/>
                    <a:pt x="2868" y="198"/>
                    <a:pt x="1578" y="6"/>
                  </a:cubicBezTo>
                  <a:cubicBezTo>
                    <a:pt x="1556" y="2"/>
                    <a:pt x="1534" y="1"/>
                    <a:pt x="1513" y="1"/>
                  </a:cubicBezTo>
                  <a:close/>
                </a:path>
              </a:pathLst>
            </a:custGeom>
            <a:solidFill>
              <a:srgbClr val="FFFFFF">
                <a:alpha val="25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4" name="Google Shape;1774;p42"/>
            <p:cNvSpPr/>
            <p:nvPr/>
          </p:nvSpPr>
          <p:spPr>
            <a:xfrm>
              <a:off x="4894516" y="1798344"/>
              <a:ext cx="38135" cy="51904"/>
            </a:xfrm>
            <a:custGeom>
              <a:avLst/>
              <a:gdLst/>
              <a:ahLst/>
              <a:cxnLst/>
              <a:rect l="l" t="t" r="r" b="b"/>
              <a:pathLst>
                <a:path w="1454" h="1979" extrusionOk="0">
                  <a:moveTo>
                    <a:pt x="309" y="1"/>
                  </a:moveTo>
                  <a:cubicBezTo>
                    <a:pt x="112" y="160"/>
                    <a:pt x="1" y="395"/>
                    <a:pt x="1" y="646"/>
                  </a:cubicBezTo>
                  <a:lnTo>
                    <a:pt x="1" y="1978"/>
                  </a:lnTo>
                  <a:lnTo>
                    <a:pt x="1454" y="1978"/>
                  </a:lnTo>
                  <a:lnTo>
                    <a:pt x="1454" y="1406"/>
                  </a:lnTo>
                  <a:cubicBezTo>
                    <a:pt x="1454" y="1237"/>
                    <a:pt x="1391" y="1079"/>
                    <a:pt x="1276" y="963"/>
                  </a:cubicBezTo>
                  <a:lnTo>
                    <a:pt x="3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5" name="Google Shape;1775;p42"/>
            <p:cNvSpPr/>
            <p:nvPr/>
          </p:nvSpPr>
          <p:spPr>
            <a:xfrm>
              <a:off x="5041678" y="1798344"/>
              <a:ext cx="38266" cy="51904"/>
            </a:xfrm>
            <a:custGeom>
              <a:avLst/>
              <a:gdLst/>
              <a:ahLst/>
              <a:cxnLst/>
              <a:rect l="l" t="t" r="r" b="b"/>
              <a:pathLst>
                <a:path w="1459" h="1979" extrusionOk="0">
                  <a:moveTo>
                    <a:pt x="1146" y="1"/>
                  </a:moveTo>
                  <a:lnTo>
                    <a:pt x="183" y="963"/>
                  </a:lnTo>
                  <a:cubicBezTo>
                    <a:pt x="68" y="1079"/>
                    <a:pt x="0" y="1237"/>
                    <a:pt x="0" y="1406"/>
                  </a:cubicBezTo>
                  <a:lnTo>
                    <a:pt x="0" y="1978"/>
                  </a:lnTo>
                  <a:lnTo>
                    <a:pt x="1458" y="1978"/>
                  </a:lnTo>
                  <a:lnTo>
                    <a:pt x="1458" y="646"/>
                  </a:lnTo>
                  <a:cubicBezTo>
                    <a:pt x="1458" y="395"/>
                    <a:pt x="1343" y="160"/>
                    <a:pt x="114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6" name="Google Shape;1776;p42"/>
            <p:cNvSpPr/>
            <p:nvPr/>
          </p:nvSpPr>
          <p:spPr>
            <a:xfrm>
              <a:off x="5103628" y="1545196"/>
              <a:ext cx="105172" cy="124764"/>
            </a:xfrm>
            <a:custGeom>
              <a:avLst/>
              <a:gdLst/>
              <a:ahLst/>
              <a:cxnLst/>
              <a:rect l="l" t="t" r="r" b="b"/>
              <a:pathLst>
                <a:path w="4010" h="4757" extrusionOk="0">
                  <a:moveTo>
                    <a:pt x="2007" y="390"/>
                  </a:moveTo>
                  <a:cubicBezTo>
                    <a:pt x="2724" y="390"/>
                    <a:pt x="3340" y="910"/>
                    <a:pt x="3456" y="1622"/>
                  </a:cubicBezTo>
                  <a:cubicBezTo>
                    <a:pt x="3571" y="2329"/>
                    <a:pt x="3157" y="3022"/>
                    <a:pt x="2474" y="3253"/>
                  </a:cubicBezTo>
                  <a:lnTo>
                    <a:pt x="2821" y="1906"/>
                  </a:lnTo>
                  <a:cubicBezTo>
                    <a:pt x="2858" y="1758"/>
                    <a:pt x="2739" y="1663"/>
                    <a:pt x="2624" y="1663"/>
                  </a:cubicBezTo>
                  <a:cubicBezTo>
                    <a:pt x="2544" y="1663"/>
                    <a:pt x="2466" y="1708"/>
                    <a:pt x="2440" y="1810"/>
                  </a:cubicBezTo>
                  <a:lnTo>
                    <a:pt x="2426" y="1872"/>
                  </a:lnTo>
                  <a:lnTo>
                    <a:pt x="1584" y="1872"/>
                  </a:lnTo>
                  <a:lnTo>
                    <a:pt x="1570" y="1810"/>
                  </a:lnTo>
                  <a:cubicBezTo>
                    <a:pt x="1542" y="1708"/>
                    <a:pt x="1464" y="1663"/>
                    <a:pt x="1384" y="1663"/>
                  </a:cubicBezTo>
                  <a:cubicBezTo>
                    <a:pt x="1269" y="1663"/>
                    <a:pt x="1152" y="1758"/>
                    <a:pt x="1189" y="1906"/>
                  </a:cubicBezTo>
                  <a:lnTo>
                    <a:pt x="1531" y="3253"/>
                  </a:lnTo>
                  <a:cubicBezTo>
                    <a:pt x="853" y="3022"/>
                    <a:pt x="434" y="2329"/>
                    <a:pt x="554" y="1617"/>
                  </a:cubicBezTo>
                  <a:cubicBezTo>
                    <a:pt x="670" y="910"/>
                    <a:pt x="1286" y="390"/>
                    <a:pt x="2007" y="390"/>
                  </a:cubicBezTo>
                  <a:close/>
                  <a:moveTo>
                    <a:pt x="2325" y="2262"/>
                  </a:moveTo>
                  <a:lnTo>
                    <a:pt x="2056" y="3330"/>
                  </a:lnTo>
                  <a:lnTo>
                    <a:pt x="1959" y="3330"/>
                  </a:lnTo>
                  <a:lnTo>
                    <a:pt x="1685" y="2262"/>
                  </a:lnTo>
                  <a:close/>
                  <a:moveTo>
                    <a:pt x="2436" y="3667"/>
                  </a:moveTo>
                  <a:lnTo>
                    <a:pt x="2436" y="4148"/>
                  </a:lnTo>
                  <a:cubicBezTo>
                    <a:pt x="2436" y="4153"/>
                    <a:pt x="2431" y="4163"/>
                    <a:pt x="2421" y="4163"/>
                  </a:cubicBezTo>
                  <a:lnTo>
                    <a:pt x="1589" y="4163"/>
                  </a:lnTo>
                  <a:cubicBezTo>
                    <a:pt x="1584" y="4163"/>
                    <a:pt x="1579" y="4153"/>
                    <a:pt x="1579" y="4148"/>
                  </a:cubicBezTo>
                  <a:lnTo>
                    <a:pt x="1579" y="3667"/>
                  </a:lnTo>
                  <a:cubicBezTo>
                    <a:pt x="1719" y="3701"/>
                    <a:pt x="1862" y="3718"/>
                    <a:pt x="2006" y="3718"/>
                  </a:cubicBezTo>
                  <a:cubicBezTo>
                    <a:pt x="2149" y="3718"/>
                    <a:pt x="2294" y="3701"/>
                    <a:pt x="2436" y="3667"/>
                  </a:cubicBezTo>
                  <a:close/>
                  <a:moveTo>
                    <a:pt x="2007" y="1"/>
                  </a:moveTo>
                  <a:cubicBezTo>
                    <a:pt x="1141" y="1"/>
                    <a:pt x="391" y="597"/>
                    <a:pt x="193" y="1439"/>
                  </a:cubicBezTo>
                  <a:cubicBezTo>
                    <a:pt x="1" y="2281"/>
                    <a:pt x="410" y="3147"/>
                    <a:pt x="1189" y="3528"/>
                  </a:cubicBezTo>
                  <a:lnTo>
                    <a:pt x="1189" y="4148"/>
                  </a:lnTo>
                  <a:cubicBezTo>
                    <a:pt x="1189" y="4370"/>
                    <a:pt x="1367" y="4548"/>
                    <a:pt x="1589" y="4548"/>
                  </a:cubicBezTo>
                  <a:lnTo>
                    <a:pt x="1810" y="4548"/>
                  </a:lnTo>
                  <a:lnTo>
                    <a:pt x="1810" y="4562"/>
                  </a:lnTo>
                  <a:cubicBezTo>
                    <a:pt x="1810" y="4692"/>
                    <a:pt x="1908" y="4757"/>
                    <a:pt x="2005" y="4757"/>
                  </a:cubicBezTo>
                  <a:cubicBezTo>
                    <a:pt x="2102" y="4757"/>
                    <a:pt x="2200" y="4692"/>
                    <a:pt x="2200" y="4562"/>
                  </a:cubicBezTo>
                  <a:lnTo>
                    <a:pt x="2200" y="4548"/>
                  </a:lnTo>
                  <a:lnTo>
                    <a:pt x="2421" y="4548"/>
                  </a:lnTo>
                  <a:cubicBezTo>
                    <a:pt x="2643" y="4548"/>
                    <a:pt x="2825" y="4370"/>
                    <a:pt x="2825" y="4148"/>
                  </a:cubicBezTo>
                  <a:lnTo>
                    <a:pt x="2825" y="3528"/>
                  </a:lnTo>
                  <a:cubicBezTo>
                    <a:pt x="3600" y="3147"/>
                    <a:pt x="4009" y="2281"/>
                    <a:pt x="3817" y="1439"/>
                  </a:cubicBezTo>
                  <a:cubicBezTo>
                    <a:pt x="3619" y="597"/>
                    <a:pt x="2869" y="1"/>
                    <a:pt x="20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7" name="Google Shape;1777;p42"/>
            <p:cNvSpPr/>
            <p:nvPr/>
          </p:nvSpPr>
          <p:spPr>
            <a:xfrm>
              <a:off x="4889349" y="1561614"/>
              <a:ext cx="195631" cy="293879"/>
            </a:xfrm>
            <a:custGeom>
              <a:avLst/>
              <a:gdLst/>
              <a:ahLst/>
              <a:cxnLst/>
              <a:rect l="l" t="t" r="r" b="b"/>
              <a:pathLst>
                <a:path w="7459" h="11205" extrusionOk="0">
                  <a:moveTo>
                    <a:pt x="3730" y="390"/>
                  </a:moveTo>
                  <a:cubicBezTo>
                    <a:pt x="4312" y="390"/>
                    <a:pt x="4783" y="765"/>
                    <a:pt x="4783" y="1232"/>
                  </a:cubicBezTo>
                  <a:lnTo>
                    <a:pt x="4783" y="1237"/>
                  </a:lnTo>
                  <a:cubicBezTo>
                    <a:pt x="4444" y="1104"/>
                    <a:pt x="4087" y="1038"/>
                    <a:pt x="3730" y="1038"/>
                  </a:cubicBezTo>
                  <a:cubicBezTo>
                    <a:pt x="3374" y="1038"/>
                    <a:pt x="3018" y="1104"/>
                    <a:pt x="2681" y="1237"/>
                  </a:cubicBezTo>
                  <a:cubicBezTo>
                    <a:pt x="2681" y="1237"/>
                    <a:pt x="2676" y="1232"/>
                    <a:pt x="2676" y="1232"/>
                  </a:cubicBezTo>
                  <a:cubicBezTo>
                    <a:pt x="2676" y="765"/>
                    <a:pt x="3147" y="390"/>
                    <a:pt x="3730" y="390"/>
                  </a:cubicBezTo>
                  <a:close/>
                  <a:moveTo>
                    <a:pt x="3730" y="1429"/>
                  </a:moveTo>
                  <a:cubicBezTo>
                    <a:pt x="5568" y="1429"/>
                    <a:pt x="6780" y="3335"/>
                    <a:pt x="6006" y="4999"/>
                  </a:cubicBezTo>
                  <a:lnTo>
                    <a:pt x="6006" y="4817"/>
                  </a:lnTo>
                  <a:cubicBezTo>
                    <a:pt x="6006" y="4581"/>
                    <a:pt x="5905" y="4359"/>
                    <a:pt x="5727" y="4206"/>
                  </a:cubicBezTo>
                  <a:cubicBezTo>
                    <a:pt x="5337" y="3864"/>
                    <a:pt x="4451" y="3272"/>
                    <a:pt x="2917" y="3118"/>
                  </a:cubicBezTo>
                  <a:cubicBezTo>
                    <a:pt x="2907" y="3117"/>
                    <a:pt x="2899" y="3117"/>
                    <a:pt x="2890" y="3117"/>
                  </a:cubicBezTo>
                  <a:cubicBezTo>
                    <a:pt x="2659" y="3117"/>
                    <a:pt x="2632" y="3480"/>
                    <a:pt x="2878" y="3503"/>
                  </a:cubicBezTo>
                  <a:cubicBezTo>
                    <a:pt x="4307" y="3647"/>
                    <a:pt x="5115" y="4186"/>
                    <a:pt x="5472" y="4499"/>
                  </a:cubicBezTo>
                  <a:cubicBezTo>
                    <a:pt x="5563" y="4576"/>
                    <a:pt x="5616" y="4696"/>
                    <a:pt x="5616" y="4817"/>
                  </a:cubicBezTo>
                  <a:lnTo>
                    <a:pt x="5616" y="5182"/>
                  </a:lnTo>
                  <a:cubicBezTo>
                    <a:pt x="5616" y="6222"/>
                    <a:pt x="4769" y="7064"/>
                    <a:pt x="3730" y="7064"/>
                  </a:cubicBezTo>
                  <a:cubicBezTo>
                    <a:pt x="2690" y="7064"/>
                    <a:pt x="1843" y="6222"/>
                    <a:pt x="1843" y="5182"/>
                  </a:cubicBezTo>
                  <a:lnTo>
                    <a:pt x="1848" y="5182"/>
                  </a:lnTo>
                  <a:lnTo>
                    <a:pt x="1848" y="5019"/>
                  </a:lnTo>
                  <a:cubicBezTo>
                    <a:pt x="1848" y="4947"/>
                    <a:pt x="1892" y="4874"/>
                    <a:pt x="1959" y="4841"/>
                  </a:cubicBezTo>
                  <a:cubicBezTo>
                    <a:pt x="2291" y="4658"/>
                    <a:pt x="2541" y="4355"/>
                    <a:pt x="2666" y="3999"/>
                  </a:cubicBezTo>
                  <a:cubicBezTo>
                    <a:pt x="2711" y="3850"/>
                    <a:pt x="2592" y="3749"/>
                    <a:pt x="2476" y="3749"/>
                  </a:cubicBezTo>
                  <a:cubicBezTo>
                    <a:pt x="2403" y="3749"/>
                    <a:pt x="2332" y="3788"/>
                    <a:pt x="2301" y="3878"/>
                  </a:cubicBezTo>
                  <a:cubicBezTo>
                    <a:pt x="2204" y="4143"/>
                    <a:pt x="2012" y="4369"/>
                    <a:pt x="1762" y="4504"/>
                  </a:cubicBezTo>
                  <a:cubicBezTo>
                    <a:pt x="1584" y="4605"/>
                    <a:pt x="1468" y="4793"/>
                    <a:pt x="1459" y="4999"/>
                  </a:cubicBezTo>
                  <a:cubicBezTo>
                    <a:pt x="679" y="3335"/>
                    <a:pt x="1896" y="1429"/>
                    <a:pt x="3730" y="1429"/>
                  </a:cubicBezTo>
                  <a:close/>
                  <a:moveTo>
                    <a:pt x="4572" y="7295"/>
                  </a:moveTo>
                  <a:lnTo>
                    <a:pt x="4572" y="7766"/>
                  </a:lnTo>
                  <a:cubicBezTo>
                    <a:pt x="4572" y="8007"/>
                    <a:pt x="4711" y="8223"/>
                    <a:pt x="4933" y="8324"/>
                  </a:cubicBezTo>
                  <a:lnTo>
                    <a:pt x="5217" y="8449"/>
                  </a:lnTo>
                  <a:cubicBezTo>
                    <a:pt x="4933" y="9003"/>
                    <a:pt x="4355" y="9354"/>
                    <a:pt x="3730" y="9354"/>
                  </a:cubicBezTo>
                  <a:cubicBezTo>
                    <a:pt x="3099" y="9354"/>
                    <a:pt x="2527" y="9003"/>
                    <a:pt x="2238" y="8445"/>
                  </a:cubicBezTo>
                  <a:lnTo>
                    <a:pt x="2522" y="8320"/>
                  </a:lnTo>
                  <a:cubicBezTo>
                    <a:pt x="2743" y="8223"/>
                    <a:pt x="2883" y="8002"/>
                    <a:pt x="2883" y="7761"/>
                  </a:cubicBezTo>
                  <a:lnTo>
                    <a:pt x="2883" y="7295"/>
                  </a:lnTo>
                  <a:cubicBezTo>
                    <a:pt x="3155" y="7403"/>
                    <a:pt x="3441" y="7457"/>
                    <a:pt x="3727" y="7457"/>
                  </a:cubicBezTo>
                  <a:cubicBezTo>
                    <a:pt x="4014" y="7457"/>
                    <a:pt x="4300" y="7403"/>
                    <a:pt x="4572" y="7295"/>
                  </a:cubicBezTo>
                  <a:close/>
                  <a:moveTo>
                    <a:pt x="3730" y="0"/>
                  </a:moveTo>
                  <a:cubicBezTo>
                    <a:pt x="2936" y="0"/>
                    <a:pt x="2286" y="553"/>
                    <a:pt x="2286" y="1232"/>
                  </a:cubicBezTo>
                  <a:cubicBezTo>
                    <a:pt x="2286" y="1294"/>
                    <a:pt x="2291" y="1352"/>
                    <a:pt x="2301" y="1415"/>
                  </a:cubicBezTo>
                  <a:cubicBezTo>
                    <a:pt x="698" y="2319"/>
                    <a:pt x="337" y="4470"/>
                    <a:pt x="1555" y="5851"/>
                  </a:cubicBezTo>
                  <a:cubicBezTo>
                    <a:pt x="1714" y="6361"/>
                    <a:pt x="2046" y="6799"/>
                    <a:pt x="2493" y="7093"/>
                  </a:cubicBezTo>
                  <a:lnTo>
                    <a:pt x="2493" y="7766"/>
                  </a:lnTo>
                  <a:cubicBezTo>
                    <a:pt x="2493" y="7853"/>
                    <a:pt x="2445" y="7930"/>
                    <a:pt x="2363" y="7968"/>
                  </a:cubicBezTo>
                  <a:lnTo>
                    <a:pt x="612" y="8738"/>
                  </a:lnTo>
                  <a:cubicBezTo>
                    <a:pt x="241" y="8907"/>
                    <a:pt x="1" y="9272"/>
                    <a:pt x="1" y="9681"/>
                  </a:cubicBezTo>
                  <a:lnTo>
                    <a:pt x="1" y="11009"/>
                  </a:lnTo>
                  <a:cubicBezTo>
                    <a:pt x="1" y="11139"/>
                    <a:pt x="98" y="11204"/>
                    <a:pt x="195" y="11204"/>
                  </a:cubicBezTo>
                  <a:cubicBezTo>
                    <a:pt x="293" y="11204"/>
                    <a:pt x="390" y="11139"/>
                    <a:pt x="390" y="11009"/>
                  </a:cubicBezTo>
                  <a:lnTo>
                    <a:pt x="390" y="9681"/>
                  </a:lnTo>
                  <a:cubicBezTo>
                    <a:pt x="390" y="9426"/>
                    <a:pt x="540" y="9200"/>
                    <a:pt x="766" y="9094"/>
                  </a:cubicBezTo>
                  <a:lnTo>
                    <a:pt x="1882" y="8603"/>
                  </a:lnTo>
                  <a:cubicBezTo>
                    <a:pt x="2228" y="9306"/>
                    <a:pt x="2945" y="9749"/>
                    <a:pt x="3730" y="9749"/>
                  </a:cubicBezTo>
                  <a:cubicBezTo>
                    <a:pt x="4509" y="9749"/>
                    <a:pt x="5226" y="9306"/>
                    <a:pt x="5577" y="8603"/>
                  </a:cubicBezTo>
                  <a:lnTo>
                    <a:pt x="6689" y="9094"/>
                  </a:lnTo>
                  <a:cubicBezTo>
                    <a:pt x="6920" y="9195"/>
                    <a:pt x="7069" y="9426"/>
                    <a:pt x="7069" y="9676"/>
                  </a:cubicBezTo>
                  <a:lnTo>
                    <a:pt x="7069" y="11009"/>
                  </a:lnTo>
                  <a:cubicBezTo>
                    <a:pt x="7069" y="11139"/>
                    <a:pt x="7166" y="11204"/>
                    <a:pt x="7264" y="11204"/>
                  </a:cubicBezTo>
                  <a:cubicBezTo>
                    <a:pt x="7361" y="11204"/>
                    <a:pt x="7459" y="11139"/>
                    <a:pt x="7459" y="11009"/>
                  </a:cubicBezTo>
                  <a:lnTo>
                    <a:pt x="7459" y="9676"/>
                  </a:lnTo>
                  <a:cubicBezTo>
                    <a:pt x="7459" y="9272"/>
                    <a:pt x="7218" y="8902"/>
                    <a:pt x="6848" y="8738"/>
                  </a:cubicBezTo>
                  <a:lnTo>
                    <a:pt x="5096" y="7963"/>
                  </a:lnTo>
                  <a:cubicBezTo>
                    <a:pt x="5014" y="7930"/>
                    <a:pt x="4966" y="7848"/>
                    <a:pt x="4966" y="7761"/>
                  </a:cubicBezTo>
                  <a:lnTo>
                    <a:pt x="4966" y="7093"/>
                  </a:lnTo>
                  <a:cubicBezTo>
                    <a:pt x="5414" y="6799"/>
                    <a:pt x="5746" y="6361"/>
                    <a:pt x="5905" y="5851"/>
                  </a:cubicBezTo>
                  <a:cubicBezTo>
                    <a:pt x="7122" y="4470"/>
                    <a:pt x="6761" y="2319"/>
                    <a:pt x="5159" y="1415"/>
                  </a:cubicBezTo>
                  <a:cubicBezTo>
                    <a:pt x="5168" y="1352"/>
                    <a:pt x="5173" y="1294"/>
                    <a:pt x="5173" y="1232"/>
                  </a:cubicBezTo>
                  <a:cubicBezTo>
                    <a:pt x="5173" y="553"/>
                    <a:pt x="4528" y="0"/>
                    <a:pt x="3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8" name="Google Shape;1778;p42"/>
            <p:cNvSpPr/>
            <p:nvPr/>
          </p:nvSpPr>
          <p:spPr>
            <a:xfrm>
              <a:off x="4927589" y="1823338"/>
              <a:ext cx="10255" cy="32024"/>
            </a:xfrm>
            <a:custGeom>
              <a:avLst/>
              <a:gdLst/>
              <a:ahLst/>
              <a:cxnLst/>
              <a:rect l="l" t="t" r="r" b="b"/>
              <a:pathLst>
                <a:path w="391" h="1221" extrusionOk="0">
                  <a:moveTo>
                    <a:pt x="193" y="1"/>
                  </a:moveTo>
                  <a:cubicBezTo>
                    <a:pt x="87" y="1"/>
                    <a:pt x="1" y="87"/>
                    <a:pt x="1" y="193"/>
                  </a:cubicBezTo>
                  <a:lnTo>
                    <a:pt x="1" y="1025"/>
                  </a:lnTo>
                  <a:cubicBezTo>
                    <a:pt x="1" y="1155"/>
                    <a:pt x="98" y="1220"/>
                    <a:pt x="195" y="1220"/>
                  </a:cubicBezTo>
                  <a:cubicBezTo>
                    <a:pt x="293" y="1220"/>
                    <a:pt x="390" y="1155"/>
                    <a:pt x="390" y="1025"/>
                  </a:cubicBezTo>
                  <a:lnTo>
                    <a:pt x="390" y="193"/>
                  </a:lnTo>
                  <a:cubicBezTo>
                    <a:pt x="390" y="87"/>
                    <a:pt x="299" y="1"/>
                    <a:pt x="19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9" name="Google Shape;1779;p42"/>
            <p:cNvSpPr/>
            <p:nvPr/>
          </p:nvSpPr>
          <p:spPr>
            <a:xfrm>
              <a:off x="5036616" y="1823338"/>
              <a:ext cx="10255" cy="32024"/>
            </a:xfrm>
            <a:custGeom>
              <a:avLst/>
              <a:gdLst/>
              <a:ahLst/>
              <a:cxnLst/>
              <a:rect l="l" t="t" r="r" b="b"/>
              <a:pathLst>
                <a:path w="391" h="1221" extrusionOk="0">
                  <a:moveTo>
                    <a:pt x="193" y="1"/>
                  </a:moveTo>
                  <a:cubicBezTo>
                    <a:pt x="87" y="1"/>
                    <a:pt x="1" y="87"/>
                    <a:pt x="1" y="193"/>
                  </a:cubicBezTo>
                  <a:lnTo>
                    <a:pt x="1" y="1025"/>
                  </a:lnTo>
                  <a:cubicBezTo>
                    <a:pt x="1" y="1155"/>
                    <a:pt x="98" y="1220"/>
                    <a:pt x="196" y="1220"/>
                  </a:cubicBezTo>
                  <a:cubicBezTo>
                    <a:pt x="293" y="1220"/>
                    <a:pt x="391" y="1155"/>
                    <a:pt x="391" y="1025"/>
                  </a:cubicBezTo>
                  <a:lnTo>
                    <a:pt x="391" y="193"/>
                  </a:lnTo>
                  <a:cubicBezTo>
                    <a:pt x="391" y="87"/>
                    <a:pt x="304" y="1"/>
                    <a:pt x="19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0" name="Google Shape;1780;p42"/>
            <p:cNvSpPr/>
            <p:nvPr/>
          </p:nvSpPr>
          <p:spPr>
            <a:xfrm>
              <a:off x="5074751" y="1561614"/>
              <a:ext cx="162925" cy="169771"/>
            </a:xfrm>
            <a:custGeom>
              <a:avLst/>
              <a:gdLst/>
              <a:ahLst/>
              <a:cxnLst/>
              <a:rect l="l" t="t" r="r" b="b"/>
              <a:pathLst>
                <a:path w="6212" h="6473" extrusionOk="0">
                  <a:moveTo>
                    <a:pt x="818" y="0"/>
                  </a:moveTo>
                  <a:cubicBezTo>
                    <a:pt x="366" y="0"/>
                    <a:pt x="0" y="366"/>
                    <a:pt x="0" y="818"/>
                  </a:cubicBezTo>
                  <a:lnTo>
                    <a:pt x="0" y="4143"/>
                  </a:lnTo>
                  <a:cubicBezTo>
                    <a:pt x="0" y="4595"/>
                    <a:pt x="366" y="4961"/>
                    <a:pt x="818" y="4961"/>
                  </a:cubicBezTo>
                  <a:lnTo>
                    <a:pt x="1193" y="4961"/>
                  </a:lnTo>
                  <a:lnTo>
                    <a:pt x="909" y="6106"/>
                  </a:lnTo>
                  <a:cubicBezTo>
                    <a:pt x="862" y="6307"/>
                    <a:pt x="1023" y="6472"/>
                    <a:pt x="1202" y="6472"/>
                  </a:cubicBezTo>
                  <a:cubicBezTo>
                    <a:pt x="1259" y="6472"/>
                    <a:pt x="1317" y="6456"/>
                    <a:pt x="1371" y="6419"/>
                  </a:cubicBezTo>
                  <a:lnTo>
                    <a:pt x="3378" y="4961"/>
                  </a:lnTo>
                  <a:lnTo>
                    <a:pt x="5394" y="4961"/>
                  </a:lnTo>
                  <a:cubicBezTo>
                    <a:pt x="5846" y="4961"/>
                    <a:pt x="6212" y="4595"/>
                    <a:pt x="6212" y="4143"/>
                  </a:cubicBezTo>
                  <a:lnTo>
                    <a:pt x="6212" y="818"/>
                  </a:lnTo>
                  <a:cubicBezTo>
                    <a:pt x="6212" y="366"/>
                    <a:pt x="5846" y="0"/>
                    <a:pt x="5394" y="0"/>
                  </a:cubicBezTo>
                  <a:cubicBezTo>
                    <a:pt x="5134" y="0"/>
                    <a:pt x="5134" y="390"/>
                    <a:pt x="5394" y="390"/>
                  </a:cubicBezTo>
                  <a:cubicBezTo>
                    <a:pt x="5630" y="390"/>
                    <a:pt x="5822" y="582"/>
                    <a:pt x="5822" y="818"/>
                  </a:cubicBezTo>
                  <a:lnTo>
                    <a:pt x="5822" y="4143"/>
                  </a:lnTo>
                  <a:cubicBezTo>
                    <a:pt x="5822" y="4384"/>
                    <a:pt x="5630" y="4576"/>
                    <a:pt x="5394" y="4576"/>
                  </a:cubicBezTo>
                  <a:lnTo>
                    <a:pt x="3315" y="4576"/>
                  </a:lnTo>
                  <a:cubicBezTo>
                    <a:pt x="3272" y="4576"/>
                    <a:pt x="3234" y="4586"/>
                    <a:pt x="3200" y="4610"/>
                  </a:cubicBezTo>
                  <a:lnTo>
                    <a:pt x="1347" y="5962"/>
                  </a:lnTo>
                  <a:lnTo>
                    <a:pt x="1631" y="4817"/>
                  </a:lnTo>
                  <a:cubicBezTo>
                    <a:pt x="1660" y="4696"/>
                    <a:pt x="1569" y="4576"/>
                    <a:pt x="1444" y="4576"/>
                  </a:cubicBezTo>
                  <a:lnTo>
                    <a:pt x="818" y="4576"/>
                  </a:lnTo>
                  <a:cubicBezTo>
                    <a:pt x="582" y="4576"/>
                    <a:pt x="390" y="4384"/>
                    <a:pt x="390" y="4148"/>
                  </a:cubicBezTo>
                  <a:lnTo>
                    <a:pt x="390" y="818"/>
                  </a:lnTo>
                  <a:cubicBezTo>
                    <a:pt x="390" y="577"/>
                    <a:pt x="582" y="390"/>
                    <a:pt x="818" y="390"/>
                  </a:cubicBezTo>
                  <a:cubicBezTo>
                    <a:pt x="1078" y="390"/>
                    <a:pt x="1078" y="0"/>
                    <a:pt x="8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81" name="Google Shape;1781;p42"/>
          <p:cNvGrpSpPr/>
          <p:nvPr/>
        </p:nvGrpSpPr>
        <p:grpSpPr>
          <a:xfrm>
            <a:off x="5157985" y="3920816"/>
            <a:ext cx="442730" cy="362331"/>
            <a:chOff x="3462865" y="2459296"/>
            <a:chExt cx="442730" cy="362331"/>
          </a:xfrm>
        </p:grpSpPr>
        <p:sp>
          <p:nvSpPr>
            <p:cNvPr id="1782" name="Google Shape;1782;p42"/>
            <p:cNvSpPr/>
            <p:nvPr/>
          </p:nvSpPr>
          <p:spPr>
            <a:xfrm>
              <a:off x="3770009" y="2778221"/>
              <a:ext cx="43040" cy="36888"/>
            </a:xfrm>
            <a:custGeom>
              <a:avLst/>
              <a:gdLst/>
              <a:ahLst/>
              <a:cxnLst/>
              <a:rect l="l" t="t" r="r" b="b"/>
              <a:pathLst>
                <a:path w="1644" h="1409" extrusionOk="0">
                  <a:moveTo>
                    <a:pt x="942" y="0"/>
                  </a:moveTo>
                  <a:cubicBezTo>
                    <a:pt x="312" y="0"/>
                    <a:pt x="0" y="759"/>
                    <a:pt x="442" y="1201"/>
                  </a:cubicBezTo>
                  <a:cubicBezTo>
                    <a:pt x="585" y="1344"/>
                    <a:pt x="761" y="1408"/>
                    <a:pt x="934" y="1408"/>
                  </a:cubicBezTo>
                  <a:cubicBezTo>
                    <a:pt x="1296" y="1408"/>
                    <a:pt x="1643" y="1129"/>
                    <a:pt x="1643" y="706"/>
                  </a:cubicBezTo>
                  <a:cubicBezTo>
                    <a:pt x="1643" y="317"/>
                    <a:pt x="1326" y="0"/>
                    <a:pt x="942" y="0"/>
                  </a:cubicBezTo>
                  <a:close/>
                </a:path>
              </a:pathLst>
            </a:custGeom>
            <a:solidFill>
              <a:srgbClr val="E0E6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3" name="Google Shape;1783;p42"/>
            <p:cNvSpPr/>
            <p:nvPr/>
          </p:nvSpPr>
          <p:spPr>
            <a:xfrm>
              <a:off x="3540724" y="2605040"/>
              <a:ext cx="287038" cy="158415"/>
            </a:xfrm>
            <a:custGeom>
              <a:avLst/>
              <a:gdLst/>
              <a:ahLst/>
              <a:cxnLst/>
              <a:rect l="l" t="t" r="r" b="b"/>
              <a:pathLst>
                <a:path w="10964" h="6051" extrusionOk="0">
                  <a:moveTo>
                    <a:pt x="0" y="0"/>
                  </a:moveTo>
                  <a:lnTo>
                    <a:pt x="0" y="4127"/>
                  </a:lnTo>
                  <a:cubicBezTo>
                    <a:pt x="1603" y="5409"/>
                    <a:pt x="3542" y="6051"/>
                    <a:pt x="5482" y="6051"/>
                  </a:cubicBezTo>
                  <a:cubicBezTo>
                    <a:pt x="7421" y="6051"/>
                    <a:pt x="9361" y="5409"/>
                    <a:pt x="10963" y="4127"/>
                  </a:cubicBezTo>
                  <a:lnTo>
                    <a:pt x="1096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4" name="Google Shape;1784;p42"/>
            <p:cNvSpPr/>
            <p:nvPr/>
          </p:nvSpPr>
          <p:spPr>
            <a:xfrm>
              <a:off x="3540724" y="2605040"/>
              <a:ext cx="70450" cy="146529"/>
            </a:xfrm>
            <a:custGeom>
              <a:avLst/>
              <a:gdLst/>
              <a:ahLst/>
              <a:cxnLst/>
              <a:rect l="l" t="t" r="r" b="b"/>
              <a:pathLst>
                <a:path w="2691" h="5597" extrusionOk="0">
                  <a:moveTo>
                    <a:pt x="0" y="0"/>
                  </a:moveTo>
                  <a:lnTo>
                    <a:pt x="0" y="4127"/>
                  </a:lnTo>
                  <a:cubicBezTo>
                    <a:pt x="803" y="4771"/>
                    <a:pt x="1715" y="5270"/>
                    <a:pt x="2691" y="5597"/>
                  </a:cubicBezTo>
                  <a:lnTo>
                    <a:pt x="2691" y="0"/>
                  </a:lnTo>
                  <a:close/>
                </a:path>
              </a:pathLst>
            </a:custGeom>
            <a:solidFill>
              <a:srgbClr val="FFFFFF">
                <a:alpha val="25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5" name="Google Shape;1785;p42"/>
            <p:cNvSpPr/>
            <p:nvPr/>
          </p:nvSpPr>
          <p:spPr>
            <a:xfrm>
              <a:off x="3764956" y="2619806"/>
              <a:ext cx="13247" cy="133021"/>
            </a:xfrm>
            <a:custGeom>
              <a:avLst/>
              <a:gdLst/>
              <a:ahLst/>
              <a:cxnLst/>
              <a:rect l="l" t="t" r="r" b="b"/>
              <a:pathLst>
                <a:path w="506" h="5081" extrusionOk="0">
                  <a:moveTo>
                    <a:pt x="253" y="1"/>
                  </a:moveTo>
                  <a:cubicBezTo>
                    <a:pt x="127" y="1"/>
                    <a:pt x="1" y="85"/>
                    <a:pt x="1" y="253"/>
                  </a:cubicBezTo>
                  <a:lnTo>
                    <a:pt x="1" y="4831"/>
                  </a:lnTo>
                  <a:cubicBezTo>
                    <a:pt x="1" y="4970"/>
                    <a:pt x="116" y="5081"/>
                    <a:pt x="251" y="5081"/>
                  </a:cubicBezTo>
                  <a:cubicBezTo>
                    <a:pt x="390" y="5081"/>
                    <a:pt x="505" y="4970"/>
                    <a:pt x="505" y="4831"/>
                  </a:cubicBezTo>
                  <a:lnTo>
                    <a:pt x="505" y="253"/>
                  </a:lnTo>
                  <a:cubicBezTo>
                    <a:pt x="505" y="85"/>
                    <a:pt x="379" y="1"/>
                    <a:pt x="253" y="1"/>
                  </a:cubicBezTo>
                  <a:close/>
                </a:path>
              </a:pathLst>
            </a:custGeom>
            <a:solidFill>
              <a:srgbClr val="FFFFFF">
                <a:alpha val="25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6" name="Google Shape;1786;p42"/>
            <p:cNvSpPr/>
            <p:nvPr/>
          </p:nvSpPr>
          <p:spPr>
            <a:xfrm>
              <a:off x="3469410" y="2465920"/>
              <a:ext cx="429666" cy="193837"/>
            </a:xfrm>
            <a:custGeom>
              <a:avLst/>
              <a:gdLst/>
              <a:ahLst/>
              <a:cxnLst/>
              <a:rect l="l" t="t" r="r" b="b"/>
              <a:pathLst>
                <a:path w="16412" h="7404" extrusionOk="0">
                  <a:moveTo>
                    <a:pt x="8206" y="1"/>
                  </a:moveTo>
                  <a:lnTo>
                    <a:pt x="0" y="3128"/>
                  </a:lnTo>
                  <a:lnTo>
                    <a:pt x="0" y="4272"/>
                  </a:lnTo>
                  <a:lnTo>
                    <a:pt x="8206" y="7404"/>
                  </a:lnTo>
                  <a:lnTo>
                    <a:pt x="16411" y="4272"/>
                  </a:lnTo>
                  <a:lnTo>
                    <a:pt x="16411" y="3128"/>
                  </a:lnTo>
                  <a:lnTo>
                    <a:pt x="820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7" name="Google Shape;1787;p42"/>
            <p:cNvSpPr/>
            <p:nvPr/>
          </p:nvSpPr>
          <p:spPr>
            <a:xfrm>
              <a:off x="3469410" y="2547811"/>
              <a:ext cx="214833" cy="111946"/>
            </a:xfrm>
            <a:custGeom>
              <a:avLst/>
              <a:gdLst/>
              <a:ahLst/>
              <a:cxnLst/>
              <a:rect l="l" t="t" r="r" b="b"/>
              <a:pathLst>
                <a:path w="8206" h="4276" extrusionOk="0">
                  <a:moveTo>
                    <a:pt x="0" y="0"/>
                  </a:moveTo>
                  <a:lnTo>
                    <a:pt x="0" y="1144"/>
                  </a:lnTo>
                  <a:lnTo>
                    <a:pt x="8206" y="4276"/>
                  </a:lnTo>
                  <a:lnTo>
                    <a:pt x="8206" y="31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25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8" name="Google Shape;1788;p42"/>
            <p:cNvSpPr/>
            <p:nvPr/>
          </p:nvSpPr>
          <p:spPr>
            <a:xfrm>
              <a:off x="3462865" y="2459296"/>
              <a:ext cx="442730" cy="362331"/>
            </a:xfrm>
            <a:custGeom>
              <a:avLst/>
              <a:gdLst/>
              <a:ahLst/>
              <a:cxnLst/>
              <a:rect l="l" t="t" r="r" b="b"/>
              <a:pathLst>
                <a:path w="16911" h="13840" extrusionOk="0">
                  <a:moveTo>
                    <a:pt x="16406" y="3746"/>
                  </a:moveTo>
                  <a:lnTo>
                    <a:pt x="16406" y="4352"/>
                  </a:lnTo>
                  <a:lnTo>
                    <a:pt x="12924" y="5682"/>
                  </a:lnTo>
                  <a:lnTo>
                    <a:pt x="12924" y="5072"/>
                  </a:lnTo>
                  <a:lnTo>
                    <a:pt x="16406" y="3746"/>
                  </a:lnTo>
                  <a:close/>
                  <a:moveTo>
                    <a:pt x="12419" y="5265"/>
                  </a:moveTo>
                  <a:lnTo>
                    <a:pt x="12419" y="5875"/>
                  </a:lnTo>
                  <a:lnTo>
                    <a:pt x="8706" y="7287"/>
                  </a:lnTo>
                  <a:lnTo>
                    <a:pt x="8706" y="6682"/>
                  </a:lnTo>
                  <a:lnTo>
                    <a:pt x="12419" y="5265"/>
                  </a:lnTo>
                  <a:close/>
                  <a:moveTo>
                    <a:pt x="505" y="3746"/>
                  </a:moveTo>
                  <a:lnTo>
                    <a:pt x="8206" y="6682"/>
                  </a:lnTo>
                  <a:lnTo>
                    <a:pt x="8206" y="7292"/>
                  </a:lnTo>
                  <a:lnTo>
                    <a:pt x="505" y="4352"/>
                  </a:lnTo>
                  <a:lnTo>
                    <a:pt x="505" y="3746"/>
                  </a:lnTo>
                  <a:close/>
                  <a:moveTo>
                    <a:pt x="13687" y="5927"/>
                  </a:moveTo>
                  <a:lnTo>
                    <a:pt x="13687" y="9569"/>
                  </a:lnTo>
                  <a:cubicBezTo>
                    <a:pt x="13442" y="9761"/>
                    <a:pt x="13188" y="9934"/>
                    <a:pt x="12924" y="10097"/>
                  </a:cubicBezTo>
                  <a:lnTo>
                    <a:pt x="12924" y="6221"/>
                  </a:lnTo>
                  <a:lnTo>
                    <a:pt x="13687" y="5927"/>
                  </a:lnTo>
                  <a:close/>
                  <a:moveTo>
                    <a:pt x="12674" y="12437"/>
                  </a:moveTo>
                  <a:cubicBezTo>
                    <a:pt x="12919" y="12437"/>
                    <a:pt x="13125" y="12639"/>
                    <a:pt x="13125" y="12888"/>
                  </a:cubicBezTo>
                  <a:cubicBezTo>
                    <a:pt x="13125" y="13158"/>
                    <a:pt x="12901" y="13338"/>
                    <a:pt x="12668" y="13338"/>
                  </a:cubicBezTo>
                  <a:cubicBezTo>
                    <a:pt x="12557" y="13338"/>
                    <a:pt x="12443" y="13297"/>
                    <a:pt x="12352" y="13206"/>
                  </a:cubicBezTo>
                  <a:cubicBezTo>
                    <a:pt x="12068" y="12922"/>
                    <a:pt x="12270" y="12437"/>
                    <a:pt x="12674" y="12437"/>
                  </a:cubicBezTo>
                  <a:close/>
                  <a:moveTo>
                    <a:pt x="8456" y="0"/>
                  </a:moveTo>
                  <a:cubicBezTo>
                    <a:pt x="8425" y="0"/>
                    <a:pt x="8393" y="7"/>
                    <a:pt x="8364" y="19"/>
                  </a:cubicBezTo>
                  <a:lnTo>
                    <a:pt x="159" y="3146"/>
                  </a:lnTo>
                  <a:cubicBezTo>
                    <a:pt x="63" y="3184"/>
                    <a:pt x="1" y="3276"/>
                    <a:pt x="1" y="3381"/>
                  </a:cubicBezTo>
                  <a:lnTo>
                    <a:pt x="1" y="4529"/>
                  </a:lnTo>
                  <a:cubicBezTo>
                    <a:pt x="1" y="4630"/>
                    <a:pt x="63" y="4726"/>
                    <a:pt x="159" y="4760"/>
                  </a:cubicBezTo>
                  <a:lnTo>
                    <a:pt x="2725" y="5740"/>
                  </a:lnTo>
                  <a:lnTo>
                    <a:pt x="2725" y="6610"/>
                  </a:lnTo>
                  <a:cubicBezTo>
                    <a:pt x="2725" y="6775"/>
                    <a:pt x="2849" y="6858"/>
                    <a:pt x="2974" y="6858"/>
                  </a:cubicBezTo>
                  <a:cubicBezTo>
                    <a:pt x="3099" y="6858"/>
                    <a:pt x="3224" y="6775"/>
                    <a:pt x="3224" y="6610"/>
                  </a:cubicBezTo>
                  <a:lnTo>
                    <a:pt x="3224" y="5932"/>
                  </a:lnTo>
                  <a:lnTo>
                    <a:pt x="8364" y="7892"/>
                  </a:lnTo>
                  <a:cubicBezTo>
                    <a:pt x="8393" y="7904"/>
                    <a:pt x="8423" y="7910"/>
                    <a:pt x="8454" y="7910"/>
                  </a:cubicBezTo>
                  <a:cubicBezTo>
                    <a:pt x="8485" y="7910"/>
                    <a:pt x="8516" y="7904"/>
                    <a:pt x="8547" y="7892"/>
                  </a:cubicBezTo>
                  <a:lnTo>
                    <a:pt x="12419" y="6413"/>
                  </a:lnTo>
                  <a:lnTo>
                    <a:pt x="12419" y="10390"/>
                  </a:lnTo>
                  <a:cubicBezTo>
                    <a:pt x="11171" y="11047"/>
                    <a:pt x="9810" y="11370"/>
                    <a:pt x="8455" y="11370"/>
                  </a:cubicBezTo>
                  <a:cubicBezTo>
                    <a:pt x="6598" y="11370"/>
                    <a:pt x="4752" y="10763"/>
                    <a:pt x="3224" y="9574"/>
                  </a:cubicBezTo>
                  <a:lnTo>
                    <a:pt x="3224" y="7614"/>
                  </a:lnTo>
                  <a:cubicBezTo>
                    <a:pt x="3224" y="7446"/>
                    <a:pt x="3099" y="7361"/>
                    <a:pt x="2974" y="7361"/>
                  </a:cubicBezTo>
                  <a:cubicBezTo>
                    <a:pt x="2849" y="7361"/>
                    <a:pt x="2725" y="7446"/>
                    <a:pt x="2725" y="7614"/>
                  </a:cubicBezTo>
                  <a:lnTo>
                    <a:pt x="2725" y="9694"/>
                  </a:lnTo>
                  <a:cubicBezTo>
                    <a:pt x="2725" y="9771"/>
                    <a:pt x="2758" y="9843"/>
                    <a:pt x="2821" y="9891"/>
                  </a:cubicBezTo>
                  <a:cubicBezTo>
                    <a:pt x="4451" y="11199"/>
                    <a:pt x="6445" y="11872"/>
                    <a:pt x="8455" y="11872"/>
                  </a:cubicBezTo>
                  <a:cubicBezTo>
                    <a:pt x="9804" y="11872"/>
                    <a:pt x="11160" y="11570"/>
                    <a:pt x="12419" y="10952"/>
                  </a:cubicBezTo>
                  <a:lnTo>
                    <a:pt x="12419" y="11966"/>
                  </a:lnTo>
                  <a:cubicBezTo>
                    <a:pt x="11958" y="12091"/>
                    <a:pt x="11660" y="12543"/>
                    <a:pt x="11727" y="13013"/>
                  </a:cubicBezTo>
                  <a:cubicBezTo>
                    <a:pt x="11790" y="13489"/>
                    <a:pt x="12193" y="13840"/>
                    <a:pt x="12669" y="13840"/>
                  </a:cubicBezTo>
                  <a:cubicBezTo>
                    <a:pt x="13149" y="13840"/>
                    <a:pt x="13553" y="13489"/>
                    <a:pt x="13615" y="13013"/>
                  </a:cubicBezTo>
                  <a:cubicBezTo>
                    <a:pt x="13678" y="12543"/>
                    <a:pt x="13385" y="12091"/>
                    <a:pt x="12924" y="11966"/>
                  </a:cubicBezTo>
                  <a:lnTo>
                    <a:pt x="12924" y="10683"/>
                  </a:lnTo>
                  <a:cubicBezTo>
                    <a:pt x="13332" y="10453"/>
                    <a:pt x="13726" y="10184"/>
                    <a:pt x="14096" y="9891"/>
                  </a:cubicBezTo>
                  <a:cubicBezTo>
                    <a:pt x="14153" y="9843"/>
                    <a:pt x="14187" y="9771"/>
                    <a:pt x="14187" y="9694"/>
                  </a:cubicBezTo>
                  <a:lnTo>
                    <a:pt x="14187" y="5740"/>
                  </a:lnTo>
                  <a:lnTo>
                    <a:pt x="16748" y="4760"/>
                  </a:lnTo>
                  <a:cubicBezTo>
                    <a:pt x="16848" y="4726"/>
                    <a:pt x="16911" y="4630"/>
                    <a:pt x="16911" y="4525"/>
                  </a:cubicBezTo>
                  <a:lnTo>
                    <a:pt x="16911" y="3381"/>
                  </a:lnTo>
                  <a:cubicBezTo>
                    <a:pt x="16911" y="3276"/>
                    <a:pt x="16848" y="3184"/>
                    <a:pt x="16752" y="3146"/>
                  </a:cubicBezTo>
                  <a:lnTo>
                    <a:pt x="11401" y="1104"/>
                  </a:lnTo>
                  <a:cubicBezTo>
                    <a:pt x="11366" y="1091"/>
                    <a:pt x="11333" y="1085"/>
                    <a:pt x="11302" y="1085"/>
                  </a:cubicBezTo>
                  <a:cubicBezTo>
                    <a:pt x="11055" y="1085"/>
                    <a:pt x="10945" y="1468"/>
                    <a:pt x="11223" y="1575"/>
                  </a:cubicBezTo>
                  <a:lnTo>
                    <a:pt x="15955" y="3377"/>
                  </a:lnTo>
                  <a:lnTo>
                    <a:pt x="12683" y="4630"/>
                  </a:lnTo>
                  <a:lnTo>
                    <a:pt x="8561" y="2762"/>
                  </a:lnTo>
                  <a:cubicBezTo>
                    <a:pt x="8523" y="2745"/>
                    <a:pt x="8486" y="2737"/>
                    <a:pt x="8451" y="2737"/>
                  </a:cubicBezTo>
                  <a:cubicBezTo>
                    <a:pt x="8210" y="2737"/>
                    <a:pt x="8086" y="3101"/>
                    <a:pt x="8355" y="3223"/>
                  </a:cubicBezTo>
                  <a:lnTo>
                    <a:pt x="12016" y="4880"/>
                  </a:lnTo>
                  <a:lnTo>
                    <a:pt x="8456" y="6240"/>
                  </a:lnTo>
                  <a:lnTo>
                    <a:pt x="957" y="3381"/>
                  </a:lnTo>
                  <a:lnTo>
                    <a:pt x="8456" y="523"/>
                  </a:lnTo>
                  <a:lnTo>
                    <a:pt x="10301" y="1224"/>
                  </a:lnTo>
                  <a:cubicBezTo>
                    <a:pt x="10336" y="1238"/>
                    <a:pt x="10370" y="1244"/>
                    <a:pt x="10401" y="1244"/>
                  </a:cubicBezTo>
                  <a:cubicBezTo>
                    <a:pt x="10651" y="1244"/>
                    <a:pt x="10761" y="860"/>
                    <a:pt x="10483" y="754"/>
                  </a:cubicBezTo>
                  <a:lnTo>
                    <a:pt x="8547" y="19"/>
                  </a:lnTo>
                  <a:cubicBezTo>
                    <a:pt x="8518" y="7"/>
                    <a:pt x="8487" y="0"/>
                    <a:pt x="845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789" name="Google Shape;1789;p42"/>
          <p:cNvPicPr preferRelativeResize="0">
            <a:picLocks noGrp="1"/>
          </p:cNvPicPr>
          <p:nvPr>
            <p:ph type="pic" idx="4294967295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5769952" y="614850"/>
            <a:ext cx="2660825" cy="39891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E373689-DBD7-B937-48D8-CB37A5522F0E}"/>
              </a:ext>
            </a:extLst>
          </p:cNvPr>
          <p:cNvSpPr txBox="1"/>
          <p:nvPr/>
        </p:nvSpPr>
        <p:spPr>
          <a:xfrm>
            <a:off x="0" y="38182"/>
            <a:ext cx="9144000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2F0891B-7BC2-DC1F-B894-EFD9C959592A}"/>
              </a:ext>
            </a:extLst>
          </p:cNvPr>
          <p:cNvSpPr txBox="1"/>
          <p:nvPr/>
        </p:nvSpPr>
        <p:spPr>
          <a:xfrm>
            <a:off x="1195117" y="999704"/>
            <a:ext cx="3857094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16191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01B480D-BAA8-6579-D6F9-227261ED406D}"/>
              </a:ext>
            </a:extLst>
          </p:cNvPr>
          <p:cNvSpPr txBox="1"/>
          <p:nvPr/>
        </p:nvSpPr>
        <p:spPr>
          <a:xfrm>
            <a:off x="1195117" y="1903749"/>
            <a:ext cx="3857094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16191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0920ED0-DC59-9CD9-8364-CEAF5FF5572D}"/>
              </a:ext>
            </a:extLst>
          </p:cNvPr>
          <p:cNvSpPr txBox="1"/>
          <p:nvPr/>
        </p:nvSpPr>
        <p:spPr>
          <a:xfrm>
            <a:off x="1195117" y="2807794"/>
            <a:ext cx="3857094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16191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D78C5C-34E6-B1E2-97FF-BB945BA5D040}"/>
              </a:ext>
            </a:extLst>
          </p:cNvPr>
          <p:cNvSpPr txBox="1"/>
          <p:nvPr/>
        </p:nvSpPr>
        <p:spPr>
          <a:xfrm>
            <a:off x="1195117" y="3711839"/>
            <a:ext cx="3857094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16191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16191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16191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16191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</p:cSld>
  <p:clrMapOvr>
    <a:masterClrMapping/>
  </p:clrMapOvr>
  <p:transition spd="med">
    <p:pull/>
  </p:transition>
</p:sld>
</file>

<file path=ppt/theme/theme1.xml><?xml version="1.0" encoding="utf-8"?>
<a:theme xmlns:a="http://schemas.openxmlformats.org/drawingml/2006/main" name="Medieval French Literature - Doctor of Philosophy (Ph.D.) in French by Slidesgo">
  <a:themeElements>
    <a:clrScheme name="Simple Light">
      <a:dk1>
        <a:srgbClr val="251502"/>
      </a:dk1>
      <a:lt1>
        <a:srgbClr val="F8F8F8"/>
      </a:lt1>
      <a:dk2>
        <a:srgbClr val="479E77"/>
      </a:dk2>
      <a:lt2>
        <a:srgbClr val="1669A1"/>
      </a:lt2>
      <a:accent1>
        <a:srgbClr val="FE5B36"/>
      </a:accent1>
      <a:accent2>
        <a:srgbClr val="FFDAAE"/>
      </a:accent2>
      <a:accent3>
        <a:srgbClr val="1E9A9A"/>
      </a:accent3>
      <a:accent4>
        <a:srgbClr val="B7D1EA"/>
      </a:accent4>
      <a:accent5>
        <a:srgbClr val="A2A6AF"/>
      </a:accent5>
      <a:accent6>
        <a:srgbClr val="FFFFFF"/>
      </a:accent6>
      <a:hlink>
        <a:srgbClr val="19191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801</Words>
  <Application>Microsoft Office PowerPoint</Application>
  <PresentationFormat>On-screen Show (16:9)</PresentationFormat>
  <Paragraphs>57</Paragraphs>
  <Slides>15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Shabnam</vt:lpstr>
      <vt:lpstr>Vazir</vt:lpstr>
      <vt:lpstr>Calibri</vt:lpstr>
      <vt:lpstr>Arial</vt:lpstr>
      <vt:lpstr>Medieval French Literature - Doctor of Philosophy (Ph.D.) in French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Medieval French  Literature Doctor of Philosophy (Ph.D.) in French</dc:title>
  <dc:creator>mohammadjavad</dc:creator>
  <cp:lastModifiedBy>Mobotop</cp:lastModifiedBy>
  <cp:revision>4</cp:revision>
  <dcterms:modified xsi:type="dcterms:W3CDTF">2024-08-19T17:39:01Z</dcterms:modified>
</cp:coreProperties>
</file>